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60" r:id="rId3"/>
    <p:sldId id="256" r:id="rId4"/>
    <p:sldId id="258" r:id="rId5"/>
    <p:sldId id="257" r:id="rId6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5"/>
    <p:restoredTop sz="95342"/>
  </p:normalViewPr>
  <p:slideViewPr>
    <p:cSldViewPr snapToGrid="0">
      <p:cViewPr varScale="1">
        <p:scale>
          <a:sx n="56" d="100"/>
          <a:sy n="56" d="100"/>
        </p:scale>
        <p:origin x="17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3BEE-1392-E448-98E1-6513CD4B7999}" type="datetimeFigureOut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1CA0-F3E5-904A-A9F4-505C42E45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896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3BEE-1392-E448-98E1-6513CD4B7999}" type="datetimeFigureOut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1CA0-F3E5-904A-A9F4-505C42E45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004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3BEE-1392-E448-98E1-6513CD4B7999}" type="datetimeFigureOut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1CA0-F3E5-904A-A9F4-505C42E45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613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3BEE-1392-E448-98E1-6513CD4B7999}" type="datetimeFigureOut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1CA0-F3E5-904A-A9F4-505C42E45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29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3BEE-1392-E448-98E1-6513CD4B7999}" type="datetimeFigureOut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1CA0-F3E5-904A-A9F4-505C42E45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42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3BEE-1392-E448-98E1-6513CD4B7999}" type="datetimeFigureOut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1CA0-F3E5-904A-A9F4-505C42E45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78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3BEE-1392-E448-98E1-6513CD4B7999}" type="datetimeFigureOut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1CA0-F3E5-904A-A9F4-505C42E45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013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3BEE-1392-E448-98E1-6513CD4B7999}" type="datetimeFigureOut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1CA0-F3E5-904A-A9F4-505C42E45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78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3BEE-1392-E448-98E1-6513CD4B7999}" type="datetimeFigureOut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1CA0-F3E5-904A-A9F4-505C42E45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902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3BEE-1392-E448-98E1-6513CD4B7999}" type="datetimeFigureOut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1CA0-F3E5-904A-A9F4-505C42E45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107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3BEE-1392-E448-98E1-6513CD4B7999}" type="datetimeFigureOut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1CA0-F3E5-904A-A9F4-505C42E45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202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483BEE-1392-E448-98E1-6513CD4B7999}" type="datetimeFigureOut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531CA0-F3E5-904A-A9F4-505C42E45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3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7FC61-386E-27CB-758F-0EA2E03D2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99F6E0AF-C041-A264-D5C4-6F1567F719A8}"/>
              </a:ext>
            </a:extLst>
          </p:cNvPr>
          <p:cNvSpPr/>
          <p:nvPr/>
        </p:nvSpPr>
        <p:spPr>
          <a:xfrm>
            <a:off x="3990582" y="5895809"/>
            <a:ext cx="588237" cy="400327"/>
          </a:xfrm>
          <a:custGeom>
            <a:avLst/>
            <a:gdLst>
              <a:gd name="connsiteX0" fmla="*/ 393 w 588237"/>
              <a:gd name="connsiteY0" fmla="*/ 400216 h 400327"/>
              <a:gd name="connsiteX1" fmla="*/ 184543 w 588237"/>
              <a:gd name="connsiteY1" fmla="*/ 162091 h 400327"/>
              <a:gd name="connsiteX2" fmla="*/ 184543 w 588237"/>
              <a:gd name="connsiteY2" fmla="*/ 171616 h 400327"/>
              <a:gd name="connsiteX3" fmla="*/ 324243 w 588237"/>
              <a:gd name="connsiteY3" fmla="*/ 47791 h 400327"/>
              <a:gd name="connsiteX4" fmla="*/ 311543 w 588237"/>
              <a:gd name="connsiteY4" fmla="*/ 57316 h 400327"/>
              <a:gd name="connsiteX5" fmla="*/ 587768 w 588237"/>
              <a:gd name="connsiteY5" fmla="*/ 166 h 400327"/>
              <a:gd name="connsiteX6" fmla="*/ 375043 w 588237"/>
              <a:gd name="connsiteY6" fmla="*/ 41441 h 400327"/>
              <a:gd name="connsiteX7" fmla="*/ 276618 w 588237"/>
              <a:gd name="connsiteY7" fmla="*/ 85891 h 400327"/>
              <a:gd name="connsiteX8" fmla="*/ 298843 w 588237"/>
              <a:gd name="connsiteY8" fmla="*/ 60491 h 400327"/>
              <a:gd name="connsiteX9" fmla="*/ 181368 w 588237"/>
              <a:gd name="connsiteY9" fmla="*/ 158916 h 400327"/>
              <a:gd name="connsiteX10" fmla="*/ 190893 w 588237"/>
              <a:gd name="connsiteY10" fmla="*/ 152566 h 400327"/>
              <a:gd name="connsiteX11" fmla="*/ 92468 w 588237"/>
              <a:gd name="connsiteY11" fmla="*/ 219241 h 400327"/>
              <a:gd name="connsiteX12" fmla="*/ 133743 w 588237"/>
              <a:gd name="connsiteY12" fmla="*/ 193841 h 400327"/>
              <a:gd name="connsiteX13" fmla="*/ 393 w 588237"/>
              <a:gd name="connsiteY13" fmla="*/ 400216 h 40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8237" h="400327">
                <a:moveTo>
                  <a:pt x="393" y="400216"/>
                </a:moveTo>
                <a:cubicBezTo>
                  <a:pt x="8860" y="394924"/>
                  <a:pt x="153851" y="200191"/>
                  <a:pt x="184543" y="162091"/>
                </a:cubicBezTo>
                <a:cubicBezTo>
                  <a:pt x="215235" y="123991"/>
                  <a:pt x="161260" y="190666"/>
                  <a:pt x="184543" y="171616"/>
                </a:cubicBezTo>
                <a:cubicBezTo>
                  <a:pt x="207826" y="152566"/>
                  <a:pt x="324243" y="47791"/>
                  <a:pt x="324243" y="47791"/>
                </a:cubicBezTo>
                <a:cubicBezTo>
                  <a:pt x="345409" y="28741"/>
                  <a:pt x="267622" y="65253"/>
                  <a:pt x="311543" y="57316"/>
                </a:cubicBezTo>
                <a:cubicBezTo>
                  <a:pt x="355464" y="49378"/>
                  <a:pt x="577185" y="2812"/>
                  <a:pt x="587768" y="166"/>
                </a:cubicBezTo>
                <a:cubicBezTo>
                  <a:pt x="598351" y="-2480"/>
                  <a:pt x="426901" y="27154"/>
                  <a:pt x="375043" y="41441"/>
                </a:cubicBezTo>
                <a:cubicBezTo>
                  <a:pt x="323185" y="55728"/>
                  <a:pt x="289318" y="82716"/>
                  <a:pt x="276618" y="85891"/>
                </a:cubicBezTo>
                <a:cubicBezTo>
                  <a:pt x="263918" y="89066"/>
                  <a:pt x="314718" y="48320"/>
                  <a:pt x="298843" y="60491"/>
                </a:cubicBezTo>
                <a:cubicBezTo>
                  <a:pt x="282968" y="72662"/>
                  <a:pt x="181368" y="158916"/>
                  <a:pt x="181368" y="158916"/>
                </a:cubicBezTo>
                <a:cubicBezTo>
                  <a:pt x="163376" y="174262"/>
                  <a:pt x="190893" y="152566"/>
                  <a:pt x="190893" y="152566"/>
                </a:cubicBezTo>
                <a:lnTo>
                  <a:pt x="92468" y="219241"/>
                </a:lnTo>
                <a:cubicBezTo>
                  <a:pt x="82943" y="226120"/>
                  <a:pt x="144855" y="166854"/>
                  <a:pt x="133743" y="193841"/>
                </a:cubicBezTo>
                <a:cubicBezTo>
                  <a:pt x="122631" y="220828"/>
                  <a:pt x="-8074" y="405508"/>
                  <a:pt x="393" y="4002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50F8A695-1960-02BB-C125-8FD4A4DFC1B2}"/>
              </a:ext>
            </a:extLst>
          </p:cNvPr>
          <p:cNvSpPr/>
          <p:nvPr/>
        </p:nvSpPr>
        <p:spPr>
          <a:xfrm>
            <a:off x="4324133" y="5895578"/>
            <a:ext cx="358148" cy="103470"/>
          </a:xfrm>
          <a:custGeom>
            <a:avLst/>
            <a:gdLst>
              <a:gd name="connsiteX0" fmla="*/ 217 w 358148"/>
              <a:gd name="connsiteY0" fmla="*/ 35322 h 103470"/>
              <a:gd name="connsiteX1" fmla="*/ 209767 w 358148"/>
              <a:gd name="connsiteY1" fmla="*/ 54372 h 103470"/>
              <a:gd name="connsiteX2" fmla="*/ 174842 w 358148"/>
              <a:gd name="connsiteY2" fmla="*/ 51197 h 103470"/>
              <a:gd name="connsiteX3" fmla="*/ 352642 w 358148"/>
              <a:gd name="connsiteY3" fmla="*/ 101997 h 103470"/>
              <a:gd name="connsiteX4" fmla="*/ 311367 w 358148"/>
              <a:gd name="connsiteY4" fmla="*/ 86122 h 103470"/>
              <a:gd name="connsiteX5" fmla="*/ 295492 w 358148"/>
              <a:gd name="connsiteY5" fmla="*/ 48022 h 103470"/>
              <a:gd name="connsiteX6" fmla="*/ 254217 w 358148"/>
              <a:gd name="connsiteY6" fmla="*/ 54372 h 103470"/>
              <a:gd name="connsiteX7" fmla="*/ 219292 w 358148"/>
              <a:gd name="connsiteY7" fmla="*/ 9922 h 103470"/>
              <a:gd name="connsiteX8" fmla="*/ 225642 w 358148"/>
              <a:gd name="connsiteY8" fmla="*/ 60722 h 103470"/>
              <a:gd name="connsiteX9" fmla="*/ 200242 w 358148"/>
              <a:gd name="connsiteY9" fmla="*/ 48022 h 103470"/>
              <a:gd name="connsiteX10" fmla="*/ 133567 w 358148"/>
              <a:gd name="connsiteY10" fmla="*/ 397 h 103470"/>
              <a:gd name="connsiteX11" fmla="*/ 168492 w 358148"/>
              <a:gd name="connsiteY11" fmla="*/ 25797 h 103470"/>
              <a:gd name="connsiteX12" fmla="*/ 217 w 358148"/>
              <a:gd name="connsiteY12" fmla="*/ 35322 h 10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8148" h="103470">
                <a:moveTo>
                  <a:pt x="217" y="35322"/>
                </a:moveTo>
                <a:cubicBezTo>
                  <a:pt x="7096" y="40084"/>
                  <a:pt x="209767" y="54372"/>
                  <a:pt x="209767" y="54372"/>
                </a:cubicBezTo>
                <a:cubicBezTo>
                  <a:pt x="238871" y="57018"/>
                  <a:pt x="151030" y="43260"/>
                  <a:pt x="174842" y="51197"/>
                </a:cubicBezTo>
                <a:cubicBezTo>
                  <a:pt x="198655" y="59135"/>
                  <a:pt x="329888" y="96176"/>
                  <a:pt x="352642" y="101997"/>
                </a:cubicBezTo>
                <a:cubicBezTo>
                  <a:pt x="375396" y="107818"/>
                  <a:pt x="320892" y="95118"/>
                  <a:pt x="311367" y="86122"/>
                </a:cubicBezTo>
                <a:cubicBezTo>
                  <a:pt x="301842" y="77126"/>
                  <a:pt x="305017" y="53314"/>
                  <a:pt x="295492" y="48022"/>
                </a:cubicBezTo>
                <a:cubicBezTo>
                  <a:pt x="285967" y="42730"/>
                  <a:pt x="266917" y="60722"/>
                  <a:pt x="254217" y="54372"/>
                </a:cubicBezTo>
                <a:cubicBezTo>
                  <a:pt x="241517" y="48022"/>
                  <a:pt x="224054" y="8864"/>
                  <a:pt x="219292" y="9922"/>
                </a:cubicBezTo>
                <a:cubicBezTo>
                  <a:pt x="214530" y="10980"/>
                  <a:pt x="225642" y="60722"/>
                  <a:pt x="225642" y="60722"/>
                </a:cubicBezTo>
                <a:cubicBezTo>
                  <a:pt x="222467" y="67072"/>
                  <a:pt x="215588" y="58076"/>
                  <a:pt x="200242" y="48022"/>
                </a:cubicBezTo>
                <a:cubicBezTo>
                  <a:pt x="184896" y="37968"/>
                  <a:pt x="138859" y="4101"/>
                  <a:pt x="133567" y="397"/>
                </a:cubicBezTo>
                <a:cubicBezTo>
                  <a:pt x="128275" y="-3307"/>
                  <a:pt x="184896" y="19976"/>
                  <a:pt x="168492" y="25797"/>
                </a:cubicBezTo>
                <a:cubicBezTo>
                  <a:pt x="152088" y="31618"/>
                  <a:pt x="-6662" y="30560"/>
                  <a:pt x="217" y="353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CDFAE08F-BE4B-B19F-C797-F4E91CE8F081}"/>
              </a:ext>
            </a:extLst>
          </p:cNvPr>
          <p:cNvSpPr/>
          <p:nvPr/>
        </p:nvSpPr>
        <p:spPr>
          <a:xfrm>
            <a:off x="4517856" y="5997117"/>
            <a:ext cx="314575" cy="115029"/>
          </a:xfrm>
          <a:custGeom>
            <a:avLst/>
            <a:gdLst>
              <a:gd name="connsiteX0" fmla="*/ 314494 w 314575"/>
              <a:gd name="connsiteY0" fmla="*/ 458 h 115029"/>
              <a:gd name="connsiteX1" fmla="*/ 111294 w 314575"/>
              <a:gd name="connsiteY1" fmla="*/ 60783 h 115029"/>
              <a:gd name="connsiteX2" fmla="*/ 133519 w 314575"/>
              <a:gd name="connsiteY2" fmla="*/ 51258 h 115029"/>
              <a:gd name="connsiteX3" fmla="*/ 169 w 314575"/>
              <a:gd name="connsiteY3" fmla="*/ 114758 h 115029"/>
              <a:gd name="connsiteX4" fmla="*/ 165269 w 314575"/>
              <a:gd name="connsiteY4" fmla="*/ 22683 h 115029"/>
              <a:gd name="connsiteX5" fmla="*/ 136694 w 314575"/>
              <a:gd name="connsiteY5" fmla="*/ 32208 h 115029"/>
              <a:gd name="connsiteX6" fmla="*/ 314494 w 314575"/>
              <a:gd name="connsiteY6" fmla="*/ 458 h 11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575" h="115029">
                <a:moveTo>
                  <a:pt x="314494" y="458"/>
                </a:moveTo>
                <a:cubicBezTo>
                  <a:pt x="310261" y="5220"/>
                  <a:pt x="141456" y="52316"/>
                  <a:pt x="111294" y="60783"/>
                </a:cubicBezTo>
                <a:cubicBezTo>
                  <a:pt x="81131" y="69250"/>
                  <a:pt x="133519" y="51258"/>
                  <a:pt x="133519" y="51258"/>
                </a:cubicBezTo>
                <a:cubicBezTo>
                  <a:pt x="114998" y="60254"/>
                  <a:pt x="-5123" y="119521"/>
                  <a:pt x="169" y="114758"/>
                </a:cubicBezTo>
                <a:cubicBezTo>
                  <a:pt x="5461" y="109996"/>
                  <a:pt x="142515" y="36441"/>
                  <a:pt x="165269" y="22683"/>
                </a:cubicBezTo>
                <a:cubicBezTo>
                  <a:pt x="188023" y="8925"/>
                  <a:pt x="116057" y="34854"/>
                  <a:pt x="136694" y="32208"/>
                </a:cubicBezTo>
                <a:cubicBezTo>
                  <a:pt x="157331" y="29562"/>
                  <a:pt x="318727" y="-4304"/>
                  <a:pt x="314494" y="4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BE5192F-F3B3-2146-8012-328E124E3C89}"/>
              </a:ext>
            </a:extLst>
          </p:cNvPr>
          <p:cNvSpPr/>
          <p:nvPr/>
        </p:nvSpPr>
        <p:spPr>
          <a:xfrm>
            <a:off x="4125539" y="6026126"/>
            <a:ext cx="68639" cy="228875"/>
          </a:xfrm>
          <a:custGeom>
            <a:avLst/>
            <a:gdLst>
              <a:gd name="connsiteX0" fmla="*/ 68636 w 68639"/>
              <a:gd name="connsiteY0" fmla="*/ 24 h 228875"/>
              <a:gd name="connsiteX1" fmla="*/ 5136 w 68639"/>
              <a:gd name="connsiteY1" fmla="*/ 161949 h 228875"/>
              <a:gd name="connsiteX2" fmla="*/ 36886 w 68639"/>
              <a:gd name="connsiteY2" fmla="*/ 117499 h 228875"/>
              <a:gd name="connsiteX3" fmla="*/ 14661 w 68639"/>
              <a:gd name="connsiteY3" fmla="*/ 228624 h 228875"/>
              <a:gd name="connsiteX4" fmla="*/ 36886 w 68639"/>
              <a:gd name="connsiteY4" fmla="*/ 149249 h 228875"/>
              <a:gd name="connsiteX5" fmla="*/ 1961 w 68639"/>
              <a:gd name="connsiteY5" fmla="*/ 200049 h 228875"/>
              <a:gd name="connsiteX6" fmla="*/ 17836 w 68639"/>
              <a:gd name="connsiteY6" fmla="*/ 117499 h 228875"/>
              <a:gd name="connsiteX7" fmla="*/ 1961 w 68639"/>
              <a:gd name="connsiteY7" fmla="*/ 149249 h 228875"/>
              <a:gd name="connsiteX8" fmla="*/ 68636 w 68639"/>
              <a:gd name="connsiteY8" fmla="*/ 24 h 22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639" h="228875">
                <a:moveTo>
                  <a:pt x="68636" y="24"/>
                </a:moveTo>
                <a:cubicBezTo>
                  <a:pt x="69165" y="2141"/>
                  <a:pt x="10428" y="142370"/>
                  <a:pt x="5136" y="161949"/>
                </a:cubicBezTo>
                <a:cubicBezTo>
                  <a:pt x="-156" y="181528"/>
                  <a:pt x="35299" y="106387"/>
                  <a:pt x="36886" y="117499"/>
                </a:cubicBezTo>
                <a:cubicBezTo>
                  <a:pt x="38473" y="128611"/>
                  <a:pt x="14661" y="223332"/>
                  <a:pt x="14661" y="228624"/>
                </a:cubicBezTo>
                <a:cubicBezTo>
                  <a:pt x="14661" y="233916"/>
                  <a:pt x="39003" y="154011"/>
                  <a:pt x="36886" y="149249"/>
                </a:cubicBezTo>
                <a:cubicBezTo>
                  <a:pt x="34769" y="144487"/>
                  <a:pt x="5136" y="205341"/>
                  <a:pt x="1961" y="200049"/>
                </a:cubicBezTo>
                <a:cubicBezTo>
                  <a:pt x="-1214" y="194757"/>
                  <a:pt x="17836" y="125966"/>
                  <a:pt x="17836" y="117499"/>
                </a:cubicBezTo>
                <a:cubicBezTo>
                  <a:pt x="17836" y="109032"/>
                  <a:pt x="-7035" y="165653"/>
                  <a:pt x="1961" y="149249"/>
                </a:cubicBezTo>
                <a:cubicBezTo>
                  <a:pt x="10957" y="132845"/>
                  <a:pt x="68107" y="-2093"/>
                  <a:pt x="68636" y="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0097478F-FFA2-CD9A-75F7-704D4BAEC491}"/>
              </a:ext>
            </a:extLst>
          </p:cNvPr>
          <p:cNvSpPr/>
          <p:nvPr/>
        </p:nvSpPr>
        <p:spPr>
          <a:xfrm>
            <a:off x="4060091" y="6067350"/>
            <a:ext cx="162685" cy="257357"/>
          </a:xfrm>
          <a:custGeom>
            <a:avLst/>
            <a:gdLst>
              <a:gd name="connsiteX0" fmla="*/ 64234 w 162685"/>
              <a:gd name="connsiteY0" fmla="*/ 75 h 257357"/>
              <a:gd name="connsiteX1" fmla="*/ 16609 w 162685"/>
              <a:gd name="connsiteY1" fmla="*/ 168350 h 257357"/>
              <a:gd name="connsiteX2" fmla="*/ 35659 w 162685"/>
              <a:gd name="connsiteY2" fmla="*/ 158825 h 257357"/>
              <a:gd name="connsiteX3" fmla="*/ 10259 w 162685"/>
              <a:gd name="connsiteY3" fmla="*/ 203275 h 257357"/>
              <a:gd name="connsiteX4" fmla="*/ 16609 w 162685"/>
              <a:gd name="connsiteY4" fmla="*/ 257250 h 257357"/>
              <a:gd name="connsiteX5" fmla="*/ 16609 w 162685"/>
              <a:gd name="connsiteY5" fmla="*/ 215975 h 257357"/>
              <a:gd name="connsiteX6" fmla="*/ 162659 w 162685"/>
              <a:gd name="connsiteY6" fmla="*/ 174700 h 257357"/>
              <a:gd name="connsiteX7" fmla="*/ 3909 w 162685"/>
              <a:gd name="connsiteY7" fmla="*/ 200100 h 257357"/>
              <a:gd name="connsiteX8" fmla="*/ 3909 w 162685"/>
              <a:gd name="connsiteY8" fmla="*/ 200100 h 257357"/>
              <a:gd name="connsiteX9" fmla="*/ 26134 w 162685"/>
              <a:gd name="connsiteY9" fmla="*/ 120725 h 257357"/>
              <a:gd name="connsiteX10" fmla="*/ 734 w 162685"/>
              <a:gd name="connsiteY10" fmla="*/ 146125 h 257357"/>
              <a:gd name="connsiteX11" fmla="*/ 64234 w 162685"/>
              <a:gd name="connsiteY11" fmla="*/ 75 h 25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685" h="257357">
                <a:moveTo>
                  <a:pt x="64234" y="75"/>
                </a:moveTo>
                <a:cubicBezTo>
                  <a:pt x="66880" y="3779"/>
                  <a:pt x="16609" y="168350"/>
                  <a:pt x="16609" y="168350"/>
                </a:cubicBezTo>
                <a:cubicBezTo>
                  <a:pt x="11847" y="194808"/>
                  <a:pt x="36717" y="153004"/>
                  <a:pt x="35659" y="158825"/>
                </a:cubicBezTo>
                <a:cubicBezTo>
                  <a:pt x="34601" y="164646"/>
                  <a:pt x="13434" y="186871"/>
                  <a:pt x="10259" y="203275"/>
                </a:cubicBezTo>
                <a:cubicBezTo>
                  <a:pt x="7084" y="219679"/>
                  <a:pt x="15551" y="255133"/>
                  <a:pt x="16609" y="257250"/>
                </a:cubicBezTo>
                <a:cubicBezTo>
                  <a:pt x="17667" y="259367"/>
                  <a:pt x="-7733" y="229733"/>
                  <a:pt x="16609" y="215975"/>
                </a:cubicBezTo>
                <a:cubicBezTo>
                  <a:pt x="40951" y="202217"/>
                  <a:pt x="164776" y="177346"/>
                  <a:pt x="162659" y="174700"/>
                </a:cubicBezTo>
                <a:cubicBezTo>
                  <a:pt x="160542" y="172054"/>
                  <a:pt x="3909" y="200100"/>
                  <a:pt x="3909" y="200100"/>
                </a:cubicBezTo>
                <a:lnTo>
                  <a:pt x="3909" y="200100"/>
                </a:lnTo>
                <a:cubicBezTo>
                  <a:pt x="7613" y="186871"/>
                  <a:pt x="26663" y="129721"/>
                  <a:pt x="26134" y="120725"/>
                </a:cubicBezTo>
                <a:cubicBezTo>
                  <a:pt x="25605" y="111729"/>
                  <a:pt x="-5087" y="161471"/>
                  <a:pt x="734" y="146125"/>
                </a:cubicBezTo>
                <a:cubicBezTo>
                  <a:pt x="6555" y="130779"/>
                  <a:pt x="61588" y="-3629"/>
                  <a:pt x="64234" y="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4569F19-4742-03EB-5DEA-F23A07D07446}"/>
              </a:ext>
            </a:extLst>
          </p:cNvPr>
          <p:cNvSpPr/>
          <p:nvPr/>
        </p:nvSpPr>
        <p:spPr>
          <a:xfrm>
            <a:off x="4418238" y="6050541"/>
            <a:ext cx="307831" cy="192656"/>
          </a:xfrm>
          <a:custGeom>
            <a:avLst/>
            <a:gdLst>
              <a:gd name="connsiteX0" fmla="*/ 306162 w 307831"/>
              <a:gd name="connsiteY0" fmla="*/ 1009 h 192656"/>
              <a:gd name="connsiteX1" fmla="*/ 239487 w 307831"/>
              <a:gd name="connsiteY1" fmla="*/ 29584 h 192656"/>
              <a:gd name="connsiteX2" fmla="*/ 93437 w 307831"/>
              <a:gd name="connsiteY2" fmla="*/ 143884 h 192656"/>
              <a:gd name="connsiteX3" fmla="*/ 112487 w 307831"/>
              <a:gd name="connsiteY3" fmla="*/ 121659 h 192656"/>
              <a:gd name="connsiteX4" fmla="*/ 1362 w 307831"/>
              <a:gd name="connsiteY4" fmla="*/ 191509 h 192656"/>
              <a:gd name="connsiteX5" fmla="*/ 201387 w 307831"/>
              <a:gd name="connsiteY5" fmla="*/ 54984 h 192656"/>
              <a:gd name="connsiteX6" fmla="*/ 175987 w 307831"/>
              <a:gd name="connsiteY6" fmla="*/ 54984 h 192656"/>
              <a:gd name="connsiteX7" fmla="*/ 306162 w 307831"/>
              <a:gd name="connsiteY7" fmla="*/ 1009 h 19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7831" h="192656">
                <a:moveTo>
                  <a:pt x="306162" y="1009"/>
                </a:moveTo>
                <a:cubicBezTo>
                  <a:pt x="316745" y="-3224"/>
                  <a:pt x="274941" y="5772"/>
                  <a:pt x="239487" y="29584"/>
                </a:cubicBezTo>
                <a:cubicBezTo>
                  <a:pt x="204033" y="53397"/>
                  <a:pt x="114604" y="128538"/>
                  <a:pt x="93437" y="143884"/>
                </a:cubicBezTo>
                <a:cubicBezTo>
                  <a:pt x="72270" y="159230"/>
                  <a:pt x="127833" y="113722"/>
                  <a:pt x="112487" y="121659"/>
                </a:cubicBezTo>
                <a:cubicBezTo>
                  <a:pt x="97141" y="129596"/>
                  <a:pt x="-13454" y="202621"/>
                  <a:pt x="1362" y="191509"/>
                </a:cubicBezTo>
                <a:cubicBezTo>
                  <a:pt x="16178" y="180397"/>
                  <a:pt x="172283" y="77738"/>
                  <a:pt x="201387" y="54984"/>
                </a:cubicBezTo>
                <a:cubicBezTo>
                  <a:pt x="230491" y="32230"/>
                  <a:pt x="163816" y="62392"/>
                  <a:pt x="175987" y="54984"/>
                </a:cubicBezTo>
                <a:cubicBezTo>
                  <a:pt x="188158" y="47576"/>
                  <a:pt x="295579" y="5242"/>
                  <a:pt x="306162" y="100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01605EF4-F22C-C7CA-3872-9B8D72BFD79B}"/>
              </a:ext>
            </a:extLst>
          </p:cNvPr>
          <p:cNvSpPr/>
          <p:nvPr/>
        </p:nvSpPr>
        <p:spPr>
          <a:xfrm>
            <a:off x="4159815" y="6120317"/>
            <a:ext cx="457710" cy="131328"/>
          </a:xfrm>
          <a:custGeom>
            <a:avLst/>
            <a:gdLst>
              <a:gd name="connsiteX0" fmla="*/ 2610 w 457710"/>
              <a:gd name="connsiteY0" fmla="*/ 118558 h 131328"/>
              <a:gd name="connsiteX1" fmla="*/ 221685 w 457710"/>
              <a:gd name="connsiteY1" fmla="*/ 83633 h 131328"/>
              <a:gd name="connsiteX2" fmla="*/ 199460 w 457710"/>
              <a:gd name="connsiteY2" fmla="*/ 89983 h 131328"/>
              <a:gd name="connsiteX3" fmla="*/ 339160 w 457710"/>
              <a:gd name="connsiteY3" fmla="*/ 4258 h 131328"/>
              <a:gd name="connsiteX4" fmla="*/ 313760 w 457710"/>
              <a:gd name="connsiteY4" fmla="*/ 20133 h 131328"/>
              <a:gd name="connsiteX5" fmla="*/ 456635 w 457710"/>
              <a:gd name="connsiteY5" fmla="*/ 1083 h 131328"/>
              <a:gd name="connsiteX6" fmla="*/ 374085 w 457710"/>
              <a:gd name="connsiteY6" fmla="*/ 4258 h 131328"/>
              <a:gd name="connsiteX7" fmla="*/ 278835 w 457710"/>
              <a:gd name="connsiteY7" fmla="*/ 20133 h 131328"/>
              <a:gd name="connsiteX8" fmla="*/ 202635 w 457710"/>
              <a:gd name="connsiteY8" fmla="*/ 67758 h 131328"/>
              <a:gd name="connsiteX9" fmla="*/ 218510 w 457710"/>
              <a:gd name="connsiteY9" fmla="*/ 70933 h 131328"/>
              <a:gd name="connsiteX10" fmla="*/ 116910 w 457710"/>
              <a:gd name="connsiteY10" fmla="*/ 112208 h 131328"/>
              <a:gd name="connsiteX11" fmla="*/ 186760 w 457710"/>
              <a:gd name="connsiteY11" fmla="*/ 131258 h 131328"/>
              <a:gd name="connsiteX12" fmla="*/ 123260 w 457710"/>
              <a:gd name="connsiteY12" fmla="*/ 118558 h 131328"/>
              <a:gd name="connsiteX13" fmla="*/ 101035 w 457710"/>
              <a:gd name="connsiteY13" fmla="*/ 115383 h 131328"/>
              <a:gd name="connsiteX14" fmla="*/ 2610 w 457710"/>
              <a:gd name="connsiteY14" fmla="*/ 118558 h 13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7710" h="131328">
                <a:moveTo>
                  <a:pt x="2610" y="118558"/>
                </a:moveTo>
                <a:cubicBezTo>
                  <a:pt x="22718" y="113266"/>
                  <a:pt x="188877" y="88396"/>
                  <a:pt x="221685" y="83633"/>
                </a:cubicBezTo>
                <a:cubicBezTo>
                  <a:pt x="254493" y="78870"/>
                  <a:pt x="179881" y="103212"/>
                  <a:pt x="199460" y="89983"/>
                </a:cubicBezTo>
                <a:cubicBezTo>
                  <a:pt x="219039" y="76754"/>
                  <a:pt x="320110" y="15900"/>
                  <a:pt x="339160" y="4258"/>
                </a:cubicBezTo>
                <a:cubicBezTo>
                  <a:pt x="358210" y="-7384"/>
                  <a:pt x="294181" y="20662"/>
                  <a:pt x="313760" y="20133"/>
                </a:cubicBezTo>
                <a:cubicBezTo>
                  <a:pt x="333339" y="19604"/>
                  <a:pt x="446581" y="3729"/>
                  <a:pt x="456635" y="1083"/>
                </a:cubicBezTo>
                <a:cubicBezTo>
                  <a:pt x="466689" y="-1563"/>
                  <a:pt x="403718" y="1083"/>
                  <a:pt x="374085" y="4258"/>
                </a:cubicBezTo>
                <a:cubicBezTo>
                  <a:pt x="344452" y="7433"/>
                  <a:pt x="307410" y="9550"/>
                  <a:pt x="278835" y="20133"/>
                </a:cubicBezTo>
                <a:cubicBezTo>
                  <a:pt x="250260" y="30716"/>
                  <a:pt x="202635" y="67758"/>
                  <a:pt x="202635" y="67758"/>
                </a:cubicBezTo>
                <a:cubicBezTo>
                  <a:pt x="192581" y="76225"/>
                  <a:pt x="232797" y="63525"/>
                  <a:pt x="218510" y="70933"/>
                </a:cubicBezTo>
                <a:cubicBezTo>
                  <a:pt x="204223" y="78341"/>
                  <a:pt x="122202" y="102154"/>
                  <a:pt x="116910" y="112208"/>
                </a:cubicBezTo>
                <a:cubicBezTo>
                  <a:pt x="111618" y="122262"/>
                  <a:pt x="185702" y="130200"/>
                  <a:pt x="186760" y="131258"/>
                </a:cubicBezTo>
                <a:cubicBezTo>
                  <a:pt x="187818" y="132316"/>
                  <a:pt x="137547" y="121204"/>
                  <a:pt x="123260" y="118558"/>
                </a:cubicBezTo>
                <a:cubicBezTo>
                  <a:pt x="108973" y="115912"/>
                  <a:pt x="117439" y="114854"/>
                  <a:pt x="101035" y="115383"/>
                </a:cubicBezTo>
                <a:cubicBezTo>
                  <a:pt x="84631" y="115912"/>
                  <a:pt x="-17498" y="123850"/>
                  <a:pt x="2610" y="1185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93A5160-B23E-1BAA-BCA5-9D3D58CAA0A7}"/>
              </a:ext>
            </a:extLst>
          </p:cNvPr>
          <p:cNvSpPr/>
          <p:nvPr/>
        </p:nvSpPr>
        <p:spPr>
          <a:xfrm>
            <a:off x="4174821" y="6184816"/>
            <a:ext cx="362300" cy="95427"/>
          </a:xfrm>
          <a:custGeom>
            <a:avLst/>
            <a:gdLst>
              <a:gd name="connsiteX0" fmla="*/ 304 w 362300"/>
              <a:gd name="connsiteY0" fmla="*/ 95334 h 95427"/>
              <a:gd name="connsiteX1" fmla="*/ 228904 w 362300"/>
              <a:gd name="connsiteY1" fmla="*/ 76284 h 95427"/>
              <a:gd name="connsiteX2" fmla="*/ 193979 w 362300"/>
              <a:gd name="connsiteY2" fmla="*/ 85809 h 95427"/>
              <a:gd name="connsiteX3" fmla="*/ 362254 w 362300"/>
              <a:gd name="connsiteY3" fmla="*/ 84 h 95427"/>
              <a:gd name="connsiteX4" fmla="*/ 209854 w 362300"/>
              <a:gd name="connsiteY4" fmla="*/ 69934 h 95427"/>
              <a:gd name="connsiteX5" fmla="*/ 105079 w 362300"/>
              <a:gd name="connsiteY5" fmla="*/ 73109 h 95427"/>
              <a:gd name="connsiteX6" fmla="*/ 178104 w 362300"/>
              <a:gd name="connsiteY6" fmla="*/ 66759 h 95427"/>
              <a:gd name="connsiteX7" fmla="*/ 304 w 362300"/>
              <a:gd name="connsiteY7" fmla="*/ 95334 h 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300" h="95427">
                <a:moveTo>
                  <a:pt x="304" y="95334"/>
                </a:moveTo>
                <a:cubicBezTo>
                  <a:pt x="8771" y="96921"/>
                  <a:pt x="196625" y="77871"/>
                  <a:pt x="228904" y="76284"/>
                </a:cubicBezTo>
                <a:cubicBezTo>
                  <a:pt x="261183" y="74697"/>
                  <a:pt x="171754" y="98509"/>
                  <a:pt x="193979" y="85809"/>
                </a:cubicBezTo>
                <a:cubicBezTo>
                  <a:pt x="216204" y="73109"/>
                  <a:pt x="359608" y="2730"/>
                  <a:pt x="362254" y="84"/>
                </a:cubicBezTo>
                <a:cubicBezTo>
                  <a:pt x="364900" y="-2562"/>
                  <a:pt x="252716" y="57763"/>
                  <a:pt x="209854" y="69934"/>
                </a:cubicBezTo>
                <a:cubicBezTo>
                  <a:pt x="166992" y="82105"/>
                  <a:pt x="110371" y="73638"/>
                  <a:pt x="105079" y="73109"/>
                </a:cubicBezTo>
                <a:cubicBezTo>
                  <a:pt x="99787" y="72580"/>
                  <a:pt x="193450" y="64113"/>
                  <a:pt x="178104" y="66759"/>
                </a:cubicBezTo>
                <a:cubicBezTo>
                  <a:pt x="162758" y="69405"/>
                  <a:pt x="-8163" y="93747"/>
                  <a:pt x="304" y="953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F76A4928-F0BA-47DC-53DC-5AE5E94CE425}"/>
              </a:ext>
            </a:extLst>
          </p:cNvPr>
          <p:cNvSpPr/>
          <p:nvPr/>
        </p:nvSpPr>
        <p:spPr>
          <a:xfrm>
            <a:off x="3956815" y="6108462"/>
            <a:ext cx="194178" cy="265461"/>
          </a:xfrm>
          <a:custGeom>
            <a:avLst/>
            <a:gdLst>
              <a:gd name="connsiteX0" fmla="*/ 119885 w 194178"/>
              <a:gd name="connsiteY0" fmla="*/ 238 h 265461"/>
              <a:gd name="connsiteX1" fmla="*/ 43685 w 194178"/>
              <a:gd name="connsiteY1" fmla="*/ 149463 h 265461"/>
              <a:gd name="connsiteX2" fmla="*/ 62735 w 194178"/>
              <a:gd name="connsiteY2" fmla="*/ 203438 h 265461"/>
              <a:gd name="connsiteX3" fmla="*/ 34160 w 194178"/>
              <a:gd name="connsiteY3" fmla="*/ 178038 h 265461"/>
              <a:gd name="connsiteX4" fmla="*/ 189735 w 194178"/>
              <a:gd name="connsiteY4" fmla="*/ 263763 h 265461"/>
              <a:gd name="connsiteX5" fmla="*/ 138935 w 194178"/>
              <a:gd name="connsiteY5" fmla="*/ 232013 h 265461"/>
              <a:gd name="connsiteX6" fmla="*/ 5585 w 194178"/>
              <a:gd name="connsiteY6" fmla="*/ 193913 h 265461"/>
              <a:gd name="connsiteX7" fmla="*/ 27810 w 194178"/>
              <a:gd name="connsiteY7" fmla="*/ 190738 h 265461"/>
              <a:gd name="connsiteX8" fmla="*/ 53210 w 194178"/>
              <a:gd name="connsiteY8" fmla="*/ 95488 h 265461"/>
              <a:gd name="connsiteX9" fmla="*/ 37335 w 194178"/>
              <a:gd name="connsiteY9" fmla="*/ 114538 h 265461"/>
              <a:gd name="connsiteX10" fmla="*/ 119885 w 194178"/>
              <a:gd name="connsiteY10" fmla="*/ 238 h 26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178" h="265461">
                <a:moveTo>
                  <a:pt x="119885" y="238"/>
                </a:moveTo>
                <a:cubicBezTo>
                  <a:pt x="120943" y="6059"/>
                  <a:pt x="53210" y="115596"/>
                  <a:pt x="43685" y="149463"/>
                </a:cubicBezTo>
                <a:cubicBezTo>
                  <a:pt x="34160" y="183330"/>
                  <a:pt x="64322" y="198676"/>
                  <a:pt x="62735" y="203438"/>
                </a:cubicBezTo>
                <a:cubicBezTo>
                  <a:pt x="61148" y="208200"/>
                  <a:pt x="12993" y="167984"/>
                  <a:pt x="34160" y="178038"/>
                </a:cubicBezTo>
                <a:cubicBezTo>
                  <a:pt x="55327" y="188092"/>
                  <a:pt x="172273" y="254767"/>
                  <a:pt x="189735" y="263763"/>
                </a:cubicBezTo>
                <a:cubicBezTo>
                  <a:pt x="207198" y="272759"/>
                  <a:pt x="169627" y="243655"/>
                  <a:pt x="138935" y="232013"/>
                </a:cubicBezTo>
                <a:cubicBezTo>
                  <a:pt x="108243" y="220371"/>
                  <a:pt x="5585" y="193913"/>
                  <a:pt x="5585" y="193913"/>
                </a:cubicBezTo>
                <a:cubicBezTo>
                  <a:pt x="-12936" y="187034"/>
                  <a:pt x="19872" y="207142"/>
                  <a:pt x="27810" y="190738"/>
                </a:cubicBezTo>
                <a:cubicBezTo>
                  <a:pt x="35747" y="174334"/>
                  <a:pt x="51623" y="108188"/>
                  <a:pt x="53210" y="95488"/>
                </a:cubicBezTo>
                <a:cubicBezTo>
                  <a:pt x="54797" y="82788"/>
                  <a:pt x="26752" y="132001"/>
                  <a:pt x="37335" y="114538"/>
                </a:cubicBezTo>
                <a:cubicBezTo>
                  <a:pt x="47918" y="97076"/>
                  <a:pt x="118827" y="-5583"/>
                  <a:pt x="119885" y="2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2792AA16-77A0-8094-63DD-4EEF195FE005}"/>
              </a:ext>
            </a:extLst>
          </p:cNvPr>
          <p:cNvSpPr/>
          <p:nvPr/>
        </p:nvSpPr>
        <p:spPr>
          <a:xfrm>
            <a:off x="3982394" y="5924544"/>
            <a:ext cx="291204" cy="353644"/>
          </a:xfrm>
          <a:custGeom>
            <a:avLst/>
            <a:gdLst>
              <a:gd name="connsiteX0" fmla="*/ 5406 w 291204"/>
              <a:gd name="connsiteY0" fmla="*/ 346081 h 353644"/>
              <a:gd name="connsiteX1" fmla="*/ 132406 w 291204"/>
              <a:gd name="connsiteY1" fmla="*/ 111131 h 353644"/>
              <a:gd name="connsiteX2" fmla="*/ 103831 w 291204"/>
              <a:gd name="connsiteY2" fmla="*/ 165106 h 353644"/>
              <a:gd name="connsiteX3" fmla="*/ 176856 w 291204"/>
              <a:gd name="connsiteY3" fmla="*/ 82556 h 353644"/>
              <a:gd name="connsiteX4" fmla="*/ 272106 w 291204"/>
              <a:gd name="connsiteY4" fmla="*/ 73031 h 353644"/>
              <a:gd name="connsiteX5" fmla="*/ 176856 w 291204"/>
              <a:gd name="connsiteY5" fmla="*/ 22231 h 353644"/>
              <a:gd name="connsiteX6" fmla="*/ 224481 w 291204"/>
              <a:gd name="connsiteY6" fmla="*/ 53981 h 353644"/>
              <a:gd name="connsiteX7" fmla="*/ 291156 w 291204"/>
              <a:gd name="connsiteY7" fmla="*/ 6 h 353644"/>
              <a:gd name="connsiteX8" fmla="*/ 234006 w 291204"/>
              <a:gd name="connsiteY8" fmla="*/ 50806 h 353644"/>
              <a:gd name="connsiteX9" fmla="*/ 164156 w 291204"/>
              <a:gd name="connsiteY9" fmla="*/ 111131 h 353644"/>
              <a:gd name="connsiteX10" fmla="*/ 173681 w 291204"/>
              <a:gd name="connsiteY10" fmla="*/ 76206 h 353644"/>
              <a:gd name="connsiteX11" fmla="*/ 11756 w 291204"/>
              <a:gd name="connsiteY11" fmla="*/ 247656 h 353644"/>
              <a:gd name="connsiteX12" fmla="*/ 43506 w 291204"/>
              <a:gd name="connsiteY12" fmla="*/ 180981 h 353644"/>
              <a:gd name="connsiteX13" fmla="*/ 24456 w 291204"/>
              <a:gd name="connsiteY13" fmla="*/ 282581 h 353644"/>
              <a:gd name="connsiteX14" fmla="*/ 5406 w 291204"/>
              <a:gd name="connsiteY14" fmla="*/ 346081 h 35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1204" h="353644">
                <a:moveTo>
                  <a:pt x="5406" y="346081"/>
                </a:moveTo>
                <a:cubicBezTo>
                  <a:pt x="23398" y="317506"/>
                  <a:pt x="116002" y="141293"/>
                  <a:pt x="132406" y="111131"/>
                </a:cubicBezTo>
                <a:cubicBezTo>
                  <a:pt x="148810" y="80969"/>
                  <a:pt x="96423" y="169868"/>
                  <a:pt x="103831" y="165106"/>
                </a:cubicBezTo>
                <a:cubicBezTo>
                  <a:pt x="111239" y="160343"/>
                  <a:pt x="148810" y="97902"/>
                  <a:pt x="176856" y="82556"/>
                </a:cubicBezTo>
                <a:cubicBezTo>
                  <a:pt x="204902" y="67210"/>
                  <a:pt x="272106" y="83085"/>
                  <a:pt x="272106" y="73031"/>
                </a:cubicBezTo>
                <a:cubicBezTo>
                  <a:pt x="272106" y="62977"/>
                  <a:pt x="184794" y="25406"/>
                  <a:pt x="176856" y="22231"/>
                </a:cubicBezTo>
                <a:cubicBezTo>
                  <a:pt x="168918" y="19056"/>
                  <a:pt x="205431" y="57685"/>
                  <a:pt x="224481" y="53981"/>
                </a:cubicBezTo>
                <a:cubicBezTo>
                  <a:pt x="243531" y="50277"/>
                  <a:pt x="289569" y="535"/>
                  <a:pt x="291156" y="6"/>
                </a:cubicBezTo>
                <a:cubicBezTo>
                  <a:pt x="292743" y="-523"/>
                  <a:pt x="255173" y="32285"/>
                  <a:pt x="234006" y="50806"/>
                </a:cubicBezTo>
                <a:cubicBezTo>
                  <a:pt x="212839" y="69327"/>
                  <a:pt x="174210" y="106898"/>
                  <a:pt x="164156" y="111131"/>
                </a:cubicBezTo>
                <a:cubicBezTo>
                  <a:pt x="154102" y="115364"/>
                  <a:pt x="199081" y="53452"/>
                  <a:pt x="173681" y="76206"/>
                </a:cubicBezTo>
                <a:cubicBezTo>
                  <a:pt x="148281" y="98960"/>
                  <a:pt x="33452" y="230194"/>
                  <a:pt x="11756" y="247656"/>
                </a:cubicBezTo>
                <a:cubicBezTo>
                  <a:pt x="-9940" y="265118"/>
                  <a:pt x="41389" y="175160"/>
                  <a:pt x="43506" y="180981"/>
                </a:cubicBezTo>
                <a:cubicBezTo>
                  <a:pt x="45623" y="186802"/>
                  <a:pt x="29219" y="249773"/>
                  <a:pt x="24456" y="282581"/>
                </a:cubicBezTo>
                <a:cubicBezTo>
                  <a:pt x="19693" y="315389"/>
                  <a:pt x="-12586" y="374656"/>
                  <a:pt x="5406" y="34608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94F90E80-A2D1-B898-6A36-82ABE7E99012}"/>
              </a:ext>
            </a:extLst>
          </p:cNvPr>
          <p:cNvSpPr/>
          <p:nvPr/>
        </p:nvSpPr>
        <p:spPr>
          <a:xfrm>
            <a:off x="4203282" y="5860805"/>
            <a:ext cx="386359" cy="108197"/>
          </a:xfrm>
          <a:custGeom>
            <a:avLst/>
            <a:gdLst>
              <a:gd name="connsiteX0" fmla="*/ 418 w 386359"/>
              <a:gd name="connsiteY0" fmla="*/ 108195 h 108197"/>
              <a:gd name="connsiteX1" fmla="*/ 149643 w 386359"/>
              <a:gd name="connsiteY1" fmla="*/ 12945 h 108197"/>
              <a:gd name="connsiteX2" fmla="*/ 117893 w 386359"/>
              <a:gd name="connsiteY2" fmla="*/ 35170 h 108197"/>
              <a:gd name="connsiteX3" fmla="*/ 213143 w 386359"/>
              <a:gd name="connsiteY3" fmla="*/ 245 h 108197"/>
              <a:gd name="connsiteX4" fmla="*/ 375068 w 386359"/>
              <a:gd name="connsiteY4" fmla="*/ 19295 h 108197"/>
              <a:gd name="connsiteX5" fmla="*/ 349668 w 386359"/>
              <a:gd name="connsiteY5" fmla="*/ 12945 h 108197"/>
              <a:gd name="connsiteX6" fmla="*/ 165518 w 386359"/>
              <a:gd name="connsiteY6" fmla="*/ 28820 h 108197"/>
              <a:gd name="connsiteX7" fmla="*/ 203618 w 386359"/>
              <a:gd name="connsiteY7" fmla="*/ 9770 h 108197"/>
              <a:gd name="connsiteX8" fmla="*/ 418 w 386359"/>
              <a:gd name="connsiteY8" fmla="*/ 108195 h 10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359" h="108197">
                <a:moveTo>
                  <a:pt x="418" y="108195"/>
                </a:moveTo>
                <a:cubicBezTo>
                  <a:pt x="-8578" y="108724"/>
                  <a:pt x="130064" y="25116"/>
                  <a:pt x="149643" y="12945"/>
                </a:cubicBezTo>
                <a:cubicBezTo>
                  <a:pt x="169222" y="774"/>
                  <a:pt x="107310" y="37287"/>
                  <a:pt x="117893" y="35170"/>
                </a:cubicBezTo>
                <a:cubicBezTo>
                  <a:pt x="128476" y="33053"/>
                  <a:pt x="170281" y="2891"/>
                  <a:pt x="213143" y="245"/>
                </a:cubicBezTo>
                <a:cubicBezTo>
                  <a:pt x="256005" y="-2401"/>
                  <a:pt x="352314" y="17178"/>
                  <a:pt x="375068" y="19295"/>
                </a:cubicBezTo>
                <a:cubicBezTo>
                  <a:pt x="397822" y="21412"/>
                  <a:pt x="384593" y="11357"/>
                  <a:pt x="349668" y="12945"/>
                </a:cubicBezTo>
                <a:cubicBezTo>
                  <a:pt x="314743" y="14533"/>
                  <a:pt x="189860" y="29349"/>
                  <a:pt x="165518" y="28820"/>
                </a:cubicBezTo>
                <a:cubicBezTo>
                  <a:pt x="141176" y="28291"/>
                  <a:pt x="229018" y="-813"/>
                  <a:pt x="203618" y="9770"/>
                </a:cubicBezTo>
                <a:cubicBezTo>
                  <a:pt x="178218" y="20353"/>
                  <a:pt x="9414" y="107666"/>
                  <a:pt x="418" y="1081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86FF4715-5516-2689-5261-AB1B988E4FFB}"/>
              </a:ext>
            </a:extLst>
          </p:cNvPr>
          <p:cNvSpPr/>
          <p:nvPr/>
        </p:nvSpPr>
        <p:spPr>
          <a:xfrm>
            <a:off x="4486180" y="5845162"/>
            <a:ext cx="354353" cy="161232"/>
          </a:xfrm>
          <a:custGeom>
            <a:avLst/>
            <a:gdLst>
              <a:gd name="connsiteX0" fmla="*/ 95 w 354353"/>
              <a:gd name="connsiteY0" fmla="*/ 13 h 161232"/>
              <a:gd name="connsiteX1" fmla="*/ 235045 w 354353"/>
              <a:gd name="connsiteY1" fmla="*/ 79388 h 161232"/>
              <a:gd name="connsiteX2" fmla="*/ 339820 w 354353"/>
              <a:gd name="connsiteY2" fmla="*/ 142888 h 161232"/>
              <a:gd name="connsiteX3" fmla="*/ 330295 w 354353"/>
              <a:gd name="connsiteY3" fmla="*/ 120663 h 161232"/>
              <a:gd name="connsiteX4" fmla="*/ 349345 w 354353"/>
              <a:gd name="connsiteY4" fmla="*/ 158763 h 161232"/>
              <a:gd name="connsiteX5" fmla="*/ 339820 w 354353"/>
              <a:gd name="connsiteY5" fmla="*/ 149238 h 161232"/>
              <a:gd name="connsiteX6" fmla="*/ 203295 w 354353"/>
              <a:gd name="connsiteY6" fmla="*/ 82563 h 161232"/>
              <a:gd name="connsiteX7" fmla="*/ 238220 w 354353"/>
              <a:gd name="connsiteY7" fmla="*/ 92088 h 161232"/>
              <a:gd name="connsiteX8" fmla="*/ 206470 w 354353"/>
              <a:gd name="connsiteY8" fmla="*/ 73038 h 161232"/>
              <a:gd name="connsiteX9" fmla="*/ 95 w 354353"/>
              <a:gd name="connsiteY9" fmla="*/ 13 h 16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353" h="161232">
                <a:moveTo>
                  <a:pt x="95" y="13"/>
                </a:moveTo>
                <a:cubicBezTo>
                  <a:pt x="4857" y="1071"/>
                  <a:pt x="178424" y="55575"/>
                  <a:pt x="235045" y="79388"/>
                </a:cubicBezTo>
                <a:cubicBezTo>
                  <a:pt x="291666" y="103201"/>
                  <a:pt x="323945" y="136009"/>
                  <a:pt x="339820" y="142888"/>
                </a:cubicBezTo>
                <a:cubicBezTo>
                  <a:pt x="355695" y="149767"/>
                  <a:pt x="328708" y="118017"/>
                  <a:pt x="330295" y="120663"/>
                </a:cubicBezTo>
                <a:cubicBezTo>
                  <a:pt x="331883" y="123309"/>
                  <a:pt x="349345" y="158763"/>
                  <a:pt x="349345" y="158763"/>
                </a:cubicBezTo>
                <a:cubicBezTo>
                  <a:pt x="350932" y="163525"/>
                  <a:pt x="364162" y="161938"/>
                  <a:pt x="339820" y="149238"/>
                </a:cubicBezTo>
                <a:cubicBezTo>
                  <a:pt x="315478" y="136538"/>
                  <a:pt x="220228" y="92088"/>
                  <a:pt x="203295" y="82563"/>
                </a:cubicBezTo>
                <a:cubicBezTo>
                  <a:pt x="186362" y="73038"/>
                  <a:pt x="237691" y="93675"/>
                  <a:pt x="238220" y="92088"/>
                </a:cubicBezTo>
                <a:cubicBezTo>
                  <a:pt x="238749" y="90501"/>
                  <a:pt x="242982" y="85209"/>
                  <a:pt x="206470" y="73038"/>
                </a:cubicBezTo>
                <a:cubicBezTo>
                  <a:pt x="169958" y="60867"/>
                  <a:pt x="-4667" y="-1045"/>
                  <a:pt x="95" y="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8230A7B4-6467-D055-F283-AFD5EC656FFD}"/>
              </a:ext>
            </a:extLst>
          </p:cNvPr>
          <p:cNvSpPr/>
          <p:nvPr/>
        </p:nvSpPr>
        <p:spPr>
          <a:xfrm>
            <a:off x="4155544" y="5932040"/>
            <a:ext cx="354503" cy="291544"/>
          </a:xfrm>
          <a:custGeom>
            <a:avLst/>
            <a:gdLst>
              <a:gd name="connsiteX0" fmla="*/ 531 w 354503"/>
              <a:gd name="connsiteY0" fmla="*/ 179835 h 291544"/>
              <a:gd name="connsiteX1" fmla="*/ 57681 w 354503"/>
              <a:gd name="connsiteY1" fmla="*/ 243335 h 291544"/>
              <a:gd name="connsiteX2" fmla="*/ 67206 w 354503"/>
              <a:gd name="connsiteY2" fmla="*/ 284610 h 291544"/>
              <a:gd name="connsiteX3" fmla="*/ 121181 w 354503"/>
              <a:gd name="connsiteY3" fmla="*/ 287785 h 291544"/>
              <a:gd name="connsiteX4" fmla="*/ 229131 w 354503"/>
              <a:gd name="connsiteY4" fmla="*/ 246510 h 291544"/>
              <a:gd name="connsiteX5" fmla="*/ 333906 w 354503"/>
              <a:gd name="connsiteY5" fmla="*/ 202060 h 291544"/>
              <a:gd name="connsiteX6" fmla="*/ 349781 w 354503"/>
              <a:gd name="connsiteY6" fmla="*/ 173485 h 291544"/>
              <a:gd name="connsiteX7" fmla="*/ 352956 w 354503"/>
              <a:gd name="connsiteY7" fmla="*/ 138560 h 291544"/>
              <a:gd name="connsiteX8" fmla="*/ 327556 w 354503"/>
              <a:gd name="connsiteY8" fmla="*/ 78235 h 291544"/>
              <a:gd name="connsiteX9" fmla="*/ 286281 w 354503"/>
              <a:gd name="connsiteY9" fmla="*/ 17910 h 291544"/>
              <a:gd name="connsiteX10" fmla="*/ 248181 w 354503"/>
              <a:gd name="connsiteY10" fmla="*/ 5210 h 291544"/>
              <a:gd name="connsiteX11" fmla="*/ 178331 w 354503"/>
              <a:gd name="connsiteY11" fmla="*/ 5210 h 291544"/>
              <a:gd name="connsiteX12" fmla="*/ 95781 w 354503"/>
              <a:gd name="connsiteY12" fmla="*/ 68710 h 291544"/>
              <a:gd name="connsiteX13" fmla="*/ 531 w 354503"/>
              <a:gd name="connsiteY13" fmla="*/ 179835 h 29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4503" h="291544">
                <a:moveTo>
                  <a:pt x="531" y="179835"/>
                </a:moveTo>
                <a:cubicBezTo>
                  <a:pt x="-5819" y="208939"/>
                  <a:pt x="46569" y="225873"/>
                  <a:pt x="57681" y="243335"/>
                </a:cubicBezTo>
                <a:cubicBezTo>
                  <a:pt x="68793" y="260797"/>
                  <a:pt x="56623" y="277202"/>
                  <a:pt x="67206" y="284610"/>
                </a:cubicBezTo>
                <a:cubicBezTo>
                  <a:pt x="77789" y="292018"/>
                  <a:pt x="94194" y="294135"/>
                  <a:pt x="121181" y="287785"/>
                </a:cubicBezTo>
                <a:cubicBezTo>
                  <a:pt x="148168" y="281435"/>
                  <a:pt x="193677" y="260798"/>
                  <a:pt x="229131" y="246510"/>
                </a:cubicBezTo>
                <a:cubicBezTo>
                  <a:pt x="264585" y="232223"/>
                  <a:pt x="313798" y="214231"/>
                  <a:pt x="333906" y="202060"/>
                </a:cubicBezTo>
                <a:cubicBezTo>
                  <a:pt x="354014" y="189889"/>
                  <a:pt x="346606" y="184068"/>
                  <a:pt x="349781" y="173485"/>
                </a:cubicBezTo>
                <a:cubicBezTo>
                  <a:pt x="352956" y="162902"/>
                  <a:pt x="356660" y="154435"/>
                  <a:pt x="352956" y="138560"/>
                </a:cubicBezTo>
                <a:cubicBezTo>
                  <a:pt x="349252" y="122685"/>
                  <a:pt x="338668" y="98343"/>
                  <a:pt x="327556" y="78235"/>
                </a:cubicBezTo>
                <a:cubicBezTo>
                  <a:pt x="316444" y="58127"/>
                  <a:pt x="299510" y="30081"/>
                  <a:pt x="286281" y="17910"/>
                </a:cubicBezTo>
                <a:cubicBezTo>
                  <a:pt x="273052" y="5739"/>
                  <a:pt x="266173" y="7327"/>
                  <a:pt x="248181" y="5210"/>
                </a:cubicBezTo>
                <a:cubicBezTo>
                  <a:pt x="230189" y="3093"/>
                  <a:pt x="203731" y="-5373"/>
                  <a:pt x="178331" y="5210"/>
                </a:cubicBezTo>
                <a:cubicBezTo>
                  <a:pt x="152931" y="15793"/>
                  <a:pt x="122769" y="45427"/>
                  <a:pt x="95781" y="68710"/>
                </a:cubicBezTo>
                <a:cubicBezTo>
                  <a:pt x="68794" y="91993"/>
                  <a:pt x="6881" y="150731"/>
                  <a:pt x="531" y="1798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月 19">
            <a:extLst>
              <a:ext uri="{FF2B5EF4-FFF2-40B4-BE49-F238E27FC236}">
                <a16:creationId xmlns:a16="http://schemas.microsoft.com/office/drawing/2014/main" id="{4A651E3B-A8CC-F24B-5E9C-0CD9747596E7}"/>
              </a:ext>
            </a:extLst>
          </p:cNvPr>
          <p:cNvSpPr/>
          <p:nvPr/>
        </p:nvSpPr>
        <p:spPr>
          <a:xfrm rot="8100000">
            <a:off x="4357549" y="5962323"/>
            <a:ext cx="63069" cy="126138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D1CF399C-3E2C-ED61-1E01-32D3255D04A8}"/>
              </a:ext>
            </a:extLst>
          </p:cNvPr>
          <p:cNvSpPr/>
          <p:nvPr/>
        </p:nvSpPr>
        <p:spPr>
          <a:xfrm>
            <a:off x="4660900" y="6010262"/>
            <a:ext cx="143838" cy="95751"/>
          </a:xfrm>
          <a:custGeom>
            <a:avLst/>
            <a:gdLst>
              <a:gd name="connsiteX0" fmla="*/ 0 w 143838"/>
              <a:gd name="connsiteY0" fmla="*/ 13 h 95751"/>
              <a:gd name="connsiteX1" fmla="*/ 120650 w 143838"/>
              <a:gd name="connsiteY1" fmla="*/ 25413 h 95751"/>
              <a:gd name="connsiteX2" fmla="*/ 120650 w 143838"/>
              <a:gd name="connsiteY2" fmla="*/ 63513 h 95751"/>
              <a:gd name="connsiteX3" fmla="*/ 98425 w 143838"/>
              <a:gd name="connsiteY3" fmla="*/ 95263 h 95751"/>
              <a:gd name="connsiteX4" fmla="*/ 142875 w 143838"/>
              <a:gd name="connsiteY4" fmla="*/ 38113 h 95751"/>
              <a:gd name="connsiteX5" fmla="*/ 120650 w 143838"/>
              <a:gd name="connsiteY5" fmla="*/ 28588 h 95751"/>
              <a:gd name="connsiteX6" fmla="*/ 0 w 143838"/>
              <a:gd name="connsiteY6" fmla="*/ 13 h 9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838" h="95751">
                <a:moveTo>
                  <a:pt x="0" y="13"/>
                </a:moveTo>
                <a:cubicBezTo>
                  <a:pt x="0" y="-516"/>
                  <a:pt x="100542" y="14830"/>
                  <a:pt x="120650" y="25413"/>
                </a:cubicBezTo>
                <a:cubicBezTo>
                  <a:pt x="140758" y="35996"/>
                  <a:pt x="124354" y="51871"/>
                  <a:pt x="120650" y="63513"/>
                </a:cubicBezTo>
                <a:cubicBezTo>
                  <a:pt x="116946" y="75155"/>
                  <a:pt x="94721" y="99496"/>
                  <a:pt x="98425" y="95263"/>
                </a:cubicBezTo>
                <a:cubicBezTo>
                  <a:pt x="102129" y="91030"/>
                  <a:pt x="142875" y="38113"/>
                  <a:pt x="142875" y="38113"/>
                </a:cubicBezTo>
                <a:cubicBezTo>
                  <a:pt x="146579" y="27001"/>
                  <a:pt x="139700" y="33880"/>
                  <a:pt x="120650" y="28588"/>
                </a:cubicBezTo>
                <a:cubicBezTo>
                  <a:pt x="101600" y="23296"/>
                  <a:pt x="0" y="542"/>
                  <a:pt x="0" y="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65CFE59D-4906-3CF6-5FBE-2B1D74BBCBAC}"/>
              </a:ext>
            </a:extLst>
          </p:cNvPr>
          <p:cNvSpPr/>
          <p:nvPr/>
        </p:nvSpPr>
        <p:spPr>
          <a:xfrm>
            <a:off x="4360365" y="6113483"/>
            <a:ext cx="328029" cy="191378"/>
          </a:xfrm>
          <a:custGeom>
            <a:avLst/>
            <a:gdLst>
              <a:gd name="connsiteX0" fmla="*/ 325935 w 328029"/>
              <a:gd name="connsiteY0" fmla="*/ 1567 h 191378"/>
              <a:gd name="connsiteX1" fmla="*/ 5260 w 328029"/>
              <a:gd name="connsiteY1" fmla="*/ 188892 h 191378"/>
              <a:gd name="connsiteX2" fmla="*/ 138610 w 328029"/>
              <a:gd name="connsiteY2" fmla="*/ 103167 h 191378"/>
              <a:gd name="connsiteX3" fmla="*/ 325935 w 328029"/>
              <a:gd name="connsiteY3" fmla="*/ 1567 h 191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029" h="191378">
                <a:moveTo>
                  <a:pt x="325935" y="1567"/>
                </a:moveTo>
                <a:cubicBezTo>
                  <a:pt x="303710" y="15855"/>
                  <a:pt x="36481" y="171959"/>
                  <a:pt x="5260" y="188892"/>
                </a:cubicBezTo>
                <a:cubicBezTo>
                  <a:pt x="-25961" y="205825"/>
                  <a:pt x="89927" y="131742"/>
                  <a:pt x="138610" y="103167"/>
                </a:cubicBezTo>
                <a:cubicBezTo>
                  <a:pt x="187293" y="74592"/>
                  <a:pt x="348160" y="-12721"/>
                  <a:pt x="325935" y="156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C116988D-3357-DA92-1040-EB8A3671319A}"/>
              </a:ext>
            </a:extLst>
          </p:cNvPr>
          <p:cNvSpPr/>
          <p:nvPr/>
        </p:nvSpPr>
        <p:spPr>
          <a:xfrm>
            <a:off x="4584495" y="5391087"/>
            <a:ext cx="230414" cy="109245"/>
          </a:xfrm>
          <a:custGeom>
            <a:avLst/>
            <a:gdLst>
              <a:gd name="connsiteX0" fmla="*/ 205 w 230414"/>
              <a:gd name="connsiteY0" fmla="*/ 63 h 109245"/>
              <a:gd name="connsiteX1" fmla="*/ 222455 w 230414"/>
              <a:gd name="connsiteY1" fmla="*/ 104838 h 109245"/>
              <a:gd name="connsiteX2" fmla="*/ 174830 w 230414"/>
              <a:gd name="connsiteY2" fmla="*/ 88963 h 109245"/>
              <a:gd name="connsiteX3" fmla="*/ 114505 w 230414"/>
              <a:gd name="connsiteY3" fmla="*/ 82613 h 109245"/>
              <a:gd name="connsiteX4" fmla="*/ 181180 w 230414"/>
              <a:gd name="connsiteY4" fmla="*/ 88963 h 109245"/>
              <a:gd name="connsiteX5" fmla="*/ 205 w 230414"/>
              <a:gd name="connsiteY5" fmla="*/ 63 h 10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414" h="109245">
                <a:moveTo>
                  <a:pt x="205" y="63"/>
                </a:moveTo>
                <a:cubicBezTo>
                  <a:pt x="7084" y="2709"/>
                  <a:pt x="193351" y="90021"/>
                  <a:pt x="222455" y="104838"/>
                </a:cubicBezTo>
                <a:cubicBezTo>
                  <a:pt x="251559" y="119655"/>
                  <a:pt x="192822" y="92667"/>
                  <a:pt x="174830" y="88963"/>
                </a:cubicBezTo>
                <a:cubicBezTo>
                  <a:pt x="156838" y="85259"/>
                  <a:pt x="113447" y="82613"/>
                  <a:pt x="114505" y="82613"/>
                </a:cubicBezTo>
                <a:cubicBezTo>
                  <a:pt x="115563" y="82613"/>
                  <a:pt x="201288" y="99546"/>
                  <a:pt x="181180" y="88963"/>
                </a:cubicBezTo>
                <a:cubicBezTo>
                  <a:pt x="161072" y="78380"/>
                  <a:pt x="-6674" y="-2583"/>
                  <a:pt x="205" y="6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F2F2DE3E-AD71-AA52-99EC-2BA3C6687643}"/>
              </a:ext>
            </a:extLst>
          </p:cNvPr>
          <p:cNvSpPr/>
          <p:nvPr/>
        </p:nvSpPr>
        <p:spPr>
          <a:xfrm>
            <a:off x="4419448" y="5454650"/>
            <a:ext cx="284875" cy="95293"/>
          </a:xfrm>
          <a:custGeom>
            <a:avLst/>
            <a:gdLst>
              <a:gd name="connsiteX0" fmla="*/ 152 w 284875"/>
              <a:gd name="connsiteY0" fmla="*/ 0 h 95293"/>
              <a:gd name="connsiteX1" fmla="*/ 228752 w 284875"/>
              <a:gd name="connsiteY1" fmla="*/ 41275 h 95293"/>
              <a:gd name="connsiteX2" fmla="*/ 174777 w 284875"/>
              <a:gd name="connsiteY2" fmla="*/ 34925 h 95293"/>
              <a:gd name="connsiteX3" fmla="*/ 282727 w 284875"/>
              <a:gd name="connsiteY3" fmla="*/ 85725 h 95293"/>
              <a:gd name="connsiteX4" fmla="*/ 238277 w 284875"/>
              <a:gd name="connsiteY4" fmla="*/ 76200 h 95293"/>
              <a:gd name="connsiteX5" fmla="*/ 136677 w 284875"/>
              <a:gd name="connsiteY5" fmla="*/ 95250 h 95293"/>
              <a:gd name="connsiteX6" fmla="*/ 231927 w 284875"/>
              <a:gd name="connsiteY6" fmla="*/ 69850 h 95293"/>
              <a:gd name="connsiteX7" fmla="*/ 193827 w 284875"/>
              <a:gd name="connsiteY7" fmla="*/ 47625 h 95293"/>
              <a:gd name="connsiteX8" fmla="*/ 152 w 284875"/>
              <a:gd name="connsiteY8" fmla="*/ 0 h 9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875" h="95293">
                <a:moveTo>
                  <a:pt x="152" y="0"/>
                </a:moveTo>
                <a:lnTo>
                  <a:pt x="228752" y="41275"/>
                </a:lnTo>
                <a:cubicBezTo>
                  <a:pt x="257856" y="47096"/>
                  <a:pt x="165781" y="27517"/>
                  <a:pt x="174777" y="34925"/>
                </a:cubicBezTo>
                <a:cubicBezTo>
                  <a:pt x="183773" y="42333"/>
                  <a:pt x="272144" y="78846"/>
                  <a:pt x="282727" y="85725"/>
                </a:cubicBezTo>
                <a:cubicBezTo>
                  <a:pt x="293310" y="92604"/>
                  <a:pt x="262619" y="74613"/>
                  <a:pt x="238277" y="76200"/>
                </a:cubicBezTo>
                <a:cubicBezTo>
                  <a:pt x="213935" y="77788"/>
                  <a:pt x="137735" y="96308"/>
                  <a:pt x="136677" y="95250"/>
                </a:cubicBezTo>
                <a:cubicBezTo>
                  <a:pt x="135619" y="94192"/>
                  <a:pt x="222402" y="77787"/>
                  <a:pt x="231927" y="69850"/>
                </a:cubicBezTo>
                <a:cubicBezTo>
                  <a:pt x="241452" y="61913"/>
                  <a:pt x="230339" y="58208"/>
                  <a:pt x="193827" y="47625"/>
                </a:cubicBezTo>
                <a:cubicBezTo>
                  <a:pt x="157315" y="37042"/>
                  <a:pt x="-5669" y="1058"/>
                  <a:pt x="15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A478A839-DD27-7F85-806D-0BB8C757B1C2}"/>
              </a:ext>
            </a:extLst>
          </p:cNvPr>
          <p:cNvSpPr/>
          <p:nvPr/>
        </p:nvSpPr>
        <p:spPr>
          <a:xfrm>
            <a:off x="4469146" y="5418717"/>
            <a:ext cx="245880" cy="119750"/>
          </a:xfrm>
          <a:custGeom>
            <a:avLst/>
            <a:gdLst>
              <a:gd name="connsiteX0" fmla="*/ 1254 w 245880"/>
              <a:gd name="connsiteY0" fmla="*/ 1008 h 119750"/>
              <a:gd name="connsiteX1" fmla="*/ 137779 w 245880"/>
              <a:gd name="connsiteY1" fmla="*/ 35933 h 119750"/>
              <a:gd name="connsiteX2" fmla="*/ 236204 w 245880"/>
              <a:gd name="connsiteY2" fmla="*/ 70858 h 119750"/>
              <a:gd name="connsiteX3" fmla="*/ 217154 w 245880"/>
              <a:gd name="connsiteY3" fmla="*/ 51808 h 119750"/>
              <a:gd name="connsiteX4" fmla="*/ 210804 w 245880"/>
              <a:gd name="connsiteY4" fmla="*/ 102608 h 119750"/>
              <a:gd name="connsiteX5" fmla="*/ 245729 w 245880"/>
              <a:gd name="connsiteY5" fmla="*/ 29583 h 119750"/>
              <a:gd name="connsiteX6" fmla="*/ 223504 w 245880"/>
              <a:gd name="connsiteY6" fmla="*/ 118483 h 119750"/>
              <a:gd name="connsiteX7" fmla="*/ 223504 w 245880"/>
              <a:gd name="connsiteY7" fmla="*/ 77208 h 119750"/>
              <a:gd name="connsiteX8" fmla="*/ 1254 w 245880"/>
              <a:gd name="connsiteY8" fmla="*/ 1008 h 11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880" h="119750">
                <a:moveTo>
                  <a:pt x="1254" y="1008"/>
                </a:moveTo>
                <a:cubicBezTo>
                  <a:pt x="-13034" y="-5871"/>
                  <a:pt x="98621" y="24291"/>
                  <a:pt x="137779" y="35933"/>
                </a:cubicBezTo>
                <a:cubicBezTo>
                  <a:pt x="176937" y="47575"/>
                  <a:pt x="222975" y="68212"/>
                  <a:pt x="236204" y="70858"/>
                </a:cubicBezTo>
                <a:cubicBezTo>
                  <a:pt x="249433" y="73504"/>
                  <a:pt x="221387" y="46516"/>
                  <a:pt x="217154" y="51808"/>
                </a:cubicBezTo>
                <a:cubicBezTo>
                  <a:pt x="212921" y="57100"/>
                  <a:pt x="206042" y="106312"/>
                  <a:pt x="210804" y="102608"/>
                </a:cubicBezTo>
                <a:cubicBezTo>
                  <a:pt x="215566" y="98904"/>
                  <a:pt x="243612" y="26937"/>
                  <a:pt x="245729" y="29583"/>
                </a:cubicBezTo>
                <a:cubicBezTo>
                  <a:pt x="247846" y="32229"/>
                  <a:pt x="227208" y="110546"/>
                  <a:pt x="223504" y="118483"/>
                </a:cubicBezTo>
                <a:cubicBezTo>
                  <a:pt x="219800" y="126420"/>
                  <a:pt x="256841" y="95200"/>
                  <a:pt x="223504" y="77208"/>
                </a:cubicBezTo>
                <a:cubicBezTo>
                  <a:pt x="190167" y="59216"/>
                  <a:pt x="15542" y="7887"/>
                  <a:pt x="1254" y="100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8A9669F5-9DF3-61FC-71F9-3CD94B17959F}"/>
              </a:ext>
            </a:extLst>
          </p:cNvPr>
          <p:cNvSpPr/>
          <p:nvPr/>
        </p:nvSpPr>
        <p:spPr>
          <a:xfrm>
            <a:off x="4047510" y="5444471"/>
            <a:ext cx="557520" cy="143801"/>
          </a:xfrm>
          <a:custGeom>
            <a:avLst/>
            <a:gdLst>
              <a:gd name="connsiteX0" fmla="*/ 615 w 557520"/>
              <a:gd name="connsiteY0" fmla="*/ 45104 h 143801"/>
              <a:gd name="connsiteX1" fmla="*/ 362565 w 557520"/>
              <a:gd name="connsiteY1" fmla="*/ 51454 h 143801"/>
              <a:gd name="connsiteX2" fmla="*/ 302240 w 557520"/>
              <a:gd name="connsiteY2" fmla="*/ 35579 h 143801"/>
              <a:gd name="connsiteX3" fmla="*/ 549890 w 557520"/>
              <a:gd name="connsiteY3" fmla="*/ 108604 h 143801"/>
              <a:gd name="connsiteX4" fmla="*/ 499090 w 557520"/>
              <a:gd name="connsiteY4" fmla="*/ 111779 h 143801"/>
              <a:gd name="connsiteX5" fmla="*/ 216515 w 557520"/>
              <a:gd name="connsiteY5" fmla="*/ 143529 h 143801"/>
              <a:gd name="connsiteX6" fmla="*/ 537190 w 557520"/>
              <a:gd name="connsiteY6" fmla="*/ 124479 h 143801"/>
              <a:gd name="connsiteX7" fmla="*/ 410190 w 557520"/>
              <a:gd name="connsiteY7" fmla="*/ 80029 h 143801"/>
              <a:gd name="connsiteX8" fmla="*/ 172065 w 557520"/>
              <a:gd name="connsiteY8" fmla="*/ 654 h 143801"/>
              <a:gd name="connsiteX9" fmla="*/ 273665 w 557520"/>
              <a:gd name="connsiteY9" fmla="*/ 41929 h 143801"/>
              <a:gd name="connsiteX10" fmla="*/ 615 w 557520"/>
              <a:gd name="connsiteY10" fmla="*/ 45104 h 1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7520" h="143801">
                <a:moveTo>
                  <a:pt x="615" y="45104"/>
                </a:moveTo>
                <a:cubicBezTo>
                  <a:pt x="15432" y="46691"/>
                  <a:pt x="312294" y="53041"/>
                  <a:pt x="362565" y="51454"/>
                </a:cubicBezTo>
                <a:cubicBezTo>
                  <a:pt x="412836" y="49867"/>
                  <a:pt x="271019" y="26054"/>
                  <a:pt x="302240" y="35579"/>
                </a:cubicBezTo>
                <a:cubicBezTo>
                  <a:pt x="333461" y="45104"/>
                  <a:pt x="517082" y="95904"/>
                  <a:pt x="549890" y="108604"/>
                </a:cubicBezTo>
                <a:cubicBezTo>
                  <a:pt x="582698" y="121304"/>
                  <a:pt x="499090" y="111779"/>
                  <a:pt x="499090" y="111779"/>
                </a:cubicBezTo>
                <a:lnTo>
                  <a:pt x="216515" y="143529"/>
                </a:lnTo>
                <a:cubicBezTo>
                  <a:pt x="222865" y="145646"/>
                  <a:pt x="504911" y="135062"/>
                  <a:pt x="537190" y="124479"/>
                </a:cubicBezTo>
                <a:cubicBezTo>
                  <a:pt x="569469" y="113896"/>
                  <a:pt x="410190" y="80029"/>
                  <a:pt x="410190" y="80029"/>
                </a:cubicBezTo>
                <a:lnTo>
                  <a:pt x="172065" y="654"/>
                </a:lnTo>
                <a:cubicBezTo>
                  <a:pt x="149311" y="-5696"/>
                  <a:pt x="304357" y="36108"/>
                  <a:pt x="273665" y="41929"/>
                </a:cubicBezTo>
                <a:cubicBezTo>
                  <a:pt x="242973" y="47750"/>
                  <a:pt x="-14202" y="43517"/>
                  <a:pt x="615" y="4510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BC63A9C3-79A0-28EA-7EEA-1CF7D1B18F5A}"/>
              </a:ext>
            </a:extLst>
          </p:cNvPr>
          <p:cNvSpPr/>
          <p:nvPr/>
        </p:nvSpPr>
        <p:spPr>
          <a:xfrm>
            <a:off x="3765551" y="5542052"/>
            <a:ext cx="533632" cy="257328"/>
          </a:xfrm>
          <a:custGeom>
            <a:avLst/>
            <a:gdLst>
              <a:gd name="connsiteX0" fmla="*/ 3174 w 533632"/>
              <a:gd name="connsiteY0" fmla="*/ 255498 h 257328"/>
              <a:gd name="connsiteX1" fmla="*/ 457199 w 533632"/>
              <a:gd name="connsiteY1" fmla="*/ 11023 h 257328"/>
              <a:gd name="connsiteX2" fmla="*/ 374649 w 533632"/>
              <a:gd name="connsiteY2" fmla="*/ 42773 h 257328"/>
              <a:gd name="connsiteX3" fmla="*/ 533399 w 533632"/>
              <a:gd name="connsiteY3" fmla="*/ 49123 h 257328"/>
              <a:gd name="connsiteX4" fmla="*/ 406399 w 533632"/>
              <a:gd name="connsiteY4" fmla="*/ 49123 h 257328"/>
              <a:gd name="connsiteX5" fmla="*/ 253999 w 533632"/>
              <a:gd name="connsiteY5" fmla="*/ 103098 h 257328"/>
              <a:gd name="connsiteX6" fmla="*/ 279399 w 533632"/>
              <a:gd name="connsiteY6" fmla="*/ 71348 h 257328"/>
              <a:gd name="connsiteX7" fmla="*/ 104774 w 533632"/>
              <a:gd name="connsiteY7" fmla="*/ 39598 h 257328"/>
              <a:gd name="connsiteX8" fmla="*/ 314324 w 533632"/>
              <a:gd name="connsiteY8" fmla="*/ 80873 h 257328"/>
              <a:gd name="connsiteX9" fmla="*/ 257174 w 533632"/>
              <a:gd name="connsiteY9" fmla="*/ 122148 h 257328"/>
              <a:gd name="connsiteX10" fmla="*/ 3174 w 533632"/>
              <a:gd name="connsiteY10" fmla="*/ 255498 h 25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3632" h="257328">
                <a:moveTo>
                  <a:pt x="3174" y="255498"/>
                </a:moveTo>
                <a:cubicBezTo>
                  <a:pt x="36512" y="236977"/>
                  <a:pt x="395287" y="46477"/>
                  <a:pt x="457199" y="11023"/>
                </a:cubicBezTo>
                <a:cubicBezTo>
                  <a:pt x="519112" y="-24431"/>
                  <a:pt x="361949" y="36423"/>
                  <a:pt x="374649" y="42773"/>
                </a:cubicBezTo>
                <a:cubicBezTo>
                  <a:pt x="387349" y="49123"/>
                  <a:pt x="528108" y="48065"/>
                  <a:pt x="533399" y="49123"/>
                </a:cubicBezTo>
                <a:cubicBezTo>
                  <a:pt x="538690" y="50181"/>
                  <a:pt x="452966" y="40127"/>
                  <a:pt x="406399" y="49123"/>
                </a:cubicBezTo>
                <a:cubicBezTo>
                  <a:pt x="359832" y="58119"/>
                  <a:pt x="275166" y="99394"/>
                  <a:pt x="253999" y="103098"/>
                </a:cubicBezTo>
                <a:cubicBezTo>
                  <a:pt x="232832" y="106802"/>
                  <a:pt x="304270" y="81931"/>
                  <a:pt x="279399" y="71348"/>
                </a:cubicBezTo>
                <a:cubicBezTo>
                  <a:pt x="254528" y="60765"/>
                  <a:pt x="98953" y="38010"/>
                  <a:pt x="104774" y="39598"/>
                </a:cubicBezTo>
                <a:cubicBezTo>
                  <a:pt x="110595" y="41185"/>
                  <a:pt x="288924" y="67115"/>
                  <a:pt x="314324" y="80873"/>
                </a:cubicBezTo>
                <a:cubicBezTo>
                  <a:pt x="339724" y="94631"/>
                  <a:pt x="305328" y="97806"/>
                  <a:pt x="257174" y="122148"/>
                </a:cubicBezTo>
                <a:cubicBezTo>
                  <a:pt x="209020" y="146490"/>
                  <a:pt x="-30164" y="274019"/>
                  <a:pt x="3174" y="2554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060C53D0-2CD7-6D9E-0C34-A4BBFA8EFCB1}"/>
              </a:ext>
            </a:extLst>
          </p:cNvPr>
          <p:cNvSpPr/>
          <p:nvPr/>
        </p:nvSpPr>
        <p:spPr>
          <a:xfrm>
            <a:off x="3583146" y="5498747"/>
            <a:ext cx="385786" cy="554837"/>
          </a:xfrm>
          <a:custGeom>
            <a:avLst/>
            <a:gdLst>
              <a:gd name="connsiteX0" fmla="*/ 1429 w 385786"/>
              <a:gd name="connsiteY0" fmla="*/ 552803 h 554837"/>
              <a:gd name="connsiteX1" fmla="*/ 277654 w 385786"/>
              <a:gd name="connsiteY1" fmla="*/ 63853 h 554837"/>
              <a:gd name="connsiteX2" fmla="*/ 252254 w 385786"/>
              <a:gd name="connsiteY2" fmla="*/ 111478 h 554837"/>
              <a:gd name="connsiteX3" fmla="*/ 245904 w 385786"/>
              <a:gd name="connsiteY3" fmla="*/ 146403 h 554837"/>
              <a:gd name="connsiteX4" fmla="*/ 385604 w 385786"/>
              <a:gd name="connsiteY4" fmla="*/ 353 h 554837"/>
              <a:gd name="connsiteX5" fmla="*/ 274479 w 385786"/>
              <a:gd name="connsiteY5" fmla="*/ 108303 h 554837"/>
              <a:gd name="connsiteX6" fmla="*/ 230029 w 385786"/>
              <a:gd name="connsiteY6" fmla="*/ 200378 h 554837"/>
              <a:gd name="connsiteX7" fmla="*/ 258604 w 385786"/>
              <a:gd name="connsiteY7" fmla="*/ 152753 h 554837"/>
              <a:gd name="connsiteX8" fmla="*/ 118904 w 385786"/>
              <a:gd name="connsiteY8" fmla="*/ 317853 h 554837"/>
              <a:gd name="connsiteX9" fmla="*/ 166529 w 385786"/>
              <a:gd name="connsiteY9" fmla="*/ 241653 h 554837"/>
              <a:gd name="connsiteX10" fmla="*/ 1429 w 385786"/>
              <a:gd name="connsiteY10" fmla="*/ 552803 h 55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5786" h="554837">
                <a:moveTo>
                  <a:pt x="1429" y="552803"/>
                </a:moveTo>
                <a:cubicBezTo>
                  <a:pt x="19950" y="523170"/>
                  <a:pt x="235850" y="137407"/>
                  <a:pt x="277654" y="63853"/>
                </a:cubicBezTo>
                <a:cubicBezTo>
                  <a:pt x="319458" y="-9701"/>
                  <a:pt x="257546" y="97720"/>
                  <a:pt x="252254" y="111478"/>
                </a:cubicBezTo>
                <a:cubicBezTo>
                  <a:pt x="246962" y="125236"/>
                  <a:pt x="223679" y="164924"/>
                  <a:pt x="245904" y="146403"/>
                </a:cubicBezTo>
                <a:cubicBezTo>
                  <a:pt x="268129" y="127882"/>
                  <a:pt x="380842" y="6703"/>
                  <a:pt x="385604" y="353"/>
                </a:cubicBezTo>
                <a:cubicBezTo>
                  <a:pt x="390366" y="-5997"/>
                  <a:pt x="300408" y="74966"/>
                  <a:pt x="274479" y="108303"/>
                </a:cubicBezTo>
                <a:cubicBezTo>
                  <a:pt x="248550" y="141640"/>
                  <a:pt x="232675" y="192970"/>
                  <a:pt x="230029" y="200378"/>
                </a:cubicBezTo>
                <a:cubicBezTo>
                  <a:pt x="227383" y="207786"/>
                  <a:pt x="277125" y="133174"/>
                  <a:pt x="258604" y="152753"/>
                </a:cubicBezTo>
                <a:cubicBezTo>
                  <a:pt x="240083" y="172332"/>
                  <a:pt x="134250" y="303036"/>
                  <a:pt x="118904" y="317853"/>
                </a:cubicBezTo>
                <a:cubicBezTo>
                  <a:pt x="103558" y="332670"/>
                  <a:pt x="182933" y="204082"/>
                  <a:pt x="166529" y="241653"/>
                </a:cubicBezTo>
                <a:cubicBezTo>
                  <a:pt x="150125" y="279224"/>
                  <a:pt x="-17092" y="582436"/>
                  <a:pt x="1429" y="5528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19DAC8AF-5202-FE21-F64A-FFEEBBC544C9}"/>
              </a:ext>
            </a:extLst>
          </p:cNvPr>
          <p:cNvSpPr/>
          <p:nvPr/>
        </p:nvSpPr>
        <p:spPr>
          <a:xfrm>
            <a:off x="3692507" y="5720357"/>
            <a:ext cx="283426" cy="194719"/>
          </a:xfrm>
          <a:custGeom>
            <a:avLst/>
            <a:gdLst>
              <a:gd name="connsiteX0" fmla="*/ 282593 w 283426"/>
              <a:gd name="connsiteY0" fmla="*/ 993 h 194719"/>
              <a:gd name="connsiteX1" fmla="*/ 28593 w 283426"/>
              <a:gd name="connsiteY1" fmla="*/ 102593 h 194719"/>
              <a:gd name="connsiteX2" fmla="*/ 66693 w 283426"/>
              <a:gd name="connsiteY2" fmla="*/ 89893 h 194719"/>
              <a:gd name="connsiteX3" fmla="*/ 76218 w 283426"/>
              <a:gd name="connsiteY3" fmla="*/ 115293 h 194719"/>
              <a:gd name="connsiteX4" fmla="*/ 18 w 283426"/>
              <a:gd name="connsiteY4" fmla="*/ 194668 h 194719"/>
              <a:gd name="connsiteX5" fmla="*/ 69868 w 283426"/>
              <a:gd name="connsiteY5" fmla="*/ 102593 h 194719"/>
              <a:gd name="connsiteX6" fmla="*/ 165118 w 283426"/>
              <a:gd name="connsiteY6" fmla="*/ 29568 h 194719"/>
              <a:gd name="connsiteX7" fmla="*/ 111143 w 283426"/>
              <a:gd name="connsiteY7" fmla="*/ 48618 h 194719"/>
              <a:gd name="connsiteX8" fmla="*/ 282593 w 283426"/>
              <a:gd name="connsiteY8" fmla="*/ 993 h 19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426" h="194719">
                <a:moveTo>
                  <a:pt x="282593" y="993"/>
                </a:moveTo>
                <a:cubicBezTo>
                  <a:pt x="268835" y="9989"/>
                  <a:pt x="64576" y="87776"/>
                  <a:pt x="28593" y="102593"/>
                </a:cubicBezTo>
                <a:cubicBezTo>
                  <a:pt x="-7390" y="117410"/>
                  <a:pt x="66693" y="89893"/>
                  <a:pt x="66693" y="89893"/>
                </a:cubicBezTo>
                <a:cubicBezTo>
                  <a:pt x="74630" y="92010"/>
                  <a:pt x="87330" y="97831"/>
                  <a:pt x="76218" y="115293"/>
                </a:cubicBezTo>
                <a:cubicBezTo>
                  <a:pt x="65106" y="132755"/>
                  <a:pt x="1076" y="196785"/>
                  <a:pt x="18" y="194668"/>
                </a:cubicBezTo>
                <a:cubicBezTo>
                  <a:pt x="-1040" y="192551"/>
                  <a:pt x="42351" y="130110"/>
                  <a:pt x="69868" y="102593"/>
                </a:cubicBezTo>
                <a:cubicBezTo>
                  <a:pt x="97385" y="75076"/>
                  <a:pt x="158239" y="38564"/>
                  <a:pt x="165118" y="29568"/>
                </a:cubicBezTo>
                <a:cubicBezTo>
                  <a:pt x="171997" y="20572"/>
                  <a:pt x="86801" y="50206"/>
                  <a:pt x="111143" y="48618"/>
                </a:cubicBezTo>
                <a:cubicBezTo>
                  <a:pt x="135485" y="47031"/>
                  <a:pt x="296351" y="-8003"/>
                  <a:pt x="282593" y="99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3F8BE8EE-E0DF-A6D2-08BB-E0161455157F}"/>
              </a:ext>
            </a:extLst>
          </p:cNvPr>
          <p:cNvSpPr/>
          <p:nvPr/>
        </p:nvSpPr>
        <p:spPr>
          <a:xfrm>
            <a:off x="3920558" y="5498959"/>
            <a:ext cx="553857" cy="80458"/>
          </a:xfrm>
          <a:custGeom>
            <a:avLst/>
            <a:gdLst>
              <a:gd name="connsiteX0" fmla="*/ 567 w 553857"/>
              <a:gd name="connsiteY0" fmla="*/ 79516 h 80458"/>
              <a:gd name="connsiteX1" fmla="*/ 394267 w 553857"/>
              <a:gd name="connsiteY1" fmla="*/ 76341 h 80458"/>
              <a:gd name="connsiteX2" fmla="*/ 346642 w 553857"/>
              <a:gd name="connsiteY2" fmla="*/ 76341 h 80458"/>
              <a:gd name="connsiteX3" fmla="*/ 213292 w 553857"/>
              <a:gd name="connsiteY3" fmla="*/ 35066 h 80458"/>
              <a:gd name="connsiteX4" fmla="*/ 384742 w 553857"/>
              <a:gd name="connsiteY4" fmla="*/ 28716 h 80458"/>
              <a:gd name="connsiteX5" fmla="*/ 553017 w 553857"/>
              <a:gd name="connsiteY5" fmla="*/ 69991 h 80458"/>
              <a:gd name="connsiteX6" fmla="*/ 441892 w 553857"/>
              <a:gd name="connsiteY6" fmla="*/ 38241 h 80458"/>
              <a:gd name="connsiteX7" fmla="*/ 270442 w 553857"/>
              <a:gd name="connsiteY7" fmla="*/ 141 h 80458"/>
              <a:gd name="connsiteX8" fmla="*/ 305367 w 553857"/>
              <a:gd name="connsiteY8" fmla="*/ 25541 h 80458"/>
              <a:gd name="connsiteX9" fmla="*/ 92642 w 553857"/>
              <a:gd name="connsiteY9" fmla="*/ 31891 h 80458"/>
              <a:gd name="connsiteX10" fmla="*/ 302192 w 553857"/>
              <a:gd name="connsiteY10" fmla="*/ 57291 h 80458"/>
              <a:gd name="connsiteX11" fmla="*/ 567 w 553857"/>
              <a:gd name="connsiteY11" fmla="*/ 79516 h 8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3857" h="80458">
                <a:moveTo>
                  <a:pt x="567" y="79516"/>
                </a:moveTo>
                <a:cubicBezTo>
                  <a:pt x="15913" y="82691"/>
                  <a:pt x="336588" y="76870"/>
                  <a:pt x="394267" y="76341"/>
                </a:cubicBezTo>
                <a:cubicBezTo>
                  <a:pt x="451946" y="75812"/>
                  <a:pt x="376804" y="83220"/>
                  <a:pt x="346642" y="76341"/>
                </a:cubicBezTo>
                <a:cubicBezTo>
                  <a:pt x="316480" y="69462"/>
                  <a:pt x="206942" y="43003"/>
                  <a:pt x="213292" y="35066"/>
                </a:cubicBezTo>
                <a:cubicBezTo>
                  <a:pt x="219642" y="27129"/>
                  <a:pt x="328121" y="22895"/>
                  <a:pt x="384742" y="28716"/>
                </a:cubicBezTo>
                <a:cubicBezTo>
                  <a:pt x="441363" y="34537"/>
                  <a:pt x="543492" y="68403"/>
                  <a:pt x="553017" y="69991"/>
                </a:cubicBezTo>
                <a:cubicBezTo>
                  <a:pt x="562542" y="71578"/>
                  <a:pt x="488988" y="49883"/>
                  <a:pt x="441892" y="38241"/>
                </a:cubicBezTo>
                <a:cubicBezTo>
                  <a:pt x="394796" y="26599"/>
                  <a:pt x="293196" y="2258"/>
                  <a:pt x="270442" y="141"/>
                </a:cubicBezTo>
                <a:cubicBezTo>
                  <a:pt x="247688" y="-1976"/>
                  <a:pt x="335000" y="20249"/>
                  <a:pt x="305367" y="25541"/>
                </a:cubicBezTo>
                <a:cubicBezTo>
                  <a:pt x="275734" y="30833"/>
                  <a:pt x="93171" y="26599"/>
                  <a:pt x="92642" y="31891"/>
                </a:cubicBezTo>
                <a:cubicBezTo>
                  <a:pt x="92113" y="37183"/>
                  <a:pt x="318067" y="51999"/>
                  <a:pt x="302192" y="57291"/>
                </a:cubicBezTo>
                <a:cubicBezTo>
                  <a:pt x="286317" y="62583"/>
                  <a:pt x="-14779" y="76341"/>
                  <a:pt x="567" y="795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2AADB0B2-B17E-039D-FDDC-B95BF715846C}"/>
              </a:ext>
            </a:extLst>
          </p:cNvPr>
          <p:cNvSpPr/>
          <p:nvPr/>
        </p:nvSpPr>
        <p:spPr>
          <a:xfrm>
            <a:off x="3803619" y="5653139"/>
            <a:ext cx="237365" cy="17411"/>
          </a:xfrm>
          <a:custGeom>
            <a:avLst/>
            <a:gdLst>
              <a:gd name="connsiteX0" fmla="*/ 31 w 237365"/>
              <a:gd name="connsiteY0" fmla="*/ 1536 h 17411"/>
              <a:gd name="connsiteX1" fmla="*/ 200056 w 237365"/>
              <a:gd name="connsiteY1" fmla="*/ 4711 h 17411"/>
              <a:gd name="connsiteX2" fmla="*/ 231806 w 237365"/>
              <a:gd name="connsiteY2" fmla="*/ 17411 h 17411"/>
              <a:gd name="connsiteX3" fmla="*/ 215931 w 237365"/>
              <a:gd name="connsiteY3" fmla="*/ 1536 h 17411"/>
              <a:gd name="connsiteX4" fmla="*/ 31 w 237365"/>
              <a:gd name="connsiteY4" fmla="*/ 1536 h 1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365" h="17411">
                <a:moveTo>
                  <a:pt x="31" y="1536"/>
                </a:moveTo>
                <a:cubicBezTo>
                  <a:pt x="-2615" y="2065"/>
                  <a:pt x="161427" y="2065"/>
                  <a:pt x="200056" y="4711"/>
                </a:cubicBezTo>
                <a:cubicBezTo>
                  <a:pt x="238685" y="7357"/>
                  <a:pt x="231806" y="17411"/>
                  <a:pt x="231806" y="17411"/>
                </a:cubicBezTo>
                <a:cubicBezTo>
                  <a:pt x="234452" y="16882"/>
                  <a:pt x="249268" y="4711"/>
                  <a:pt x="215931" y="1536"/>
                </a:cubicBezTo>
                <a:cubicBezTo>
                  <a:pt x="182594" y="-1639"/>
                  <a:pt x="2677" y="1007"/>
                  <a:pt x="31" y="15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CC701DEF-467A-F4A3-E230-69CAF629626F}"/>
              </a:ext>
            </a:extLst>
          </p:cNvPr>
          <p:cNvSpPr/>
          <p:nvPr/>
        </p:nvSpPr>
        <p:spPr>
          <a:xfrm>
            <a:off x="4181475" y="6153117"/>
            <a:ext cx="365871" cy="70118"/>
          </a:xfrm>
          <a:custGeom>
            <a:avLst/>
            <a:gdLst>
              <a:gd name="connsiteX0" fmla="*/ 0 w 365871"/>
              <a:gd name="connsiteY0" fmla="*/ 63533 h 70118"/>
              <a:gd name="connsiteX1" fmla="*/ 234950 w 365871"/>
              <a:gd name="connsiteY1" fmla="*/ 60358 h 70118"/>
              <a:gd name="connsiteX2" fmla="*/ 203200 w 365871"/>
              <a:gd name="connsiteY2" fmla="*/ 57183 h 70118"/>
              <a:gd name="connsiteX3" fmla="*/ 266700 w 365871"/>
              <a:gd name="connsiteY3" fmla="*/ 15908 h 70118"/>
              <a:gd name="connsiteX4" fmla="*/ 365125 w 365871"/>
              <a:gd name="connsiteY4" fmla="*/ 33 h 70118"/>
              <a:gd name="connsiteX5" fmla="*/ 307975 w 365871"/>
              <a:gd name="connsiteY5" fmla="*/ 12733 h 70118"/>
              <a:gd name="connsiteX6" fmla="*/ 234950 w 365871"/>
              <a:gd name="connsiteY6" fmla="*/ 44483 h 70118"/>
              <a:gd name="connsiteX7" fmla="*/ 244475 w 365871"/>
              <a:gd name="connsiteY7" fmla="*/ 66708 h 70118"/>
              <a:gd name="connsiteX8" fmla="*/ 184150 w 365871"/>
              <a:gd name="connsiteY8" fmla="*/ 69883 h 70118"/>
              <a:gd name="connsiteX9" fmla="*/ 225425 w 365871"/>
              <a:gd name="connsiteY9" fmla="*/ 69883 h 70118"/>
              <a:gd name="connsiteX10" fmla="*/ 0 w 365871"/>
              <a:gd name="connsiteY10" fmla="*/ 63533 h 7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5871" h="70118">
                <a:moveTo>
                  <a:pt x="0" y="63533"/>
                </a:moveTo>
                <a:lnTo>
                  <a:pt x="234950" y="60358"/>
                </a:lnTo>
                <a:cubicBezTo>
                  <a:pt x="268817" y="59300"/>
                  <a:pt x="197908" y="64591"/>
                  <a:pt x="203200" y="57183"/>
                </a:cubicBezTo>
                <a:cubicBezTo>
                  <a:pt x="208492" y="49775"/>
                  <a:pt x="239713" y="25433"/>
                  <a:pt x="266700" y="15908"/>
                </a:cubicBezTo>
                <a:cubicBezTo>
                  <a:pt x="293687" y="6383"/>
                  <a:pt x="358246" y="562"/>
                  <a:pt x="365125" y="33"/>
                </a:cubicBezTo>
                <a:cubicBezTo>
                  <a:pt x="372004" y="-496"/>
                  <a:pt x="329671" y="5325"/>
                  <a:pt x="307975" y="12733"/>
                </a:cubicBezTo>
                <a:cubicBezTo>
                  <a:pt x="286279" y="20141"/>
                  <a:pt x="245533" y="35487"/>
                  <a:pt x="234950" y="44483"/>
                </a:cubicBezTo>
                <a:cubicBezTo>
                  <a:pt x="224367" y="53479"/>
                  <a:pt x="252942" y="62475"/>
                  <a:pt x="244475" y="66708"/>
                </a:cubicBezTo>
                <a:cubicBezTo>
                  <a:pt x="236008" y="70941"/>
                  <a:pt x="187325" y="69354"/>
                  <a:pt x="184150" y="69883"/>
                </a:cubicBezTo>
                <a:cubicBezTo>
                  <a:pt x="180975" y="70412"/>
                  <a:pt x="225425" y="69883"/>
                  <a:pt x="225425" y="69883"/>
                </a:cubicBezTo>
                <a:lnTo>
                  <a:pt x="0" y="6353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E3428C77-4A56-228C-EBD6-68EEBFFD0ED8}"/>
              </a:ext>
            </a:extLst>
          </p:cNvPr>
          <p:cNvSpPr/>
          <p:nvPr/>
        </p:nvSpPr>
        <p:spPr>
          <a:xfrm>
            <a:off x="4553402" y="5827823"/>
            <a:ext cx="297903" cy="149309"/>
          </a:xfrm>
          <a:custGeom>
            <a:avLst/>
            <a:gdLst>
              <a:gd name="connsiteX0" fmla="*/ 2723 w 297903"/>
              <a:gd name="connsiteY0" fmla="*/ 1477 h 149309"/>
              <a:gd name="connsiteX1" fmla="*/ 278948 w 297903"/>
              <a:gd name="connsiteY1" fmla="*/ 141177 h 149309"/>
              <a:gd name="connsiteX2" fmla="*/ 259898 w 297903"/>
              <a:gd name="connsiteY2" fmla="*/ 128477 h 149309"/>
              <a:gd name="connsiteX3" fmla="*/ 148773 w 297903"/>
              <a:gd name="connsiteY3" fmla="*/ 93552 h 149309"/>
              <a:gd name="connsiteX4" fmla="*/ 136073 w 297903"/>
              <a:gd name="connsiteY4" fmla="*/ 68152 h 149309"/>
              <a:gd name="connsiteX5" fmla="*/ 2723 w 297903"/>
              <a:gd name="connsiteY5" fmla="*/ 1477 h 14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903" h="149309">
                <a:moveTo>
                  <a:pt x="2723" y="1477"/>
                </a:moveTo>
                <a:lnTo>
                  <a:pt x="278948" y="141177"/>
                </a:lnTo>
                <a:cubicBezTo>
                  <a:pt x="321811" y="162344"/>
                  <a:pt x="281594" y="136414"/>
                  <a:pt x="259898" y="128477"/>
                </a:cubicBezTo>
                <a:cubicBezTo>
                  <a:pt x="238202" y="120540"/>
                  <a:pt x="169411" y="103606"/>
                  <a:pt x="148773" y="93552"/>
                </a:cubicBezTo>
                <a:cubicBezTo>
                  <a:pt x="128135" y="83498"/>
                  <a:pt x="153535" y="80323"/>
                  <a:pt x="136073" y="68152"/>
                </a:cubicBezTo>
                <a:cubicBezTo>
                  <a:pt x="118611" y="55981"/>
                  <a:pt x="-21090" y="-10694"/>
                  <a:pt x="2723" y="14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EF7DE445-16F6-C367-D928-CEB9D8F32BC2}"/>
              </a:ext>
            </a:extLst>
          </p:cNvPr>
          <p:cNvSpPr/>
          <p:nvPr/>
        </p:nvSpPr>
        <p:spPr>
          <a:xfrm>
            <a:off x="4812401" y="5922369"/>
            <a:ext cx="89428" cy="136866"/>
          </a:xfrm>
          <a:custGeom>
            <a:avLst/>
            <a:gdLst>
              <a:gd name="connsiteX0" fmla="*/ 899 w 89428"/>
              <a:gd name="connsiteY0" fmla="*/ 2181 h 136866"/>
              <a:gd name="connsiteX1" fmla="*/ 42174 w 89428"/>
              <a:gd name="connsiteY1" fmla="*/ 46631 h 136866"/>
              <a:gd name="connsiteX2" fmla="*/ 83449 w 89428"/>
              <a:gd name="connsiteY2" fmla="*/ 132356 h 136866"/>
              <a:gd name="connsiteX3" fmla="*/ 83449 w 89428"/>
              <a:gd name="connsiteY3" fmla="*/ 113306 h 136866"/>
              <a:gd name="connsiteX4" fmla="*/ 899 w 89428"/>
              <a:gd name="connsiteY4" fmla="*/ 2181 h 13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28" h="136866">
                <a:moveTo>
                  <a:pt x="899" y="2181"/>
                </a:moveTo>
                <a:cubicBezTo>
                  <a:pt x="-5980" y="-8931"/>
                  <a:pt x="28416" y="24935"/>
                  <a:pt x="42174" y="46631"/>
                </a:cubicBezTo>
                <a:cubicBezTo>
                  <a:pt x="55932" y="68327"/>
                  <a:pt x="83449" y="132356"/>
                  <a:pt x="83449" y="132356"/>
                </a:cubicBezTo>
                <a:cubicBezTo>
                  <a:pt x="90328" y="143468"/>
                  <a:pt x="92445" y="132885"/>
                  <a:pt x="83449" y="113306"/>
                </a:cubicBezTo>
                <a:cubicBezTo>
                  <a:pt x="74453" y="93727"/>
                  <a:pt x="7778" y="13293"/>
                  <a:pt x="899" y="218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ACD1A0F8-D949-55C7-7CA8-2A87CD7C368F}"/>
              </a:ext>
            </a:extLst>
          </p:cNvPr>
          <p:cNvSpPr/>
          <p:nvPr/>
        </p:nvSpPr>
        <p:spPr>
          <a:xfrm>
            <a:off x="4435347" y="6098691"/>
            <a:ext cx="391719" cy="222747"/>
          </a:xfrm>
          <a:custGeom>
            <a:avLst/>
            <a:gdLst>
              <a:gd name="connsiteX0" fmla="*/ 128 w 391719"/>
              <a:gd name="connsiteY0" fmla="*/ 222734 h 222747"/>
              <a:gd name="connsiteX1" fmla="*/ 257303 w 391719"/>
              <a:gd name="connsiteY1" fmla="*/ 51284 h 222747"/>
              <a:gd name="connsiteX2" fmla="*/ 231903 w 391719"/>
              <a:gd name="connsiteY2" fmla="*/ 63984 h 222747"/>
              <a:gd name="connsiteX3" fmla="*/ 390653 w 391719"/>
              <a:gd name="connsiteY3" fmla="*/ 484 h 222747"/>
              <a:gd name="connsiteX4" fmla="*/ 298578 w 391719"/>
              <a:gd name="connsiteY4" fmla="*/ 35409 h 222747"/>
              <a:gd name="connsiteX5" fmla="*/ 244603 w 391719"/>
              <a:gd name="connsiteY5" fmla="*/ 48109 h 222747"/>
              <a:gd name="connsiteX6" fmla="*/ 222378 w 391719"/>
              <a:gd name="connsiteY6" fmla="*/ 60809 h 222747"/>
              <a:gd name="connsiteX7" fmla="*/ 128 w 391719"/>
              <a:gd name="connsiteY7" fmla="*/ 222734 h 22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719" h="222747">
                <a:moveTo>
                  <a:pt x="128" y="222734"/>
                </a:moveTo>
                <a:cubicBezTo>
                  <a:pt x="5949" y="221146"/>
                  <a:pt x="218674" y="77742"/>
                  <a:pt x="257303" y="51284"/>
                </a:cubicBezTo>
                <a:cubicBezTo>
                  <a:pt x="295932" y="24826"/>
                  <a:pt x="209678" y="72451"/>
                  <a:pt x="231903" y="63984"/>
                </a:cubicBezTo>
                <a:cubicBezTo>
                  <a:pt x="254128" y="55517"/>
                  <a:pt x="379541" y="5246"/>
                  <a:pt x="390653" y="484"/>
                </a:cubicBezTo>
                <a:cubicBezTo>
                  <a:pt x="401765" y="-4278"/>
                  <a:pt x="322920" y="27472"/>
                  <a:pt x="298578" y="35409"/>
                </a:cubicBezTo>
                <a:cubicBezTo>
                  <a:pt x="274236" y="43346"/>
                  <a:pt x="257303" y="43876"/>
                  <a:pt x="244603" y="48109"/>
                </a:cubicBezTo>
                <a:cubicBezTo>
                  <a:pt x="231903" y="52342"/>
                  <a:pt x="256774" y="35409"/>
                  <a:pt x="222378" y="60809"/>
                </a:cubicBezTo>
                <a:cubicBezTo>
                  <a:pt x="187982" y="86209"/>
                  <a:pt x="-5693" y="224322"/>
                  <a:pt x="128" y="2227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07AD5752-48C7-3648-2EED-41A15A4FCEBF}"/>
              </a:ext>
            </a:extLst>
          </p:cNvPr>
          <p:cNvSpPr/>
          <p:nvPr/>
        </p:nvSpPr>
        <p:spPr>
          <a:xfrm>
            <a:off x="5565622" y="5421944"/>
            <a:ext cx="162256" cy="313013"/>
          </a:xfrm>
          <a:custGeom>
            <a:avLst/>
            <a:gdLst>
              <a:gd name="connsiteX0" fmla="*/ 162078 w 162256"/>
              <a:gd name="connsiteY0" fmla="*/ 956 h 313013"/>
              <a:gd name="connsiteX1" fmla="*/ 35078 w 162256"/>
              <a:gd name="connsiteY1" fmla="*/ 235906 h 313013"/>
              <a:gd name="connsiteX2" fmla="*/ 66828 w 162256"/>
              <a:gd name="connsiteY2" fmla="*/ 166056 h 313013"/>
              <a:gd name="connsiteX3" fmla="*/ 153 w 162256"/>
              <a:gd name="connsiteY3" fmla="*/ 312106 h 313013"/>
              <a:gd name="connsiteX4" fmla="*/ 89053 w 162256"/>
              <a:gd name="connsiteY4" fmla="*/ 83506 h 313013"/>
              <a:gd name="connsiteX5" fmla="*/ 63653 w 162256"/>
              <a:gd name="connsiteY5" fmla="*/ 150181 h 313013"/>
              <a:gd name="connsiteX6" fmla="*/ 162078 w 162256"/>
              <a:gd name="connsiteY6" fmla="*/ 956 h 31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256" h="313013">
                <a:moveTo>
                  <a:pt x="162078" y="956"/>
                </a:moveTo>
                <a:cubicBezTo>
                  <a:pt x="157315" y="15244"/>
                  <a:pt x="50953" y="208389"/>
                  <a:pt x="35078" y="235906"/>
                </a:cubicBezTo>
                <a:cubicBezTo>
                  <a:pt x="19203" y="263423"/>
                  <a:pt x="66828" y="166056"/>
                  <a:pt x="66828" y="166056"/>
                </a:cubicBezTo>
                <a:cubicBezTo>
                  <a:pt x="61007" y="178756"/>
                  <a:pt x="-3551" y="325864"/>
                  <a:pt x="153" y="312106"/>
                </a:cubicBezTo>
                <a:cubicBezTo>
                  <a:pt x="3857" y="298348"/>
                  <a:pt x="78470" y="110493"/>
                  <a:pt x="89053" y="83506"/>
                </a:cubicBezTo>
                <a:cubicBezTo>
                  <a:pt x="99636" y="56519"/>
                  <a:pt x="52541" y="163410"/>
                  <a:pt x="63653" y="150181"/>
                </a:cubicBezTo>
                <a:cubicBezTo>
                  <a:pt x="74765" y="136952"/>
                  <a:pt x="166841" y="-13332"/>
                  <a:pt x="162078" y="9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6450CF8A-1A45-9009-5E30-48A128876F35}"/>
              </a:ext>
            </a:extLst>
          </p:cNvPr>
          <p:cNvSpPr/>
          <p:nvPr/>
        </p:nvSpPr>
        <p:spPr>
          <a:xfrm>
            <a:off x="5536695" y="5378443"/>
            <a:ext cx="257685" cy="387357"/>
          </a:xfrm>
          <a:custGeom>
            <a:avLst/>
            <a:gdLst>
              <a:gd name="connsiteX0" fmla="*/ 257680 w 257685"/>
              <a:gd name="connsiteY0" fmla="*/ 7 h 387357"/>
              <a:gd name="connsiteX1" fmla="*/ 79880 w 257685"/>
              <a:gd name="connsiteY1" fmla="*/ 133357 h 387357"/>
              <a:gd name="connsiteX2" fmla="*/ 114805 w 257685"/>
              <a:gd name="connsiteY2" fmla="*/ 111132 h 387357"/>
              <a:gd name="connsiteX3" fmla="*/ 25905 w 257685"/>
              <a:gd name="connsiteY3" fmla="*/ 247657 h 387357"/>
              <a:gd name="connsiteX4" fmla="*/ 6855 w 257685"/>
              <a:gd name="connsiteY4" fmla="*/ 387357 h 387357"/>
              <a:gd name="connsiteX5" fmla="*/ 13205 w 257685"/>
              <a:gd name="connsiteY5" fmla="*/ 247657 h 387357"/>
              <a:gd name="connsiteX6" fmla="*/ 6855 w 257685"/>
              <a:gd name="connsiteY6" fmla="*/ 269882 h 387357"/>
              <a:gd name="connsiteX7" fmla="*/ 124330 w 257685"/>
              <a:gd name="connsiteY7" fmla="*/ 101607 h 387357"/>
              <a:gd name="connsiteX8" fmla="*/ 73530 w 257685"/>
              <a:gd name="connsiteY8" fmla="*/ 127007 h 387357"/>
              <a:gd name="connsiteX9" fmla="*/ 257680 w 257685"/>
              <a:gd name="connsiteY9" fmla="*/ 7 h 38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7685" h="387357">
                <a:moveTo>
                  <a:pt x="257680" y="7"/>
                </a:moveTo>
                <a:cubicBezTo>
                  <a:pt x="258738" y="1065"/>
                  <a:pt x="103692" y="114836"/>
                  <a:pt x="79880" y="133357"/>
                </a:cubicBezTo>
                <a:cubicBezTo>
                  <a:pt x="56068" y="151878"/>
                  <a:pt x="123801" y="92082"/>
                  <a:pt x="114805" y="111132"/>
                </a:cubicBezTo>
                <a:cubicBezTo>
                  <a:pt x="105809" y="130182"/>
                  <a:pt x="43897" y="201620"/>
                  <a:pt x="25905" y="247657"/>
                </a:cubicBezTo>
                <a:cubicBezTo>
                  <a:pt x="7913" y="293694"/>
                  <a:pt x="8972" y="387357"/>
                  <a:pt x="6855" y="387357"/>
                </a:cubicBezTo>
                <a:cubicBezTo>
                  <a:pt x="4738" y="387357"/>
                  <a:pt x="13205" y="267236"/>
                  <a:pt x="13205" y="247657"/>
                </a:cubicBezTo>
                <a:cubicBezTo>
                  <a:pt x="13205" y="228078"/>
                  <a:pt x="-11666" y="294224"/>
                  <a:pt x="6855" y="269882"/>
                </a:cubicBezTo>
                <a:cubicBezTo>
                  <a:pt x="25376" y="245540"/>
                  <a:pt x="113217" y="125420"/>
                  <a:pt x="124330" y="101607"/>
                </a:cubicBezTo>
                <a:cubicBezTo>
                  <a:pt x="135442" y="77795"/>
                  <a:pt x="55009" y="141294"/>
                  <a:pt x="73530" y="127007"/>
                </a:cubicBezTo>
                <a:cubicBezTo>
                  <a:pt x="92051" y="112720"/>
                  <a:pt x="256622" y="-1051"/>
                  <a:pt x="257680" y="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D63521D6-05DB-1573-5DAD-5315D35C90CA}"/>
              </a:ext>
            </a:extLst>
          </p:cNvPr>
          <p:cNvSpPr/>
          <p:nvPr/>
        </p:nvSpPr>
        <p:spPr>
          <a:xfrm>
            <a:off x="5578099" y="5355877"/>
            <a:ext cx="584929" cy="159686"/>
          </a:xfrm>
          <a:custGeom>
            <a:avLst/>
            <a:gdLst>
              <a:gd name="connsiteX0" fmla="*/ 86101 w 584929"/>
              <a:gd name="connsiteY0" fmla="*/ 159098 h 159686"/>
              <a:gd name="connsiteX1" fmla="*/ 333751 w 584929"/>
              <a:gd name="connsiteY1" fmla="*/ 35273 h 159686"/>
              <a:gd name="connsiteX2" fmla="*/ 289301 w 584929"/>
              <a:gd name="connsiteY2" fmla="*/ 44798 h 159686"/>
              <a:gd name="connsiteX3" fmla="*/ 317876 w 584929"/>
              <a:gd name="connsiteY3" fmla="*/ 22573 h 159686"/>
              <a:gd name="connsiteX4" fmla="*/ 413126 w 584929"/>
              <a:gd name="connsiteY4" fmla="*/ 47973 h 159686"/>
              <a:gd name="connsiteX5" fmla="*/ 394076 w 584929"/>
              <a:gd name="connsiteY5" fmla="*/ 35273 h 159686"/>
              <a:gd name="connsiteX6" fmla="*/ 368676 w 584929"/>
              <a:gd name="connsiteY6" fmla="*/ 3523 h 159686"/>
              <a:gd name="connsiteX7" fmla="*/ 432176 w 584929"/>
              <a:gd name="connsiteY7" fmla="*/ 19398 h 159686"/>
              <a:gd name="connsiteX8" fmla="*/ 575051 w 584929"/>
              <a:gd name="connsiteY8" fmla="*/ 92423 h 159686"/>
              <a:gd name="connsiteX9" fmla="*/ 559176 w 584929"/>
              <a:gd name="connsiteY9" fmla="*/ 73373 h 159686"/>
              <a:gd name="connsiteX10" fmla="*/ 451226 w 584929"/>
              <a:gd name="connsiteY10" fmla="*/ 348 h 159686"/>
              <a:gd name="connsiteX11" fmla="*/ 171826 w 584929"/>
              <a:gd name="connsiteY11" fmla="*/ 44798 h 159686"/>
              <a:gd name="connsiteX12" fmla="*/ 244851 w 584929"/>
              <a:gd name="connsiteY12" fmla="*/ 22573 h 159686"/>
              <a:gd name="connsiteX13" fmla="*/ 194051 w 584929"/>
              <a:gd name="connsiteY13" fmla="*/ 73373 h 159686"/>
              <a:gd name="connsiteX14" fmla="*/ 241676 w 584929"/>
              <a:gd name="connsiteY14" fmla="*/ 57498 h 159686"/>
              <a:gd name="connsiteX15" fmla="*/ 376 w 584929"/>
              <a:gd name="connsiteY15" fmla="*/ 159098 h 159686"/>
              <a:gd name="connsiteX16" fmla="*/ 184526 w 584929"/>
              <a:gd name="connsiteY16" fmla="*/ 86073 h 159686"/>
              <a:gd name="connsiteX17" fmla="*/ 86101 w 584929"/>
              <a:gd name="connsiteY17" fmla="*/ 159098 h 15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84929" h="159686">
                <a:moveTo>
                  <a:pt x="86101" y="159098"/>
                </a:moveTo>
                <a:cubicBezTo>
                  <a:pt x="110972" y="150631"/>
                  <a:pt x="299884" y="54323"/>
                  <a:pt x="333751" y="35273"/>
                </a:cubicBezTo>
                <a:cubicBezTo>
                  <a:pt x="367618" y="16223"/>
                  <a:pt x="291947" y="46915"/>
                  <a:pt x="289301" y="44798"/>
                </a:cubicBezTo>
                <a:cubicBezTo>
                  <a:pt x="286655" y="42681"/>
                  <a:pt x="297239" y="22044"/>
                  <a:pt x="317876" y="22573"/>
                </a:cubicBezTo>
                <a:cubicBezTo>
                  <a:pt x="338513" y="23102"/>
                  <a:pt x="413126" y="47973"/>
                  <a:pt x="413126" y="47973"/>
                </a:cubicBezTo>
                <a:cubicBezTo>
                  <a:pt x="425826" y="50090"/>
                  <a:pt x="401484" y="42681"/>
                  <a:pt x="394076" y="35273"/>
                </a:cubicBezTo>
                <a:cubicBezTo>
                  <a:pt x="386668" y="27865"/>
                  <a:pt x="362326" y="6169"/>
                  <a:pt x="368676" y="3523"/>
                </a:cubicBezTo>
                <a:cubicBezTo>
                  <a:pt x="375026" y="877"/>
                  <a:pt x="397780" y="4581"/>
                  <a:pt x="432176" y="19398"/>
                </a:cubicBezTo>
                <a:cubicBezTo>
                  <a:pt x="466572" y="34215"/>
                  <a:pt x="575051" y="92423"/>
                  <a:pt x="575051" y="92423"/>
                </a:cubicBezTo>
                <a:cubicBezTo>
                  <a:pt x="596218" y="101419"/>
                  <a:pt x="579813" y="88719"/>
                  <a:pt x="559176" y="73373"/>
                </a:cubicBezTo>
                <a:cubicBezTo>
                  <a:pt x="538539" y="58027"/>
                  <a:pt x="515784" y="5110"/>
                  <a:pt x="451226" y="348"/>
                </a:cubicBezTo>
                <a:cubicBezTo>
                  <a:pt x="386668" y="-4414"/>
                  <a:pt x="206222" y="41094"/>
                  <a:pt x="171826" y="44798"/>
                </a:cubicBezTo>
                <a:cubicBezTo>
                  <a:pt x="137430" y="48502"/>
                  <a:pt x="241147" y="17811"/>
                  <a:pt x="244851" y="22573"/>
                </a:cubicBezTo>
                <a:cubicBezTo>
                  <a:pt x="248555" y="27335"/>
                  <a:pt x="194580" y="67552"/>
                  <a:pt x="194051" y="73373"/>
                </a:cubicBezTo>
                <a:cubicBezTo>
                  <a:pt x="193522" y="79194"/>
                  <a:pt x="273955" y="43210"/>
                  <a:pt x="241676" y="57498"/>
                </a:cubicBezTo>
                <a:cubicBezTo>
                  <a:pt x="209397" y="71785"/>
                  <a:pt x="9901" y="154335"/>
                  <a:pt x="376" y="159098"/>
                </a:cubicBezTo>
                <a:cubicBezTo>
                  <a:pt x="-9149" y="163861"/>
                  <a:pt x="164947" y="90306"/>
                  <a:pt x="184526" y="86073"/>
                </a:cubicBezTo>
                <a:cubicBezTo>
                  <a:pt x="204105" y="81840"/>
                  <a:pt x="61230" y="167565"/>
                  <a:pt x="86101" y="1590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259F6FBF-7C0C-E8B5-0EBB-E8495EE8298A}"/>
              </a:ext>
            </a:extLst>
          </p:cNvPr>
          <p:cNvSpPr/>
          <p:nvPr/>
        </p:nvSpPr>
        <p:spPr>
          <a:xfrm>
            <a:off x="5883179" y="5342153"/>
            <a:ext cx="345173" cy="103712"/>
          </a:xfrm>
          <a:custGeom>
            <a:avLst/>
            <a:gdLst>
              <a:gd name="connsiteX0" fmla="*/ 96 w 345173"/>
              <a:gd name="connsiteY0" fmla="*/ 14072 h 103712"/>
              <a:gd name="connsiteX1" fmla="*/ 187421 w 345173"/>
              <a:gd name="connsiteY1" fmla="*/ 4547 h 103712"/>
              <a:gd name="connsiteX2" fmla="*/ 330296 w 345173"/>
              <a:gd name="connsiteY2" fmla="*/ 96622 h 103712"/>
              <a:gd name="connsiteX3" fmla="*/ 327121 w 345173"/>
              <a:gd name="connsiteY3" fmla="*/ 87097 h 103712"/>
              <a:gd name="connsiteX4" fmla="*/ 209646 w 345173"/>
              <a:gd name="connsiteY4" fmla="*/ 4547 h 103712"/>
              <a:gd name="connsiteX5" fmla="*/ 212821 w 345173"/>
              <a:gd name="connsiteY5" fmla="*/ 14072 h 103712"/>
              <a:gd name="connsiteX6" fmla="*/ 96 w 345173"/>
              <a:gd name="connsiteY6" fmla="*/ 14072 h 10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173" h="103712">
                <a:moveTo>
                  <a:pt x="96" y="14072"/>
                </a:moveTo>
                <a:cubicBezTo>
                  <a:pt x="-4137" y="12485"/>
                  <a:pt x="132388" y="-9211"/>
                  <a:pt x="187421" y="4547"/>
                </a:cubicBezTo>
                <a:cubicBezTo>
                  <a:pt x="242454" y="18305"/>
                  <a:pt x="330296" y="96622"/>
                  <a:pt x="330296" y="96622"/>
                </a:cubicBezTo>
                <a:cubicBezTo>
                  <a:pt x="353579" y="110380"/>
                  <a:pt x="347229" y="102443"/>
                  <a:pt x="327121" y="87097"/>
                </a:cubicBezTo>
                <a:cubicBezTo>
                  <a:pt x="307013" y="71751"/>
                  <a:pt x="209646" y="4547"/>
                  <a:pt x="209646" y="4547"/>
                </a:cubicBezTo>
                <a:cubicBezTo>
                  <a:pt x="190596" y="-7624"/>
                  <a:pt x="251450" y="10368"/>
                  <a:pt x="212821" y="14072"/>
                </a:cubicBezTo>
                <a:cubicBezTo>
                  <a:pt x="174192" y="17776"/>
                  <a:pt x="4329" y="15659"/>
                  <a:pt x="96" y="1407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7F4BFD85-147C-3DCE-7AE5-38A69D6FB87D}"/>
              </a:ext>
            </a:extLst>
          </p:cNvPr>
          <p:cNvSpPr/>
          <p:nvPr/>
        </p:nvSpPr>
        <p:spPr>
          <a:xfrm>
            <a:off x="5915025" y="5421692"/>
            <a:ext cx="289593" cy="179008"/>
          </a:xfrm>
          <a:custGeom>
            <a:avLst/>
            <a:gdLst>
              <a:gd name="connsiteX0" fmla="*/ 288925 w 289593"/>
              <a:gd name="connsiteY0" fmla="*/ 1208 h 179008"/>
              <a:gd name="connsiteX1" fmla="*/ 139700 w 289593"/>
              <a:gd name="connsiteY1" fmla="*/ 153608 h 179008"/>
              <a:gd name="connsiteX2" fmla="*/ 165100 w 289593"/>
              <a:gd name="connsiteY2" fmla="*/ 121858 h 179008"/>
              <a:gd name="connsiteX3" fmla="*/ 123825 w 289593"/>
              <a:gd name="connsiteY3" fmla="*/ 166308 h 179008"/>
              <a:gd name="connsiteX4" fmla="*/ 130175 w 289593"/>
              <a:gd name="connsiteY4" fmla="*/ 147258 h 179008"/>
              <a:gd name="connsiteX5" fmla="*/ 50800 w 289593"/>
              <a:gd name="connsiteY5" fmla="*/ 159958 h 179008"/>
              <a:gd name="connsiteX6" fmla="*/ 0 w 289593"/>
              <a:gd name="connsiteY6" fmla="*/ 179008 h 179008"/>
              <a:gd name="connsiteX7" fmla="*/ 76200 w 289593"/>
              <a:gd name="connsiteY7" fmla="*/ 150433 h 179008"/>
              <a:gd name="connsiteX8" fmla="*/ 127000 w 289593"/>
              <a:gd name="connsiteY8" fmla="*/ 125033 h 179008"/>
              <a:gd name="connsiteX9" fmla="*/ 130175 w 289593"/>
              <a:gd name="connsiteY9" fmla="*/ 147258 h 179008"/>
              <a:gd name="connsiteX10" fmla="*/ 168275 w 289593"/>
              <a:gd name="connsiteY10" fmla="*/ 112333 h 179008"/>
              <a:gd name="connsiteX11" fmla="*/ 152400 w 289593"/>
              <a:gd name="connsiteY11" fmla="*/ 140908 h 179008"/>
              <a:gd name="connsiteX12" fmla="*/ 219075 w 289593"/>
              <a:gd name="connsiteY12" fmla="*/ 67883 h 179008"/>
              <a:gd name="connsiteX13" fmla="*/ 196850 w 289593"/>
              <a:gd name="connsiteY13" fmla="*/ 80583 h 179008"/>
              <a:gd name="connsiteX14" fmla="*/ 288925 w 289593"/>
              <a:gd name="connsiteY14" fmla="*/ 1208 h 17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9593" h="179008">
                <a:moveTo>
                  <a:pt x="288925" y="1208"/>
                </a:moveTo>
                <a:cubicBezTo>
                  <a:pt x="279400" y="13379"/>
                  <a:pt x="160337" y="133500"/>
                  <a:pt x="139700" y="153608"/>
                </a:cubicBezTo>
                <a:cubicBezTo>
                  <a:pt x="119063" y="173716"/>
                  <a:pt x="167746" y="119741"/>
                  <a:pt x="165100" y="121858"/>
                </a:cubicBezTo>
                <a:cubicBezTo>
                  <a:pt x="162454" y="123975"/>
                  <a:pt x="123825" y="166308"/>
                  <a:pt x="123825" y="166308"/>
                </a:cubicBezTo>
                <a:cubicBezTo>
                  <a:pt x="118004" y="170541"/>
                  <a:pt x="142346" y="148316"/>
                  <a:pt x="130175" y="147258"/>
                </a:cubicBezTo>
                <a:cubicBezTo>
                  <a:pt x="118004" y="146200"/>
                  <a:pt x="72496" y="154666"/>
                  <a:pt x="50800" y="159958"/>
                </a:cubicBezTo>
                <a:cubicBezTo>
                  <a:pt x="29104" y="165250"/>
                  <a:pt x="0" y="179008"/>
                  <a:pt x="0" y="179008"/>
                </a:cubicBezTo>
                <a:cubicBezTo>
                  <a:pt x="4233" y="177421"/>
                  <a:pt x="55033" y="159429"/>
                  <a:pt x="76200" y="150433"/>
                </a:cubicBezTo>
                <a:cubicBezTo>
                  <a:pt x="97367" y="141437"/>
                  <a:pt x="118004" y="125562"/>
                  <a:pt x="127000" y="125033"/>
                </a:cubicBezTo>
                <a:cubicBezTo>
                  <a:pt x="135996" y="124504"/>
                  <a:pt x="123296" y="149375"/>
                  <a:pt x="130175" y="147258"/>
                </a:cubicBezTo>
                <a:cubicBezTo>
                  <a:pt x="137054" y="145141"/>
                  <a:pt x="164571" y="113391"/>
                  <a:pt x="168275" y="112333"/>
                </a:cubicBezTo>
                <a:cubicBezTo>
                  <a:pt x="171979" y="111275"/>
                  <a:pt x="143933" y="148316"/>
                  <a:pt x="152400" y="140908"/>
                </a:cubicBezTo>
                <a:cubicBezTo>
                  <a:pt x="160867" y="133500"/>
                  <a:pt x="211667" y="77937"/>
                  <a:pt x="219075" y="67883"/>
                </a:cubicBezTo>
                <a:cubicBezTo>
                  <a:pt x="226483" y="57829"/>
                  <a:pt x="190500" y="88520"/>
                  <a:pt x="196850" y="80583"/>
                </a:cubicBezTo>
                <a:cubicBezTo>
                  <a:pt x="203200" y="72646"/>
                  <a:pt x="298450" y="-10963"/>
                  <a:pt x="288925" y="120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9BC7C7EE-53E6-715C-CFAF-04296BFFB3B0}"/>
              </a:ext>
            </a:extLst>
          </p:cNvPr>
          <p:cNvSpPr/>
          <p:nvPr/>
        </p:nvSpPr>
        <p:spPr>
          <a:xfrm>
            <a:off x="5603875" y="5425815"/>
            <a:ext cx="511445" cy="305060"/>
          </a:xfrm>
          <a:custGeom>
            <a:avLst/>
            <a:gdLst>
              <a:gd name="connsiteX0" fmla="*/ 0 w 511445"/>
              <a:gd name="connsiteY0" fmla="*/ 305060 h 305060"/>
              <a:gd name="connsiteX1" fmla="*/ 228600 w 511445"/>
              <a:gd name="connsiteY1" fmla="*/ 187585 h 305060"/>
              <a:gd name="connsiteX2" fmla="*/ 203200 w 511445"/>
              <a:gd name="connsiteY2" fmla="*/ 219335 h 305060"/>
              <a:gd name="connsiteX3" fmla="*/ 409575 w 511445"/>
              <a:gd name="connsiteY3" fmla="*/ 127260 h 305060"/>
              <a:gd name="connsiteX4" fmla="*/ 387350 w 511445"/>
              <a:gd name="connsiteY4" fmla="*/ 143135 h 305060"/>
              <a:gd name="connsiteX5" fmla="*/ 457200 w 511445"/>
              <a:gd name="connsiteY5" fmla="*/ 70110 h 305060"/>
              <a:gd name="connsiteX6" fmla="*/ 460375 w 511445"/>
              <a:gd name="connsiteY6" fmla="*/ 260 h 305060"/>
              <a:gd name="connsiteX7" fmla="*/ 469900 w 511445"/>
              <a:gd name="connsiteY7" fmla="*/ 44710 h 305060"/>
              <a:gd name="connsiteX8" fmla="*/ 482600 w 511445"/>
              <a:gd name="connsiteY8" fmla="*/ 47885 h 305060"/>
              <a:gd name="connsiteX9" fmla="*/ 511175 w 511445"/>
              <a:gd name="connsiteY9" fmla="*/ 51060 h 305060"/>
              <a:gd name="connsiteX10" fmla="*/ 492125 w 511445"/>
              <a:gd name="connsiteY10" fmla="*/ 60585 h 305060"/>
              <a:gd name="connsiteX11" fmla="*/ 419100 w 511445"/>
              <a:gd name="connsiteY11" fmla="*/ 130435 h 305060"/>
              <a:gd name="connsiteX12" fmla="*/ 444500 w 511445"/>
              <a:gd name="connsiteY12" fmla="*/ 76460 h 305060"/>
              <a:gd name="connsiteX13" fmla="*/ 349250 w 511445"/>
              <a:gd name="connsiteY13" fmla="*/ 143135 h 305060"/>
              <a:gd name="connsiteX14" fmla="*/ 355600 w 511445"/>
              <a:gd name="connsiteY14" fmla="*/ 124085 h 305060"/>
              <a:gd name="connsiteX15" fmla="*/ 250825 w 511445"/>
              <a:gd name="connsiteY15" fmla="*/ 187585 h 305060"/>
              <a:gd name="connsiteX16" fmla="*/ 266700 w 511445"/>
              <a:gd name="connsiteY16" fmla="*/ 165360 h 305060"/>
              <a:gd name="connsiteX17" fmla="*/ 187325 w 511445"/>
              <a:gd name="connsiteY17" fmla="*/ 219335 h 305060"/>
              <a:gd name="connsiteX18" fmla="*/ 215900 w 511445"/>
              <a:gd name="connsiteY18" fmla="*/ 203460 h 305060"/>
              <a:gd name="connsiteX19" fmla="*/ 0 w 511445"/>
              <a:gd name="connsiteY19" fmla="*/ 305060 h 30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1445" h="305060">
                <a:moveTo>
                  <a:pt x="0" y="305060"/>
                </a:moveTo>
                <a:cubicBezTo>
                  <a:pt x="2117" y="302414"/>
                  <a:pt x="194733" y="201873"/>
                  <a:pt x="228600" y="187585"/>
                </a:cubicBezTo>
                <a:cubicBezTo>
                  <a:pt x="262467" y="173297"/>
                  <a:pt x="173038" y="229389"/>
                  <a:pt x="203200" y="219335"/>
                </a:cubicBezTo>
                <a:cubicBezTo>
                  <a:pt x="233362" y="209281"/>
                  <a:pt x="378883" y="139960"/>
                  <a:pt x="409575" y="127260"/>
                </a:cubicBezTo>
                <a:cubicBezTo>
                  <a:pt x="440267" y="114560"/>
                  <a:pt x="379413" y="152660"/>
                  <a:pt x="387350" y="143135"/>
                </a:cubicBezTo>
                <a:cubicBezTo>
                  <a:pt x="395287" y="133610"/>
                  <a:pt x="445029" y="93922"/>
                  <a:pt x="457200" y="70110"/>
                </a:cubicBezTo>
                <a:cubicBezTo>
                  <a:pt x="469371" y="46297"/>
                  <a:pt x="458258" y="4493"/>
                  <a:pt x="460375" y="260"/>
                </a:cubicBezTo>
                <a:cubicBezTo>
                  <a:pt x="462492" y="-3973"/>
                  <a:pt x="469900" y="44710"/>
                  <a:pt x="469900" y="44710"/>
                </a:cubicBezTo>
                <a:cubicBezTo>
                  <a:pt x="473604" y="52647"/>
                  <a:pt x="475721" y="46827"/>
                  <a:pt x="482600" y="47885"/>
                </a:cubicBezTo>
                <a:cubicBezTo>
                  <a:pt x="489479" y="48943"/>
                  <a:pt x="511175" y="51060"/>
                  <a:pt x="511175" y="51060"/>
                </a:cubicBezTo>
                <a:cubicBezTo>
                  <a:pt x="512763" y="53177"/>
                  <a:pt x="507471" y="47356"/>
                  <a:pt x="492125" y="60585"/>
                </a:cubicBezTo>
                <a:cubicBezTo>
                  <a:pt x="476779" y="73814"/>
                  <a:pt x="427037" y="127789"/>
                  <a:pt x="419100" y="130435"/>
                </a:cubicBezTo>
                <a:cubicBezTo>
                  <a:pt x="411163" y="133081"/>
                  <a:pt x="456142" y="74343"/>
                  <a:pt x="444500" y="76460"/>
                </a:cubicBezTo>
                <a:cubicBezTo>
                  <a:pt x="432858" y="78577"/>
                  <a:pt x="349250" y="143135"/>
                  <a:pt x="349250" y="143135"/>
                </a:cubicBezTo>
                <a:cubicBezTo>
                  <a:pt x="334433" y="151072"/>
                  <a:pt x="372004" y="116677"/>
                  <a:pt x="355600" y="124085"/>
                </a:cubicBezTo>
                <a:cubicBezTo>
                  <a:pt x="339196" y="131493"/>
                  <a:pt x="265642" y="180706"/>
                  <a:pt x="250825" y="187585"/>
                </a:cubicBezTo>
                <a:cubicBezTo>
                  <a:pt x="236008" y="194464"/>
                  <a:pt x="277283" y="160068"/>
                  <a:pt x="266700" y="165360"/>
                </a:cubicBezTo>
                <a:cubicBezTo>
                  <a:pt x="256117" y="170652"/>
                  <a:pt x="195792" y="212985"/>
                  <a:pt x="187325" y="219335"/>
                </a:cubicBezTo>
                <a:cubicBezTo>
                  <a:pt x="178858" y="225685"/>
                  <a:pt x="248708" y="188114"/>
                  <a:pt x="215900" y="203460"/>
                </a:cubicBezTo>
                <a:lnTo>
                  <a:pt x="0" y="30506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B905F145-8BD2-1579-33A4-6B66C2EED55B}"/>
              </a:ext>
            </a:extLst>
          </p:cNvPr>
          <p:cNvSpPr/>
          <p:nvPr/>
        </p:nvSpPr>
        <p:spPr>
          <a:xfrm>
            <a:off x="5584770" y="5565264"/>
            <a:ext cx="70407" cy="168865"/>
          </a:xfrm>
          <a:custGeom>
            <a:avLst/>
            <a:gdLst>
              <a:gd name="connsiteX0" fmla="*/ 55 w 70407"/>
              <a:gd name="connsiteY0" fmla="*/ 511 h 168865"/>
              <a:gd name="connsiteX1" fmla="*/ 34980 w 70407"/>
              <a:gd name="connsiteY1" fmla="*/ 70361 h 168865"/>
              <a:gd name="connsiteX2" fmla="*/ 22280 w 70407"/>
              <a:gd name="connsiteY2" fmla="*/ 130686 h 168865"/>
              <a:gd name="connsiteX3" fmla="*/ 3230 w 70407"/>
              <a:gd name="connsiteY3" fmla="*/ 168786 h 168865"/>
              <a:gd name="connsiteX4" fmla="*/ 22280 w 70407"/>
              <a:gd name="connsiteY4" fmla="*/ 140211 h 168865"/>
              <a:gd name="connsiteX5" fmla="*/ 69905 w 70407"/>
              <a:gd name="connsiteY5" fmla="*/ 124336 h 168865"/>
              <a:gd name="connsiteX6" fmla="*/ 47680 w 70407"/>
              <a:gd name="connsiteY6" fmla="*/ 121161 h 168865"/>
              <a:gd name="connsiteX7" fmla="*/ 54030 w 70407"/>
              <a:gd name="connsiteY7" fmla="*/ 92586 h 168865"/>
              <a:gd name="connsiteX8" fmla="*/ 44505 w 70407"/>
              <a:gd name="connsiteY8" fmla="*/ 108461 h 168865"/>
              <a:gd name="connsiteX9" fmla="*/ 55 w 70407"/>
              <a:gd name="connsiteY9" fmla="*/ 511 h 16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407" h="168865">
                <a:moveTo>
                  <a:pt x="55" y="511"/>
                </a:moveTo>
                <a:cubicBezTo>
                  <a:pt x="-1533" y="-5839"/>
                  <a:pt x="31276" y="48665"/>
                  <a:pt x="34980" y="70361"/>
                </a:cubicBezTo>
                <a:cubicBezTo>
                  <a:pt x="38684" y="92057"/>
                  <a:pt x="27572" y="114282"/>
                  <a:pt x="22280" y="130686"/>
                </a:cubicBezTo>
                <a:cubicBezTo>
                  <a:pt x="16988" y="147090"/>
                  <a:pt x="3230" y="167199"/>
                  <a:pt x="3230" y="168786"/>
                </a:cubicBezTo>
                <a:cubicBezTo>
                  <a:pt x="3230" y="170373"/>
                  <a:pt x="11168" y="147619"/>
                  <a:pt x="22280" y="140211"/>
                </a:cubicBezTo>
                <a:cubicBezTo>
                  <a:pt x="33393" y="132803"/>
                  <a:pt x="65672" y="127511"/>
                  <a:pt x="69905" y="124336"/>
                </a:cubicBezTo>
                <a:cubicBezTo>
                  <a:pt x="74138" y="121161"/>
                  <a:pt x="50326" y="126453"/>
                  <a:pt x="47680" y="121161"/>
                </a:cubicBezTo>
                <a:cubicBezTo>
                  <a:pt x="45034" y="115869"/>
                  <a:pt x="54030" y="92586"/>
                  <a:pt x="54030" y="92586"/>
                </a:cubicBezTo>
                <a:cubicBezTo>
                  <a:pt x="53501" y="90469"/>
                  <a:pt x="51384" y="121161"/>
                  <a:pt x="44505" y="108461"/>
                </a:cubicBezTo>
                <a:cubicBezTo>
                  <a:pt x="37626" y="95761"/>
                  <a:pt x="1643" y="6861"/>
                  <a:pt x="55" y="5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50F9DB3C-FD44-BF8D-80C4-8EDA833A435B}"/>
              </a:ext>
            </a:extLst>
          </p:cNvPr>
          <p:cNvSpPr/>
          <p:nvPr/>
        </p:nvSpPr>
        <p:spPr>
          <a:xfrm>
            <a:off x="5854636" y="5389418"/>
            <a:ext cx="285777" cy="87457"/>
          </a:xfrm>
          <a:custGeom>
            <a:avLst/>
            <a:gdLst>
              <a:gd name="connsiteX0" fmla="*/ 64 w 285777"/>
              <a:gd name="connsiteY0" fmla="*/ 11257 h 87457"/>
              <a:gd name="connsiteX1" fmla="*/ 196914 w 285777"/>
              <a:gd name="connsiteY1" fmla="*/ 20782 h 87457"/>
              <a:gd name="connsiteX2" fmla="*/ 181039 w 285777"/>
              <a:gd name="connsiteY2" fmla="*/ 20782 h 87457"/>
              <a:gd name="connsiteX3" fmla="*/ 228664 w 285777"/>
              <a:gd name="connsiteY3" fmla="*/ 36657 h 87457"/>
              <a:gd name="connsiteX4" fmla="*/ 282639 w 285777"/>
              <a:gd name="connsiteY4" fmla="*/ 49357 h 87457"/>
              <a:gd name="connsiteX5" fmla="*/ 276289 w 285777"/>
              <a:gd name="connsiteY5" fmla="*/ 43007 h 87457"/>
              <a:gd name="connsiteX6" fmla="*/ 250889 w 285777"/>
              <a:gd name="connsiteY6" fmla="*/ 87457 h 87457"/>
              <a:gd name="connsiteX7" fmla="*/ 266764 w 285777"/>
              <a:gd name="connsiteY7" fmla="*/ 43007 h 87457"/>
              <a:gd name="connsiteX8" fmla="*/ 146114 w 285777"/>
              <a:gd name="connsiteY8" fmla="*/ 1732 h 87457"/>
              <a:gd name="connsiteX9" fmla="*/ 174689 w 285777"/>
              <a:gd name="connsiteY9" fmla="*/ 8082 h 87457"/>
              <a:gd name="connsiteX10" fmla="*/ 64 w 285777"/>
              <a:gd name="connsiteY10" fmla="*/ 11257 h 8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77" h="87457">
                <a:moveTo>
                  <a:pt x="64" y="11257"/>
                </a:moveTo>
                <a:cubicBezTo>
                  <a:pt x="3768" y="13374"/>
                  <a:pt x="196914" y="20782"/>
                  <a:pt x="196914" y="20782"/>
                </a:cubicBezTo>
                <a:cubicBezTo>
                  <a:pt x="227076" y="22369"/>
                  <a:pt x="175747" y="18136"/>
                  <a:pt x="181039" y="20782"/>
                </a:cubicBezTo>
                <a:cubicBezTo>
                  <a:pt x="186331" y="23428"/>
                  <a:pt x="211731" y="31895"/>
                  <a:pt x="228664" y="36657"/>
                </a:cubicBezTo>
                <a:cubicBezTo>
                  <a:pt x="245597" y="41419"/>
                  <a:pt x="282639" y="49357"/>
                  <a:pt x="282639" y="49357"/>
                </a:cubicBezTo>
                <a:cubicBezTo>
                  <a:pt x="290576" y="50415"/>
                  <a:pt x="281581" y="36657"/>
                  <a:pt x="276289" y="43007"/>
                </a:cubicBezTo>
                <a:cubicBezTo>
                  <a:pt x="270997" y="49357"/>
                  <a:pt x="252476" y="87457"/>
                  <a:pt x="250889" y="87457"/>
                </a:cubicBezTo>
                <a:cubicBezTo>
                  <a:pt x="249302" y="87457"/>
                  <a:pt x="284226" y="57294"/>
                  <a:pt x="266764" y="43007"/>
                </a:cubicBezTo>
                <a:cubicBezTo>
                  <a:pt x="249302" y="28720"/>
                  <a:pt x="161460" y="7553"/>
                  <a:pt x="146114" y="1732"/>
                </a:cubicBezTo>
                <a:cubicBezTo>
                  <a:pt x="130768" y="-4089"/>
                  <a:pt x="195326" y="6495"/>
                  <a:pt x="174689" y="8082"/>
                </a:cubicBezTo>
                <a:cubicBezTo>
                  <a:pt x="154052" y="9669"/>
                  <a:pt x="-3640" y="9140"/>
                  <a:pt x="64" y="1125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2070943C-BBD5-2851-F174-DE8A8CB7DFFE}"/>
              </a:ext>
            </a:extLst>
          </p:cNvPr>
          <p:cNvSpPr/>
          <p:nvPr/>
        </p:nvSpPr>
        <p:spPr>
          <a:xfrm>
            <a:off x="5631162" y="5397477"/>
            <a:ext cx="317853" cy="292508"/>
          </a:xfrm>
          <a:custGeom>
            <a:avLst/>
            <a:gdLst>
              <a:gd name="connsiteX0" fmla="*/ 191788 w 317853"/>
              <a:gd name="connsiteY0" fmla="*/ 23 h 292508"/>
              <a:gd name="connsiteX1" fmla="*/ 264813 w 317853"/>
              <a:gd name="connsiteY1" fmla="*/ 53998 h 292508"/>
              <a:gd name="connsiteX2" fmla="*/ 309263 w 317853"/>
              <a:gd name="connsiteY2" fmla="*/ 117498 h 292508"/>
              <a:gd name="connsiteX3" fmla="*/ 299738 w 317853"/>
              <a:gd name="connsiteY3" fmla="*/ 171473 h 292508"/>
              <a:gd name="connsiteX4" fmla="*/ 131463 w 317853"/>
              <a:gd name="connsiteY4" fmla="*/ 263548 h 292508"/>
              <a:gd name="connsiteX5" fmla="*/ 20338 w 317853"/>
              <a:gd name="connsiteY5" fmla="*/ 292123 h 292508"/>
              <a:gd name="connsiteX6" fmla="*/ 20338 w 317853"/>
              <a:gd name="connsiteY6" fmla="*/ 247673 h 292508"/>
              <a:gd name="connsiteX7" fmla="*/ 1288 w 317853"/>
              <a:gd name="connsiteY7" fmla="*/ 200048 h 292508"/>
              <a:gd name="connsiteX8" fmla="*/ 61613 w 317853"/>
              <a:gd name="connsiteY8" fmla="*/ 98448 h 292508"/>
              <a:gd name="connsiteX9" fmla="*/ 90188 w 317853"/>
              <a:gd name="connsiteY9" fmla="*/ 60348 h 292508"/>
              <a:gd name="connsiteX10" fmla="*/ 191788 w 317853"/>
              <a:gd name="connsiteY10" fmla="*/ 23 h 29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7853" h="292508">
                <a:moveTo>
                  <a:pt x="191788" y="23"/>
                </a:moveTo>
                <a:cubicBezTo>
                  <a:pt x="220892" y="-1035"/>
                  <a:pt x="245234" y="34419"/>
                  <a:pt x="264813" y="53998"/>
                </a:cubicBezTo>
                <a:cubicBezTo>
                  <a:pt x="284392" y="73577"/>
                  <a:pt x="303442" y="97919"/>
                  <a:pt x="309263" y="117498"/>
                </a:cubicBezTo>
                <a:cubicBezTo>
                  <a:pt x="315084" y="137077"/>
                  <a:pt x="329371" y="147131"/>
                  <a:pt x="299738" y="171473"/>
                </a:cubicBezTo>
                <a:cubicBezTo>
                  <a:pt x="270105" y="195815"/>
                  <a:pt x="178030" y="243440"/>
                  <a:pt x="131463" y="263548"/>
                </a:cubicBezTo>
                <a:cubicBezTo>
                  <a:pt x="84896" y="283656"/>
                  <a:pt x="38859" y="294769"/>
                  <a:pt x="20338" y="292123"/>
                </a:cubicBezTo>
                <a:cubicBezTo>
                  <a:pt x="1817" y="289477"/>
                  <a:pt x="23513" y="263019"/>
                  <a:pt x="20338" y="247673"/>
                </a:cubicBezTo>
                <a:cubicBezTo>
                  <a:pt x="17163" y="232327"/>
                  <a:pt x="-5591" y="224919"/>
                  <a:pt x="1288" y="200048"/>
                </a:cubicBezTo>
                <a:cubicBezTo>
                  <a:pt x="8167" y="175177"/>
                  <a:pt x="46796" y="121731"/>
                  <a:pt x="61613" y="98448"/>
                </a:cubicBezTo>
                <a:cubicBezTo>
                  <a:pt x="76430" y="75165"/>
                  <a:pt x="75371" y="73577"/>
                  <a:pt x="90188" y="60348"/>
                </a:cubicBezTo>
                <a:cubicBezTo>
                  <a:pt x="105005" y="47119"/>
                  <a:pt x="162684" y="1081"/>
                  <a:pt x="191788" y="2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758D6924-D1D9-B3C2-F452-EEC55995967D}"/>
              </a:ext>
            </a:extLst>
          </p:cNvPr>
          <p:cNvSpPr/>
          <p:nvPr/>
        </p:nvSpPr>
        <p:spPr>
          <a:xfrm>
            <a:off x="5810197" y="5465519"/>
            <a:ext cx="79736" cy="797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536A3FCE-9D89-52FC-5288-BAFC99BFD508}"/>
              </a:ext>
            </a:extLst>
          </p:cNvPr>
          <p:cNvSpPr/>
          <p:nvPr/>
        </p:nvSpPr>
        <p:spPr>
          <a:xfrm>
            <a:off x="5542403" y="5267148"/>
            <a:ext cx="420425" cy="331025"/>
          </a:xfrm>
          <a:custGeom>
            <a:avLst/>
            <a:gdLst>
              <a:gd name="connsiteX0" fmla="*/ 1147 w 420425"/>
              <a:gd name="connsiteY0" fmla="*/ 330377 h 331025"/>
              <a:gd name="connsiteX1" fmla="*/ 163072 w 420425"/>
              <a:gd name="connsiteY1" fmla="*/ 63677 h 331025"/>
              <a:gd name="connsiteX2" fmla="*/ 121797 w 420425"/>
              <a:gd name="connsiteY2" fmla="*/ 136702 h 331025"/>
              <a:gd name="connsiteX3" fmla="*/ 201172 w 420425"/>
              <a:gd name="connsiteY3" fmla="*/ 54152 h 331025"/>
              <a:gd name="connsiteX4" fmla="*/ 340872 w 420425"/>
              <a:gd name="connsiteY4" fmla="*/ 3352 h 331025"/>
              <a:gd name="connsiteX5" fmla="*/ 296422 w 420425"/>
              <a:gd name="connsiteY5" fmla="*/ 16052 h 331025"/>
              <a:gd name="connsiteX6" fmla="*/ 420247 w 420425"/>
              <a:gd name="connsiteY6" fmla="*/ 177 h 331025"/>
              <a:gd name="connsiteX7" fmla="*/ 318647 w 420425"/>
              <a:gd name="connsiteY7" fmla="*/ 28752 h 331025"/>
              <a:gd name="connsiteX8" fmla="*/ 115447 w 420425"/>
              <a:gd name="connsiteY8" fmla="*/ 66852 h 331025"/>
              <a:gd name="connsiteX9" fmla="*/ 178947 w 420425"/>
              <a:gd name="connsiteY9" fmla="*/ 63677 h 331025"/>
              <a:gd name="connsiteX10" fmla="*/ 74172 w 420425"/>
              <a:gd name="connsiteY10" fmla="*/ 158927 h 331025"/>
              <a:gd name="connsiteX11" fmla="*/ 90047 w 420425"/>
              <a:gd name="connsiteY11" fmla="*/ 139877 h 331025"/>
              <a:gd name="connsiteX12" fmla="*/ 1147 w 420425"/>
              <a:gd name="connsiteY12" fmla="*/ 330377 h 33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0425" h="331025">
                <a:moveTo>
                  <a:pt x="1147" y="330377"/>
                </a:moveTo>
                <a:cubicBezTo>
                  <a:pt x="13318" y="317677"/>
                  <a:pt x="142964" y="95956"/>
                  <a:pt x="163072" y="63677"/>
                </a:cubicBezTo>
                <a:cubicBezTo>
                  <a:pt x="183180" y="31398"/>
                  <a:pt x="115447" y="138289"/>
                  <a:pt x="121797" y="136702"/>
                </a:cubicBezTo>
                <a:cubicBezTo>
                  <a:pt x="128147" y="135114"/>
                  <a:pt x="164660" y="76377"/>
                  <a:pt x="201172" y="54152"/>
                </a:cubicBezTo>
                <a:cubicBezTo>
                  <a:pt x="237684" y="31927"/>
                  <a:pt x="324997" y="9702"/>
                  <a:pt x="340872" y="3352"/>
                </a:cubicBezTo>
                <a:cubicBezTo>
                  <a:pt x="356747" y="-2998"/>
                  <a:pt x="283193" y="16581"/>
                  <a:pt x="296422" y="16052"/>
                </a:cubicBezTo>
                <a:cubicBezTo>
                  <a:pt x="309651" y="15523"/>
                  <a:pt x="416543" y="-1940"/>
                  <a:pt x="420247" y="177"/>
                </a:cubicBezTo>
                <a:cubicBezTo>
                  <a:pt x="423951" y="2294"/>
                  <a:pt x="369447" y="17639"/>
                  <a:pt x="318647" y="28752"/>
                </a:cubicBezTo>
                <a:cubicBezTo>
                  <a:pt x="267847" y="39864"/>
                  <a:pt x="138730" y="61031"/>
                  <a:pt x="115447" y="66852"/>
                </a:cubicBezTo>
                <a:cubicBezTo>
                  <a:pt x="92164" y="72673"/>
                  <a:pt x="185826" y="48331"/>
                  <a:pt x="178947" y="63677"/>
                </a:cubicBezTo>
                <a:cubicBezTo>
                  <a:pt x="172068" y="79023"/>
                  <a:pt x="74172" y="158927"/>
                  <a:pt x="74172" y="158927"/>
                </a:cubicBezTo>
                <a:cubicBezTo>
                  <a:pt x="59355" y="171627"/>
                  <a:pt x="102747" y="114477"/>
                  <a:pt x="90047" y="139877"/>
                </a:cubicBezTo>
                <a:cubicBezTo>
                  <a:pt x="77347" y="165277"/>
                  <a:pt x="-11024" y="343077"/>
                  <a:pt x="1147" y="3303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41D48122-6D3C-0876-8E28-6C9FE336109D}"/>
              </a:ext>
            </a:extLst>
          </p:cNvPr>
          <p:cNvSpPr/>
          <p:nvPr/>
        </p:nvSpPr>
        <p:spPr>
          <a:xfrm>
            <a:off x="5675314" y="5317488"/>
            <a:ext cx="421053" cy="96097"/>
          </a:xfrm>
          <a:custGeom>
            <a:avLst/>
            <a:gdLst>
              <a:gd name="connsiteX0" fmla="*/ 1586 w 421053"/>
              <a:gd name="connsiteY0" fmla="*/ 95887 h 96097"/>
              <a:gd name="connsiteX1" fmla="*/ 230186 w 421053"/>
              <a:gd name="connsiteY1" fmla="*/ 3812 h 96097"/>
              <a:gd name="connsiteX2" fmla="*/ 201611 w 421053"/>
              <a:gd name="connsiteY2" fmla="*/ 16512 h 96097"/>
              <a:gd name="connsiteX3" fmla="*/ 420686 w 421053"/>
              <a:gd name="connsiteY3" fmla="*/ 6987 h 96097"/>
              <a:gd name="connsiteX4" fmla="*/ 249236 w 421053"/>
              <a:gd name="connsiteY4" fmla="*/ 6987 h 96097"/>
              <a:gd name="connsiteX5" fmla="*/ 80961 w 421053"/>
              <a:gd name="connsiteY5" fmla="*/ 26037 h 96097"/>
              <a:gd name="connsiteX6" fmla="*/ 125411 w 421053"/>
              <a:gd name="connsiteY6" fmla="*/ 29212 h 96097"/>
              <a:gd name="connsiteX7" fmla="*/ 1586 w 421053"/>
              <a:gd name="connsiteY7" fmla="*/ 95887 h 9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053" h="96097">
                <a:moveTo>
                  <a:pt x="1586" y="95887"/>
                </a:moveTo>
                <a:cubicBezTo>
                  <a:pt x="19048" y="91654"/>
                  <a:pt x="196849" y="17041"/>
                  <a:pt x="230186" y="3812"/>
                </a:cubicBezTo>
                <a:cubicBezTo>
                  <a:pt x="263523" y="-9417"/>
                  <a:pt x="169861" y="15983"/>
                  <a:pt x="201611" y="16512"/>
                </a:cubicBezTo>
                <a:cubicBezTo>
                  <a:pt x="233361" y="17041"/>
                  <a:pt x="412748" y="8575"/>
                  <a:pt x="420686" y="6987"/>
                </a:cubicBezTo>
                <a:cubicBezTo>
                  <a:pt x="428624" y="5399"/>
                  <a:pt x="305857" y="3812"/>
                  <a:pt x="249236" y="6987"/>
                </a:cubicBezTo>
                <a:cubicBezTo>
                  <a:pt x="192615" y="10162"/>
                  <a:pt x="101599" y="22333"/>
                  <a:pt x="80961" y="26037"/>
                </a:cubicBezTo>
                <a:cubicBezTo>
                  <a:pt x="60323" y="29741"/>
                  <a:pt x="134407" y="19158"/>
                  <a:pt x="125411" y="29212"/>
                </a:cubicBezTo>
                <a:cubicBezTo>
                  <a:pt x="116415" y="39266"/>
                  <a:pt x="-15876" y="100120"/>
                  <a:pt x="1586" y="958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B868A30A-DD86-2CD1-D59F-9ED376A62E66}"/>
              </a:ext>
            </a:extLst>
          </p:cNvPr>
          <p:cNvSpPr/>
          <p:nvPr/>
        </p:nvSpPr>
        <p:spPr>
          <a:xfrm>
            <a:off x="6079693" y="5303975"/>
            <a:ext cx="191510" cy="119376"/>
          </a:xfrm>
          <a:custGeom>
            <a:avLst/>
            <a:gdLst>
              <a:gd name="connsiteX0" fmla="*/ 432 w 191510"/>
              <a:gd name="connsiteY0" fmla="*/ 1450 h 119376"/>
              <a:gd name="connsiteX1" fmla="*/ 146482 w 191510"/>
              <a:gd name="connsiteY1" fmla="*/ 96700 h 119376"/>
              <a:gd name="connsiteX2" fmla="*/ 133782 w 191510"/>
              <a:gd name="connsiteY2" fmla="*/ 77650 h 119376"/>
              <a:gd name="connsiteX3" fmla="*/ 190932 w 191510"/>
              <a:gd name="connsiteY3" fmla="*/ 118925 h 119376"/>
              <a:gd name="connsiteX4" fmla="*/ 92507 w 191510"/>
              <a:gd name="connsiteY4" fmla="*/ 45900 h 119376"/>
              <a:gd name="connsiteX5" fmla="*/ 124257 w 191510"/>
              <a:gd name="connsiteY5" fmla="*/ 58600 h 119376"/>
              <a:gd name="connsiteX6" fmla="*/ 102032 w 191510"/>
              <a:gd name="connsiteY6" fmla="*/ 39550 h 119376"/>
              <a:gd name="connsiteX7" fmla="*/ 432 w 191510"/>
              <a:gd name="connsiteY7" fmla="*/ 1450 h 11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510" h="119376">
                <a:moveTo>
                  <a:pt x="432" y="1450"/>
                </a:moveTo>
                <a:cubicBezTo>
                  <a:pt x="7840" y="10975"/>
                  <a:pt x="146482" y="96700"/>
                  <a:pt x="146482" y="96700"/>
                </a:cubicBezTo>
                <a:cubicBezTo>
                  <a:pt x="168707" y="109400"/>
                  <a:pt x="126374" y="73946"/>
                  <a:pt x="133782" y="77650"/>
                </a:cubicBezTo>
                <a:cubicBezTo>
                  <a:pt x="141190" y="81354"/>
                  <a:pt x="197811" y="124217"/>
                  <a:pt x="190932" y="118925"/>
                </a:cubicBezTo>
                <a:cubicBezTo>
                  <a:pt x="184053" y="113633"/>
                  <a:pt x="103619" y="55954"/>
                  <a:pt x="92507" y="45900"/>
                </a:cubicBezTo>
                <a:cubicBezTo>
                  <a:pt x="81395" y="35846"/>
                  <a:pt x="122669" y="59658"/>
                  <a:pt x="124257" y="58600"/>
                </a:cubicBezTo>
                <a:cubicBezTo>
                  <a:pt x="125845" y="57542"/>
                  <a:pt x="121082" y="46958"/>
                  <a:pt x="102032" y="39550"/>
                </a:cubicBezTo>
                <a:cubicBezTo>
                  <a:pt x="82982" y="32142"/>
                  <a:pt x="-6976" y="-8075"/>
                  <a:pt x="432" y="14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73A7CC2C-628D-2E30-EAD4-9299A655470F}"/>
              </a:ext>
            </a:extLst>
          </p:cNvPr>
          <p:cNvSpPr/>
          <p:nvPr/>
        </p:nvSpPr>
        <p:spPr>
          <a:xfrm>
            <a:off x="6203931" y="5454621"/>
            <a:ext cx="133945" cy="88225"/>
          </a:xfrm>
          <a:custGeom>
            <a:avLst/>
            <a:gdLst>
              <a:gd name="connsiteX0" fmla="*/ 19 w 133945"/>
              <a:gd name="connsiteY0" fmla="*/ 29 h 88225"/>
              <a:gd name="connsiteX1" fmla="*/ 123844 w 133945"/>
              <a:gd name="connsiteY1" fmla="*/ 82579 h 88225"/>
              <a:gd name="connsiteX2" fmla="*/ 114319 w 133945"/>
              <a:gd name="connsiteY2" fmla="*/ 73054 h 88225"/>
              <a:gd name="connsiteX3" fmla="*/ 19 w 133945"/>
              <a:gd name="connsiteY3" fmla="*/ 29 h 8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945" h="88225">
                <a:moveTo>
                  <a:pt x="19" y="29"/>
                </a:moveTo>
                <a:cubicBezTo>
                  <a:pt x="1606" y="1616"/>
                  <a:pt x="123844" y="82579"/>
                  <a:pt x="123844" y="82579"/>
                </a:cubicBezTo>
                <a:cubicBezTo>
                  <a:pt x="142894" y="94750"/>
                  <a:pt x="132311" y="85225"/>
                  <a:pt x="114319" y="73054"/>
                </a:cubicBezTo>
                <a:cubicBezTo>
                  <a:pt x="96327" y="60883"/>
                  <a:pt x="-1568" y="-1558"/>
                  <a:pt x="19" y="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0D6D8EA1-274A-6B74-AE8B-C9B7A1F4FD37}"/>
              </a:ext>
            </a:extLst>
          </p:cNvPr>
          <p:cNvSpPr/>
          <p:nvPr/>
        </p:nvSpPr>
        <p:spPr>
          <a:xfrm>
            <a:off x="5581563" y="5653041"/>
            <a:ext cx="453415" cy="119168"/>
          </a:xfrm>
          <a:custGeom>
            <a:avLst/>
            <a:gdLst>
              <a:gd name="connsiteX0" fmla="*/ 87 w 453415"/>
              <a:gd name="connsiteY0" fmla="*/ 119109 h 119168"/>
              <a:gd name="connsiteX1" fmla="*/ 244562 w 453415"/>
              <a:gd name="connsiteY1" fmla="*/ 4809 h 119168"/>
              <a:gd name="connsiteX2" fmla="*/ 181062 w 453415"/>
              <a:gd name="connsiteY2" fmla="*/ 20684 h 119168"/>
              <a:gd name="connsiteX3" fmla="*/ 450937 w 453415"/>
              <a:gd name="connsiteY3" fmla="*/ 14334 h 119168"/>
              <a:gd name="connsiteX4" fmla="*/ 308062 w 453415"/>
              <a:gd name="connsiteY4" fmla="*/ 11159 h 119168"/>
              <a:gd name="connsiteX5" fmla="*/ 187412 w 453415"/>
              <a:gd name="connsiteY5" fmla="*/ 17509 h 119168"/>
              <a:gd name="connsiteX6" fmla="*/ 215987 w 453415"/>
              <a:gd name="connsiteY6" fmla="*/ 20684 h 119168"/>
              <a:gd name="connsiteX7" fmla="*/ 87 w 453415"/>
              <a:gd name="connsiteY7" fmla="*/ 119109 h 11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415" h="119168">
                <a:moveTo>
                  <a:pt x="87" y="119109"/>
                </a:moveTo>
                <a:cubicBezTo>
                  <a:pt x="4849" y="116463"/>
                  <a:pt x="214400" y="21213"/>
                  <a:pt x="244562" y="4809"/>
                </a:cubicBezTo>
                <a:cubicBezTo>
                  <a:pt x="274724" y="-11595"/>
                  <a:pt x="146666" y="19096"/>
                  <a:pt x="181062" y="20684"/>
                </a:cubicBezTo>
                <a:cubicBezTo>
                  <a:pt x="215458" y="22271"/>
                  <a:pt x="429770" y="15921"/>
                  <a:pt x="450937" y="14334"/>
                </a:cubicBezTo>
                <a:cubicBezTo>
                  <a:pt x="472104" y="12747"/>
                  <a:pt x="351983" y="10630"/>
                  <a:pt x="308062" y="11159"/>
                </a:cubicBezTo>
                <a:cubicBezTo>
                  <a:pt x="264141" y="11688"/>
                  <a:pt x="202758" y="15921"/>
                  <a:pt x="187412" y="17509"/>
                </a:cubicBezTo>
                <a:cubicBezTo>
                  <a:pt x="172066" y="19096"/>
                  <a:pt x="244562" y="6397"/>
                  <a:pt x="215987" y="20684"/>
                </a:cubicBezTo>
                <a:cubicBezTo>
                  <a:pt x="187412" y="34971"/>
                  <a:pt x="-4675" y="121755"/>
                  <a:pt x="87" y="11910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B72E5E83-816C-D007-2431-B59EEC49D5B3}"/>
              </a:ext>
            </a:extLst>
          </p:cNvPr>
          <p:cNvSpPr/>
          <p:nvPr/>
        </p:nvSpPr>
        <p:spPr>
          <a:xfrm>
            <a:off x="6079832" y="5438722"/>
            <a:ext cx="235371" cy="146133"/>
          </a:xfrm>
          <a:custGeom>
            <a:avLst/>
            <a:gdLst>
              <a:gd name="connsiteX0" fmla="*/ 235243 w 235371"/>
              <a:gd name="connsiteY0" fmla="*/ 53 h 146133"/>
              <a:gd name="connsiteX1" fmla="*/ 98718 w 235371"/>
              <a:gd name="connsiteY1" fmla="*/ 57203 h 146133"/>
              <a:gd name="connsiteX2" fmla="*/ 293 w 235371"/>
              <a:gd name="connsiteY2" fmla="*/ 146103 h 146133"/>
              <a:gd name="connsiteX3" fmla="*/ 73318 w 235371"/>
              <a:gd name="connsiteY3" fmla="*/ 66728 h 146133"/>
              <a:gd name="connsiteX4" fmla="*/ 235243 w 235371"/>
              <a:gd name="connsiteY4" fmla="*/ 53 h 14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71" h="146133">
                <a:moveTo>
                  <a:pt x="235243" y="53"/>
                </a:moveTo>
                <a:cubicBezTo>
                  <a:pt x="239476" y="-1534"/>
                  <a:pt x="137876" y="32861"/>
                  <a:pt x="98718" y="57203"/>
                </a:cubicBezTo>
                <a:cubicBezTo>
                  <a:pt x="59560" y="81545"/>
                  <a:pt x="4526" y="144516"/>
                  <a:pt x="293" y="146103"/>
                </a:cubicBezTo>
                <a:cubicBezTo>
                  <a:pt x="-3940" y="147690"/>
                  <a:pt x="38393" y="87895"/>
                  <a:pt x="73318" y="66728"/>
                </a:cubicBezTo>
                <a:cubicBezTo>
                  <a:pt x="108243" y="45561"/>
                  <a:pt x="231010" y="1640"/>
                  <a:pt x="235243" y="5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B395385C-5399-775F-8EA0-F73B6AFCA17C}"/>
              </a:ext>
            </a:extLst>
          </p:cNvPr>
          <p:cNvSpPr/>
          <p:nvPr/>
        </p:nvSpPr>
        <p:spPr>
          <a:xfrm>
            <a:off x="5509849" y="5349688"/>
            <a:ext cx="113422" cy="299581"/>
          </a:xfrm>
          <a:custGeom>
            <a:avLst/>
            <a:gdLst>
              <a:gd name="connsiteX0" fmla="*/ 113076 w 113422"/>
              <a:gd name="connsiteY0" fmla="*/ 187 h 299581"/>
              <a:gd name="connsiteX1" fmla="*/ 1951 w 113422"/>
              <a:gd name="connsiteY1" fmla="*/ 212912 h 299581"/>
              <a:gd name="connsiteX2" fmla="*/ 40051 w 113422"/>
              <a:gd name="connsiteY2" fmla="*/ 162112 h 299581"/>
              <a:gd name="connsiteX3" fmla="*/ 11476 w 113422"/>
              <a:gd name="connsiteY3" fmla="*/ 298637 h 299581"/>
              <a:gd name="connsiteX4" fmla="*/ 21001 w 113422"/>
              <a:gd name="connsiteY4" fmla="*/ 219262 h 299581"/>
              <a:gd name="connsiteX5" fmla="*/ 40051 w 113422"/>
              <a:gd name="connsiteY5" fmla="*/ 155762 h 299581"/>
              <a:gd name="connsiteX6" fmla="*/ 36876 w 113422"/>
              <a:gd name="connsiteY6" fmla="*/ 174812 h 299581"/>
              <a:gd name="connsiteX7" fmla="*/ 113076 w 113422"/>
              <a:gd name="connsiteY7" fmla="*/ 187 h 29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422" h="299581">
                <a:moveTo>
                  <a:pt x="113076" y="187"/>
                </a:moveTo>
                <a:cubicBezTo>
                  <a:pt x="107255" y="6537"/>
                  <a:pt x="14122" y="185925"/>
                  <a:pt x="1951" y="212912"/>
                </a:cubicBezTo>
                <a:cubicBezTo>
                  <a:pt x="-10220" y="239900"/>
                  <a:pt x="38464" y="147825"/>
                  <a:pt x="40051" y="162112"/>
                </a:cubicBezTo>
                <a:cubicBezTo>
                  <a:pt x="41638" y="176399"/>
                  <a:pt x="14651" y="289112"/>
                  <a:pt x="11476" y="298637"/>
                </a:cubicBezTo>
                <a:cubicBezTo>
                  <a:pt x="8301" y="308162"/>
                  <a:pt x="16239" y="243074"/>
                  <a:pt x="21001" y="219262"/>
                </a:cubicBezTo>
                <a:cubicBezTo>
                  <a:pt x="25763" y="195450"/>
                  <a:pt x="40051" y="155762"/>
                  <a:pt x="40051" y="155762"/>
                </a:cubicBezTo>
                <a:cubicBezTo>
                  <a:pt x="42697" y="148354"/>
                  <a:pt x="24176" y="198625"/>
                  <a:pt x="36876" y="174812"/>
                </a:cubicBezTo>
                <a:cubicBezTo>
                  <a:pt x="49576" y="151000"/>
                  <a:pt x="118897" y="-6163"/>
                  <a:pt x="113076" y="1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201B0260-1324-2E4D-0F9A-1BD111387C70}"/>
              </a:ext>
            </a:extLst>
          </p:cNvPr>
          <p:cNvSpPr/>
          <p:nvPr/>
        </p:nvSpPr>
        <p:spPr>
          <a:xfrm>
            <a:off x="5758632" y="5287011"/>
            <a:ext cx="357668" cy="41699"/>
          </a:xfrm>
          <a:custGeom>
            <a:avLst/>
            <a:gdLst>
              <a:gd name="connsiteX0" fmla="*/ 10343 w 357668"/>
              <a:gd name="connsiteY0" fmla="*/ 40639 h 41699"/>
              <a:gd name="connsiteX1" fmla="*/ 327843 w 357668"/>
              <a:gd name="connsiteY1" fmla="*/ 5714 h 41699"/>
              <a:gd name="connsiteX2" fmla="*/ 318318 w 357668"/>
              <a:gd name="connsiteY2" fmla="*/ 2539 h 41699"/>
              <a:gd name="connsiteX3" fmla="*/ 99243 w 357668"/>
              <a:gd name="connsiteY3" fmla="*/ 31114 h 41699"/>
              <a:gd name="connsiteX4" fmla="*/ 10343 w 357668"/>
              <a:gd name="connsiteY4" fmla="*/ 40639 h 4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668" h="41699">
                <a:moveTo>
                  <a:pt x="10343" y="40639"/>
                </a:moveTo>
                <a:lnTo>
                  <a:pt x="327843" y="5714"/>
                </a:lnTo>
                <a:cubicBezTo>
                  <a:pt x="379172" y="-636"/>
                  <a:pt x="356418" y="-1694"/>
                  <a:pt x="318318" y="2539"/>
                </a:cubicBezTo>
                <a:cubicBezTo>
                  <a:pt x="280218" y="6772"/>
                  <a:pt x="150572" y="26881"/>
                  <a:pt x="99243" y="31114"/>
                </a:cubicBezTo>
                <a:cubicBezTo>
                  <a:pt x="47914" y="35347"/>
                  <a:pt x="-27757" y="44872"/>
                  <a:pt x="10343" y="406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0227959F-243A-6DC0-638A-9050844A02B1}"/>
              </a:ext>
            </a:extLst>
          </p:cNvPr>
          <p:cNvSpPr/>
          <p:nvPr/>
        </p:nvSpPr>
        <p:spPr>
          <a:xfrm>
            <a:off x="6010494" y="5342944"/>
            <a:ext cx="207394" cy="179010"/>
          </a:xfrm>
          <a:custGeom>
            <a:avLst/>
            <a:gdLst>
              <a:gd name="connsiteX0" fmla="*/ 2956 w 207394"/>
              <a:gd name="connsiteY0" fmla="*/ 581 h 179010"/>
              <a:gd name="connsiteX1" fmla="*/ 196631 w 207394"/>
              <a:gd name="connsiteY1" fmla="*/ 70431 h 179010"/>
              <a:gd name="connsiteX2" fmla="*/ 171231 w 207394"/>
              <a:gd name="connsiteY2" fmla="*/ 73606 h 179010"/>
              <a:gd name="connsiteX3" fmla="*/ 75981 w 207394"/>
              <a:gd name="connsiteY3" fmla="*/ 178381 h 179010"/>
              <a:gd name="connsiteX4" fmla="*/ 123606 w 207394"/>
              <a:gd name="connsiteY4" fmla="*/ 114881 h 179010"/>
              <a:gd name="connsiteX5" fmla="*/ 91856 w 207394"/>
              <a:gd name="connsiteY5" fmla="*/ 64081 h 179010"/>
              <a:gd name="connsiteX6" fmla="*/ 104556 w 207394"/>
              <a:gd name="connsiteY6" fmla="*/ 73606 h 179010"/>
              <a:gd name="connsiteX7" fmla="*/ 79156 w 207394"/>
              <a:gd name="connsiteY7" fmla="*/ 38681 h 179010"/>
              <a:gd name="connsiteX8" fmla="*/ 2956 w 207394"/>
              <a:gd name="connsiteY8" fmla="*/ 581 h 17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394" h="179010">
                <a:moveTo>
                  <a:pt x="2956" y="581"/>
                </a:moveTo>
                <a:cubicBezTo>
                  <a:pt x="22535" y="5873"/>
                  <a:pt x="168585" y="58260"/>
                  <a:pt x="196631" y="70431"/>
                </a:cubicBezTo>
                <a:cubicBezTo>
                  <a:pt x="224677" y="82602"/>
                  <a:pt x="191339" y="55614"/>
                  <a:pt x="171231" y="73606"/>
                </a:cubicBezTo>
                <a:cubicBezTo>
                  <a:pt x="151123" y="91598"/>
                  <a:pt x="83919" y="171502"/>
                  <a:pt x="75981" y="178381"/>
                </a:cubicBezTo>
                <a:cubicBezTo>
                  <a:pt x="68043" y="185260"/>
                  <a:pt x="120960" y="133931"/>
                  <a:pt x="123606" y="114881"/>
                </a:cubicBezTo>
                <a:cubicBezTo>
                  <a:pt x="126252" y="95831"/>
                  <a:pt x="91856" y="64081"/>
                  <a:pt x="91856" y="64081"/>
                </a:cubicBezTo>
                <a:cubicBezTo>
                  <a:pt x="88681" y="57202"/>
                  <a:pt x="106673" y="77839"/>
                  <a:pt x="104556" y="73606"/>
                </a:cubicBezTo>
                <a:cubicBezTo>
                  <a:pt x="102439" y="69373"/>
                  <a:pt x="91327" y="49794"/>
                  <a:pt x="79156" y="38681"/>
                </a:cubicBezTo>
                <a:cubicBezTo>
                  <a:pt x="66985" y="27568"/>
                  <a:pt x="-16623" y="-4711"/>
                  <a:pt x="2956" y="58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C4437267-D5D6-E6B4-597F-FFA8BBFD5210}"/>
              </a:ext>
            </a:extLst>
          </p:cNvPr>
          <p:cNvSpPr/>
          <p:nvPr/>
        </p:nvSpPr>
        <p:spPr>
          <a:xfrm>
            <a:off x="5034769" y="5551792"/>
            <a:ext cx="205724" cy="401188"/>
          </a:xfrm>
          <a:custGeom>
            <a:avLst/>
            <a:gdLst>
              <a:gd name="connsiteX0" fmla="*/ 781 w 205724"/>
              <a:gd name="connsiteY0" fmla="*/ 1283 h 401188"/>
              <a:gd name="connsiteX1" fmla="*/ 111906 w 205724"/>
              <a:gd name="connsiteY1" fmla="*/ 274333 h 401188"/>
              <a:gd name="connsiteX2" fmla="*/ 102381 w 205724"/>
              <a:gd name="connsiteY2" fmla="*/ 245758 h 401188"/>
              <a:gd name="connsiteX3" fmla="*/ 200806 w 205724"/>
              <a:gd name="connsiteY3" fmla="*/ 394983 h 401188"/>
              <a:gd name="connsiteX4" fmla="*/ 181756 w 205724"/>
              <a:gd name="connsiteY4" fmla="*/ 360058 h 401188"/>
              <a:gd name="connsiteX5" fmla="*/ 102381 w 205724"/>
              <a:gd name="connsiteY5" fmla="*/ 242583 h 401188"/>
              <a:gd name="connsiteX6" fmla="*/ 115081 w 205724"/>
              <a:gd name="connsiteY6" fmla="*/ 255283 h 401188"/>
              <a:gd name="connsiteX7" fmla="*/ 57931 w 205724"/>
              <a:gd name="connsiteY7" fmla="*/ 140983 h 401188"/>
              <a:gd name="connsiteX8" fmla="*/ 61106 w 205724"/>
              <a:gd name="connsiteY8" fmla="*/ 169558 h 401188"/>
              <a:gd name="connsiteX9" fmla="*/ 781 w 205724"/>
              <a:gd name="connsiteY9" fmla="*/ 1283 h 40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724" h="401188">
                <a:moveTo>
                  <a:pt x="781" y="1283"/>
                </a:moveTo>
                <a:cubicBezTo>
                  <a:pt x="9248" y="18745"/>
                  <a:pt x="94973" y="233587"/>
                  <a:pt x="111906" y="274333"/>
                </a:cubicBezTo>
                <a:cubicBezTo>
                  <a:pt x="128839" y="315079"/>
                  <a:pt x="87564" y="225650"/>
                  <a:pt x="102381" y="245758"/>
                </a:cubicBezTo>
                <a:cubicBezTo>
                  <a:pt x="117198" y="265866"/>
                  <a:pt x="187577" y="375933"/>
                  <a:pt x="200806" y="394983"/>
                </a:cubicBezTo>
                <a:cubicBezTo>
                  <a:pt x="214035" y="414033"/>
                  <a:pt x="198160" y="385458"/>
                  <a:pt x="181756" y="360058"/>
                </a:cubicBezTo>
                <a:cubicBezTo>
                  <a:pt x="165352" y="334658"/>
                  <a:pt x="102381" y="242583"/>
                  <a:pt x="102381" y="242583"/>
                </a:cubicBezTo>
                <a:cubicBezTo>
                  <a:pt x="91269" y="225121"/>
                  <a:pt x="122489" y="272216"/>
                  <a:pt x="115081" y="255283"/>
                </a:cubicBezTo>
                <a:cubicBezTo>
                  <a:pt x="107673" y="238350"/>
                  <a:pt x="66927" y="155270"/>
                  <a:pt x="57931" y="140983"/>
                </a:cubicBezTo>
                <a:cubicBezTo>
                  <a:pt x="48935" y="126696"/>
                  <a:pt x="66927" y="189137"/>
                  <a:pt x="61106" y="169558"/>
                </a:cubicBezTo>
                <a:cubicBezTo>
                  <a:pt x="55285" y="149979"/>
                  <a:pt x="-7686" y="-16179"/>
                  <a:pt x="781" y="128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F2E04A87-14F8-0FAE-3F3B-ED8F1E290D0E}"/>
              </a:ext>
            </a:extLst>
          </p:cNvPr>
          <p:cNvSpPr/>
          <p:nvPr/>
        </p:nvSpPr>
        <p:spPr>
          <a:xfrm>
            <a:off x="5165609" y="5469751"/>
            <a:ext cx="276468" cy="648961"/>
          </a:xfrm>
          <a:custGeom>
            <a:avLst/>
            <a:gdLst>
              <a:gd name="connsiteX0" fmla="*/ 25516 w 276468"/>
              <a:gd name="connsiteY0" fmla="*/ 774 h 648961"/>
              <a:gd name="connsiteX1" fmla="*/ 116 w 276468"/>
              <a:gd name="connsiteY1" fmla="*/ 194449 h 648961"/>
              <a:gd name="connsiteX2" fmla="*/ 38216 w 276468"/>
              <a:gd name="connsiteY2" fmla="*/ 143649 h 648961"/>
              <a:gd name="connsiteX3" fmla="*/ 104891 w 276468"/>
              <a:gd name="connsiteY3" fmla="*/ 305574 h 648961"/>
              <a:gd name="connsiteX4" fmla="*/ 92191 w 276468"/>
              <a:gd name="connsiteY4" fmla="*/ 254774 h 648961"/>
              <a:gd name="connsiteX5" fmla="*/ 276341 w 276468"/>
              <a:gd name="connsiteY5" fmla="*/ 648474 h 648961"/>
              <a:gd name="connsiteX6" fmla="*/ 60441 w 276468"/>
              <a:gd name="connsiteY6" fmla="*/ 162699 h 648961"/>
              <a:gd name="connsiteX7" fmla="*/ 50916 w 276468"/>
              <a:gd name="connsiteY7" fmla="*/ 153174 h 648961"/>
              <a:gd name="connsiteX8" fmla="*/ 22341 w 276468"/>
              <a:gd name="connsiteY8" fmla="*/ 130949 h 648961"/>
              <a:gd name="connsiteX9" fmla="*/ 19166 w 276468"/>
              <a:gd name="connsiteY9" fmla="*/ 146824 h 648961"/>
              <a:gd name="connsiteX10" fmla="*/ 12816 w 276468"/>
              <a:gd name="connsiteY10" fmla="*/ 96024 h 648961"/>
              <a:gd name="connsiteX11" fmla="*/ 116 w 276468"/>
              <a:gd name="connsiteY11" fmla="*/ 124599 h 648961"/>
              <a:gd name="connsiteX12" fmla="*/ 25516 w 276468"/>
              <a:gd name="connsiteY12" fmla="*/ 774 h 64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6468" h="648961">
                <a:moveTo>
                  <a:pt x="25516" y="774"/>
                </a:moveTo>
                <a:cubicBezTo>
                  <a:pt x="25516" y="12416"/>
                  <a:pt x="-2001" y="170636"/>
                  <a:pt x="116" y="194449"/>
                </a:cubicBezTo>
                <a:cubicBezTo>
                  <a:pt x="2233" y="218262"/>
                  <a:pt x="20753" y="125128"/>
                  <a:pt x="38216" y="143649"/>
                </a:cubicBezTo>
                <a:cubicBezTo>
                  <a:pt x="55679" y="162170"/>
                  <a:pt x="95895" y="287053"/>
                  <a:pt x="104891" y="305574"/>
                </a:cubicBezTo>
                <a:cubicBezTo>
                  <a:pt x="113887" y="324095"/>
                  <a:pt x="63616" y="197624"/>
                  <a:pt x="92191" y="254774"/>
                </a:cubicBezTo>
                <a:cubicBezTo>
                  <a:pt x="120766" y="311924"/>
                  <a:pt x="281633" y="663820"/>
                  <a:pt x="276341" y="648474"/>
                </a:cubicBezTo>
                <a:cubicBezTo>
                  <a:pt x="271049" y="633128"/>
                  <a:pt x="60441" y="162699"/>
                  <a:pt x="60441" y="162699"/>
                </a:cubicBezTo>
                <a:cubicBezTo>
                  <a:pt x="22870" y="80149"/>
                  <a:pt x="57266" y="158466"/>
                  <a:pt x="50916" y="153174"/>
                </a:cubicBezTo>
                <a:cubicBezTo>
                  <a:pt x="44566" y="147882"/>
                  <a:pt x="27632" y="132007"/>
                  <a:pt x="22341" y="130949"/>
                </a:cubicBezTo>
                <a:cubicBezTo>
                  <a:pt x="17050" y="129891"/>
                  <a:pt x="20753" y="152645"/>
                  <a:pt x="19166" y="146824"/>
                </a:cubicBezTo>
                <a:cubicBezTo>
                  <a:pt x="17578" y="141003"/>
                  <a:pt x="15991" y="99728"/>
                  <a:pt x="12816" y="96024"/>
                </a:cubicBezTo>
                <a:cubicBezTo>
                  <a:pt x="9641" y="92320"/>
                  <a:pt x="116" y="136770"/>
                  <a:pt x="116" y="124599"/>
                </a:cubicBezTo>
                <a:cubicBezTo>
                  <a:pt x="116" y="112428"/>
                  <a:pt x="25516" y="-10868"/>
                  <a:pt x="25516" y="7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9DA0D085-5925-35C4-6EC4-0039890CFFD6}"/>
              </a:ext>
            </a:extLst>
          </p:cNvPr>
          <p:cNvSpPr/>
          <p:nvPr/>
        </p:nvSpPr>
        <p:spPr>
          <a:xfrm>
            <a:off x="5435600" y="6388093"/>
            <a:ext cx="203906" cy="284450"/>
          </a:xfrm>
          <a:custGeom>
            <a:avLst/>
            <a:gdLst>
              <a:gd name="connsiteX0" fmla="*/ 22225 w 203906"/>
              <a:gd name="connsiteY0" fmla="*/ 7 h 284450"/>
              <a:gd name="connsiteX1" fmla="*/ 22225 w 203906"/>
              <a:gd name="connsiteY1" fmla="*/ 133357 h 284450"/>
              <a:gd name="connsiteX2" fmla="*/ 88900 w 203906"/>
              <a:gd name="connsiteY2" fmla="*/ 209557 h 284450"/>
              <a:gd name="connsiteX3" fmla="*/ 41275 w 203906"/>
              <a:gd name="connsiteY3" fmla="*/ 177807 h 284450"/>
              <a:gd name="connsiteX4" fmla="*/ 200025 w 203906"/>
              <a:gd name="connsiteY4" fmla="*/ 282582 h 284450"/>
              <a:gd name="connsiteX5" fmla="*/ 158750 w 203906"/>
              <a:gd name="connsiteY5" fmla="*/ 247657 h 284450"/>
              <a:gd name="connsiteX6" fmla="*/ 15875 w 203906"/>
              <a:gd name="connsiteY6" fmla="*/ 123832 h 284450"/>
              <a:gd name="connsiteX7" fmla="*/ 73025 w 203906"/>
              <a:gd name="connsiteY7" fmla="*/ 196857 h 284450"/>
              <a:gd name="connsiteX8" fmla="*/ 38100 w 203906"/>
              <a:gd name="connsiteY8" fmla="*/ 149232 h 284450"/>
              <a:gd name="connsiteX9" fmla="*/ 22225 w 203906"/>
              <a:gd name="connsiteY9" fmla="*/ 111132 h 284450"/>
              <a:gd name="connsiteX10" fmla="*/ 0 w 203906"/>
              <a:gd name="connsiteY10" fmla="*/ 127007 h 284450"/>
              <a:gd name="connsiteX11" fmla="*/ 22225 w 203906"/>
              <a:gd name="connsiteY11" fmla="*/ 7 h 28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906" h="284450">
                <a:moveTo>
                  <a:pt x="22225" y="7"/>
                </a:moveTo>
                <a:cubicBezTo>
                  <a:pt x="25929" y="1065"/>
                  <a:pt x="11112" y="98432"/>
                  <a:pt x="22225" y="133357"/>
                </a:cubicBezTo>
                <a:cubicBezTo>
                  <a:pt x="33338" y="168282"/>
                  <a:pt x="85725" y="202149"/>
                  <a:pt x="88900" y="209557"/>
                </a:cubicBezTo>
                <a:cubicBezTo>
                  <a:pt x="92075" y="216965"/>
                  <a:pt x="41275" y="177807"/>
                  <a:pt x="41275" y="177807"/>
                </a:cubicBezTo>
                <a:lnTo>
                  <a:pt x="200025" y="282582"/>
                </a:lnTo>
                <a:cubicBezTo>
                  <a:pt x="219604" y="294224"/>
                  <a:pt x="158750" y="247657"/>
                  <a:pt x="158750" y="247657"/>
                </a:cubicBezTo>
                <a:cubicBezTo>
                  <a:pt x="128058" y="221199"/>
                  <a:pt x="30163" y="132299"/>
                  <a:pt x="15875" y="123832"/>
                </a:cubicBezTo>
                <a:cubicBezTo>
                  <a:pt x="1587" y="115365"/>
                  <a:pt x="69321" y="192624"/>
                  <a:pt x="73025" y="196857"/>
                </a:cubicBezTo>
                <a:cubicBezTo>
                  <a:pt x="76729" y="201090"/>
                  <a:pt x="46567" y="163520"/>
                  <a:pt x="38100" y="149232"/>
                </a:cubicBezTo>
                <a:cubicBezTo>
                  <a:pt x="29633" y="134944"/>
                  <a:pt x="28575" y="114836"/>
                  <a:pt x="22225" y="111132"/>
                </a:cubicBezTo>
                <a:cubicBezTo>
                  <a:pt x="15875" y="107428"/>
                  <a:pt x="0" y="140765"/>
                  <a:pt x="0" y="127007"/>
                </a:cubicBezTo>
                <a:cubicBezTo>
                  <a:pt x="0" y="113249"/>
                  <a:pt x="18521" y="-1051"/>
                  <a:pt x="22225" y="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1E04356B-CA32-C030-15B5-2CE0C2367ADF}"/>
              </a:ext>
            </a:extLst>
          </p:cNvPr>
          <p:cNvSpPr/>
          <p:nvPr/>
        </p:nvSpPr>
        <p:spPr>
          <a:xfrm>
            <a:off x="5540303" y="6372015"/>
            <a:ext cx="207285" cy="277013"/>
          </a:xfrm>
          <a:custGeom>
            <a:avLst/>
            <a:gdLst>
              <a:gd name="connsiteX0" fmla="*/ 72 w 207285"/>
              <a:gd name="connsiteY0" fmla="*/ 210 h 277013"/>
              <a:gd name="connsiteX1" fmla="*/ 28647 w 207285"/>
              <a:gd name="connsiteY1" fmla="*/ 127210 h 277013"/>
              <a:gd name="connsiteX2" fmla="*/ 114372 w 207285"/>
              <a:gd name="connsiteY2" fmla="*/ 219285 h 277013"/>
              <a:gd name="connsiteX3" fmla="*/ 57222 w 207285"/>
              <a:gd name="connsiteY3" fmla="*/ 200235 h 277013"/>
              <a:gd name="connsiteX4" fmla="*/ 196922 w 207285"/>
              <a:gd name="connsiteY4" fmla="*/ 273260 h 277013"/>
              <a:gd name="connsiteX5" fmla="*/ 184222 w 207285"/>
              <a:gd name="connsiteY5" fmla="*/ 260560 h 277013"/>
              <a:gd name="connsiteX6" fmla="*/ 82622 w 207285"/>
              <a:gd name="connsiteY6" fmla="*/ 209760 h 277013"/>
              <a:gd name="connsiteX7" fmla="*/ 73097 w 207285"/>
              <a:gd name="connsiteY7" fmla="*/ 174835 h 277013"/>
              <a:gd name="connsiteX8" fmla="*/ 57222 w 207285"/>
              <a:gd name="connsiteY8" fmla="*/ 190710 h 277013"/>
              <a:gd name="connsiteX9" fmla="*/ 47697 w 207285"/>
              <a:gd name="connsiteY9" fmla="*/ 155785 h 277013"/>
              <a:gd name="connsiteX10" fmla="*/ 34997 w 207285"/>
              <a:gd name="connsiteY10" fmla="*/ 158960 h 277013"/>
              <a:gd name="connsiteX11" fmla="*/ 72 w 207285"/>
              <a:gd name="connsiteY11" fmla="*/ 210 h 27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285" h="277013">
                <a:moveTo>
                  <a:pt x="72" y="210"/>
                </a:moveTo>
                <a:cubicBezTo>
                  <a:pt x="-986" y="-5081"/>
                  <a:pt x="9597" y="90698"/>
                  <a:pt x="28647" y="127210"/>
                </a:cubicBezTo>
                <a:cubicBezTo>
                  <a:pt x="47697" y="163722"/>
                  <a:pt x="109610" y="207114"/>
                  <a:pt x="114372" y="219285"/>
                </a:cubicBezTo>
                <a:cubicBezTo>
                  <a:pt x="119134" y="231456"/>
                  <a:pt x="43464" y="191239"/>
                  <a:pt x="57222" y="200235"/>
                </a:cubicBezTo>
                <a:cubicBezTo>
                  <a:pt x="70980" y="209231"/>
                  <a:pt x="196922" y="273260"/>
                  <a:pt x="196922" y="273260"/>
                </a:cubicBezTo>
                <a:cubicBezTo>
                  <a:pt x="218089" y="283314"/>
                  <a:pt x="203272" y="271143"/>
                  <a:pt x="184222" y="260560"/>
                </a:cubicBezTo>
                <a:cubicBezTo>
                  <a:pt x="165172" y="249977"/>
                  <a:pt x="101143" y="224047"/>
                  <a:pt x="82622" y="209760"/>
                </a:cubicBezTo>
                <a:cubicBezTo>
                  <a:pt x="64101" y="195473"/>
                  <a:pt x="73097" y="174835"/>
                  <a:pt x="73097" y="174835"/>
                </a:cubicBezTo>
                <a:cubicBezTo>
                  <a:pt x="68864" y="171660"/>
                  <a:pt x="61455" y="193885"/>
                  <a:pt x="57222" y="190710"/>
                </a:cubicBezTo>
                <a:cubicBezTo>
                  <a:pt x="52989" y="187535"/>
                  <a:pt x="47697" y="155785"/>
                  <a:pt x="47697" y="155785"/>
                </a:cubicBezTo>
                <a:cubicBezTo>
                  <a:pt x="43993" y="150493"/>
                  <a:pt x="40289" y="184360"/>
                  <a:pt x="34997" y="158960"/>
                </a:cubicBezTo>
                <a:cubicBezTo>
                  <a:pt x="29705" y="133560"/>
                  <a:pt x="1130" y="5501"/>
                  <a:pt x="72" y="2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F6DEA3B9-7C0C-90EF-0849-7EFA38AE13D7}"/>
              </a:ext>
            </a:extLst>
          </p:cNvPr>
          <p:cNvSpPr/>
          <p:nvPr/>
        </p:nvSpPr>
        <p:spPr>
          <a:xfrm>
            <a:off x="5489353" y="6248142"/>
            <a:ext cx="181197" cy="406712"/>
          </a:xfrm>
          <a:custGeom>
            <a:avLst/>
            <a:gdLst>
              <a:gd name="connsiteX0" fmla="*/ 222 w 181197"/>
              <a:gd name="connsiteY0" fmla="*/ 258 h 406712"/>
              <a:gd name="connsiteX1" fmla="*/ 152622 w 181197"/>
              <a:gd name="connsiteY1" fmla="*/ 184408 h 406712"/>
              <a:gd name="connsiteX2" fmla="*/ 155797 w 181197"/>
              <a:gd name="connsiteY2" fmla="*/ 260608 h 406712"/>
              <a:gd name="connsiteX3" fmla="*/ 181197 w 181197"/>
              <a:gd name="connsiteY3" fmla="*/ 200283 h 406712"/>
              <a:gd name="connsiteX4" fmla="*/ 155797 w 181197"/>
              <a:gd name="connsiteY4" fmla="*/ 406658 h 406712"/>
              <a:gd name="connsiteX5" fmla="*/ 178022 w 181197"/>
              <a:gd name="connsiteY5" fmla="*/ 178058 h 406712"/>
              <a:gd name="connsiteX6" fmla="*/ 168497 w 181197"/>
              <a:gd name="connsiteY6" fmla="*/ 197108 h 406712"/>
              <a:gd name="connsiteX7" fmla="*/ 101822 w 181197"/>
              <a:gd name="connsiteY7" fmla="*/ 124083 h 406712"/>
              <a:gd name="connsiteX8" fmla="*/ 117697 w 181197"/>
              <a:gd name="connsiteY8" fmla="*/ 143133 h 406712"/>
              <a:gd name="connsiteX9" fmla="*/ 222 w 181197"/>
              <a:gd name="connsiteY9" fmla="*/ 258 h 40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197" h="406712">
                <a:moveTo>
                  <a:pt x="222" y="258"/>
                </a:moveTo>
                <a:cubicBezTo>
                  <a:pt x="6043" y="7137"/>
                  <a:pt x="126693" y="141016"/>
                  <a:pt x="152622" y="184408"/>
                </a:cubicBezTo>
                <a:cubicBezTo>
                  <a:pt x="178551" y="227800"/>
                  <a:pt x="151035" y="257962"/>
                  <a:pt x="155797" y="260608"/>
                </a:cubicBezTo>
                <a:cubicBezTo>
                  <a:pt x="160559" y="263254"/>
                  <a:pt x="181197" y="175941"/>
                  <a:pt x="181197" y="200283"/>
                </a:cubicBezTo>
                <a:cubicBezTo>
                  <a:pt x="181197" y="224625"/>
                  <a:pt x="156326" y="410362"/>
                  <a:pt x="155797" y="406658"/>
                </a:cubicBezTo>
                <a:cubicBezTo>
                  <a:pt x="155268" y="402954"/>
                  <a:pt x="175905" y="212983"/>
                  <a:pt x="178022" y="178058"/>
                </a:cubicBezTo>
                <a:cubicBezTo>
                  <a:pt x="180139" y="143133"/>
                  <a:pt x="181197" y="206104"/>
                  <a:pt x="168497" y="197108"/>
                </a:cubicBezTo>
                <a:cubicBezTo>
                  <a:pt x="155797" y="188112"/>
                  <a:pt x="101822" y="124083"/>
                  <a:pt x="101822" y="124083"/>
                </a:cubicBezTo>
                <a:cubicBezTo>
                  <a:pt x="93355" y="115087"/>
                  <a:pt x="130926" y="160596"/>
                  <a:pt x="117697" y="143133"/>
                </a:cubicBezTo>
                <a:cubicBezTo>
                  <a:pt x="104468" y="125671"/>
                  <a:pt x="-5599" y="-6621"/>
                  <a:pt x="222" y="2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80043569-44C2-9F8A-E4D6-E57A5F55F231}"/>
              </a:ext>
            </a:extLst>
          </p:cNvPr>
          <p:cNvSpPr/>
          <p:nvPr/>
        </p:nvSpPr>
        <p:spPr>
          <a:xfrm>
            <a:off x="5658865" y="6551760"/>
            <a:ext cx="104164" cy="345073"/>
          </a:xfrm>
          <a:custGeom>
            <a:avLst/>
            <a:gdLst>
              <a:gd name="connsiteX0" fmla="*/ 103760 w 104164"/>
              <a:gd name="connsiteY0" fmla="*/ 1440 h 345073"/>
              <a:gd name="connsiteX1" fmla="*/ 5335 w 104164"/>
              <a:gd name="connsiteY1" fmla="*/ 223690 h 345073"/>
              <a:gd name="connsiteX2" fmla="*/ 37085 w 104164"/>
              <a:gd name="connsiteY2" fmla="*/ 179240 h 345073"/>
              <a:gd name="connsiteX3" fmla="*/ 5335 w 104164"/>
              <a:gd name="connsiteY3" fmla="*/ 280840 h 345073"/>
              <a:gd name="connsiteX4" fmla="*/ 2160 w 104164"/>
              <a:gd name="connsiteY4" fmla="*/ 341165 h 345073"/>
              <a:gd name="connsiteX5" fmla="*/ 27560 w 104164"/>
              <a:gd name="connsiteY5" fmla="*/ 169715 h 345073"/>
              <a:gd name="connsiteX6" fmla="*/ 8510 w 104164"/>
              <a:gd name="connsiteY6" fmla="*/ 195115 h 345073"/>
              <a:gd name="connsiteX7" fmla="*/ 21210 w 104164"/>
              <a:gd name="connsiteY7" fmla="*/ 141140 h 345073"/>
              <a:gd name="connsiteX8" fmla="*/ 56135 w 104164"/>
              <a:gd name="connsiteY8" fmla="*/ 106215 h 345073"/>
              <a:gd name="connsiteX9" fmla="*/ 40260 w 104164"/>
              <a:gd name="connsiteY9" fmla="*/ 128440 h 345073"/>
              <a:gd name="connsiteX10" fmla="*/ 103760 w 104164"/>
              <a:gd name="connsiteY10" fmla="*/ 1440 h 345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164" h="345073">
                <a:moveTo>
                  <a:pt x="103760" y="1440"/>
                </a:moveTo>
                <a:cubicBezTo>
                  <a:pt x="97939" y="17315"/>
                  <a:pt x="16447" y="194057"/>
                  <a:pt x="5335" y="223690"/>
                </a:cubicBezTo>
                <a:cubicBezTo>
                  <a:pt x="-5777" y="253323"/>
                  <a:pt x="37085" y="169715"/>
                  <a:pt x="37085" y="179240"/>
                </a:cubicBezTo>
                <a:cubicBezTo>
                  <a:pt x="37085" y="188765"/>
                  <a:pt x="11156" y="253852"/>
                  <a:pt x="5335" y="280840"/>
                </a:cubicBezTo>
                <a:cubicBezTo>
                  <a:pt x="-486" y="307828"/>
                  <a:pt x="-1544" y="359686"/>
                  <a:pt x="2160" y="341165"/>
                </a:cubicBezTo>
                <a:cubicBezTo>
                  <a:pt x="5864" y="322644"/>
                  <a:pt x="26502" y="194057"/>
                  <a:pt x="27560" y="169715"/>
                </a:cubicBezTo>
                <a:cubicBezTo>
                  <a:pt x="28618" y="145373"/>
                  <a:pt x="9568" y="199877"/>
                  <a:pt x="8510" y="195115"/>
                </a:cubicBezTo>
                <a:cubicBezTo>
                  <a:pt x="7452" y="190353"/>
                  <a:pt x="13272" y="155957"/>
                  <a:pt x="21210" y="141140"/>
                </a:cubicBezTo>
                <a:cubicBezTo>
                  <a:pt x="29147" y="126323"/>
                  <a:pt x="52960" y="108332"/>
                  <a:pt x="56135" y="106215"/>
                </a:cubicBezTo>
                <a:cubicBezTo>
                  <a:pt x="59310" y="104098"/>
                  <a:pt x="29677" y="151194"/>
                  <a:pt x="40260" y="128440"/>
                </a:cubicBezTo>
                <a:cubicBezTo>
                  <a:pt x="50843" y="105686"/>
                  <a:pt x="109581" y="-14435"/>
                  <a:pt x="103760" y="14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43FCDBB5-E26A-7C47-37EB-5BF6977E212A}"/>
              </a:ext>
            </a:extLst>
          </p:cNvPr>
          <p:cNvSpPr/>
          <p:nvPr/>
        </p:nvSpPr>
        <p:spPr>
          <a:xfrm>
            <a:off x="5768479" y="6510364"/>
            <a:ext cx="92770" cy="189221"/>
          </a:xfrm>
          <a:custGeom>
            <a:avLst/>
            <a:gdLst>
              <a:gd name="connsiteX0" fmla="*/ 496 w 92770"/>
              <a:gd name="connsiteY0" fmla="*/ 188886 h 189221"/>
              <a:gd name="connsiteX1" fmla="*/ 92571 w 92770"/>
              <a:gd name="connsiteY1" fmla="*/ 1561 h 189221"/>
              <a:gd name="connsiteX2" fmla="*/ 25896 w 92770"/>
              <a:gd name="connsiteY2" fmla="*/ 96811 h 189221"/>
              <a:gd name="connsiteX3" fmla="*/ 54471 w 92770"/>
              <a:gd name="connsiteY3" fmla="*/ 49186 h 189221"/>
              <a:gd name="connsiteX4" fmla="*/ 496 w 92770"/>
              <a:gd name="connsiteY4" fmla="*/ 188886 h 18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70" h="189221">
                <a:moveTo>
                  <a:pt x="496" y="188886"/>
                </a:moveTo>
                <a:cubicBezTo>
                  <a:pt x="6846" y="180949"/>
                  <a:pt x="88338" y="16907"/>
                  <a:pt x="92571" y="1561"/>
                </a:cubicBezTo>
                <a:cubicBezTo>
                  <a:pt x="96804" y="-13785"/>
                  <a:pt x="32246" y="88874"/>
                  <a:pt x="25896" y="96811"/>
                </a:cubicBezTo>
                <a:cubicBezTo>
                  <a:pt x="19546" y="104748"/>
                  <a:pt x="58175" y="37015"/>
                  <a:pt x="54471" y="49186"/>
                </a:cubicBezTo>
                <a:cubicBezTo>
                  <a:pt x="50767" y="61357"/>
                  <a:pt x="-5854" y="196823"/>
                  <a:pt x="496" y="18888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7AE3E34A-9E25-B67D-A296-7153D385BE44}"/>
              </a:ext>
            </a:extLst>
          </p:cNvPr>
          <p:cNvSpPr/>
          <p:nvPr/>
        </p:nvSpPr>
        <p:spPr>
          <a:xfrm>
            <a:off x="5835604" y="6556056"/>
            <a:ext cx="156439" cy="204831"/>
          </a:xfrm>
          <a:custGeom>
            <a:avLst/>
            <a:gdLst>
              <a:gd name="connsiteX0" fmla="*/ 46 w 156439"/>
              <a:gd name="connsiteY0" fmla="*/ 9844 h 204831"/>
              <a:gd name="connsiteX1" fmla="*/ 60371 w 156439"/>
              <a:gd name="connsiteY1" fmla="*/ 16194 h 204831"/>
              <a:gd name="connsiteX2" fmla="*/ 88946 w 156439"/>
              <a:gd name="connsiteY2" fmla="*/ 63819 h 204831"/>
              <a:gd name="connsiteX3" fmla="*/ 114346 w 156439"/>
              <a:gd name="connsiteY3" fmla="*/ 35244 h 204831"/>
              <a:gd name="connsiteX4" fmla="*/ 9571 w 156439"/>
              <a:gd name="connsiteY4" fmla="*/ 203519 h 204831"/>
              <a:gd name="connsiteX5" fmla="*/ 79421 w 156439"/>
              <a:gd name="connsiteY5" fmla="*/ 108269 h 204831"/>
              <a:gd name="connsiteX6" fmla="*/ 155621 w 156439"/>
              <a:gd name="connsiteY6" fmla="*/ 13019 h 204831"/>
              <a:gd name="connsiteX7" fmla="*/ 117521 w 156439"/>
              <a:gd name="connsiteY7" fmla="*/ 35244 h 204831"/>
              <a:gd name="connsiteX8" fmla="*/ 82596 w 156439"/>
              <a:gd name="connsiteY8" fmla="*/ 16194 h 204831"/>
              <a:gd name="connsiteX9" fmla="*/ 98471 w 156439"/>
              <a:gd name="connsiteY9" fmla="*/ 22544 h 204831"/>
              <a:gd name="connsiteX10" fmla="*/ 73071 w 156439"/>
              <a:gd name="connsiteY10" fmla="*/ 3494 h 204831"/>
              <a:gd name="connsiteX11" fmla="*/ 88946 w 156439"/>
              <a:gd name="connsiteY11" fmla="*/ 28894 h 204831"/>
              <a:gd name="connsiteX12" fmla="*/ 50846 w 156439"/>
              <a:gd name="connsiteY12" fmla="*/ 319 h 204831"/>
              <a:gd name="connsiteX13" fmla="*/ 46 w 156439"/>
              <a:gd name="connsiteY13" fmla="*/ 9844 h 20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6439" h="204831">
                <a:moveTo>
                  <a:pt x="46" y="9844"/>
                </a:moveTo>
                <a:cubicBezTo>
                  <a:pt x="1634" y="12490"/>
                  <a:pt x="45554" y="7198"/>
                  <a:pt x="60371" y="16194"/>
                </a:cubicBezTo>
                <a:cubicBezTo>
                  <a:pt x="75188" y="25190"/>
                  <a:pt x="79950" y="60644"/>
                  <a:pt x="88946" y="63819"/>
                </a:cubicBezTo>
                <a:cubicBezTo>
                  <a:pt x="97942" y="66994"/>
                  <a:pt x="127575" y="11961"/>
                  <a:pt x="114346" y="35244"/>
                </a:cubicBezTo>
                <a:cubicBezTo>
                  <a:pt x="101117" y="58527"/>
                  <a:pt x="15392" y="191348"/>
                  <a:pt x="9571" y="203519"/>
                </a:cubicBezTo>
                <a:cubicBezTo>
                  <a:pt x="3750" y="215690"/>
                  <a:pt x="55079" y="140019"/>
                  <a:pt x="79421" y="108269"/>
                </a:cubicBezTo>
                <a:cubicBezTo>
                  <a:pt x="103763" y="76519"/>
                  <a:pt x="149271" y="25190"/>
                  <a:pt x="155621" y="13019"/>
                </a:cubicBezTo>
                <a:cubicBezTo>
                  <a:pt x="161971" y="848"/>
                  <a:pt x="129692" y="34715"/>
                  <a:pt x="117521" y="35244"/>
                </a:cubicBezTo>
                <a:cubicBezTo>
                  <a:pt x="105350" y="35773"/>
                  <a:pt x="82596" y="16194"/>
                  <a:pt x="82596" y="16194"/>
                </a:cubicBezTo>
                <a:cubicBezTo>
                  <a:pt x="79421" y="14077"/>
                  <a:pt x="100059" y="24661"/>
                  <a:pt x="98471" y="22544"/>
                </a:cubicBezTo>
                <a:cubicBezTo>
                  <a:pt x="96883" y="20427"/>
                  <a:pt x="74659" y="2436"/>
                  <a:pt x="73071" y="3494"/>
                </a:cubicBezTo>
                <a:cubicBezTo>
                  <a:pt x="71483" y="4552"/>
                  <a:pt x="92650" y="29423"/>
                  <a:pt x="88946" y="28894"/>
                </a:cubicBezTo>
                <a:cubicBezTo>
                  <a:pt x="85242" y="28365"/>
                  <a:pt x="63546" y="2436"/>
                  <a:pt x="50846" y="319"/>
                </a:cubicBezTo>
                <a:cubicBezTo>
                  <a:pt x="38146" y="-1798"/>
                  <a:pt x="-1542" y="7198"/>
                  <a:pt x="46" y="984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6BDFF846-D339-0F83-A0B1-B3BB3EA5D4A0}"/>
              </a:ext>
            </a:extLst>
          </p:cNvPr>
          <p:cNvSpPr/>
          <p:nvPr/>
        </p:nvSpPr>
        <p:spPr>
          <a:xfrm>
            <a:off x="5500068" y="6189659"/>
            <a:ext cx="46711" cy="486021"/>
          </a:xfrm>
          <a:custGeom>
            <a:avLst/>
            <a:gdLst>
              <a:gd name="connsiteX0" fmla="*/ 46657 w 46711"/>
              <a:gd name="connsiteY0" fmla="*/ 1591 h 486021"/>
              <a:gd name="connsiteX1" fmla="*/ 2207 w 46711"/>
              <a:gd name="connsiteY1" fmla="*/ 284166 h 486021"/>
              <a:gd name="connsiteX2" fmla="*/ 8557 w 46711"/>
              <a:gd name="connsiteY2" fmla="*/ 265116 h 486021"/>
              <a:gd name="connsiteX3" fmla="*/ 24432 w 46711"/>
              <a:gd name="connsiteY3" fmla="*/ 360366 h 486021"/>
              <a:gd name="connsiteX4" fmla="*/ 21257 w 46711"/>
              <a:gd name="connsiteY4" fmla="*/ 354016 h 486021"/>
              <a:gd name="connsiteX5" fmla="*/ 40307 w 46711"/>
              <a:gd name="connsiteY5" fmla="*/ 484191 h 486021"/>
              <a:gd name="connsiteX6" fmla="*/ 30782 w 46711"/>
              <a:gd name="connsiteY6" fmla="*/ 417516 h 486021"/>
              <a:gd name="connsiteX7" fmla="*/ 21257 w 46711"/>
              <a:gd name="connsiteY7" fmla="*/ 242891 h 486021"/>
              <a:gd name="connsiteX8" fmla="*/ 11732 w 46711"/>
              <a:gd name="connsiteY8" fmla="*/ 277816 h 486021"/>
              <a:gd name="connsiteX9" fmla="*/ 21257 w 46711"/>
              <a:gd name="connsiteY9" fmla="*/ 131766 h 486021"/>
              <a:gd name="connsiteX10" fmla="*/ 11732 w 46711"/>
              <a:gd name="connsiteY10" fmla="*/ 166691 h 486021"/>
              <a:gd name="connsiteX11" fmla="*/ 46657 w 46711"/>
              <a:gd name="connsiteY11" fmla="*/ 1591 h 48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711" h="486021">
                <a:moveTo>
                  <a:pt x="46657" y="1591"/>
                </a:moveTo>
                <a:cubicBezTo>
                  <a:pt x="45070" y="21170"/>
                  <a:pt x="8557" y="240245"/>
                  <a:pt x="2207" y="284166"/>
                </a:cubicBezTo>
                <a:cubicBezTo>
                  <a:pt x="-4143" y="328087"/>
                  <a:pt x="4853" y="252416"/>
                  <a:pt x="8557" y="265116"/>
                </a:cubicBezTo>
                <a:cubicBezTo>
                  <a:pt x="12261" y="277816"/>
                  <a:pt x="24432" y="360366"/>
                  <a:pt x="24432" y="360366"/>
                </a:cubicBezTo>
                <a:cubicBezTo>
                  <a:pt x="26549" y="375183"/>
                  <a:pt x="18611" y="333379"/>
                  <a:pt x="21257" y="354016"/>
                </a:cubicBezTo>
                <a:cubicBezTo>
                  <a:pt x="23903" y="374653"/>
                  <a:pt x="38719" y="473608"/>
                  <a:pt x="40307" y="484191"/>
                </a:cubicBezTo>
                <a:cubicBezTo>
                  <a:pt x="41894" y="494774"/>
                  <a:pt x="33957" y="457733"/>
                  <a:pt x="30782" y="417516"/>
                </a:cubicBezTo>
                <a:cubicBezTo>
                  <a:pt x="27607" y="377299"/>
                  <a:pt x="24432" y="266174"/>
                  <a:pt x="21257" y="242891"/>
                </a:cubicBezTo>
                <a:cubicBezTo>
                  <a:pt x="18082" y="219608"/>
                  <a:pt x="11732" y="296337"/>
                  <a:pt x="11732" y="277816"/>
                </a:cubicBezTo>
                <a:cubicBezTo>
                  <a:pt x="11732" y="259295"/>
                  <a:pt x="21257" y="150287"/>
                  <a:pt x="21257" y="131766"/>
                </a:cubicBezTo>
                <a:cubicBezTo>
                  <a:pt x="21257" y="113245"/>
                  <a:pt x="9086" y="184154"/>
                  <a:pt x="11732" y="166691"/>
                </a:cubicBezTo>
                <a:cubicBezTo>
                  <a:pt x="14378" y="149228"/>
                  <a:pt x="48244" y="-17988"/>
                  <a:pt x="46657" y="159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8199E7AA-93F2-3FEA-1112-9120711A5B6D}"/>
              </a:ext>
            </a:extLst>
          </p:cNvPr>
          <p:cNvSpPr/>
          <p:nvPr/>
        </p:nvSpPr>
        <p:spPr>
          <a:xfrm>
            <a:off x="5210122" y="6759508"/>
            <a:ext cx="203392" cy="190096"/>
          </a:xfrm>
          <a:custGeom>
            <a:avLst/>
            <a:gdLst>
              <a:gd name="connsiteX0" fmla="*/ 15928 w 203392"/>
              <a:gd name="connsiteY0" fmla="*/ 67 h 190096"/>
              <a:gd name="connsiteX1" fmla="*/ 12753 w 203392"/>
              <a:gd name="connsiteY1" fmla="*/ 98492 h 190096"/>
              <a:gd name="connsiteX2" fmla="*/ 63553 w 203392"/>
              <a:gd name="connsiteY2" fmla="*/ 149292 h 190096"/>
              <a:gd name="connsiteX3" fmla="*/ 28628 w 203392"/>
              <a:gd name="connsiteY3" fmla="*/ 149292 h 190096"/>
              <a:gd name="connsiteX4" fmla="*/ 152453 w 203392"/>
              <a:gd name="connsiteY4" fmla="*/ 187392 h 190096"/>
              <a:gd name="connsiteX5" fmla="*/ 123878 w 203392"/>
              <a:gd name="connsiteY5" fmla="*/ 184217 h 190096"/>
              <a:gd name="connsiteX6" fmla="*/ 203253 w 203392"/>
              <a:gd name="connsiteY6" fmla="*/ 161992 h 190096"/>
              <a:gd name="connsiteX7" fmla="*/ 139753 w 203392"/>
              <a:gd name="connsiteY7" fmla="*/ 165167 h 190096"/>
              <a:gd name="connsiteX8" fmla="*/ 19103 w 203392"/>
              <a:gd name="connsiteY8" fmla="*/ 165167 h 190096"/>
              <a:gd name="connsiteX9" fmla="*/ 50853 w 203392"/>
              <a:gd name="connsiteY9" fmla="*/ 165167 h 190096"/>
              <a:gd name="connsiteX10" fmla="*/ 12753 w 203392"/>
              <a:gd name="connsiteY10" fmla="*/ 95317 h 190096"/>
              <a:gd name="connsiteX11" fmla="*/ 53 w 203392"/>
              <a:gd name="connsiteY11" fmla="*/ 114367 h 190096"/>
              <a:gd name="connsiteX12" fmla="*/ 15928 w 203392"/>
              <a:gd name="connsiteY12" fmla="*/ 67 h 19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392" h="190096">
                <a:moveTo>
                  <a:pt x="15928" y="67"/>
                </a:moveTo>
                <a:cubicBezTo>
                  <a:pt x="18045" y="-2579"/>
                  <a:pt x="4816" y="73621"/>
                  <a:pt x="12753" y="98492"/>
                </a:cubicBezTo>
                <a:cubicBezTo>
                  <a:pt x="20690" y="123363"/>
                  <a:pt x="60907" y="140825"/>
                  <a:pt x="63553" y="149292"/>
                </a:cubicBezTo>
                <a:cubicBezTo>
                  <a:pt x="66199" y="157759"/>
                  <a:pt x="13811" y="142942"/>
                  <a:pt x="28628" y="149292"/>
                </a:cubicBezTo>
                <a:cubicBezTo>
                  <a:pt x="43445" y="155642"/>
                  <a:pt x="136578" y="181571"/>
                  <a:pt x="152453" y="187392"/>
                </a:cubicBezTo>
                <a:cubicBezTo>
                  <a:pt x="168328" y="193213"/>
                  <a:pt x="115411" y="188450"/>
                  <a:pt x="123878" y="184217"/>
                </a:cubicBezTo>
                <a:cubicBezTo>
                  <a:pt x="132345" y="179984"/>
                  <a:pt x="200607" y="165167"/>
                  <a:pt x="203253" y="161992"/>
                </a:cubicBezTo>
                <a:cubicBezTo>
                  <a:pt x="205899" y="158817"/>
                  <a:pt x="170445" y="164638"/>
                  <a:pt x="139753" y="165167"/>
                </a:cubicBezTo>
                <a:cubicBezTo>
                  <a:pt x="109061" y="165696"/>
                  <a:pt x="19103" y="165167"/>
                  <a:pt x="19103" y="165167"/>
                </a:cubicBezTo>
                <a:cubicBezTo>
                  <a:pt x="4286" y="165167"/>
                  <a:pt x="51911" y="176809"/>
                  <a:pt x="50853" y="165167"/>
                </a:cubicBezTo>
                <a:cubicBezTo>
                  <a:pt x="49795" y="153525"/>
                  <a:pt x="21220" y="103784"/>
                  <a:pt x="12753" y="95317"/>
                </a:cubicBezTo>
                <a:cubicBezTo>
                  <a:pt x="4286" y="86850"/>
                  <a:pt x="1111" y="128654"/>
                  <a:pt x="53" y="114367"/>
                </a:cubicBezTo>
                <a:cubicBezTo>
                  <a:pt x="-1005" y="100080"/>
                  <a:pt x="13811" y="2713"/>
                  <a:pt x="15928" y="6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2749780F-1536-0FAC-17F5-0CF961C8289F}"/>
              </a:ext>
            </a:extLst>
          </p:cNvPr>
          <p:cNvSpPr/>
          <p:nvPr/>
        </p:nvSpPr>
        <p:spPr>
          <a:xfrm>
            <a:off x="5140956" y="6699104"/>
            <a:ext cx="250417" cy="279164"/>
          </a:xfrm>
          <a:custGeom>
            <a:avLst/>
            <a:gdLst>
              <a:gd name="connsiteX0" fmla="*/ 72394 w 250417"/>
              <a:gd name="connsiteY0" fmla="*/ 146 h 279164"/>
              <a:gd name="connsiteX1" fmla="*/ 43819 w 250417"/>
              <a:gd name="connsiteY1" fmla="*/ 123971 h 279164"/>
              <a:gd name="connsiteX2" fmla="*/ 75569 w 250417"/>
              <a:gd name="connsiteY2" fmla="*/ 235096 h 279164"/>
              <a:gd name="connsiteX3" fmla="*/ 18419 w 250417"/>
              <a:gd name="connsiteY3" fmla="*/ 162071 h 279164"/>
              <a:gd name="connsiteX4" fmla="*/ 132719 w 250417"/>
              <a:gd name="connsiteY4" fmla="*/ 270021 h 279164"/>
              <a:gd name="connsiteX5" fmla="*/ 104144 w 250417"/>
              <a:gd name="connsiteY5" fmla="*/ 273196 h 279164"/>
              <a:gd name="connsiteX6" fmla="*/ 250194 w 250417"/>
              <a:gd name="connsiteY6" fmla="*/ 260496 h 279164"/>
              <a:gd name="connsiteX7" fmla="*/ 135894 w 250417"/>
              <a:gd name="connsiteY7" fmla="*/ 257321 h 279164"/>
              <a:gd name="connsiteX8" fmla="*/ 72394 w 250417"/>
              <a:gd name="connsiteY8" fmla="*/ 216046 h 279164"/>
              <a:gd name="connsiteX9" fmla="*/ 2544 w 250417"/>
              <a:gd name="connsiteY9" fmla="*/ 114446 h 279164"/>
              <a:gd name="connsiteX10" fmla="*/ 21594 w 250417"/>
              <a:gd name="connsiteY10" fmla="*/ 149371 h 279164"/>
              <a:gd name="connsiteX11" fmla="*/ 72394 w 250417"/>
              <a:gd name="connsiteY11" fmla="*/ 146 h 27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0417" h="279164">
                <a:moveTo>
                  <a:pt x="72394" y="146"/>
                </a:moveTo>
                <a:cubicBezTo>
                  <a:pt x="76098" y="-4087"/>
                  <a:pt x="43290" y="84813"/>
                  <a:pt x="43819" y="123971"/>
                </a:cubicBezTo>
                <a:cubicBezTo>
                  <a:pt x="44348" y="163129"/>
                  <a:pt x="79802" y="228746"/>
                  <a:pt x="75569" y="235096"/>
                </a:cubicBezTo>
                <a:cubicBezTo>
                  <a:pt x="71336" y="241446"/>
                  <a:pt x="8894" y="156250"/>
                  <a:pt x="18419" y="162071"/>
                </a:cubicBezTo>
                <a:cubicBezTo>
                  <a:pt x="27944" y="167892"/>
                  <a:pt x="118432" y="251500"/>
                  <a:pt x="132719" y="270021"/>
                </a:cubicBezTo>
                <a:cubicBezTo>
                  <a:pt x="147006" y="288542"/>
                  <a:pt x="104144" y="273196"/>
                  <a:pt x="104144" y="273196"/>
                </a:cubicBezTo>
                <a:cubicBezTo>
                  <a:pt x="123723" y="271609"/>
                  <a:pt x="244902" y="263142"/>
                  <a:pt x="250194" y="260496"/>
                </a:cubicBezTo>
                <a:cubicBezTo>
                  <a:pt x="255486" y="257850"/>
                  <a:pt x="165527" y="264729"/>
                  <a:pt x="135894" y="257321"/>
                </a:cubicBezTo>
                <a:cubicBezTo>
                  <a:pt x="106261" y="249913"/>
                  <a:pt x="94619" y="239858"/>
                  <a:pt x="72394" y="216046"/>
                </a:cubicBezTo>
                <a:cubicBezTo>
                  <a:pt x="50169" y="192234"/>
                  <a:pt x="11011" y="125558"/>
                  <a:pt x="2544" y="114446"/>
                </a:cubicBezTo>
                <a:cubicBezTo>
                  <a:pt x="-5923" y="103334"/>
                  <a:pt x="8365" y="168950"/>
                  <a:pt x="21594" y="149371"/>
                </a:cubicBezTo>
                <a:cubicBezTo>
                  <a:pt x="34823" y="129792"/>
                  <a:pt x="68690" y="4379"/>
                  <a:pt x="72394" y="14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D453783C-8E72-0CC8-FDD1-C90DD5B53CCE}"/>
              </a:ext>
            </a:extLst>
          </p:cNvPr>
          <p:cNvSpPr/>
          <p:nvPr/>
        </p:nvSpPr>
        <p:spPr>
          <a:xfrm>
            <a:off x="5389520" y="6137226"/>
            <a:ext cx="252441" cy="666595"/>
          </a:xfrm>
          <a:custGeom>
            <a:avLst/>
            <a:gdLst>
              <a:gd name="connsiteX0" fmla="*/ 103230 w 252441"/>
              <a:gd name="connsiteY0" fmla="*/ 49 h 666595"/>
              <a:gd name="connsiteX1" fmla="*/ 17505 w 252441"/>
              <a:gd name="connsiteY1" fmla="*/ 317549 h 666595"/>
              <a:gd name="connsiteX2" fmla="*/ 20680 w 252441"/>
              <a:gd name="connsiteY2" fmla="*/ 295324 h 666595"/>
              <a:gd name="connsiteX3" fmla="*/ 17505 w 252441"/>
              <a:gd name="connsiteY3" fmla="*/ 403274 h 666595"/>
              <a:gd name="connsiteX4" fmla="*/ 17505 w 252441"/>
              <a:gd name="connsiteY4" fmla="*/ 371524 h 666595"/>
              <a:gd name="connsiteX5" fmla="*/ 147680 w 252441"/>
              <a:gd name="connsiteY5" fmla="*/ 520749 h 666595"/>
              <a:gd name="connsiteX6" fmla="*/ 125455 w 252441"/>
              <a:gd name="connsiteY6" fmla="*/ 488999 h 666595"/>
              <a:gd name="connsiteX7" fmla="*/ 249280 w 252441"/>
              <a:gd name="connsiteY7" fmla="*/ 663624 h 666595"/>
              <a:gd name="connsiteX8" fmla="*/ 201655 w 252441"/>
              <a:gd name="connsiteY8" fmla="*/ 584249 h 666595"/>
              <a:gd name="connsiteX9" fmla="*/ 52430 w 252441"/>
              <a:gd name="connsiteY9" fmla="*/ 396924 h 666595"/>
              <a:gd name="connsiteX10" fmla="*/ 23855 w 252441"/>
              <a:gd name="connsiteY10" fmla="*/ 361999 h 666595"/>
              <a:gd name="connsiteX11" fmla="*/ 20680 w 252441"/>
              <a:gd name="connsiteY11" fmla="*/ 390574 h 666595"/>
              <a:gd name="connsiteX12" fmla="*/ 42905 w 252441"/>
              <a:gd name="connsiteY12" fmla="*/ 196899 h 666595"/>
              <a:gd name="connsiteX13" fmla="*/ 1630 w 252441"/>
              <a:gd name="connsiteY13" fmla="*/ 292149 h 666595"/>
              <a:gd name="connsiteX14" fmla="*/ 103230 w 252441"/>
              <a:gd name="connsiteY14" fmla="*/ 49 h 66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441" h="666595">
                <a:moveTo>
                  <a:pt x="103230" y="49"/>
                </a:moveTo>
                <a:cubicBezTo>
                  <a:pt x="105876" y="4282"/>
                  <a:pt x="31263" y="268337"/>
                  <a:pt x="17505" y="317549"/>
                </a:cubicBezTo>
                <a:cubicBezTo>
                  <a:pt x="3747" y="366761"/>
                  <a:pt x="20680" y="281037"/>
                  <a:pt x="20680" y="295324"/>
                </a:cubicBezTo>
                <a:cubicBezTo>
                  <a:pt x="20680" y="309611"/>
                  <a:pt x="18034" y="390574"/>
                  <a:pt x="17505" y="403274"/>
                </a:cubicBezTo>
                <a:cubicBezTo>
                  <a:pt x="16976" y="415974"/>
                  <a:pt x="-4191" y="351945"/>
                  <a:pt x="17505" y="371524"/>
                </a:cubicBezTo>
                <a:cubicBezTo>
                  <a:pt x="39201" y="391103"/>
                  <a:pt x="129688" y="501170"/>
                  <a:pt x="147680" y="520749"/>
                </a:cubicBezTo>
                <a:cubicBezTo>
                  <a:pt x="165672" y="540328"/>
                  <a:pt x="125455" y="488999"/>
                  <a:pt x="125455" y="488999"/>
                </a:cubicBezTo>
                <a:cubicBezTo>
                  <a:pt x="142388" y="512812"/>
                  <a:pt x="236580" y="647749"/>
                  <a:pt x="249280" y="663624"/>
                </a:cubicBezTo>
                <a:cubicBezTo>
                  <a:pt x="261980" y="679499"/>
                  <a:pt x="234463" y="628699"/>
                  <a:pt x="201655" y="584249"/>
                </a:cubicBezTo>
                <a:cubicBezTo>
                  <a:pt x="168847" y="539799"/>
                  <a:pt x="82063" y="433966"/>
                  <a:pt x="52430" y="396924"/>
                </a:cubicBezTo>
                <a:cubicBezTo>
                  <a:pt x="22797" y="359882"/>
                  <a:pt x="29146" y="363057"/>
                  <a:pt x="23855" y="361999"/>
                </a:cubicBezTo>
                <a:cubicBezTo>
                  <a:pt x="18564" y="360941"/>
                  <a:pt x="17505" y="418091"/>
                  <a:pt x="20680" y="390574"/>
                </a:cubicBezTo>
                <a:cubicBezTo>
                  <a:pt x="23855" y="363057"/>
                  <a:pt x="46080" y="213303"/>
                  <a:pt x="42905" y="196899"/>
                </a:cubicBezTo>
                <a:cubicBezTo>
                  <a:pt x="39730" y="180495"/>
                  <a:pt x="-9483" y="321253"/>
                  <a:pt x="1630" y="292149"/>
                </a:cubicBezTo>
                <a:cubicBezTo>
                  <a:pt x="12742" y="263045"/>
                  <a:pt x="100584" y="-4184"/>
                  <a:pt x="103230" y="4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3AB27681-CB98-22EA-984F-0D2CE3AF59FE}"/>
              </a:ext>
            </a:extLst>
          </p:cNvPr>
          <p:cNvSpPr/>
          <p:nvPr/>
        </p:nvSpPr>
        <p:spPr>
          <a:xfrm>
            <a:off x="5832473" y="6410303"/>
            <a:ext cx="168613" cy="254883"/>
          </a:xfrm>
          <a:custGeom>
            <a:avLst/>
            <a:gdLst>
              <a:gd name="connsiteX0" fmla="*/ 2 w 168613"/>
              <a:gd name="connsiteY0" fmla="*/ 22 h 254883"/>
              <a:gd name="connsiteX1" fmla="*/ 120652 w 168613"/>
              <a:gd name="connsiteY1" fmla="*/ 101622 h 254883"/>
              <a:gd name="connsiteX2" fmla="*/ 127002 w 168613"/>
              <a:gd name="connsiteY2" fmla="*/ 82572 h 254883"/>
              <a:gd name="connsiteX3" fmla="*/ 158752 w 168613"/>
              <a:gd name="connsiteY3" fmla="*/ 187347 h 254883"/>
              <a:gd name="connsiteX4" fmla="*/ 155577 w 168613"/>
              <a:gd name="connsiteY4" fmla="*/ 123847 h 254883"/>
              <a:gd name="connsiteX5" fmla="*/ 168277 w 168613"/>
              <a:gd name="connsiteY5" fmla="*/ 254022 h 254883"/>
              <a:gd name="connsiteX6" fmla="*/ 139702 w 168613"/>
              <a:gd name="connsiteY6" fmla="*/ 47647 h 254883"/>
              <a:gd name="connsiteX7" fmla="*/ 130177 w 168613"/>
              <a:gd name="connsiteY7" fmla="*/ 85747 h 254883"/>
              <a:gd name="connsiteX8" fmla="*/ 104777 w 168613"/>
              <a:gd name="connsiteY8" fmla="*/ 66697 h 254883"/>
              <a:gd name="connsiteX9" fmla="*/ 123827 w 168613"/>
              <a:gd name="connsiteY9" fmla="*/ 92097 h 254883"/>
              <a:gd name="connsiteX10" fmla="*/ 2 w 168613"/>
              <a:gd name="connsiteY10" fmla="*/ 22 h 25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613" h="254883">
                <a:moveTo>
                  <a:pt x="2" y="22"/>
                </a:moveTo>
                <a:cubicBezTo>
                  <a:pt x="-527" y="1609"/>
                  <a:pt x="99485" y="87864"/>
                  <a:pt x="120652" y="101622"/>
                </a:cubicBezTo>
                <a:cubicBezTo>
                  <a:pt x="141819" y="115380"/>
                  <a:pt x="120652" y="68284"/>
                  <a:pt x="127002" y="82572"/>
                </a:cubicBezTo>
                <a:cubicBezTo>
                  <a:pt x="133352" y="96860"/>
                  <a:pt x="153990" y="180468"/>
                  <a:pt x="158752" y="187347"/>
                </a:cubicBezTo>
                <a:cubicBezTo>
                  <a:pt x="163514" y="194226"/>
                  <a:pt x="153990" y="112735"/>
                  <a:pt x="155577" y="123847"/>
                </a:cubicBezTo>
                <a:cubicBezTo>
                  <a:pt x="157164" y="134959"/>
                  <a:pt x="170923" y="266722"/>
                  <a:pt x="168277" y="254022"/>
                </a:cubicBezTo>
                <a:cubicBezTo>
                  <a:pt x="165631" y="241322"/>
                  <a:pt x="146052" y="75693"/>
                  <a:pt x="139702" y="47647"/>
                </a:cubicBezTo>
                <a:cubicBezTo>
                  <a:pt x="133352" y="19601"/>
                  <a:pt x="135998" y="82572"/>
                  <a:pt x="130177" y="85747"/>
                </a:cubicBezTo>
                <a:cubicBezTo>
                  <a:pt x="124356" y="88922"/>
                  <a:pt x="105835" y="65639"/>
                  <a:pt x="104777" y="66697"/>
                </a:cubicBezTo>
                <a:cubicBezTo>
                  <a:pt x="103719" y="67755"/>
                  <a:pt x="140231" y="102680"/>
                  <a:pt x="123827" y="92097"/>
                </a:cubicBezTo>
                <a:cubicBezTo>
                  <a:pt x="107423" y="81514"/>
                  <a:pt x="531" y="-1565"/>
                  <a:pt x="2" y="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98C928A1-EB35-FEE5-E244-35141D3993EF}"/>
              </a:ext>
            </a:extLst>
          </p:cNvPr>
          <p:cNvSpPr/>
          <p:nvPr/>
        </p:nvSpPr>
        <p:spPr>
          <a:xfrm>
            <a:off x="5361973" y="6032350"/>
            <a:ext cx="128842" cy="637189"/>
          </a:xfrm>
          <a:custGeom>
            <a:avLst/>
            <a:gdLst>
              <a:gd name="connsiteX0" fmla="*/ 73627 w 128842"/>
              <a:gd name="connsiteY0" fmla="*/ 150 h 637189"/>
              <a:gd name="connsiteX1" fmla="*/ 6952 w 128842"/>
              <a:gd name="connsiteY1" fmla="*/ 397025 h 637189"/>
              <a:gd name="connsiteX2" fmla="*/ 26002 w 128842"/>
              <a:gd name="connsiteY2" fmla="*/ 362100 h 637189"/>
              <a:gd name="connsiteX3" fmla="*/ 19652 w 128842"/>
              <a:gd name="connsiteY3" fmla="*/ 492275 h 637189"/>
              <a:gd name="connsiteX4" fmla="*/ 10127 w 128842"/>
              <a:gd name="connsiteY4" fmla="*/ 457350 h 637189"/>
              <a:gd name="connsiteX5" fmla="*/ 124427 w 128842"/>
              <a:gd name="connsiteY5" fmla="*/ 631975 h 637189"/>
              <a:gd name="connsiteX6" fmla="*/ 95852 w 128842"/>
              <a:gd name="connsiteY6" fmla="*/ 578000 h 637189"/>
              <a:gd name="connsiteX7" fmla="*/ 6952 w 128842"/>
              <a:gd name="connsiteY7" fmla="*/ 441475 h 637189"/>
              <a:gd name="connsiteX8" fmla="*/ 6952 w 128842"/>
              <a:gd name="connsiteY8" fmla="*/ 457350 h 637189"/>
              <a:gd name="connsiteX9" fmla="*/ 16477 w 128842"/>
              <a:gd name="connsiteY9" fmla="*/ 292250 h 637189"/>
              <a:gd name="connsiteX10" fmla="*/ 10127 w 128842"/>
              <a:gd name="connsiteY10" fmla="*/ 349400 h 637189"/>
              <a:gd name="connsiteX11" fmla="*/ 73627 w 128842"/>
              <a:gd name="connsiteY11" fmla="*/ 150 h 63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842" h="637189">
                <a:moveTo>
                  <a:pt x="73627" y="150"/>
                </a:moveTo>
                <a:cubicBezTo>
                  <a:pt x="73098" y="8088"/>
                  <a:pt x="14889" y="336700"/>
                  <a:pt x="6952" y="397025"/>
                </a:cubicBezTo>
                <a:cubicBezTo>
                  <a:pt x="-985" y="457350"/>
                  <a:pt x="23885" y="346225"/>
                  <a:pt x="26002" y="362100"/>
                </a:cubicBezTo>
                <a:cubicBezTo>
                  <a:pt x="28119" y="377975"/>
                  <a:pt x="22298" y="476400"/>
                  <a:pt x="19652" y="492275"/>
                </a:cubicBezTo>
                <a:cubicBezTo>
                  <a:pt x="17006" y="508150"/>
                  <a:pt x="-7336" y="434067"/>
                  <a:pt x="10127" y="457350"/>
                </a:cubicBezTo>
                <a:cubicBezTo>
                  <a:pt x="27589" y="480633"/>
                  <a:pt x="110140" y="611867"/>
                  <a:pt x="124427" y="631975"/>
                </a:cubicBezTo>
                <a:cubicBezTo>
                  <a:pt x="138714" y="652083"/>
                  <a:pt x="115431" y="609750"/>
                  <a:pt x="95852" y="578000"/>
                </a:cubicBezTo>
                <a:cubicBezTo>
                  <a:pt x="76273" y="546250"/>
                  <a:pt x="21769" y="461583"/>
                  <a:pt x="6952" y="441475"/>
                </a:cubicBezTo>
                <a:cubicBezTo>
                  <a:pt x="-7865" y="421367"/>
                  <a:pt x="5364" y="482221"/>
                  <a:pt x="6952" y="457350"/>
                </a:cubicBezTo>
                <a:cubicBezTo>
                  <a:pt x="8539" y="432479"/>
                  <a:pt x="15948" y="310242"/>
                  <a:pt x="16477" y="292250"/>
                </a:cubicBezTo>
                <a:cubicBezTo>
                  <a:pt x="17006" y="274258"/>
                  <a:pt x="-1515" y="397554"/>
                  <a:pt x="10127" y="349400"/>
                </a:cubicBezTo>
                <a:cubicBezTo>
                  <a:pt x="21769" y="301246"/>
                  <a:pt x="74156" y="-7788"/>
                  <a:pt x="73627" y="1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36EB3689-6036-920F-B8C0-3C6D1F018C21}"/>
              </a:ext>
            </a:extLst>
          </p:cNvPr>
          <p:cNvSpPr/>
          <p:nvPr/>
        </p:nvSpPr>
        <p:spPr>
          <a:xfrm>
            <a:off x="5340417" y="5948967"/>
            <a:ext cx="276755" cy="874422"/>
          </a:xfrm>
          <a:custGeom>
            <a:avLst/>
            <a:gdLst>
              <a:gd name="connsiteX0" fmla="*/ 60258 w 276755"/>
              <a:gd name="connsiteY0" fmla="*/ 983 h 874422"/>
              <a:gd name="connsiteX1" fmla="*/ 3108 w 276755"/>
              <a:gd name="connsiteY1" fmla="*/ 528033 h 874422"/>
              <a:gd name="connsiteX2" fmla="*/ 9458 w 276755"/>
              <a:gd name="connsiteY2" fmla="*/ 483583 h 874422"/>
              <a:gd name="connsiteX3" fmla="*/ 25333 w 276755"/>
              <a:gd name="connsiteY3" fmla="*/ 648683 h 874422"/>
              <a:gd name="connsiteX4" fmla="*/ 15808 w 276755"/>
              <a:gd name="connsiteY4" fmla="*/ 632808 h 874422"/>
              <a:gd name="connsiteX5" fmla="*/ 123758 w 276755"/>
              <a:gd name="connsiteY5" fmla="*/ 756633 h 874422"/>
              <a:gd name="connsiteX6" fmla="*/ 111058 w 276755"/>
              <a:gd name="connsiteY6" fmla="*/ 712183 h 874422"/>
              <a:gd name="connsiteX7" fmla="*/ 276158 w 276755"/>
              <a:gd name="connsiteY7" fmla="*/ 874108 h 874422"/>
              <a:gd name="connsiteX8" fmla="*/ 161858 w 276755"/>
              <a:gd name="connsiteY8" fmla="*/ 750283 h 874422"/>
              <a:gd name="connsiteX9" fmla="*/ 41208 w 276755"/>
              <a:gd name="connsiteY9" fmla="*/ 642333 h 874422"/>
              <a:gd name="connsiteX10" fmla="*/ 168208 w 276755"/>
              <a:gd name="connsiteY10" fmla="*/ 518508 h 874422"/>
              <a:gd name="connsiteX11" fmla="*/ 38033 w 276755"/>
              <a:gd name="connsiteY11" fmla="*/ 626458 h 874422"/>
              <a:gd name="connsiteX12" fmla="*/ 15808 w 276755"/>
              <a:gd name="connsiteY12" fmla="*/ 556608 h 874422"/>
              <a:gd name="connsiteX13" fmla="*/ 12633 w 276755"/>
              <a:gd name="connsiteY13" fmla="*/ 343883 h 874422"/>
              <a:gd name="connsiteX14" fmla="*/ 9458 w 276755"/>
              <a:gd name="connsiteY14" fmla="*/ 394683 h 874422"/>
              <a:gd name="connsiteX15" fmla="*/ 60258 w 276755"/>
              <a:gd name="connsiteY15" fmla="*/ 983 h 87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6755" h="874422">
                <a:moveTo>
                  <a:pt x="60258" y="983"/>
                </a:moveTo>
                <a:cubicBezTo>
                  <a:pt x="59200" y="23208"/>
                  <a:pt x="11575" y="447600"/>
                  <a:pt x="3108" y="528033"/>
                </a:cubicBezTo>
                <a:cubicBezTo>
                  <a:pt x="-5359" y="608466"/>
                  <a:pt x="5754" y="463475"/>
                  <a:pt x="9458" y="483583"/>
                </a:cubicBezTo>
                <a:cubicBezTo>
                  <a:pt x="13162" y="503691"/>
                  <a:pt x="25333" y="648683"/>
                  <a:pt x="25333" y="648683"/>
                </a:cubicBezTo>
                <a:cubicBezTo>
                  <a:pt x="26391" y="673554"/>
                  <a:pt x="-596" y="614816"/>
                  <a:pt x="15808" y="632808"/>
                </a:cubicBezTo>
                <a:cubicBezTo>
                  <a:pt x="32212" y="650800"/>
                  <a:pt x="107883" y="743404"/>
                  <a:pt x="123758" y="756633"/>
                </a:cubicBezTo>
                <a:cubicBezTo>
                  <a:pt x="139633" y="769862"/>
                  <a:pt x="85658" y="692604"/>
                  <a:pt x="111058" y="712183"/>
                </a:cubicBezTo>
                <a:cubicBezTo>
                  <a:pt x="136458" y="731762"/>
                  <a:pt x="267691" y="867758"/>
                  <a:pt x="276158" y="874108"/>
                </a:cubicBezTo>
                <a:cubicBezTo>
                  <a:pt x="284625" y="880458"/>
                  <a:pt x="201016" y="788912"/>
                  <a:pt x="161858" y="750283"/>
                </a:cubicBezTo>
                <a:cubicBezTo>
                  <a:pt x="122700" y="711654"/>
                  <a:pt x="40150" y="680962"/>
                  <a:pt x="41208" y="642333"/>
                </a:cubicBezTo>
                <a:cubicBezTo>
                  <a:pt x="42266" y="603704"/>
                  <a:pt x="168737" y="521154"/>
                  <a:pt x="168208" y="518508"/>
                </a:cubicBezTo>
                <a:cubicBezTo>
                  <a:pt x="167679" y="515862"/>
                  <a:pt x="63433" y="620108"/>
                  <a:pt x="38033" y="626458"/>
                </a:cubicBezTo>
                <a:cubicBezTo>
                  <a:pt x="12633" y="632808"/>
                  <a:pt x="20041" y="603704"/>
                  <a:pt x="15808" y="556608"/>
                </a:cubicBezTo>
                <a:cubicBezTo>
                  <a:pt x="11575" y="509512"/>
                  <a:pt x="13691" y="370870"/>
                  <a:pt x="12633" y="343883"/>
                </a:cubicBezTo>
                <a:cubicBezTo>
                  <a:pt x="11575" y="316896"/>
                  <a:pt x="4166" y="449187"/>
                  <a:pt x="9458" y="394683"/>
                </a:cubicBezTo>
                <a:cubicBezTo>
                  <a:pt x="14750" y="340179"/>
                  <a:pt x="61316" y="-21242"/>
                  <a:pt x="60258" y="98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5D353F73-A1F3-0D58-E28C-E4C48426F5C1}"/>
              </a:ext>
            </a:extLst>
          </p:cNvPr>
          <p:cNvSpPr/>
          <p:nvPr/>
        </p:nvSpPr>
        <p:spPr>
          <a:xfrm>
            <a:off x="5100487" y="5572409"/>
            <a:ext cx="135886" cy="557579"/>
          </a:xfrm>
          <a:custGeom>
            <a:avLst/>
            <a:gdLst>
              <a:gd name="connsiteX0" fmla="*/ 1738 w 135886"/>
              <a:gd name="connsiteY0" fmla="*/ 6066 h 557579"/>
              <a:gd name="connsiteX1" fmla="*/ 122388 w 135886"/>
              <a:gd name="connsiteY1" fmla="*/ 542641 h 557579"/>
              <a:gd name="connsiteX2" fmla="*/ 131913 w 135886"/>
              <a:gd name="connsiteY2" fmla="*/ 418816 h 557579"/>
              <a:gd name="connsiteX3" fmla="*/ 112863 w 135886"/>
              <a:gd name="connsiteY3" fmla="*/ 533116 h 557579"/>
              <a:gd name="connsiteX4" fmla="*/ 100163 w 135886"/>
              <a:gd name="connsiteY4" fmla="*/ 383891 h 557579"/>
              <a:gd name="connsiteX5" fmla="*/ 100163 w 135886"/>
              <a:gd name="connsiteY5" fmla="*/ 425166 h 557579"/>
              <a:gd name="connsiteX6" fmla="*/ 46188 w 135886"/>
              <a:gd name="connsiteY6" fmla="*/ 174341 h 557579"/>
              <a:gd name="connsiteX7" fmla="*/ 49363 w 135886"/>
              <a:gd name="connsiteY7" fmla="*/ 247366 h 557579"/>
              <a:gd name="connsiteX8" fmla="*/ 1738 w 135886"/>
              <a:gd name="connsiteY8" fmla="*/ 6066 h 55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886" h="557579">
                <a:moveTo>
                  <a:pt x="1738" y="6066"/>
                </a:moveTo>
                <a:cubicBezTo>
                  <a:pt x="13909" y="55279"/>
                  <a:pt x="100692" y="473849"/>
                  <a:pt x="122388" y="542641"/>
                </a:cubicBezTo>
                <a:cubicBezTo>
                  <a:pt x="144084" y="611433"/>
                  <a:pt x="133500" y="420403"/>
                  <a:pt x="131913" y="418816"/>
                </a:cubicBezTo>
                <a:cubicBezTo>
                  <a:pt x="130326" y="417229"/>
                  <a:pt x="118155" y="538937"/>
                  <a:pt x="112863" y="533116"/>
                </a:cubicBezTo>
                <a:cubicBezTo>
                  <a:pt x="107571" y="527295"/>
                  <a:pt x="102280" y="401883"/>
                  <a:pt x="100163" y="383891"/>
                </a:cubicBezTo>
                <a:cubicBezTo>
                  <a:pt x="98046" y="365899"/>
                  <a:pt x="109159" y="460091"/>
                  <a:pt x="100163" y="425166"/>
                </a:cubicBezTo>
                <a:cubicBezTo>
                  <a:pt x="91167" y="390241"/>
                  <a:pt x="54655" y="203974"/>
                  <a:pt x="46188" y="174341"/>
                </a:cubicBezTo>
                <a:cubicBezTo>
                  <a:pt x="37721" y="144708"/>
                  <a:pt x="53596" y="272237"/>
                  <a:pt x="49363" y="247366"/>
                </a:cubicBezTo>
                <a:cubicBezTo>
                  <a:pt x="45130" y="222495"/>
                  <a:pt x="-10433" y="-43147"/>
                  <a:pt x="1738" y="60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004BE7BE-B4A0-8A11-28D9-C2246528069C}"/>
              </a:ext>
            </a:extLst>
          </p:cNvPr>
          <p:cNvSpPr/>
          <p:nvPr/>
        </p:nvSpPr>
        <p:spPr>
          <a:xfrm>
            <a:off x="5313473" y="5881157"/>
            <a:ext cx="147588" cy="849871"/>
          </a:xfrm>
          <a:custGeom>
            <a:avLst/>
            <a:gdLst>
              <a:gd name="connsiteX0" fmla="*/ 52277 w 147588"/>
              <a:gd name="connsiteY0" fmla="*/ 2118 h 849871"/>
              <a:gd name="connsiteX1" fmla="*/ 14177 w 147588"/>
              <a:gd name="connsiteY1" fmla="*/ 427568 h 849871"/>
              <a:gd name="connsiteX2" fmla="*/ 26877 w 147588"/>
              <a:gd name="connsiteY2" fmla="*/ 589493 h 849871"/>
              <a:gd name="connsiteX3" fmla="*/ 20527 w 147588"/>
              <a:gd name="connsiteY3" fmla="*/ 545043 h 849871"/>
              <a:gd name="connsiteX4" fmla="*/ 55452 w 147588"/>
              <a:gd name="connsiteY4" fmla="*/ 710143 h 849871"/>
              <a:gd name="connsiteX5" fmla="*/ 23702 w 147588"/>
              <a:gd name="connsiteY5" fmla="*/ 656168 h 849871"/>
              <a:gd name="connsiteX6" fmla="*/ 61802 w 147588"/>
              <a:gd name="connsiteY6" fmla="*/ 757768 h 849871"/>
              <a:gd name="connsiteX7" fmla="*/ 30052 w 147588"/>
              <a:gd name="connsiteY7" fmla="*/ 735543 h 849871"/>
              <a:gd name="connsiteX8" fmla="*/ 147527 w 147588"/>
              <a:gd name="connsiteY8" fmla="*/ 849843 h 849871"/>
              <a:gd name="connsiteX9" fmla="*/ 45927 w 147588"/>
              <a:gd name="connsiteY9" fmla="*/ 745068 h 849871"/>
              <a:gd name="connsiteX10" fmla="*/ 23702 w 147588"/>
              <a:gd name="connsiteY10" fmla="*/ 602193 h 849871"/>
              <a:gd name="connsiteX11" fmla="*/ 20527 w 147588"/>
              <a:gd name="connsiteY11" fmla="*/ 370418 h 849871"/>
              <a:gd name="connsiteX12" fmla="*/ 1477 w 147588"/>
              <a:gd name="connsiteY12" fmla="*/ 440268 h 849871"/>
              <a:gd name="connsiteX13" fmla="*/ 23702 w 147588"/>
              <a:gd name="connsiteY13" fmla="*/ 183093 h 849871"/>
              <a:gd name="connsiteX14" fmla="*/ 1477 w 147588"/>
              <a:gd name="connsiteY14" fmla="*/ 259293 h 849871"/>
              <a:gd name="connsiteX15" fmla="*/ 52277 w 147588"/>
              <a:gd name="connsiteY15" fmla="*/ 2118 h 84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7588" h="849871">
                <a:moveTo>
                  <a:pt x="52277" y="2118"/>
                </a:moveTo>
                <a:cubicBezTo>
                  <a:pt x="54394" y="30164"/>
                  <a:pt x="18410" y="329672"/>
                  <a:pt x="14177" y="427568"/>
                </a:cubicBezTo>
                <a:cubicBezTo>
                  <a:pt x="9944" y="525464"/>
                  <a:pt x="25819" y="569914"/>
                  <a:pt x="26877" y="589493"/>
                </a:cubicBezTo>
                <a:cubicBezTo>
                  <a:pt x="27935" y="609072"/>
                  <a:pt x="15765" y="524935"/>
                  <a:pt x="20527" y="545043"/>
                </a:cubicBezTo>
                <a:cubicBezTo>
                  <a:pt x="25289" y="565151"/>
                  <a:pt x="54923" y="691622"/>
                  <a:pt x="55452" y="710143"/>
                </a:cubicBezTo>
                <a:cubicBezTo>
                  <a:pt x="55981" y="728664"/>
                  <a:pt x="22644" y="648231"/>
                  <a:pt x="23702" y="656168"/>
                </a:cubicBezTo>
                <a:cubicBezTo>
                  <a:pt x="24760" y="664105"/>
                  <a:pt x="60744" y="744539"/>
                  <a:pt x="61802" y="757768"/>
                </a:cubicBezTo>
                <a:cubicBezTo>
                  <a:pt x="62860" y="770997"/>
                  <a:pt x="15764" y="720197"/>
                  <a:pt x="30052" y="735543"/>
                </a:cubicBezTo>
                <a:cubicBezTo>
                  <a:pt x="44339" y="750889"/>
                  <a:pt x="144881" y="848256"/>
                  <a:pt x="147527" y="849843"/>
                </a:cubicBezTo>
                <a:cubicBezTo>
                  <a:pt x="150173" y="851431"/>
                  <a:pt x="66565" y="786343"/>
                  <a:pt x="45927" y="745068"/>
                </a:cubicBezTo>
                <a:cubicBezTo>
                  <a:pt x="25289" y="703793"/>
                  <a:pt x="27935" y="664635"/>
                  <a:pt x="23702" y="602193"/>
                </a:cubicBezTo>
                <a:cubicBezTo>
                  <a:pt x="19469" y="539751"/>
                  <a:pt x="24231" y="397405"/>
                  <a:pt x="20527" y="370418"/>
                </a:cubicBezTo>
                <a:cubicBezTo>
                  <a:pt x="16823" y="343431"/>
                  <a:pt x="948" y="471489"/>
                  <a:pt x="1477" y="440268"/>
                </a:cubicBezTo>
                <a:cubicBezTo>
                  <a:pt x="2006" y="409047"/>
                  <a:pt x="23702" y="213255"/>
                  <a:pt x="23702" y="183093"/>
                </a:cubicBezTo>
                <a:cubicBezTo>
                  <a:pt x="23702" y="152931"/>
                  <a:pt x="-6990" y="285222"/>
                  <a:pt x="1477" y="259293"/>
                </a:cubicBezTo>
                <a:cubicBezTo>
                  <a:pt x="9944" y="233364"/>
                  <a:pt x="50160" y="-25928"/>
                  <a:pt x="52277" y="21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B5A9A2A0-A88F-7F3B-5774-8BD07D77167E}"/>
              </a:ext>
            </a:extLst>
          </p:cNvPr>
          <p:cNvSpPr/>
          <p:nvPr/>
        </p:nvSpPr>
        <p:spPr>
          <a:xfrm>
            <a:off x="5266686" y="5509055"/>
            <a:ext cx="51780" cy="729788"/>
          </a:xfrm>
          <a:custGeom>
            <a:avLst/>
            <a:gdLst>
              <a:gd name="connsiteX0" fmla="*/ 51439 w 51780"/>
              <a:gd name="connsiteY0" fmla="*/ 9095 h 729788"/>
              <a:gd name="connsiteX1" fmla="*/ 639 w 51780"/>
              <a:gd name="connsiteY1" fmla="*/ 726645 h 729788"/>
              <a:gd name="connsiteX2" fmla="*/ 22864 w 51780"/>
              <a:gd name="connsiteY2" fmla="*/ 272620 h 729788"/>
              <a:gd name="connsiteX3" fmla="*/ 22864 w 51780"/>
              <a:gd name="connsiteY3" fmla="*/ 317070 h 729788"/>
              <a:gd name="connsiteX4" fmla="*/ 51439 w 51780"/>
              <a:gd name="connsiteY4" fmla="*/ 9095 h 72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80" h="729788">
                <a:moveTo>
                  <a:pt x="51439" y="9095"/>
                </a:moveTo>
                <a:cubicBezTo>
                  <a:pt x="47735" y="77357"/>
                  <a:pt x="5401" y="682724"/>
                  <a:pt x="639" y="726645"/>
                </a:cubicBezTo>
                <a:cubicBezTo>
                  <a:pt x="-4123" y="770566"/>
                  <a:pt x="19160" y="340882"/>
                  <a:pt x="22864" y="272620"/>
                </a:cubicBezTo>
                <a:cubicBezTo>
                  <a:pt x="26568" y="204358"/>
                  <a:pt x="18101" y="356228"/>
                  <a:pt x="22864" y="317070"/>
                </a:cubicBezTo>
                <a:cubicBezTo>
                  <a:pt x="27626" y="277912"/>
                  <a:pt x="55143" y="-59167"/>
                  <a:pt x="51439" y="90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8AA200EF-F972-1236-7D4D-3950B986449A}"/>
              </a:ext>
            </a:extLst>
          </p:cNvPr>
          <p:cNvSpPr/>
          <p:nvPr/>
        </p:nvSpPr>
        <p:spPr>
          <a:xfrm>
            <a:off x="5507899" y="6199915"/>
            <a:ext cx="220214" cy="545623"/>
          </a:xfrm>
          <a:custGeom>
            <a:avLst/>
            <a:gdLst>
              <a:gd name="connsiteX0" fmla="*/ 726 w 220214"/>
              <a:gd name="connsiteY0" fmla="*/ 860 h 545623"/>
              <a:gd name="connsiteX1" fmla="*/ 169001 w 220214"/>
              <a:gd name="connsiteY1" fmla="*/ 185010 h 545623"/>
              <a:gd name="connsiteX2" fmla="*/ 169001 w 220214"/>
              <a:gd name="connsiteY2" fmla="*/ 267560 h 545623"/>
              <a:gd name="connsiteX3" fmla="*/ 219801 w 220214"/>
              <a:gd name="connsiteY3" fmla="*/ 181835 h 545623"/>
              <a:gd name="connsiteX4" fmla="*/ 194401 w 220214"/>
              <a:gd name="connsiteY4" fmla="*/ 292960 h 545623"/>
              <a:gd name="connsiteX5" fmla="*/ 137251 w 220214"/>
              <a:gd name="connsiteY5" fmla="*/ 543785 h 545623"/>
              <a:gd name="connsiteX6" fmla="*/ 213451 w 220214"/>
              <a:gd name="connsiteY6" fmla="*/ 150085 h 545623"/>
              <a:gd name="connsiteX7" fmla="*/ 200751 w 220214"/>
              <a:gd name="connsiteY7" fmla="*/ 200885 h 545623"/>
              <a:gd name="connsiteX8" fmla="*/ 137251 w 220214"/>
              <a:gd name="connsiteY8" fmla="*/ 121510 h 545623"/>
              <a:gd name="connsiteX9" fmla="*/ 146776 w 220214"/>
              <a:gd name="connsiteY9" fmla="*/ 162785 h 545623"/>
              <a:gd name="connsiteX10" fmla="*/ 57876 w 220214"/>
              <a:gd name="connsiteY10" fmla="*/ 89760 h 545623"/>
              <a:gd name="connsiteX11" fmla="*/ 105501 w 220214"/>
              <a:gd name="connsiteY11" fmla="*/ 115160 h 545623"/>
              <a:gd name="connsiteX12" fmla="*/ 726 w 220214"/>
              <a:gd name="connsiteY12" fmla="*/ 860 h 545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14" h="545623">
                <a:moveTo>
                  <a:pt x="726" y="860"/>
                </a:moveTo>
                <a:cubicBezTo>
                  <a:pt x="11309" y="12502"/>
                  <a:pt x="140955" y="140560"/>
                  <a:pt x="169001" y="185010"/>
                </a:cubicBezTo>
                <a:cubicBezTo>
                  <a:pt x="197047" y="229460"/>
                  <a:pt x="160534" y="268089"/>
                  <a:pt x="169001" y="267560"/>
                </a:cubicBezTo>
                <a:cubicBezTo>
                  <a:pt x="177468" y="267031"/>
                  <a:pt x="215568" y="177602"/>
                  <a:pt x="219801" y="181835"/>
                </a:cubicBezTo>
                <a:cubicBezTo>
                  <a:pt x="224034" y="186068"/>
                  <a:pt x="194401" y="292960"/>
                  <a:pt x="194401" y="292960"/>
                </a:cubicBezTo>
                <a:cubicBezTo>
                  <a:pt x="180643" y="353285"/>
                  <a:pt x="134076" y="567598"/>
                  <a:pt x="137251" y="543785"/>
                </a:cubicBezTo>
                <a:cubicBezTo>
                  <a:pt x="140426" y="519973"/>
                  <a:pt x="202868" y="207235"/>
                  <a:pt x="213451" y="150085"/>
                </a:cubicBezTo>
                <a:cubicBezTo>
                  <a:pt x="224034" y="92935"/>
                  <a:pt x="213451" y="205648"/>
                  <a:pt x="200751" y="200885"/>
                </a:cubicBezTo>
                <a:cubicBezTo>
                  <a:pt x="188051" y="196122"/>
                  <a:pt x="146247" y="127860"/>
                  <a:pt x="137251" y="121510"/>
                </a:cubicBezTo>
                <a:cubicBezTo>
                  <a:pt x="128255" y="115160"/>
                  <a:pt x="160005" y="168077"/>
                  <a:pt x="146776" y="162785"/>
                </a:cubicBezTo>
                <a:cubicBezTo>
                  <a:pt x="133547" y="157493"/>
                  <a:pt x="64755" y="97698"/>
                  <a:pt x="57876" y="89760"/>
                </a:cubicBezTo>
                <a:cubicBezTo>
                  <a:pt x="50997" y="81822"/>
                  <a:pt x="112380" y="131035"/>
                  <a:pt x="105501" y="115160"/>
                </a:cubicBezTo>
                <a:cubicBezTo>
                  <a:pt x="98622" y="99285"/>
                  <a:pt x="-9857" y="-10782"/>
                  <a:pt x="726" y="8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D23C3126-878A-5D6E-6727-7534694BE28C}"/>
              </a:ext>
            </a:extLst>
          </p:cNvPr>
          <p:cNvSpPr/>
          <p:nvPr/>
        </p:nvSpPr>
        <p:spPr>
          <a:xfrm>
            <a:off x="5273321" y="6206955"/>
            <a:ext cx="133760" cy="539940"/>
          </a:xfrm>
          <a:custGeom>
            <a:avLst/>
            <a:gdLst>
              <a:gd name="connsiteX0" fmla="*/ 25754 w 133760"/>
              <a:gd name="connsiteY0" fmla="*/ 170 h 539940"/>
              <a:gd name="connsiteX1" fmla="*/ 3529 w 133760"/>
              <a:gd name="connsiteY1" fmla="*/ 263695 h 539940"/>
              <a:gd name="connsiteX2" fmla="*/ 28929 w 133760"/>
              <a:gd name="connsiteY2" fmla="*/ 222420 h 539940"/>
              <a:gd name="connsiteX3" fmla="*/ 32104 w 133760"/>
              <a:gd name="connsiteY3" fmla="*/ 381170 h 539940"/>
              <a:gd name="connsiteX4" fmla="*/ 76554 w 133760"/>
              <a:gd name="connsiteY4" fmla="*/ 476420 h 539940"/>
              <a:gd name="connsiteX5" fmla="*/ 51154 w 133760"/>
              <a:gd name="connsiteY5" fmla="*/ 441495 h 539940"/>
              <a:gd name="connsiteX6" fmla="*/ 133704 w 133760"/>
              <a:gd name="connsiteY6" fmla="*/ 539920 h 539940"/>
              <a:gd name="connsiteX7" fmla="*/ 63854 w 133760"/>
              <a:gd name="connsiteY7" fmla="*/ 431970 h 539940"/>
              <a:gd name="connsiteX8" fmla="*/ 51154 w 133760"/>
              <a:gd name="connsiteY8" fmla="*/ 390695 h 539940"/>
              <a:gd name="connsiteX9" fmla="*/ 16229 w 133760"/>
              <a:gd name="connsiteY9" fmla="*/ 247820 h 539940"/>
              <a:gd name="connsiteX10" fmla="*/ 3529 w 133760"/>
              <a:gd name="connsiteY10" fmla="*/ 270045 h 539940"/>
              <a:gd name="connsiteX11" fmla="*/ 3529 w 133760"/>
              <a:gd name="connsiteY11" fmla="*/ 184320 h 539940"/>
              <a:gd name="connsiteX12" fmla="*/ 354 w 133760"/>
              <a:gd name="connsiteY12" fmla="*/ 222420 h 539940"/>
              <a:gd name="connsiteX13" fmla="*/ 25754 w 133760"/>
              <a:gd name="connsiteY13" fmla="*/ 170 h 53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3760" h="539940">
                <a:moveTo>
                  <a:pt x="25754" y="170"/>
                </a:moveTo>
                <a:cubicBezTo>
                  <a:pt x="26283" y="7049"/>
                  <a:pt x="3000" y="226653"/>
                  <a:pt x="3529" y="263695"/>
                </a:cubicBezTo>
                <a:cubicBezTo>
                  <a:pt x="4058" y="300737"/>
                  <a:pt x="24167" y="202841"/>
                  <a:pt x="28929" y="222420"/>
                </a:cubicBezTo>
                <a:cubicBezTo>
                  <a:pt x="33691" y="241999"/>
                  <a:pt x="24167" y="338837"/>
                  <a:pt x="32104" y="381170"/>
                </a:cubicBezTo>
                <a:cubicBezTo>
                  <a:pt x="40041" y="423503"/>
                  <a:pt x="73379" y="466366"/>
                  <a:pt x="76554" y="476420"/>
                </a:cubicBezTo>
                <a:cubicBezTo>
                  <a:pt x="79729" y="486474"/>
                  <a:pt x="41629" y="430912"/>
                  <a:pt x="51154" y="441495"/>
                </a:cubicBezTo>
                <a:cubicBezTo>
                  <a:pt x="60679" y="452078"/>
                  <a:pt x="131587" y="541508"/>
                  <a:pt x="133704" y="539920"/>
                </a:cubicBezTo>
                <a:cubicBezTo>
                  <a:pt x="135821" y="538332"/>
                  <a:pt x="77612" y="456841"/>
                  <a:pt x="63854" y="431970"/>
                </a:cubicBezTo>
                <a:cubicBezTo>
                  <a:pt x="50096" y="407099"/>
                  <a:pt x="59091" y="421387"/>
                  <a:pt x="51154" y="390695"/>
                </a:cubicBezTo>
                <a:cubicBezTo>
                  <a:pt x="43217" y="360003"/>
                  <a:pt x="24166" y="267928"/>
                  <a:pt x="16229" y="247820"/>
                </a:cubicBezTo>
                <a:cubicBezTo>
                  <a:pt x="8292" y="227712"/>
                  <a:pt x="5646" y="280628"/>
                  <a:pt x="3529" y="270045"/>
                </a:cubicBezTo>
                <a:cubicBezTo>
                  <a:pt x="1412" y="259462"/>
                  <a:pt x="4058" y="192258"/>
                  <a:pt x="3529" y="184320"/>
                </a:cubicBezTo>
                <a:cubicBezTo>
                  <a:pt x="3000" y="176383"/>
                  <a:pt x="-1234" y="248349"/>
                  <a:pt x="354" y="222420"/>
                </a:cubicBezTo>
                <a:cubicBezTo>
                  <a:pt x="1941" y="196491"/>
                  <a:pt x="25225" y="-6709"/>
                  <a:pt x="25754" y="1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74DCDDF9-CD2B-CEC1-615A-270AB04B51BF}"/>
              </a:ext>
            </a:extLst>
          </p:cNvPr>
          <p:cNvSpPr/>
          <p:nvPr/>
        </p:nvSpPr>
        <p:spPr>
          <a:xfrm>
            <a:off x="5378185" y="6718112"/>
            <a:ext cx="243174" cy="130934"/>
          </a:xfrm>
          <a:custGeom>
            <a:avLst/>
            <a:gdLst>
              <a:gd name="connsiteX0" fmla="*/ 265 w 243174"/>
              <a:gd name="connsiteY0" fmla="*/ 188 h 130934"/>
              <a:gd name="connsiteX1" fmla="*/ 127265 w 243174"/>
              <a:gd name="connsiteY1" fmla="*/ 44638 h 130934"/>
              <a:gd name="connsiteX2" fmla="*/ 241565 w 243174"/>
              <a:gd name="connsiteY2" fmla="*/ 130363 h 130934"/>
              <a:gd name="connsiteX3" fmla="*/ 190765 w 243174"/>
              <a:gd name="connsiteY3" fmla="*/ 79563 h 130934"/>
              <a:gd name="connsiteX4" fmla="*/ 139965 w 243174"/>
              <a:gd name="connsiteY4" fmla="*/ 31938 h 130934"/>
              <a:gd name="connsiteX5" fmla="*/ 35190 w 243174"/>
              <a:gd name="connsiteY5" fmla="*/ 130363 h 130934"/>
              <a:gd name="connsiteX6" fmla="*/ 111390 w 243174"/>
              <a:gd name="connsiteY6" fmla="*/ 47813 h 130934"/>
              <a:gd name="connsiteX7" fmla="*/ 95515 w 243174"/>
              <a:gd name="connsiteY7" fmla="*/ 28763 h 130934"/>
              <a:gd name="connsiteX8" fmla="*/ 265 w 243174"/>
              <a:gd name="connsiteY8" fmla="*/ 188 h 13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174" h="130934">
                <a:moveTo>
                  <a:pt x="265" y="188"/>
                </a:moveTo>
                <a:cubicBezTo>
                  <a:pt x="5557" y="2834"/>
                  <a:pt x="87049" y="22942"/>
                  <a:pt x="127265" y="44638"/>
                </a:cubicBezTo>
                <a:cubicBezTo>
                  <a:pt x="167481" y="66334"/>
                  <a:pt x="230982" y="124542"/>
                  <a:pt x="241565" y="130363"/>
                </a:cubicBezTo>
                <a:cubicBezTo>
                  <a:pt x="252148" y="136184"/>
                  <a:pt x="207698" y="95967"/>
                  <a:pt x="190765" y="79563"/>
                </a:cubicBezTo>
                <a:cubicBezTo>
                  <a:pt x="173832" y="63159"/>
                  <a:pt x="165894" y="23471"/>
                  <a:pt x="139965" y="31938"/>
                </a:cubicBezTo>
                <a:cubicBezTo>
                  <a:pt x="114036" y="40405"/>
                  <a:pt x="39952" y="127717"/>
                  <a:pt x="35190" y="130363"/>
                </a:cubicBezTo>
                <a:cubicBezTo>
                  <a:pt x="30428" y="133009"/>
                  <a:pt x="111390" y="47813"/>
                  <a:pt x="111390" y="47813"/>
                </a:cubicBezTo>
                <a:cubicBezTo>
                  <a:pt x="121444" y="30880"/>
                  <a:pt x="120915" y="34055"/>
                  <a:pt x="95515" y="28763"/>
                </a:cubicBezTo>
                <a:cubicBezTo>
                  <a:pt x="70115" y="23471"/>
                  <a:pt x="-5027" y="-2458"/>
                  <a:pt x="265" y="18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1A9F7BFC-A71F-B0F6-C6FD-C6541AE3C93D}"/>
              </a:ext>
            </a:extLst>
          </p:cNvPr>
          <p:cNvSpPr/>
          <p:nvPr/>
        </p:nvSpPr>
        <p:spPr>
          <a:xfrm>
            <a:off x="5283137" y="6718779"/>
            <a:ext cx="203319" cy="174338"/>
          </a:xfrm>
          <a:custGeom>
            <a:avLst/>
            <a:gdLst>
              <a:gd name="connsiteX0" fmla="*/ 63 w 203319"/>
              <a:gd name="connsiteY0" fmla="*/ 174146 h 174338"/>
              <a:gd name="connsiteX1" fmla="*/ 88963 w 203319"/>
              <a:gd name="connsiteY1" fmla="*/ 2696 h 174338"/>
              <a:gd name="connsiteX2" fmla="*/ 60388 w 203319"/>
              <a:gd name="connsiteY2" fmla="*/ 66196 h 174338"/>
              <a:gd name="connsiteX3" fmla="*/ 104838 w 203319"/>
              <a:gd name="connsiteY3" fmla="*/ 24921 h 174338"/>
              <a:gd name="connsiteX4" fmla="*/ 161988 w 203319"/>
              <a:gd name="connsiteY4" fmla="*/ 31271 h 174338"/>
              <a:gd name="connsiteX5" fmla="*/ 149288 w 203319"/>
              <a:gd name="connsiteY5" fmla="*/ 21746 h 174338"/>
              <a:gd name="connsiteX6" fmla="*/ 196913 w 203319"/>
              <a:gd name="connsiteY6" fmla="*/ 40796 h 174338"/>
              <a:gd name="connsiteX7" fmla="*/ 171513 w 203319"/>
              <a:gd name="connsiteY7" fmla="*/ 85246 h 174338"/>
              <a:gd name="connsiteX8" fmla="*/ 203263 w 203319"/>
              <a:gd name="connsiteY8" fmla="*/ 40796 h 174338"/>
              <a:gd name="connsiteX9" fmla="*/ 161988 w 203319"/>
              <a:gd name="connsiteY9" fmla="*/ 28096 h 174338"/>
              <a:gd name="connsiteX10" fmla="*/ 120713 w 203319"/>
              <a:gd name="connsiteY10" fmla="*/ 59846 h 174338"/>
              <a:gd name="connsiteX11" fmla="*/ 123888 w 203319"/>
              <a:gd name="connsiteY11" fmla="*/ 37621 h 174338"/>
              <a:gd name="connsiteX12" fmla="*/ 92138 w 203319"/>
              <a:gd name="connsiteY12" fmla="*/ 75721 h 174338"/>
              <a:gd name="connsiteX13" fmla="*/ 104838 w 203319"/>
              <a:gd name="connsiteY13" fmla="*/ 37621 h 174338"/>
              <a:gd name="connsiteX14" fmla="*/ 63 w 203319"/>
              <a:gd name="connsiteY14" fmla="*/ 174146 h 17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3319" h="174338">
                <a:moveTo>
                  <a:pt x="63" y="174146"/>
                </a:moveTo>
                <a:cubicBezTo>
                  <a:pt x="-2583" y="168325"/>
                  <a:pt x="78909" y="20688"/>
                  <a:pt x="88963" y="2696"/>
                </a:cubicBezTo>
                <a:cubicBezTo>
                  <a:pt x="99017" y="-15296"/>
                  <a:pt x="57742" y="62492"/>
                  <a:pt x="60388" y="66196"/>
                </a:cubicBezTo>
                <a:cubicBezTo>
                  <a:pt x="63034" y="69900"/>
                  <a:pt x="87905" y="30742"/>
                  <a:pt x="104838" y="24921"/>
                </a:cubicBezTo>
                <a:cubicBezTo>
                  <a:pt x="121771" y="19100"/>
                  <a:pt x="161988" y="31271"/>
                  <a:pt x="161988" y="31271"/>
                </a:cubicBezTo>
                <a:cubicBezTo>
                  <a:pt x="169396" y="30742"/>
                  <a:pt x="143467" y="20158"/>
                  <a:pt x="149288" y="21746"/>
                </a:cubicBezTo>
                <a:cubicBezTo>
                  <a:pt x="155109" y="23333"/>
                  <a:pt x="193209" y="30213"/>
                  <a:pt x="196913" y="40796"/>
                </a:cubicBezTo>
                <a:cubicBezTo>
                  <a:pt x="200617" y="51379"/>
                  <a:pt x="170455" y="85246"/>
                  <a:pt x="171513" y="85246"/>
                </a:cubicBezTo>
                <a:cubicBezTo>
                  <a:pt x="172571" y="85246"/>
                  <a:pt x="204851" y="50321"/>
                  <a:pt x="203263" y="40796"/>
                </a:cubicBezTo>
                <a:cubicBezTo>
                  <a:pt x="201676" y="31271"/>
                  <a:pt x="175746" y="24921"/>
                  <a:pt x="161988" y="28096"/>
                </a:cubicBezTo>
                <a:cubicBezTo>
                  <a:pt x="148230" y="31271"/>
                  <a:pt x="127063" y="58258"/>
                  <a:pt x="120713" y="59846"/>
                </a:cubicBezTo>
                <a:cubicBezTo>
                  <a:pt x="114363" y="61433"/>
                  <a:pt x="128650" y="34975"/>
                  <a:pt x="123888" y="37621"/>
                </a:cubicBezTo>
                <a:cubicBezTo>
                  <a:pt x="119126" y="40267"/>
                  <a:pt x="95313" y="75721"/>
                  <a:pt x="92138" y="75721"/>
                </a:cubicBezTo>
                <a:cubicBezTo>
                  <a:pt x="88963" y="75721"/>
                  <a:pt x="117538" y="23333"/>
                  <a:pt x="104838" y="37621"/>
                </a:cubicBezTo>
                <a:cubicBezTo>
                  <a:pt x="92138" y="51908"/>
                  <a:pt x="2709" y="179967"/>
                  <a:pt x="63" y="17414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2EB7CED0-A966-4B96-4245-41611490C644}"/>
              </a:ext>
            </a:extLst>
          </p:cNvPr>
          <p:cNvSpPr/>
          <p:nvPr/>
        </p:nvSpPr>
        <p:spPr>
          <a:xfrm>
            <a:off x="5298852" y="6746840"/>
            <a:ext cx="142184" cy="171969"/>
          </a:xfrm>
          <a:custGeom>
            <a:avLst/>
            <a:gdLst>
              <a:gd name="connsiteX0" fmla="*/ 35148 w 142184"/>
              <a:gd name="connsiteY0" fmla="*/ 35 h 171969"/>
              <a:gd name="connsiteX1" fmla="*/ 3398 w 142184"/>
              <a:gd name="connsiteY1" fmla="*/ 123860 h 171969"/>
              <a:gd name="connsiteX2" fmla="*/ 38323 w 142184"/>
              <a:gd name="connsiteY2" fmla="*/ 136560 h 171969"/>
              <a:gd name="connsiteX3" fmla="*/ 3398 w 142184"/>
              <a:gd name="connsiteY3" fmla="*/ 171485 h 171969"/>
              <a:gd name="connsiteX4" fmla="*/ 139923 w 142184"/>
              <a:gd name="connsiteY4" fmla="*/ 107985 h 171969"/>
              <a:gd name="connsiteX5" fmla="*/ 85948 w 142184"/>
              <a:gd name="connsiteY5" fmla="*/ 136560 h 171969"/>
              <a:gd name="connsiteX6" fmla="*/ 51023 w 142184"/>
              <a:gd name="connsiteY6" fmla="*/ 142910 h 171969"/>
              <a:gd name="connsiteX7" fmla="*/ 28798 w 142184"/>
              <a:gd name="connsiteY7" fmla="*/ 111160 h 171969"/>
              <a:gd name="connsiteX8" fmla="*/ 16098 w 142184"/>
              <a:gd name="connsiteY8" fmla="*/ 111160 h 171969"/>
              <a:gd name="connsiteX9" fmla="*/ 35148 w 142184"/>
              <a:gd name="connsiteY9" fmla="*/ 35 h 17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2184" h="171969">
                <a:moveTo>
                  <a:pt x="35148" y="35"/>
                </a:moveTo>
                <a:cubicBezTo>
                  <a:pt x="33031" y="2152"/>
                  <a:pt x="2869" y="101106"/>
                  <a:pt x="3398" y="123860"/>
                </a:cubicBezTo>
                <a:cubicBezTo>
                  <a:pt x="3927" y="146614"/>
                  <a:pt x="38323" y="128623"/>
                  <a:pt x="38323" y="136560"/>
                </a:cubicBezTo>
                <a:cubicBezTo>
                  <a:pt x="38323" y="144497"/>
                  <a:pt x="-13535" y="176247"/>
                  <a:pt x="3398" y="171485"/>
                </a:cubicBezTo>
                <a:cubicBezTo>
                  <a:pt x="20331" y="166723"/>
                  <a:pt x="126165" y="113806"/>
                  <a:pt x="139923" y="107985"/>
                </a:cubicBezTo>
                <a:cubicBezTo>
                  <a:pt x="153681" y="102164"/>
                  <a:pt x="100765" y="130739"/>
                  <a:pt x="85948" y="136560"/>
                </a:cubicBezTo>
                <a:cubicBezTo>
                  <a:pt x="71131" y="142381"/>
                  <a:pt x="60548" y="147143"/>
                  <a:pt x="51023" y="142910"/>
                </a:cubicBezTo>
                <a:cubicBezTo>
                  <a:pt x="41498" y="138677"/>
                  <a:pt x="28798" y="111160"/>
                  <a:pt x="28798" y="111160"/>
                </a:cubicBezTo>
                <a:cubicBezTo>
                  <a:pt x="22977" y="105868"/>
                  <a:pt x="17685" y="131268"/>
                  <a:pt x="16098" y="111160"/>
                </a:cubicBezTo>
                <a:cubicBezTo>
                  <a:pt x="14510" y="91052"/>
                  <a:pt x="37265" y="-2082"/>
                  <a:pt x="35148" y="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9DA54D8E-8DB1-28A6-9C0E-9A485E15CBEA}"/>
              </a:ext>
            </a:extLst>
          </p:cNvPr>
          <p:cNvSpPr/>
          <p:nvPr/>
        </p:nvSpPr>
        <p:spPr>
          <a:xfrm>
            <a:off x="5317119" y="6807802"/>
            <a:ext cx="244106" cy="111419"/>
          </a:xfrm>
          <a:custGeom>
            <a:avLst/>
            <a:gdLst>
              <a:gd name="connsiteX0" fmla="*/ 48631 w 244106"/>
              <a:gd name="connsiteY0" fmla="*/ 40673 h 111419"/>
              <a:gd name="connsiteX1" fmla="*/ 239131 w 244106"/>
              <a:gd name="connsiteY1" fmla="*/ 47023 h 111419"/>
              <a:gd name="connsiteX2" fmla="*/ 181981 w 244106"/>
              <a:gd name="connsiteY2" fmla="*/ 40673 h 111419"/>
              <a:gd name="connsiteX3" fmla="*/ 112131 w 244106"/>
              <a:gd name="connsiteY3" fmla="*/ 53373 h 111419"/>
              <a:gd name="connsiteX4" fmla="*/ 1006 w 244106"/>
              <a:gd name="connsiteY4" fmla="*/ 110523 h 111419"/>
              <a:gd name="connsiteX5" fmla="*/ 181981 w 244106"/>
              <a:gd name="connsiteY5" fmla="*/ 2573 h 111419"/>
              <a:gd name="connsiteX6" fmla="*/ 134356 w 244106"/>
              <a:gd name="connsiteY6" fmla="*/ 34323 h 111419"/>
              <a:gd name="connsiteX7" fmla="*/ 48631 w 244106"/>
              <a:gd name="connsiteY7" fmla="*/ 40673 h 11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106" h="111419">
                <a:moveTo>
                  <a:pt x="48631" y="40673"/>
                </a:moveTo>
                <a:cubicBezTo>
                  <a:pt x="66093" y="42790"/>
                  <a:pt x="216906" y="47023"/>
                  <a:pt x="239131" y="47023"/>
                </a:cubicBezTo>
                <a:cubicBezTo>
                  <a:pt x="261356" y="47023"/>
                  <a:pt x="203148" y="39615"/>
                  <a:pt x="181981" y="40673"/>
                </a:cubicBezTo>
                <a:cubicBezTo>
                  <a:pt x="160814" y="41731"/>
                  <a:pt x="142293" y="41731"/>
                  <a:pt x="112131" y="53373"/>
                </a:cubicBezTo>
                <a:cubicBezTo>
                  <a:pt x="81969" y="65015"/>
                  <a:pt x="-10636" y="118990"/>
                  <a:pt x="1006" y="110523"/>
                </a:cubicBezTo>
                <a:cubicBezTo>
                  <a:pt x="12648" y="102056"/>
                  <a:pt x="159756" y="15273"/>
                  <a:pt x="181981" y="2573"/>
                </a:cubicBezTo>
                <a:cubicBezTo>
                  <a:pt x="204206" y="-10127"/>
                  <a:pt x="162402" y="27973"/>
                  <a:pt x="134356" y="34323"/>
                </a:cubicBezTo>
                <a:cubicBezTo>
                  <a:pt x="106310" y="40673"/>
                  <a:pt x="31169" y="38556"/>
                  <a:pt x="48631" y="4067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D85700FC-1BF2-FAFA-3FCC-839F87D848C9}"/>
              </a:ext>
            </a:extLst>
          </p:cNvPr>
          <p:cNvSpPr/>
          <p:nvPr/>
        </p:nvSpPr>
        <p:spPr>
          <a:xfrm>
            <a:off x="5139612" y="6578599"/>
            <a:ext cx="102326" cy="267869"/>
          </a:xfrm>
          <a:custGeom>
            <a:avLst/>
            <a:gdLst>
              <a:gd name="connsiteX0" fmla="*/ 102313 w 102326"/>
              <a:gd name="connsiteY0" fmla="*/ 1 h 267869"/>
              <a:gd name="connsiteX1" fmla="*/ 29288 w 102326"/>
              <a:gd name="connsiteY1" fmla="*/ 171451 h 267869"/>
              <a:gd name="connsiteX2" fmla="*/ 26113 w 102326"/>
              <a:gd name="connsiteY2" fmla="*/ 127001 h 267869"/>
              <a:gd name="connsiteX3" fmla="*/ 22938 w 102326"/>
              <a:gd name="connsiteY3" fmla="*/ 263526 h 267869"/>
              <a:gd name="connsiteX4" fmla="*/ 22938 w 102326"/>
              <a:gd name="connsiteY4" fmla="*/ 215901 h 267869"/>
              <a:gd name="connsiteX5" fmla="*/ 713 w 102326"/>
              <a:gd name="connsiteY5" fmla="*/ 38101 h 267869"/>
              <a:gd name="connsiteX6" fmla="*/ 7063 w 102326"/>
              <a:gd name="connsiteY6" fmla="*/ 250826 h 267869"/>
              <a:gd name="connsiteX7" fmla="*/ 22938 w 102326"/>
              <a:gd name="connsiteY7" fmla="*/ 133351 h 267869"/>
              <a:gd name="connsiteX8" fmla="*/ 22938 w 102326"/>
              <a:gd name="connsiteY8" fmla="*/ 174626 h 267869"/>
              <a:gd name="connsiteX9" fmla="*/ 102313 w 102326"/>
              <a:gd name="connsiteY9" fmla="*/ 1 h 26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326" h="267869">
                <a:moveTo>
                  <a:pt x="102313" y="1"/>
                </a:moveTo>
                <a:cubicBezTo>
                  <a:pt x="103371" y="-528"/>
                  <a:pt x="41988" y="150284"/>
                  <a:pt x="29288" y="171451"/>
                </a:cubicBezTo>
                <a:cubicBezTo>
                  <a:pt x="16588" y="192618"/>
                  <a:pt x="27171" y="111655"/>
                  <a:pt x="26113" y="127001"/>
                </a:cubicBezTo>
                <a:cubicBezTo>
                  <a:pt x="25055" y="142347"/>
                  <a:pt x="23467" y="248709"/>
                  <a:pt x="22938" y="263526"/>
                </a:cubicBezTo>
                <a:cubicBezTo>
                  <a:pt x="22409" y="278343"/>
                  <a:pt x="26642" y="253472"/>
                  <a:pt x="22938" y="215901"/>
                </a:cubicBezTo>
                <a:cubicBezTo>
                  <a:pt x="19234" y="178330"/>
                  <a:pt x="3359" y="32280"/>
                  <a:pt x="713" y="38101"/>
                </a:cubicBezTo>
                <a:cubicBezTo>
                  <a:pt x="-1933" y="43922"/>
                  <a:pt x="3359" y="234951"/>
                  <a:pt x="7063" y="250826"/>
                </a:cubicBezTo>
                <a:cubicBezTo>
                  <a:pt x="10767" y="266701"/>
                  <a:pt x="20292" y="146051"/>
                  <a:pt x="22938" y="133351"/>
                </a:cubicBezTo>
                <a:cubicBezTo>
                  <a:pt x="25584" y="120651"/>
                  <a:pt x="7592" y="195263"/>
                  <a:pt x="22938" y="174626"/>
                </a:cubicBezTo>
                <a:cubicBezTo>
                  <a:pt x="38284" y="153989"/>
                  <a:pt x="101255" y="530"/>
                  <a:pt x="102313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77D28B99-75B8-7F48-C0B4-15965DCC6598}"/>
              </a:ext>
            </a:extLst>
          </p:cNvPr>
          <p:cNvSpPr/>
          <p:nvPr/>
        </p:nvSpPr>
        <p:spPr>
          <a:xfrm>
            <a:off x="4924162" y="5489197"/>
            <a:ext cx="290601" cy="723824"/>
          </a:xfrm>
          <a:custGeom>
            <a:avLst/>
            <a:gdLst>
              <a:gd name="connsiteX0" fmla="*/ 263 w 290601"/>
              <a:gd name="connsiteY0" fmla="*/ 378 h 723824"/>
              <a:gd name="connsiteX1" fmla="*/ 181238 w 290601"/>
              <a:gd name="connsiteY1" fmla="*/ 321053 h 723824"/>
              <a:gd name="connsiteX2" fmla="*/ 174888 w 290601"/>
              <a:gd name="connsiteY2" fmla="*/ 292478 h 723824"/>
              <a:gd name="connsiteX3" fmla="*/ 209813 w 290601"/>
              <a:gd name="connsiteY3" fmla="*/ 562353 h 723824"/>
              <a:gd name="connsiteX4" fmla="*/ 212988 w 290601"/>
              <a:gd name="connsiteY4" fmla="*/ 403603 h 723824"/>
              <a:gd name="connsiteX5" fmla="*/ 244738 w 290601"/>
              <a:gd name="connsiteY5" fmla="*/ 559178 h 723824"/>
              <a:gd name="connsiteX6" fmla="*/ 289188 w 290601"/>
              <a:gd name="connsiteY6" fmla="*/ 717928 h 723824"/>
              <a:gd name="connsiteX7" fmla="*/ 187588 w 290601"/>
              <a:gd name="connsiteY7" fmla="*/ 340103 h 723824"/>
              <a:gd name="connsiteX8" fmla="*/ 124088 w 290601"/>
              <a:gd name="connsiteY8" fmla="*/ 194053 h 723824"/>
              <a:gd name="connsiteX9" fmla="*/ 139963 w 290601"/>
              <a:gd name="connsiteY9" fmla="*/ 254378 h 723824"/>
              <a:gd name="connsiteX10" fmla="*/ 263 w 290601"/>
              <a:gd name="connsiteY10" fmla="*/ 378 h 72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601" h="723824">
                <a:moveTo>
                  <a:pt x="263" y="378"/>
                </a:moveTo>
                <a:cubicBezTo>
                  <a:pt x="7142" y="11490"/>
                  <a:pt x="152134" y="272370"/>
                  <a:pt x="181238" y="321053"/>
                </a:cubicBezTo>
                <a:cubicBezTo>
                  <a:pt x="210342" y="369736"/>
                  <a:pt x="170126" y="252261"/>
                  <a:pt x="174888" y="292478"/>
                </a:cubicBezTo>
                <a:cubicBezTo>
                  <a:pt x="179651" y="332695"/>
                  <a:pt x="203463" y="543832"/>
                  <a:pt x="209813" y="562353"/>
                </a:cubicBezTo>
                <a:cubicBezTo>
                  <a:pt x="216163" y="580874"/>
                  <a:pt x="207167" y="404132"/>
                  <a:pt x="212988" y="403603"/>
                </a:cubicBezTo>
                <a:cubicBezTo>
                  <a:pt x="218809" y="403074"/>
                  <a:pt x="232038" y="506791"/>
                  <a:pt x="244738" y="559178"/>
                </a:cubicBezTo>
                <a:cubicBezTo>
                  <a:pt x="257438" y="611566"/>
                  <a:pt x="298713" y="754440"/>
                  <a:pt x="289188" y="717928"/>
                </a:cubicBezTo>
                <a:cubicBezTo>
                  <a:pt x="279663" y="681416"/>
                  <a:pt x="215105" y="427416"/>
                  <a:pt x="187588" y="340103"/>
                </a:cubicBezTo>
                <a:cubicBezTo>
                  <a:pt x="160071" y="252791"/>
                  <a:pt x="132025" y="208340"/>
                  <a:pt x="124088" y="194053"/>
                </a:cubicBezTo>
                <a:cubicBezTo>
                  <a:pt x="116151" y="179766"/>
                  <a:pt x="156367" y="282424"/>
                  <a:pt x="139963" y="254378"/>
                </a:cubicBezTo>
                <a:cubicBezTo>
                  <a:pt x="123559" y="226332"/>
                  <a:pt x="-6616" y="-10734"/>
                  <a:pt x="263" y="37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BFF45841-40EE-6BF1-8E33-B5C6596AE2A1}"/>
              </a:ext>
            </a:extLst>
          </p:cNvPr>
          <p:cNvSpPr/>
          <p:nvPr/>
        </p:nvSpPr>
        <p:spPr>
          <a:xfrm>
            <a:off x="5075205" y="5386709"/>
            <a:ext cx="81343" cy="188085"/>
          </a:xfrm>
          <a:custGeom>
            <a:avLst/>
            <a:gdLst>
              <a:gd name="connsiteX0" fmla="*/ 80995 w 81343"/>
              <a:gd name="connsiteY0" fmla="*/ 1266 h 188085"/>
              <a:gd name="connsiteX1" fmla="*/ 1620 w 81343"/>
              <a:gd name="connsiteY1" fmla="*/ 185416 h 188085"/>
              <a:gd name="connsiteX2" fmla="*/ 30195 w 81343"/>
              <a:gd name="connsiteY2" fmla="*/ 106041 h 188085"/>
              <a:gd name="connsiteX3" fmla="*/ 80995 w 81343"/>
              <a:gd name="connsiteY3" fmla="*/ 1266 h 18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43" h="188085">
                <a:moveTo>
                  <a:pt x="80995" y="1266"/>
                </a:moveTo>
                <a:cubicBezTo>
                  <a:pt x="76233" y="14495"/>
                  <a:pt x="10087" y="167954"/>
                  <a:pt x="1620" y="185416"/>
                </a:cubicBezTo>
                <a:cubicBezTo>
                  <a:pt x="-6847" y="202878"/>
                  <a:pt x="20141" y="129853"/>
                  <a:pt x="30195" y="106041"/>
                </a:cubicBezTo>
                <a:cubicBezTo>
                  <a:pt x="40249" y="82229"/>
                  <a:pt x="85757" y="-11963"/>
                  <a:pt x="80995" y="12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C42E6E2A-1BF9-452A-5A4F-B53F976CE312}"/>
              </a:ext>
            </a:extLst>
          </p:cNvPr>
          <p:cNvSpPr/>
          <p:nvPr/>
        </p:nvSpPr>
        <p:spPr>
          <a:xfrm>
            <a:off x="5260975" y="5689600"/>
            <a:ext cx="395623" cy="637458"/>
          </a:xfrm>
          <a:custGeom>
            <a:avLst/>
            <a:gdLst>
              <a:gd name="connsiteX0" fmla="*/ 0 w 395623"/>
              <a:gd name="connsiteY0" fmla="*/ 0 h 637458"/>
              <a:gd name="connsiteX1" fmla="*/ 273050 w 395623"/>
              <a:gd name="connsiteY1" fmla="*/ 473075 h 637458"/>
              <a:gd name="connsiteX2" fmla="*/ 269875 w 395623"/>
              <a:gd name="connsiteY2" fmla="*/ 447675 h 637458"/>
              <a:gd name="connsiteX3" fmla="*/ 390525 w 395623"/>
              <a:gd name="connsiteY3" fmla="*/ 631825 h 637458"/>
              <a:gd name="connsiteX4" fmla="*/ 358775 w 395623"/>
              <a:gd name="connsiteY4" fmla="*/ 571500 h 637458"/>
              <a:gd name="connsiteX5" fmla="*/ 228600 w 395623"/>
              <a:gd name="connsiteY5" fmla="*/ 384175 h 637458"/>
              <a:gd name="connsiteX6" fmla="*/ 241300 w 395623"/>
              <a:gd name="connsiteY6" fmla="*/ 406400 h 637458"/>
              <a:gd name="connsiteX7" fmla="*/ 0 w 395623"/>
              <a:gd name="connsiteY7" fmla="*/ 0 h 63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623" h="637458">
                <a:moveTo>
                  <a:pt x="0" y="0"/>
                </a:moveTo>
                <a:cubicBezTo>
                  <a:pt x="114035" y="199231"/>
                  <a:pt x="228071" y="398463"/>
                  <a:pt x="273050" y="473075"/>
                </a:cubicBezTo>
                <a:cubicBezTo>
                  <a:pt x="318029" y="547687"/>
                  <a:pt x="250296" y="421217"/>
                  <a:pt x="269875" y="447675"/>
                </a:cubicBezTo>
                <a:cubicBezTo>
                  <a:pt x="289454" y="474133"/>
                  <a:pt x="375708" y="611188"/>
                  <a:pt x="390525" y="631825"/>
                </a:cubicBezTo>
                <a:cubicBezTo>
                  <a:pt x="405342" y="652462"/>
                  <a:pt x="385762" y="612775"/>
                  <a:pt x="358775" y="571500"/>
                </a:cubicBezTo>
                <a:cubicBezTo>
                  <a:pt x="331788" y="530225"/>
                  <a:pt x="248179" y="411692"/>
                  <a:pt x="228600" y="384175"/>
                </a:cubicBezTo>
                <a:cubicBezTo>
                  <a:pt x="209021" y="356658"/>
                  <a:pt x="241300" y="406400"/>
                  <a:pt x="241300" y="4064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0B0F8B24-E1F4-1977-A759-F4E9DCE60C94}"/>
              </a:ext>
            </a:extLst>
          </p:cNvPr>
          <p:cNvSpPr/>
          <p:nvPr/>
        </p:nvSpPr>
        <p:spPr>
          <a:xfrm>
            <a:off x="5606973" y="6159411"/>
            <a:ext cx="200222" cy="496060"/>
          </a:xfrm>
          <a:custGeom>
            <a:avLst/>
            <a:gdLst>
              <a:gd name="connsiteX0" fmla="*/ 77 w 200222"/>
              <a:gd name="connsiteY0" fmla="*/ 89 h 496060"/>
              <a:gd name="connsiteX1" fmla="*/ 111202 w 200222"/>
              <a:gd name="connsiteY1" fmla="*/ 190589 h 496060"/>
              <a:gd name="connsiteX2" fmla="*/ 117552 w 200222"/>
              <a:gd name="connsiteY2" fmla="*/ 282664 h 496060"/>
              <a:gd name="connsiteX3" fmla="*/ 139777 w 200222"/>
              <a:gd name="connsiteY3" fmla="*/ 241389 h 496060"/>
              <a:gd name="connsiteX4" fmla="*/ 98502 w 200222"/>
              <a:gd name="connsiteY4" fmla="*/ 431889 h 496060"/>
              <a:gd name="connsiteX5" fmla="*/ 85802 w 200222"/>
              <a:gd name="connsiteY5" fmla="*/ 495389 h 496060"/>
              <a:gd name="connsiteX6" fmla="*/ 123902 w 200222"/>
              <a:gd name="connsiteY6" fmla="*/ 400139 h 496060"/>
              <a:gd name="connsiteX7" fmla="*/ 200102 w 200222"/>
              <a:gd name="connsiteY7" fmla="*/ 266789 h 496060"/>
              <a:gd name="connsiteX8" fmla="*/ 104852 w 200222"/>
              <a:gd name="connsiteY8" fmla="*/ 403314 h 496060"/>
              <a:gd name="connsiteX9" fmla="*/ 117552 w 200222"/>
              <a:gd name="connsiteY9" fmla="*/ 266789 h 496060"/>
              <a:gd name="connsiteX10" fmla="*/ 133427 w 200222"/>
              <a:gd name="connsiteY10" fmla="*/ 206464 h 496060"/>
              <a:gd name="connsiteX11" fmla="*/ 130252 w 200222"/>
              <a:gd name="connsiteY11" fmla="*/ 215989 h 496060"/>
              <a:gd name="connsiteX12" fmla="*/ 77 w 200222"/>
              <a:gd name="connsiteY12" fmla="*/ 89 h 49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222" h="496060">
                <a:moveTo>
                  <a:pt x="77" y="89"/>
                </a:moveTo>
                <a:cubicBezTo>
                  <a:pt x="-3098" y="-4144"/>
                  <a:pt x="91623" y="143493"/>
                  <a:pt x="111202" y="190589"/>
                </a:cubicBezTo>
                <a:cubicBezTo>
                  <a:pt x="130781" y="237685"/>
                  <a:pt x="112789" y="274197"/>
                  <a:pt x="117552" y="282664"/>
                </a:cubicBezTo>
                <a:cubicBezTo>
                  <a:pt x="122315" y="291131"/>
                  <a:pt x="142952" y="216518"/>
                  <a:pt x="139777" y="241389"/>
                </a:cubicBezTo>
                <a:cubicBezTo>
                  <a:pt x="136602" y="266260"/>
                  <a:pt x="107498" y="389556"/>
                  <a:pt x="98502" y="431889"/>
                </a:cubicBezTo>
                <a:cubicBezTo>
                  <a:pt x="89506" y="474222"/>
                  <a:pt x="81569" y="500681"/>
                  <a:pt x="85802" y="495389"/>
                </a:cubicBezTo>
                <a:cubicBezTo>
                  <a:pt x="90035" y="490097"/>
                  <a:pt x="104852" y="438239"/>
                  <a:pt x="123902" y="400139"/>
                </a:cubicBezTo>
                <a:cubicBezTo>
                  <a:pt x="142952" y="362039"/>
                  <a:pt x="203277" y="266260"/>
                  <a:pt x="200102" y="266789"/>
                </a:cubicBezTo>
                <a:cubicBezTo>
                  <a:pt x="196927" y="267318"/>
                  <a:pt x="118610" y="403314"/>
                  <a:pt x="104852" y="403314"/>
                </a:cubicBezTo>
                <a:cubicBezTo>
                  <a:pt x="91094" y="403314"/>
                  <a:pt x="112789" y="299597"/>
                  <a:pt x="117552" y="266789"/>
                </a:cubicBezTo>
                <a:cubicBezTo>
                  <a:pt x="122315" y="233981"/>
                  <a:pt x="133427" y="206464"/>
                  <a:pt x="133427" y="206464"/>
                </a:cubicBezTo>
                <a:cubicBezTo>
                  <a:pt x="135544" y="197997"/>
                  <a:pt x="147185" y="247210"/>
                  <a:pt x="130252" y="215989"/>
                </a:cubicBezTo>
                <a:cubicBezTo>
                  <a:pt x="113319" y="184768"/>
                  <a:pt x="3252" y="4322"/>
                  <a:pt x="77" y="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0B97349C-B16E-3569-7C76-7DC245F42FC9}"/>
              </a:ext>
            </a:extLst>
          </p:cNvPr>
          <p:cNvSpPr/>
          <p:nvPr/>
        </p:nvSpPr>
        <p:spPr>
          <a:xfrm>
            <a:off x="5555018" y="6026897"/>
            <a:ext cx="253985" cy="386650"/>
          </a:xfrm>
          <a:custGeom>
            <a:avLst/>
            <a:gdLst>
              <a:gd name="connsiteX0" fmla="*/ 1232 w 253985"/>
              <a:gd name="connsiteY0" fmla="*/ 2428 h 386650"/>
              <a:gd name="connsiteX1" fmla="*/ 248882 w 253985"/>
              <a:gd name="connsiteY1" fmla="*/ 380253 h 386650"/>
              <a:gd name="connsiteX2" fmla="*/ 156807 w 253985"/>
              <a:gd name="connsiteY2" fmla="*/ 224678 h 386650"/>
              <a:gd name="connsiteX3" fmla="*/ 1232 w 253985"/>
              <a:gd name="connsiteY3" fmla="*/ 2428 h 38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985" h="386650">
                <a:moveTo>
                  <a:pt x="1232" y="2428"/>
                </a:moveTo>
                <a:cubicBezTo>
                  <a:pt x="16578" y="28357"/>
                  <a:pt x="222953" y="343211"/>
                  <a:pt x="248882" y="380253"/>
                </a:cubicBezTo>
                <a:cubicBezTo>
                  <a:pt x="274811" y="417295"/>
                  <a:pt x="195436" y="283945"/>
                  <a:pt x="156807" y="224678"/>
                </a:cubicBezTo>
                <a:cubicBezTo>
                  <a:pt x="118178" y="165411"/>
                  <a:pt x="-14114" y="-23501"/>
                  <a:pt x="1232" y="24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D3605FC0-3661-3E5F-3772-B1B9F24C81A4}"/>
              </a:ext>
            </a:extLst>
          </p:cNvPr>
          <p:cNvSpPr/>
          <p:nvPr/>
        </p:nvSpPr>
        <p:spPr>
          <a:xfrm>
            <a:off x="5669374" y="6477595"/>
            <a:ext cx="172484" cy="436555"/>
          </a:xfrm>
          <a:custGeom>
            <a:avLst/>
            <a:gdLst>
              <a:gd name="connsiteX0" fmla="*/ 169451 w 172484"/>
              <a:gd name="connsiteY0" fmla="*/ 8930 h 436555"/>
              <a:gd name="connsiteX1" fmla="*/ 1176 w 172484"/>
              <a:gd name="connsiteY1" fmla="*/ 434380 h 436555"/>
              <a:gd name="connsiteX2" fmla="*/ 99601 w 172484"/>
              <a:gd name="connsiteY2" fmla="*/ 167680 h 436555"/>
              <a:gd name="connsiteX3" fmla="*/ 169451 w 172484"/>
              <a:gd name="connsiteY3" fmla="*/ 8930 h 43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84" h="436555">
                <a:moveTo>
                  <a:pt x="169451" y="8930"/>
                </a:moveTo>
                <a:cubicBezTo>
                  <a:pt x="153047" y="53380"/>
                  <a:pt x="12818" y="407922"/>
                  <a:pt x="1176" y="434380"/>
                </a:cubicBezTo>
                <a:cubicBezTo>
                  <a:pt x="-10466" y="460838"/>
                  <a:pt x="67322" y="238588"/>
                  <a:pt x="99601" y="167680"/>
                </a:cubicBezTo>
                <a:cubicBezTo>
                  <a:pt x="131880" y="96772"/>
                  <a:pt x="185855" y="-35520"/>
                  <a:pt x="169451" y="89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4E1ECCD9-AB7C-09CA-5201-452751BDF0E1}"/>
              </a:ext>
            </a:extLst>
          </p:cNvPr>
          <p:cNvSpPr/>
          <p:nvPr/>
        </p:nvSpPr>
        <p:spPr>
          <a:xfrm>
            <a:off x="5311054" y="5060333"/>
            <a:ext cx="195238" cy="220374"/>
          </a:xfrm>
          <a:custGeom>
            <a:avLst/>
            <a:gdLst>
              <a:gd name="connsiteX0" fmla="*/ 51521 w 195238"/>
              <a:gd name="connsiteY0" fmla="*/ 617 h 220374"/>
              <a:gd name="connsiteX1" fmla="*/ 721 w 195238"/>
              <a:gd name="connsiteY1" fmla="*/ 206992 h 220374"/>
              <a:gd name="connsiteX2" fmla="*/ 22946 w 195238"/>
              <a:gd name="connsiteY2" fmla="*/ 159367 h 220374"/>
              <a:gd name="connsiteX3" fmla="*/ 41996 w 195238"/>
              <a:gd name="connsiteY3" fmla="*/ 219692 h 220374"/>
              <a:gd name="connsiteX4" fmla="*/ 54696 w 195238"/>
              <a:gd name="connsiteY4" fmla="*/ 191117 h 220374"/>
              <a:gd name="connsiteX5" fmla="*/ 194396 w 195238"/>
              <a:gd name="connsiteY5" fmla="*/ 178417 h 220374"/>
              <a:gd name="connsiteX6" fmla="*/ 115021 w 195238"/>
              <a:gd name="connsiteY6" fmla="*/ 172067 h 220374"/>
              <a:gd name="connsiteX7" fmla="*/ 156296 w 195238"/>
              <a:gd name="connsiteY7" fmla="*/ 76817 h 220374"/>
              <a:gd name="connsiteX8" fmla="*/ 105496 w 195238"/>
              <a:gd name="connsiteY8" fmla="*/ 175242 h 220374"/>
              <a:gd name="connsiteX9" fmla="*/ 29296 w 195238"/>
              <a:gd name="connsiteY9" fmla="*/ 184767 h 220374"/>
              <a:gd name="connsiteX10" fmla="*/ 89621 w 195238"/>
              <a:gd name="connsiteY10" fmla="*/ 127617 h 220374"/>
              <a:gd name="connsiteX11" fmla="*/ 35646 w 195238"/>
              <a:gd name="connsiteY11" fmla="*/ 153017 h 220374"/>
              <a:gd name="connsiteX12" fmla="*/ 64221 w 195238"/>
              <a:gd name="connsiteY12" fmla="*/ 79992 h 220374"/>
              <a:gd name="connsiteX13" fmla="*/ 35646 w 195238"/>
              <a:gd name="connsiteY13" fmla="*/ 140317 h 220374"/>
              <a:gd name="connsiteX14" fmla="*/ 51521 w 195238"/>
              <a:gd name="connsiteY14" fmla="*/ 617 h 22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238" h="220374">
                <a:moveTo>
                  <a:pt x="51521" y="617"/>
                </a:moveTo>
                <a:cubicBezTo>
                  <a:pt x="45700" y="11729"/>
                  <a:pt x="5483" y="180534"/>
                  <a:pt x="721" y="206992"/>
                </a:cubicBezTo>
                <a:cubicBezTo>
                  <a:pt x="-4041" y="233450"/>
                  <a:pt x="16067" y="157250"/>
                  <a:pt x="22946" y="159367"/>
                </a:cubicBezTo>
                <a:cubicBezTo>
                  <a:pt x="29825" y="161484"/>
                  <a:pt x="36704" y="214400"/>
                  <a:pt x="41996" y="219692"/>
                </a:cubicBezTo>
                <a:cubicBezTo>
                  <a:pt x="47288" y="224984"/>
                  <a:pt x="29296" y="197996"/>
                  <a:pt x="54696" y="191117"/>
                </a:cubicBezTo>
                <a:cubicBezTo>
                  <a:pt x="80096" y="184238"/>
                  <a:pt x="184342" y="181592"/>
                  <a:pt x="194396" y="178417"/>
                </a:cubicBezTo>
                <a:cubicBezTo>
                  <a:pt x="204450" y="175242"/>
                  <a:pt x="121371" y="189000"/>
                  <a:pt x="115021" y="172067"/>
                </a:cubicBezTo>
                <a:cubicBezTo>
                  <a:pt x="108671" y="155134"/>
                  <a:pt x="157883" y="76288"/>
                  <a:pt x="156296" y="76817"/>
                </a:cubicBezTo>
                <a:cubicBezTo>
                  <a:pt x="154709" y="77346"/>
                  <a:pt x="126663" y="157250"/>
                  <a:pt x="105496" y="175242"/>
                </a:cubicBezTo>
                <a:cubicBezTo>
                  <a:pt x="84329" y="193234"/>
                  <a:pt x="31942" y="192704"/>
                  <a:pt x="29296" y="184767"/>
                </a:cubicBezTo>
                <a:cubicBezTo>
                  <a:pt x="26650" y="176830"/>
                  <a:pt x="88563" y="132908"/>
                  <a:pt x="89621" y="127617"/>
                </a:cubicBezTo>
                <a:cubicBezTo>
                  <a:pt x="90679" y="122326"/>
                  <a:pt x="39879" y="160954"/>
                  <a:pt x="35646" y="153017"/>
                </a:cubicBezTo>
                <a:cubicBezTo>
                  <a:pt x="31413" y="145080"/>
                  <a:pt x="64221" y="82109"/>
                  <a:pt x="64221" y="79992"/>
                </a:cubicBezTo>
                <a:cubicBezTo>
                  <a:pt x="64221" y="77875"/>
                  <a:pt x="41467" y="148784"/>
                  <a:pt x="35646" y="140317"/>
                </a:cubicBezTo>
                <a:cubicBezTo>
                  <a:pt x="29825" y="131850"/>
                  <a:pt x="57342" y="-10495"/>
                  <a:pt x="51521" y="61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4440B1FC-E32A-806B-9103-E9AC54BBC5B3}"/>
              </a:ext>
            </a:extLst>
          </p:cNvPr>
          <p:cNvSpPr/>
          <p:nvPr/>
        </p:nvSpPr>
        <p:spPr>
          <a:xfrm>
            <a:off x="5454231" y="4984732"/>
            <a:ext cx="171871" cy="247251"/>
          </a:xfrm>
          <a:custGeom>
            <a:avLst/>
            <a:gdLst>
              <a:gd name="connsiteX0" fmla="*/ 124244 w 171871"/>
              <a:gd name="connsiteY0" fmla="*/ 18 h 247251"/>
              <a:gd name="connsiteX1" fmla="*/ 57569 w 171871"/>
              <a:gd name="connsiteY1" fmla="*/ 117493 h 247251"/>
              <a:gd name="connsiteX2" fmla="*/ 54394 w 171871"/>
              <a:gd name="connsiteY2" fmla="*/ 193693 h 247251"/>
              <a:gd name="connsiteX3" fmla="*/ 67094 w 171871"/>
              <a:gd name="connsiteY3" fmla="*/ 146068 h 247251"/>
              <a:gd name="connsiteX4" fmla="*/ 67094 w 171871"/>
              <a:gd name="connsiteY4" fmla="*/ 244493 h 247251"/>
              <a:gd name="connsiteX5" fmla="*/ 70269 w 171871"/>
              <a:gd name="connsiteY5" fmla="*/ 212743 h 247251"/>
              <a:gd name="connsiteX6" fmla="*/ 171869 w 171871"/>
              <a:gd name="connsiteY6" fmla="*/ 136543 h 247251"/>
              <a:gd name="connsiteX7" fmla="*/ 73444 w 171871"/>
              <a:gd name="connsiteY7" fmla="*/ 206393 h 247251"/>
              <a:gd name="connsiteX8" fmla="*/ 48044 w 171871"/>
              <a:gd name="connsiteY8" fmla="*/ 152418 h 247251"/>
              <a:gd name="connsiteX9" fmla="*/ 419 w 171871"/>
              <a:gd name="connsiteY9" fmla="*/ 66693 h 247251"/>
              <a:gd name="connsiteX10" fmla="*/ 28994 w 171871"/>
              <a:gd name="connsiteY10" fmla="*/ 107968 h 247251"/>
              <a:gd name="connsiteX11" fmla="*/ 124244 w 171871"/>
              <a:gd name="connsiteY11" fmla="*/ 18 h 24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1871" h="247251">
                <a:moveTo>
                  <a:pt x="124244" y="18"/>
                </a:moveTo>
                <a:cubicBezTo>
                  <a:pt x="129006" y="1605"/>
                  <a:pt x="69211" y="85214"/>
                  <a:pt x="57569" y="117493"/>
                </a:cubicBezTo>
                <a:cubicBezTo>
                  <a:pt x="45927" y="149772"/>
                  <a:pt x="52807" y="188931"/>
                  <a:pt x="54394" y="193693"/>
                </a:cubicBezTo>
                <a:cubicBezTo>
                  <a:pt x="55981" y="198455"/>
                  <a:pt x="64977" y="137601"/>
                  <a:pt x="67094" y="146068"/>
                </a:cubicBezTo>
                <a:cubicBezTo>
                  <a:pt x="69211" y="154535"/>
                  <a:pt x="66565" y="233381"/>
                  <a:pt x="67094" y="244493"/>
                </a:cubicBezTo>
                <a:cubicBezTo>
                  <a:pt x="67623" y="255605"/>
                  <a:pt x="52807" y="230735"/>
                  <a:pt x="70269" y="212743"/>
                </a:cubicBezTo>
                <a:cubicBezTo>
                  <a:pt x="87731" y="194751"/>
                  <a:pt x="171340" y="137601"/>
                  <a:pt x="171869" y="136543"/>
                </a:cubicBezTo>
                <a:cubicBezTo>
                  <a:pt x="172398" y="135485"/>
                  <a:pt x="94081" y="203747"/>
                  <a:pt x="73444" y="206393"/>
                </a:cubicBezTo>
                <a:cubicBezTo>
                  <a:pt x="52807" y="209039"/>
                  <a:pt x="60215" y="175701"/>
                  <a:pt x="48044" y="152418"/>
                </a:cubicBezTo>
                <a:cubicBezTo>
                  <a:pt x="35873" y="129135"/>
                  <a:pt x="3594" y="74101"/>
                  <a:pt x="419" y="66693"/>
                </a:cubicBezTo>
                <a:cubicBezTo>
                  <a:pt x="-2756" y="59285"/>
                  <a:pt x="12590" y="113789"/>
                  <a:pt x="28994" y="107968"/>
                </a:cubicBezTo>
                <a:cubicBezTo>
                  <a:pt x="45398" y="102147"/>
                  <a:pt x="119482" y="-1569"/>
                  <a:pt x="124244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FDE07158-9B75-1C8F-4797-408AD0F65851}"/>
              </a:ext>
            </a:extLst>
          </p:cNvPr>
          <p:cNvSpPr/>
          <p:nvPr/>
        </p:nvSpPr>
        <p:spPr>
          <a:xfrm>
            <a:off x="5488822" y="4836250"/>
            <a:ext cx="372696" cy="342771"/>
          </a:xfrm>
          <a:custGeom>
            <a:avLst/>
            <a:gdLst>
              <a:gd name="connsiteX0" fmla="*/ 753 w 372696"/>
              <a:gd name="connsiteY0" fmla="*/ 342175 h 342771"/>
              <a:gd name="connsiteX1" fmla="*/ 242053 w 372696"/>
              <a:gd name="connsiteY1" fmla="*/ 65950 h 342771"/>
              <a:gd name="connsiteX2" fmla="*/ 210303 w 372696"/>
              <a:gd name="connsiteY2" fmla="*/ 116750 h 342771"/>
              <a:gd name="connsiteX3" fmla="*/ 369053 w 372696"/>
              <a:gd name="connsiteY3" fmla="*/ 2450 h 342771"/>
              <a:gd name="connsiteX4" fmla="*/ 308728 w 372696"/>
              <a:gd name="connsiteY4" fmla="*/ 50075 h 342771"/>
              <a:gd name="connsiteX5" fmla="*/ 162678 w 372696"/>
              <a:gd name="connsiteY5" fmla="*/ 183425 h 342771"/>
              <a:gd name="connsiteX6" fmla="*/ 248403 w 372696"/>
              <a:gd name="connsiteY6" fmla="*/ 85000 h 342771"/>
              <a:gd name="connsiteX7" fmla="*/ 96003 w 372696"/>
              <a:gd name="connsiteY7" fmla="*/ 212000 h 342771"/>
              <a:gd name="connsiteX8" fmla="*/ 162678 w 372696"/>
              <a:gd name="connsiteY8" fmla="*/ 142150 h 342771"/>
              <a:gd name="connsiteX9" fmla="*/ 753 w 372696"/>
              <a:gd name="connsiteY9" fmla="*/ 342175 h 34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2696" h="342771">
                <a:moveTo>
                  <a:pt x="753" y="342175"/>
                </a:moveTo>
                <a:cubicBezTo>
                  <a:pt x="13982" y="329475"/>
                  <a:pt x="207128" y="103521"/>
                  <a:pt x="242053" y="65950"/>
                </a:cubicBezTo>
                <a:cubicBezTo>
                  <a:pt x="276978" y="28379"/>
                  <a:pt x="189136" y="127333"/>
                  <a:pt x="210303" y="116750"/>
                </a:cubicBezTo>
                <a:cubicBezTo>
                  <a:pt x="231470" y="106167"/>
                  <a:pt x="352649" y="13562"/>
                  <a:pt x="369053" y="2450"/>
                </a:cubicBezTo>
                <a:cubicBezTo>
                  <a:pt x="385457" y="-8662"/>
                  <a:pt x="343124" y="19912"/>
                  <a:pt x="308728" y="50075"/>
                </a:cubicBezTo>
                <a:cubicBezTo>
                  <a:pt x="274332" y="80238"/>
                  <a:pt x="172732" y="177604"/>
                  <a:pt x="162678" y="183425"/>
                </a:cubicBezTo>
                <a:cubicBezTo>
                  <a:pt x="152624" y="189246"/>
                  <a:pt x="259515" y="80238"/>
                  <a:pt x="248403" y="85000"/>
                </a:cubicBezTo>
                <a:cubicBezTo>
                  <a:pt x="237291" y="89762"/>
                  <a:pt x="110290" y="202475"/>
                  <a:pt x="96003" y="212000"/>
                </a:cubicBezTo>
                <a:cubicBezTo>
                  <a:pt x="81716" y="221525"/>
                  <a:pt x="172732" y="123629"/>
                  <a:pt x="162678" y="142150"/>
                </a:cubicBezTo>
                <a:cubicBezTo>
                  <a:pt x="152624" y="160671"/>
                  <a:pt x="-12476" y="354875"/>
                  <a:pt x="753" y="3421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15142BE4-D259-67F1-5A13-32802B3C362D}"/>
              </a:ext>
            </a:extLst>
          </p:cNvPr>
          <p:cNvSpPr/>
          <p:nvPr/>
        </p:nvSpPr>
        <p:spPr>
          <a:xfrm>
            <a:off x="5638800" y="4832336"/>
            <a:ext cx="327041" cy="260365"/>
          </a:xfrm>
          <a:custGeom>
            <a:avLst/>
            <a:gdLst>
              <a:gd name="connsiteX0" fmla="*/ 0 w 327041"/>
              <a:gd name="connsiteY0" fmla="*/ 260364 h 260365"/>
              <a:gd name="connsiteX1" fmla="*/ 152400 w 327041"/>
              <a:gd name="connsiteY1" fmla="*/ 127014 h 260365"/>
              <a:gd name="connsiteX2" fmla="*/ 95250 w 327041"/>
              <a:gd name="connsiteY2" fmla="*/ 219089 h 260365"/>
              <a:gd name="connsiteX3" fmla="*/ 190500 w 327041"/>
              <a:gd name="connsiteY3" fmla="*/ 155589 h 260365"/>
              <a:gd name="connsiteX4" fmla="*/ 171450 w 327041"/>
              <a:gd name="connsiteY4" fmla="*/ 174639 h 260365"/>
              <a:gd name="connsiteX5" fmla="*/ 327025 w 327041"/>
              <a:gd name="connsiteY5" fmla="*/ 14 h 260365"/>
              <a:gd name="connsiteX6" fmla="*/ 180975 w 327041"/>
              <a:gd name="connsiteY6" fmla="*/ 165114 h 260365"/>
              <a:gd name="connsiteX7" fmla="*/ 127000 w 327041"/>
              <a:gd name="connsiteY7" fmla="*/ 231789 h 260365"/>
              <a:gd name="connsiteX8" fmla="*/ 155575 w 327041"/>
              <a:gd name="connsiteY8" fmla="*/ 180989 h 260365"/>
              <a:gd name="connsiteX9" fmla="*/ 130175 w 327041"/>
              <a:gd name="connsiteY9" fmla="*/ 196864 h 260365"/>
              <a:gd name="connsiteX10" fmla="*/ 152400 w 327041"/>
              <a:gd name="connsiteY10" fmla="*/ 123839 h 260365"/>
              <a:gd name="connsiteX11" fmla="*/ 0 w 327041"/>
              <a:gd name="connsiteY11" fmla="*/ 260364 h 26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7041" h="260365">
                <a:moveTo>
                  <a:pt x="0" y="260364"/>
                </a:moveTo>
                <a:cubicBezTo>
                  <a:pt x="0" y="260893"/>
                  <a:pt x="136525" y="133893"/>
                  <a:pt x="152400" y="127014"/>
                </a:cubicBezTo>
                <a:cubicBezTo>
                  <a:pt x="168275" y="120135"/>
                  <a:pt x="88900" y="214327"/>
                  <a:pt x="95250" y="219089"/>
                </a:cubicBezTo>
                <a:cubicBezTo>
                  <a:pt x="101600" y="223851"/>
                  <a:pt x="177800" y="162997"/>
                  <a:pt x="190500" y="155589"/>
                </a:cubicBezTo>
                <a:cubicBezTo>
                  <a:pt x="203200" y="148181"/>
                  <a:pt x="148696" y="200568"/>
                  <a:pt x="171450" y="174639"/>
                </a:cubicBezTo>
                <a:cubicBezTo>
                  <a:pt x="194204" y="148710"/>
                  <a:pt x="325438" y="1601"/>
                  <a:pt x="327025" y="14"/>
                </a:cubicBezTo>
                <a:cubicBezTo>
                  <a:pt x="328612" y="-1573"/>
                  <a:pt x="214313" y="126485"/>
                  <a:pt x="180975" y="165114"/>
                </a:cubicBezTo>
                <a:cubicBezTo>
                  <a:pt x="147637" y="203743"/>
                  <a:pt x="131233" y="229143"/>
                  <a:pt x="127000" y="231789"/>
                </a:cubicBezTo>
                <a:cubicBezTo>
                  <a:pt x="122767" y="234435"/>
                  <a:pt x="155046" y="186810"/>
                  <a:pt x="155575" y="180989"/>
                </a:cubicBezTo>
                <a:cubicBezTo>
                  <a:pt x="156104" y="175168"/>
                  <a:pt x="130704" y="206389"/>
                  <a:pt x="130175" y="196864"/>
                </a:cubicBezTo>
                <a:cubicBezTo>
                  <a:pt x="129646" y="187339"/>
                  <a:pt x="171450" y="113256"/>
                  <a:pt x="152400" y="123839"/>
                </a:cubicBezTo>
                <a:cubicBezTo>
                  <a:pt x="133350" y="134422"/>
                  <a:pt x="0" y="259835"/>
                  <a:pt x="0" y="2603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A812F5DE-8BC7-28BD-1788-5E63429F32EF}"/>
              </a:ext>
            </a:extLst>
          </p:cNvPr>
          <p:cNvSpPr/>
          <p:nvPr/>
        </p:nvSpPr>
        <p:spPr>
          <a:xfrm>
            <a:off x="5730865" y="4806112"/>
            <a:ext cx="420038" cy="137454"/>
          </a:xfrm>
          <a:custGeom>
            <a:avLst/>
            <a:gdLst>
              <a:gd name="connsiteX0" fmla="*/ 10 w 420038"/>
              <a:gd name="connsiteY0" fmla="*/ 137363 h 137454"/>
              <a:gd name="connsiteX1" fmla="*/ 95260 w 420038"/>
              <a:gd name="connsiteY1" fmla="*/ 838 h 137454"/>
              <a:gd name="connsiteX2" fmla="*/ 85735 w 420038"/>
              <a:gd name="connsiteY2" fmla="*/ 77038 h 137454"/>
              <a:gd name="connsiteX3" fmla="*/ 231785 w 420038"/>
              <a:gd name="connsiteY3" fmla="*/ 16713 h 137454"/>
              <a:gd name="connsiteX4" fmla="*/ 317510 w 420038"/>
              <a:gd name="connsiteY4" fmla="*/ 57988 h 137454"/>
              <a:gd name="connsiteX5" fmla="*/ 292110 w 420038"/>
              <a:gd name="connsiteY5" fmla="*/ 16713 h 137454"/>
              <a:gd name="connsiteX6" fmla="*/ 419110 w 420038"/>
              <a:gd name="connsiteY6" fmla="*/ 99263 h 137454"/>
              <a:gd name="connsiteX7" fmla="*/ 346085 w 420038"/>
              <a:gd name="connsiteY7" fmla="*/ 45288 h 137454"/>
              <a:gd name="connsiteX8" fmla="*/ 279410 w 420038"/>
              <a:gd name="connsiteY8" fmla="*/ 29413 h 137454"/>
              <a:gd name="connsiteX9" fmla="*/ 101610 w 420038"/>
              <a:gd name="connsiteY9" fmla="*/ 80213 h 137454"/>
              <a:gd name="connsiteX10" fmla="*/ 98435 w 420038"/>
              <a:gd name="connsiteY10" fmla="*/ 70688 h 137454"/>
              <a:gd name="connsiteX11" fmla="*/ 63510 w 420038"/>
              <a:gd name="connsiteY11" fmla="*/ 96088 h 137454"/>
              <a:gd name="connsiteX12" fmla="*/ 101610 w 420038"/>
              <a:gd name="connsiteY12" fmla="*/ 23063 h 137454"/>
              <a:gd name="connsiteX13" fmla="*/ 10 w 420038"/>
              <a:gd name="connsiteY13" fmla="*/ 137363 h 13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0038" h="137454">
                <a:moveTo>
                  <a:pt x="10" y="137363"/>
                </a:moveTo>
                <a:cubicBezTo>
                  <a:pt x="-1048" y="133659"/>
                  <a:pt x="80973" y="10892"/>
                  <a:pt x="95260" y="838"/>
                </a:cubicBezTo>
                <a:cubicBezTo>
                  <a:pt x="109547" y="-9216"/>
                  <a:pt x="62981" y="74392"/>
                  <a:pt x="85735" y="77038"/>
                </a:cubicBezTo>
                <a:cubicBezTo>
                  <a:pt x="108489" y="79684"/>
                  <a:pt x="193156" y="19888"/>
                  <a:pt x="231785" y="16713"/>
                </a:cubicBezTo>
                <a:cubicBezTo>
                  <a:pt x="270414" y="13538"/>
                  <a:pt x="307456" y="57988"/>
                  <a:pt x="317510" y="57988"/>
                </a:cubicBezTo>
                <a:cubicBezTo>
                  <a:pt x="327564" y="57988"/>
                  <a:pt x="275177" y="9834"/>
                  <a:pt x="292110" y="16713"/>
                </a:cubicBezTo>
                <a:cubicBezTo>
                  <a:pt x="309043" y="23592"/>
                  <a:pt x="410114" y="94501"/>
                  <a:pt x="419110" y="99263"/>
                </a:cubicBezTo>
                <a:cubicBezTo>
                  <a:pt x="428106" y="104025"/>
                  <a:pt x="369368" y="56930"/>
                  <a:pt x="346085" y="45288"/>
                </a:cubicBezTo>
                <a:cubicBezTo>
                  <a:pt x="322802" y="33646"/>
                  <a:pt x="320156" y="23592"/>
                  <a:pt x="279410" y="29413"/>
                </a:cubicBezTo>
                <a:cubicBezTo>
                  <a:pt x="238664" y="35234"/>
                  <a:pt x="101610" y="80213"/>
                  <a:pt x="101610" y="80213"/>
                </a:cubicBezTo>
                <a:cubicBezTo>
                  <a:pt x="71448" y="87092"/>
                  <a:pt x="104785" y="68042"/>
                  <a:pt x="98435" y="70688"/>
                </a:cubicBezTo>
                <a:cubicBezTo>
                  <a:pt x="92085" y="73334"/>
                  <a:pt x="62981" y="104025"/>
                  <a:pt x="63510" y="96088"/>
                </a:cubicBezTo>
                <a:cubicBezTo>
                  <a:pt x="64039" y="88150"/>
                  <a:pt x="115897" y="15126"/>
                  <a:pt x="101610" y="23063"/>
                </a:cubicBezTo>
                <a:cubicBezTo>
                  <a:pt x="87323" y="31000"/>
                  <a:pt x="1068" y="141067"/>
                  <a:pt x="10" y="13736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4A213BD6-6EDC-DCB9-EB84-8CBBDA202703}"/>
              </a:ext>
            </a:extLst>
          </p:cNvPr>
          <p:cNvSpPr/>
          <p:nvPr/>
        </p:nvSpPr>
        <p:spPr>
          <a:xfrm>
            <a:off x="5542208" y="4894869"/>
            <a:ext cx="366531" cy="261987"/>
          </a:xfrm>
          <a:custGeom>
            <a:avLst/>
            <a:gdLst>
              <a:gd name="connsiteX0" fmla="*/ 1342 w 366531"/>
              <a:gd name="connsiteY0" fmla="*/ 261331 h 261987"/>
              <a:gd name="connsiteX1" fmla="*/ 331542 w 366531"/>
              <a:gd name="connsiteY1" fmla="*/ 7331 h 261987"/>
              <a:gd name="connsiteX2" fmla="*/ 264867 w 366531"/>
              <a:gd name="connsiteY2" fmla="*/ 86706 h 261987"/>
              <a:gd name="connsiteX3" fmla="*/ 356942 w 366531"/>
              <a:gd name="connsiteY3" fmla="*/ 13681 h 261987"/>
              <a:gd name="connsiteX4" fmla="*/ 258517 w 366531"/>
              <a:gd name="connsiteY4" fmla="*/ 140681 h 261987"/>
              <a:gd name="connsiteX5" fmla="*/ 366467 w 366531"/>
              <a:gd name="connsiteY5" fmla="*/ 981 h 261987"/>
              <a:gd name="connsiteX6" fmla="*/ 274392 w 366531"/>
              <a:gd name="connsiteY6" fmla="*/ 77181 h 261987"/>
              <a:gd name="connsiteX7" fmla="*/ 274392 w 366531"/>
              <a:gd name="connsiteY7" fmla="*/ 51781 h 261987"/>
              <a:gd name="connsiteX8" fmla="*/ 112467 w 366531"/>
              <a:gd name="connsiteY8" fmla="*/ 162906 h 261987"/>
              <a:gd name="connsiteX9" fmla="*/ 210892 w 366531"/>
              <a:gd name="connsiteY9" fmla="*/ 83531 h 261987"/>
              <a:gd name="connsiteX10" fmla="*/ 1342 w 366531"/>
              <a:gd name="connsiteY10" fmla="*/ 261331 h 26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6531" h="261987">
                <a:moveTo>
                  <a:pt x="1342" y="261331"/>
                </a:moveTo>
                <a:cubicBezTo>
                  <a:pt x="21450" y="248631"/>
                  <a:pt x="287621" y="36435"/>
                  <a:pt x="331542" y="7331"/>
                </a:cubicBezTo>
                <a:cubicBezTo>
                  <a:pt x="375463" y="-21773"/>
                  <a:pt x="260634" y="85648"/>
                  <a:pt x="264867" y="86706"/>
                </a:cubicBezTo>
                <a:cubicBezTo>
                  <a:pt x="269100" y="87764"/>
                  <a:pt x="358000" y="4685"/>
                  <a:pt x="356942" y="13681"/>
                </a:cubicBezTo>
                <a:cubicBezTo>
                  <a:pt x="355884" y="22677"/>
                  <a:pt x="256929" y="142798"/>
                  <a:pt x="258517" y="140681"/>
                </a:cubicBezTo>
                <a:cubicBezTo>
                  <a:pt x="260105" y="138564"/>
                  <a:pt x="363821" y="11564"/>
                  <a:pt x="366467" y="981"/>
                </a:cubicBezTo>
                <a:cubicBezTo>
                  <a:pt x="369113" y="-9602"/>
                  <a:pt x="289738" y="68714"/>
                  <a:pt x="274392" y="77181"/>
                </a:cubicBezTo>
                <a:cubicBezTo>
                  <a:pt x="259046" y="85648"/>
                  <a:pt x="301380" y="37493"/>
                  <a:pt x="274392" y="51781"/>
                </a:cubicBezTo>
                <a:cubicBezTo>
                  <a:pt x="247405" y="66068"/>
                  <a:pt x="123050" y="157614"/>
                  <a:pt x="112467" y="162906"/>
                </a:cubicBezTo>
                <a:cubicBezTo>
                  <a:pt x="101884" y="168198"/>
                  <a:pt x="228354" y="68714"/>
                  <a:pt x="210892" y="83531"/>
                </a:cubicBezTo>
                <a:cubicBezTo>
                  <a:pt x="193430" y="98348"/>
                  <a:pt x="-18766" y="274031"/>
                  <a:pt x="1342" y="2613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FBF9750D-47F1-997E-B55B-E04E4FA740F5}"/>
              </a:ext>
            </a:extLst>
          </p:cNvPr>
          <p:cNvSpPr/>
          <p:nvPr/>
        </p:nvSpPr>
        <p:spPr>
          <a:xfrm>
            <a:off x="5740339" y="4847799"/>
            <a:ext cx="365811" cy="263960"/>
          </a:xfrm>
          <a:custGeom>
            <a:avLst/>
            <a:gdLst>
              <a:gd name="connsiteX0" fmla="*/ 61 w 365811"/>
              <a:gd name="connsiteY0" fmla="*/ 263951 h 263960"/>
              <a:gd name="connsiteX1" fmla="*/ 263586 w 365811"/>
              <a:gd name="connsiteY1" fmla="*/ 35351 h 263960"/>
              <a:gd name="connsiteX2" fmla="*/ 219136 w 365811"/>
              <a:gd name="connsiteY2" fmla="*/ 98851 h 263960"/>
              <a:gd name="connsiteX3" fmla="*/ 292161 w 365811"/>
              <a:gd name="connsiteY3" fmla="*/ 76626 h 263960"/>
              <a:gd name="connsiteX4" fmla="*/ 266761 w 365811"/>
              <a:gd name="connsiteY4" fmla="*/ 102026 h 263960"/>
              <a:gd name="connsiteX5" fmla="*/ 365186 w 365811"/>
              <a:gd name="connsiteY5" fmla="*/ 73451 h 263960"/>
              <a:gd name="connsiteX6" fmla="*/ 311211 w 365811"/>
              <a:gd name="connsiteY6" fmla="*/ 108376 h 263960"/>
              <a:gd name="connsiteX7" fmla="*/ 362011 w 365811"/>
              <a:gd name="connsiteY7" fmla="*/ 105201 h 263960"/>
              <a:gd name="connsiteX8" fmla="*/ 314386 w 365811"/>
              <a:gd name="connsiteY8" fmla="*/ 92501 h 263960"/>
              <a:gd name="connsiteX9" fmla="*/ 222311 w 365811"/>
              <a:gd name="connsiteY9" fmla="*/ 92501 h 263960"/>
              <a:gd name="connsiteX10" fmla="*/ 244536 w 365811"/>
              <a:gd name="connsiteY10" fmla="*/ 426 h 263960"/>
              <a:gd name="connsiteX11" fmla="*/ 196911 w 365811"/>
              <a:gd name="connsiteY11" fmla="*/ 57576 h 263960"/>
              <a:gd name="connsiteX12" fmla="*/ 238186 w 365811"/>
              <a:gd name="connsiteY12" fmla="*/ 44876 h 263960"/>
              <a:gd name="connsiteX13" fmla="*/ 61 w 365811"/>
              <a:gd name="connsiteY13" fmla="*/ 263951 h 26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5811" h="263960">
                <a:moveTo>
                  <a:pt x="61" y="263951"/>
                </a:moveTo>
                <a:cubicBezTo>
                  <a:pt x="4294" y="262364"/>
                  <a:pt x="227074" y="62868"/>
                  <a:pt x="263586" y="35351"/>
                </a:cubicBezTo>
                <a:cubicBezTo>
                  <a:pt x="300098" y="7834"/>
                  <a:pt x="214374" y="91972"/>
                  <a:pt x="219136" y="98851"/>
                </a:cubicBezTo>
                <a:cubicBezTo>
                  <a:pt x="223898" y="105730"/>
                  <a:pt x="284224" y="76097"/>
                  <a:pt x="292161" y="76626"/>
                </a:cubicBezTo>
                <a:cubicBezTo>
                  <a:pt x="300099" y="77155"/>
                  <a:pt x="254590" y="102555"/>
                  <a:pt x="266761" y="102026"/>
                </a:cubicBezTo>
                <a:cubicBezTo>
                  <a:pt x="278932" y="101497"/>
                  <a:pt x="357778" y="72393"/>
                  <a:pt x="365186" y="73451"/>
                </a:cubicBezTo>
                <a:cubicBezTo>
                  <a:pt x="372594" y="74509"/>
                  <a:pt x="311740" y="103084"/>
                  <a:pt x="311211" y="108376"/>
                </a:cubicBezTo>
                <a:cubicBezTo>
                  <a:pt x="310682" y="113668"/>
                  <a:pt x="361482" y="107847"/>
                  <a:pt x="362011" y="105201"/>
                </a:cubicBezTo>
                <a:cubicBezTo>
                  <a:pt x="362540" y="102555"/>
                  <a:pt x="337669" y="94618"/>
                  <a:pt x="314386" y="92501"/>
                </a:cubicBezTo>
                <a:cubicBezTo>
                  <a:pt x="291103" y="90384"/>
                  <a:pt x="233953" y="107847"/>
                  <a:pt x="222311" y="92501"/>
                </a:cubicBezTo>
                <a:cubicBezTo>
                  <a:pt x="210669" y="77155"/>
                  <a:pt x="248769" y="6247"/>
                  <a:pt x="244536" y="426"/>
                </a:cubicBezTo>
                <a:cubicBezTo>
                  <a:pt x="240303" y="-5395"/>
                  <a:pt x="197969" y="50168"/>
                  <a:pt x="196911" y="57576"/>
                </a:cubicBezTo>
                <a:cubicBezTo>
                  <a:pt x="195853" y="64984"/>
                  <a:pt x="265703" y="13126"/>
                  <a:pt x="238186" y="44876"/>
                </a:cubicBezTo>
                <a:cubicBezTo>
                  <a:pt x="210669" y="76626"/>
                  <a:pt x="-4172" y="265538"/>
                  <a:pt x="61" y="26395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2F9474A7-DDF5-DFF9-9CD7-C4C1A99DC034}"/>
              </a:ext>
            </a:extLst>
          </p:cNvPr>
          <p:cNvSpPr/>
          <p:nvPr/>
        </p:nvSpPr>
        <p:spPr>
          <a:xfrm>
            <a:off x="5775177" y="6889749"/>
            <a:ext cx="89615" cy="318340"/>
          </a:xfrm>
          <a:custGeom>
            <a:avLst/>
            <a:gdLst>
              <a:gd name="connsiteX0" fmla="*/ 31898 w 89615"/>
              <a:gd name="connsiteY0" fmla="*/ 1 h 318340"/>
              <a:gd name="connsiteX1" fmla="*/ 41423 w 89615"/>
              <a:gd name="connsiteY1" fmla="*/ 139701 h 318340"/>
              <a:gd name="connsiteX2" fmla="*/ 31898 w 89615"/>
              <a:gd name="connsiteY2" fmla="*/ 114301 h 318340"/>
              <a:gd name="connsiteX3" fmla="*/ 44598 w 89615"/>
              <a:gd name="connsiteY3" fmla="*/ 241301 h 318340"/>
              <a:gd name="connsiteX4" fmla="*/ 50948 w 89615"/>
              <a:gd name="connsiteY4" fmla="*/ 222251 h 318340"/>
              <a:gd name="connsiteX5" fmla="*/ 47773 w 89615"/>
              <a:gd name="connsiteY5" fmla="*/ 257176 h 318340"/>
              <a:gd name="connsiteX6" fmla="*/ 89048 w 89615"/>
              <a:gd name="connsiteY6" fmla="*/ 212726 h 318340"/>
              <a:gd name="connsiteX7" fmla="*/ 12848 w 89615"/>
              <a:gd name="connsiteY7" fmla="*/ 317501 h 318340"/>
              <a:gd name="connsiteX8" fmla="*/ 41423 w 89615"/>
              <a:gd name="connsiteY8" fmla="*/ 257176 h 318340"/>
              <a:gd name="connsiteX9" fmla="*/ 35073 w 89615"/>
              <a:gd name="connsiteY9" fmla="*/ 171451 h 318340"/>
              <a:gd name="connsiteX10" fmla="*/ 148 w 89615"/>
              <a:gd name="connsiteY10" fmla="*/ 104776 h 318340"/>
              <a:gd name="connsiteX11" fmla="*/ 22373 w 89615"/>
              <a:gd name="connsiteY11" fmla="*/ 142876 h 318340"/>
              <a:gd name="connsiteX12" fmla="*/ 31898 w 89615"/>
              <a:gd name="connsiteY12" fmla="*/ 1 h 31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615" h="318340">
                <a:moveTo>
                  <a:pt x="31898" y="1"/>
                </a:moveTo>
                <a:cubicBezTo>
                  <a:pt x="35073" y="-528"/>
                  <a:pt x="41423" y="120651"/>
                  <a:pt x="41423" y="139701"/>
                </a:cubicBezTo>
                <a:cubicBezTo>
                  <a:pt x="41423" y="158751"/>
                  <a:pt x="31369" y="97368"/>
                  <a:pt x="31898" y="114301"/>
                </a:cubicBezTo>
                <a:cubicBezTo>
                  <a:pt x="32427" y="131234"/>
                  <a:pt x="41423" y="223309"/>
                  <a:pt x="44598" y="241301"/>
                </a:cubicBezTo>
                <a:cubicBezTo>
                  <a:pt x="47773" y="259293"/>
                  <a:pt x="50419" y="219605"/>
                  <a:pt x="50948" y="222251"/>
                </a:cubicBezTo>
                <a:cubicBezTo>
                  <a:pt x="51477" y="224897"/>
                  <a:pt x="41423" y="258764"/>
                  <a:pt x="47773" y="257176"/>
                </a:cubicBezTo>
                <a:cubicBezTo>
                  <a:pt x="54123" y="255589"/>
                  <a:pt x="94869" y="202672"/>
                  <a:pt x="89048" y="212726"/>
                </a:cubicBezTo>
                <a:cubicBezTo>
                  <a:pt x="83227" y="222780"/>
                  <a:pt x="20785" y="310093"/>
                  <a:pt x="12848" y="317501"/>
                </a:cubicBezTo>
                <a:cubicBezTo>
                  <a:pt x="4910" y="324909"/>
                  <a:pt x="37719" y="281518"/>
                  <a:pt x="41423" y="257176"/>
                </a:cubicBezTo>
                <a:cubicBezTo>
                  <a:pt x="45127" y="232834"/>
                  <a:pt x="41952" y="196851"/>
                  <a:pt x="35073" y="171451"/>
                </a:cubicBezTo>
                <a:cubicBezTo>
                  <a:pt x="28194" y="146051"/>
                  <a:pt x="2265" y="109538"/>
                  <a:pt x="148" y="104776"/>
                </a:cubicBezTo>
                <a:cubicBezTo>
                  <a:pt x="-1969" y="100014"/>
                  <a:pt x="19198" y="158751"/>
                  <a:pt x="22373" y="142876"/>
                </a:cubicBezTo>
                <a:cubicBezTo>
                  <a:pt x="25548" y="127001"/>
                  <a:pt x="28723" y="530"/>
                  <a:pt x="31898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746DCB5F-6E12-5C54-1B39-E83E98F14481}"/>
              </a:ext>
            </a:extLst>
          </p:cNvPr>
          <p:cNvSpPr/>
          <p:nvPr/>
        </p:nvSpPr>
        <p:spPr>
          <a:xfrm>
            <a:off x="5629177" y="6899018"/>
            <a:ext cx="127102" cy="339986"/>
          </a:xfrm>
          <a:custGeom>
            <a:avLst/>
            <a:gdLst>
              <a:gd name="connsiteX0" fmla="*/ 12798 w 127102"/>
              <a:gd name="connsiteY0" fmla="*/ 257 h 339986"/>
              <a:gd name="connsiteX1" fmla="*/ 98523 w 127102"/>
              <a:gd name="connsiteY1" fmla="*/ 286007 h 339986"/>
              <a:gd name="connsiteX2" fmla="*/ 73123 w 127102"/>
              <a:gd name="connsiteY2" fmla="*/ 279657 h 339986"/>
              <a:gd name="connsiteX3" fmla="*/ 127098 w 127102"/>
              <a:gd name="connsiteY3" fmla="*/ 339982 h 339986"/>
              <a:gd name="connsiteX4" fmla="*/ 69948 w 127102"/>
              <a:gd name="connsiteY4" fmla="*/ 276482 h 339986"/>
              <a:gd name="connsiteX5" fmla="*/ 98 w 127102"/>
              <a:gd name="connsiteY5" fmla="*/ 197107 h 339986"/>
              <a:gd name="connsiteX6" fmla="*/ 85823 w 127102"/>
              <a:gd name="connsiteY6" fmla="*/ 273307 h 339986"/>
              <a:gd name="connsiteX7" fmla="*/ 66773 w 127102"/>
              <a:gd name="connsiteY7" fmla="*/ 235207 h 339986"/>
              <a:gd name="connsiteX8" fmla="*/ 12798 w 127102"/>
              <a:gd name="connsiteY8" fmla="*/ 257 h 33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102" h="339986">
                <a:moveTo>
                  <a:pt x="12798" y="257"/>
                </a:moveTo>
                <a:cubicBezTo>
                  <a:pt x="18090" y="8724"/>
                  <a:pt x="88469" y="239440"/>
                  <a:pt x="98523" y="286007"/>
                </a:cubicBezTo>
                <a:cubicBezTo>
                  <a:pt x="108577" y="332574"/>
                  <a:pt x="68361" y="270661"/>
                  <a:pt x="73123" y="279657"/>
                </a:cubicBezTo>
                <a:cubicBezTo>
                  <a:pt x="77885" y="288653"/>
                  <a:pt x="127627" y="340511"/>
                  <a:pt x="127098" y="339982"/>
                </a:cubicBezTo>
                <a:cubicBezTo>
                  <a:pt x="126569" y="339453"/>
                  <a:pt x="91115" y="300295"/>
                  <a:pt x="69948" y="276482"/>
                </a:cubicBezTo>
                <a:cubicBezTo>
                  <a:pt x="48781" y="252670"/>
                  <a:pt x="-2548" y="197636"/>
                  <a:pt x="98" y="197107"/>
                </a:cubicBezTo>
                <a:cubicBezTo>
                  <a:pt x="2744" y="196578"/>
                  <a:pt x="74711" y="266957"/>
                  <a:pt x="85823" y="273307"/>
                </a:cubicBezTo>
                <a:cubicBezTo>
                  <a:pt x="96935" y="279657"/>
                  <a:pt x="78415" y="275953"/>
                  <a:pt x="66773" y="235207"/>
                </a:cubicBezTo>
                <a:cubicBezTo>
                  <a:pt x="55131" y="194461"/>
                  <a:pt x="7506" y="-8210"/>
                  <a:pt x="12798" y="25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E785D77D-134D-139B-92C8-FC7B2832EA1A}"/>
              </a:ext>
            </a:extLst>
          </p:cNvPr>
          <p:cNvSpPr/>
          <p:nvPr/>
        </p:nvSpPr>
        <p:spPr>
          <a:xfrm>
            <a:off x="5745448" y="6854795"/>
            <a:ext cx="29905" cy="323927"/>
          </a:xfrm>
          <a:custGeom>
            <a:avLst/>
            <a:gdLst>
              <a:gd name="connsiteX0" fmla="*/ 1302 w 29905"/>
              <a:gd name="connsiteY0" fmla="*/ 30 h 323927"/>
              <a:gd name="connsiteX1" fmla="*/ 4477 w 29905"/>
              <a:gd name="connsiteY1" fmla="*/ 203230 h 323927"/>
              <a:gd name="connsiteX2" fmla="*/ 17177 w 29905"/>
              <a:gd name="connsiteY2" fmla="*/ 190530 h 323927"/>
              <a:gd name="connsiteX3" fmla="*/ 29877 w 29905"/>
              <a:gd name="connsiteY3" fmla="*/ 323880 h 323927"/>
              <a:gd name="connsiteX4" fmla="*/ 20352 w 29905"/>
              <a:gd name="connsiteY4" fmla="*/ 206405 h 323927"/>
              <a:gd name="connsiteX5" fmla="*/ 10827 w 29905"/>
              <a:gd name="connsiteY5" fmla="*/ 254030 h 323927"/>
              <a:gd name="connsiteX6" fmla="*/ 17177 w 29905"/>
              <a:gd name="connsiteY6" fmla="*/ 130205 h 323927"/>
              <a:gd name="connsiteX7" fmla="*/ 1302 w 29905"/>
              <a:gd name="connsiteY7" fmla="*/ 187355 h 323927"/>
              <a:gd name="connsiteX8" fmla="*/ 1302 w 29905"/>
              <a:gd name="connsiteY8" fmla="*/ 30 h 323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05" h="323927">
                <a:moveTo>
                  <a:pt x="1302" y="30"/>
                </a:moveTo>
                <a:cubicBezTo>
                  <a:pt x="1831" y="2676"/>
                  <a:pt x="4477" y="203230"/>
                  <a:pt x="4477" y="203230"/>
                </a:cubicBezTo>
                <a:cubicBezTo>
                  <a:pt x="7123" y="234980"/>
                  <a:pt x="12944" y="170422"/>
                  <a:pt x="17177" y="190530"/>
                </a:cubicBezTo>
                <a:cubicBezTo>
                  <a:pt x="21410" y="210638"/>
                  <a:pt x="29348" y="321234"/>
                  <a:pt x="29877" y="323880"/>
                </a:cubicBezTo>
                <a:cubicBezTo>
                  <a:pt x="30406" y="326526"/>
                  <a:pt x="23527" y="218047"/>
                  <a:pt x="20352" y="206405"/>
                </a:cubicBezTo>
                <a:cubicBezTo>
                  <a:pt x="17177" y="194763"/>
                  <a:pt x="11356" y="266730"/>
                  <a:pt x="10827" y="254030"/>
                </a:cubicBezTo>
                <a:cubicBezTo>
                  <a:pt x="10298" y="241330"/>
                  <a:pt x="18764" y="141317"/>
                  <a:pt x="17177" y="130205"/>
                </a:cubicBezTo>
                <a:cubicBezTo>
                  <a:pt x="15590" y="119093"/>
                  <a:pt x="3948" y="205876"/>
                  <a:pt x="1302" y="187355"/>
                </a:cubicBezTo>
                <a:cubicBezTo>
                  <a:pt x="-1344" y="168834"/>
                  <a:pt x="773" y="-2616"/>
                  <a:pt x="1302" y="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6F668CE2-26E3-5EA5-F67E-5C0BC0A3B35E}"/>
              </a:ext>
            </a:extLst>
          </p:cNvPr>
          <p:cNvSpPr/>
          <p:nvPr/>
        </p:nvSpPr>
        <p:spPr>
          <a:xfrm>
            <a:off x="5594317" y="6946511"/>
            <a:ext cx="118221" cy="273482"/>
          </a:xfrm>
          <a:custGeom>
            <a:avLst/>
            <a:gdLst>
              <a:gd name="connsiteX0" fmla="*/ 6383 w 118221"/>
              <a:gd name="connsiteY0" fmla="*/ 389 h 273482"/>
              <a:gd name="connsiteX1" fmla="*/ 6383 w 118221"/>
              <a:gd name="connsiteY1" fmla="*/ 168664 h 273482"/>
              <a:gd name="connsiteX2" fmla="*/ 25433 w 118221"/>
              <a:gd name="connsiteY2" fmla="*/ 136914 h 273482"/>
              <a:gd name="connsiteX3" fmla="*/ 47658 w 118221"/>
              <a:gd name="connsiteY3" fmla="*/ 238514 h 273482"/>
              <a:gd name="connsiteX4" fmla="*/ 47658 w 118221"/>
              <a:gd name="connsiteY4" fmla="*/ 222639 h 273482"/>
              <a:gd name="connsiteX5" fmla="*/ 117508 w 118221"/>
              <a:gd name="connsiteY5" fmla="*/ 273439 h 273482"/>
              <a:gd name="connsiteX6" fmla="*/ 85758 w 118221"/>
              <a:gd name="connsiteY6" fmla="*/ 232164 h 273482"/>
              <a:gd name="connsiteX7" fmla="*/ 54008 w 118221"/>
              <a:gd name="connsiteY7" fmla="*/ 190889 h 273482"/>
              <a:gd name="connsiteX8" fmla="*/ 15908 w 118221"/>
              <a:gd name="connsiteY8" fmla="*/ 133739 h 273482"/>
              <a:gd name="connsiteX9" fmla="*/ 12733 w 118221"/>
              <a:gd name="connsiteY9" fmla="*/ 152789 h 273482"/>
              <a:gd name="connsiteX10" fmla="*/ 9558 w 118221"/>
              <a:gd name="connsiteY10" fmla="*/ 95639 h 273482"/>
              <a:gd name="connsiteX11" fmla="*/ 33 w 118221"/>
              <a:gd name="connsiteY11" fmla="*/ 121039 h 273482"/>
              <a:gd name="connsiteX12" fmla="*/ 6383 w 118221"/>
              <a:gd name="connsiteY12" fmla="*/ 389 h 27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221" h="273482">
                <a:moveTo>
                  <a:pt x="6383" y="389"/>
                </a:moveTo>
                <a:cubicBezTo>
                  <a:pt x="7441" y="8326"/>
                  <a:pt x="3208" y="145910"/>
                  <a:pt x="6383" y="168664"/>
                </a:cubicBezTo>
                <a:cubicBezTo>
                  <a:pt x="9558" y="191418"/>
                  <a:pt x="18554" y="125272"/>
                  <a:pt x="25433" y="136914"/>
                </a:cubicBezTo>
                <a:cubicBezTo>
                  <a:pt x="32312" y="148556"/>
                  <a:pt x="47658" y="238514"/>
                  <a:pt x="47658" y="238514"/>
                </a:cubicBezTo>
                <a:cubicBezTo>
                  <a:pt x="51362" y="252801"/>
                  <a:pt x="36016" y="216818"/>
                  <a:pt x="47658" y="222639"/>
                </a:cubicBezTo>
                <a:cubicBezTo>
                  <a:pt x="59300" y="228460"/>
                  <a:pt x="111158" y="271852"/>
                  <a:pt x="117508" y="273439"/>
                </a:cubicBezTo>
                <a:cubicBezTo>
                  <a:pt x="123858" y="275027"/>
                  <a:pt x="85758" y="232164"/>
                  <a:pt x="85758" y="232164"/>
                </a:cubicBezTo>
                <a:cubicBezTo>
                  <a:pt x="75175" y="218406"/>
                  <a:pt x="65650" y="207293"/>
                  <a:pt x="54008" y="190889"/>
                </a:cubicBezTo>
                <a:cubicBezTo>
                  <a:pt x="42366" y="174485"/>
                  <a:pt x="22787" y="140089"/>
                  <a:pt x="15908" y="133739"/>
                </a:cubicBezTo>
                <a:cubicBezTo>
                  <a:pt x="9029" y="127389"/>
                  <a:pt x="13791" y="159139"/>
                  <a:pt x="12733" y="152789"/>
                </a:cubicBezTo>
                <a:cubicBezTo>
                  <a:pt x="11675" y="146439"/>
                  <a:pt x="11675" y="100931"/>
                  <a:pt x="9558" y="95639"/>
                </a:cubicBezTo>
                <a:cubicBezTo>
                  <a:pt x="7441" y="90347"/>
                  <a:pt x="562" y="133739"/>
                  <a:pt x="33" y="121039"/>
                </a:cubicBezTo>
                <a:cubicBezTo>
                  <a:pt x="-496" y="108339"/>
                  <a:pt x="5325" y="-7548"/>
                  <a:pt x="6383" y="3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FA05647A-3CA2-D12A-1D14-77BD74BEC24A}"/>
              </a:ext>
            </a:extLst>
          </p:cNvPr>
          <p:cNvSpPr/>
          <p:nvPr/>
        </p:nvSpPr>
        <p:spPr>
          <a:xfrm>
            <a:off x="5781648" y="6864348"/>
            <a:ext cx="104877" cy="228666"/>
          </a:xfrm>
          <a:custGeom>
            <a:avLst/>
            <a:gdLst>
              <a:gd name="connsiteX0" fmla="*/ 27 w 104877"/>
              <a:gd name="connsiteY0" fmla="*/ 2 h 228666"/>
              <a:gd name="connsiteX1" fmla="*/ 76227 w 104877"/>
              <a:gd name="connsiteY1" fmla="*/ 101602 h 228666"/>
              <a:gd name="connsiteX2" fmla="*/ 63527 w 104877"/>
              <a:gd name="connsiteY2" fmla="*/ 149227 h 228666"/>
              <a:gd name="connsiteX3" fmla="*/ 101627 w 104877"/>
              <a:gd name="connsiteY3" fmla="*/ 123827 h 228666"/>
              <a:gd name="connsiteX4" fmla="*/ 69877 w 104877"/>
              <a:gd name="connsiteY4" fmla="*/ 228602 h 228666"/>
              <a:gd name="connsiteX5" fmla="*/ 104802 w 104877"/>
              <a:gd name="connsiteY5" fmla="*/ 139702 h 228666"/>
              <a:gd name="connsiteX6" fmla="*/ 79402 w 104877"/>
              <a:gd name="connsiteY6" fmla="*/ 158752 h 228666"/>
              <a:gd name="connsiteX7" fmla="*/ 85752 w 104877"/>
              <a:gd name="connsiteY7" fmla="*/ 104777 h 228666"/>
              <a:gd name="connsiteX8" fmla="*/ 27 w 104877"/>
              <a:gd name="connsiteY8" fmla="*/ 2 h 22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877" h="228666">
                <a:moveTo>
                  <a:pt x="27" y="2"/>
                </a:moveTo>
                <a:cubicBezTo>
                  <a:pt x="-1560" y="-527"/>
                  <a:pt x="65644" y="76731"/>
                  <a:pt x="76227" y="101602"/>
                </a:cubicBezTo>
                <a:cubicBezTo>
                  <a:pt x="86810" y="126473"/>
                  <a:pt x="59294" y="145523"/>
                  <a:pt x="63527" y="149227"/>
                </a:cubicBezTo>
                <a:cubicBezTo>
                  <a:pt x="67760" y="152931"/>
                  <a:pt x="100569" y="110598"/>
                  <a:pt x="101627" y="123827"/>
                </a:cubicBezTo>
                <a:cubicBezTo>
                  <a:pt x="102685" y="137056"/>
                  <a:pt x="69348" y="225956"/>
                  <a:pt x="69877" y="228602"/>
                </a:cubicBezTo>
                <a:cubicBezTo>
                  <a:pt x="70406" y="231248"/>
                  <a:pt x="103215" y="151344"/>
                  <a:pt x="104802" y="139702"/>
                </a:cubicBezTo>
                <a:cubicBezTo>
                  <a:pt x="106389" y="128060"/>
                  <a:pt x="82577" y="164573"/>
                  <a:pt x="79402" y="158752"/>
                </a:cubicBezTo>
                <a:cubicBezTo>
                  <a:pt x="76227" y="152931"/>
                  <a:pt x="99510" y="128589"/>
                  <a:pt x="85752" y="104777"/>
                </a:cubicBezTo>
                <a:cubicBezTo>
                  <a:pt x="71994" y="80965"/>
                  <a:pt x="1614" y="531"/>
                  <a:pt x="27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C9843A3F-C342-D6EE-1F84-D144FFB32583}"/>
              </a:ext>
            </a:extLst>
          </p:cNvPr>
          <p:cNvSpPr/>
          <p:nvPr/>
        </p:nvSpPr>
        <p:spPr>
          <a:xfrm>
            <a:off x="5219192" y="7254558"/>
            <a:ext cx="690880" cy="325128"/>
          </a:xfrm>
          <a:custGeom>
            <a:avLst/>
            <a:gdLst>
              <a:gd name="connsiteX0" fmla="*/ 508 w 690880"/>
              <a:gd name="connsiteY0" fmla="*/ 324167 h 325128"/>
              <a:gd name="connsiteX1" fmla="*/ 397383 w 690880"/>
              <a:gd name="connsiteY1" fmla="*/ 51117 h 325128"/>
              <a:gd name="connsiteX2" fmla="*/ 340233 w 690880"/>
              <a:gd name="connsiteY2" fmla="*/ 101917 h 325128"/>
              <a:gd name="connsiteX3" fmla="*/ 495808 w 690880"/>
              <a:gd name="connsiteY3" fmla="*/ 28892 h 325128"/>
              <a:gd name="connsiteX4" fmla="*/ 429133 w 690880"/>
              <a:gd name="connsiteY4" fmla="*/ 317 h 325128"/>
              <a:gd name="connsiteX5" fmla="*/ 552958 w 690880"/>
              <a:gd name="connsiteY5" fmla="*/ 44767 h 325128"/>
              <a:gd name="connsiteX6" fmla="*/ 546608 w 690880"/>
              <a:gd name="connsiteY6" fmla="*/ 13017 h 325128"/>
              <a:gd name="connsiteX7" fmla="*/ 686308 w 690880"/>
              <a:gd name="connsiteY7" fmla="*/ 108267 h 325128"/>
              <a:gd name="connsiteX8" fmla="*/ 641858 w 690880"/>
              <a:gd name="connsiteY8" fmla="*/ 76517 h 325128"/>
              <a:gd name="connsiteX9" fmla="*/ 492633 w 690880"/>
              <a:gd name="connsiteY9" fmla="*/ 13017 h 325128"/>
              <a:gd name="connsiteX10" fmla="*/ 375158 w 690880"/>
              <a:gd name="connsiteY10" fmla="*/ 9842 h 325128"/>
              <a:gd name="connsiteX11" fmla="*/ 470408 w 690880"/>
              <a:gd name="connsiteY11" fmla="*/ 19367 h 325128"/>
              <a:gd name="connsiteX12" fmla="*/ 368808 w 690880"/>
              <a:gd name="connsiteY12" fmla="*/ 63817 h 325128"/>
              <a:gd name="connsiteX13" fmla="*/ 219583 w 690880"/>
              <a:gd name="connsiteY13" fmla="*/ 143192 h 325128"/>
              <a:gd name="connsiteX14" fmla="*/ 337058 w 690880"/>
              <a:gd name="connsiteY14" fmla="*/ 86042 h 325128"/>
              <a:gd name="connsiteX15" fmla="*/ 213233 w 690880"/>
              <a:gd name="connsiteY15" fmla="*/ 171767 h 325128"/>
              <a:gd name="connsiteX16" fmla="*/ 311658 w 690880"/>
              <a:gd name="connsiteY16" fmla="*/ 143192 h 325128"/>
              <a:gd name="connsiteX17" fmla="*/ 508 w 690880"/>
              <a:gd name="connsiteY17" fmla="*/ 324167 h 32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90880" h="325128">
                <a:moveTo>
                  <a:pt x="508" y="324167"/>
                </a:moveTo>
                <a:cubicBezTo>
                  <a:pt x="14796" y="308821"/>
                  <a:pt x="340762" y="88159"/>
                  <a:pt x="397383" y="51117"/>
                </a:cubicBezTo>
                <a:cubicBezTo>
                  <a:pt x="454004" y="14075"/>
                  <a:pt x="323829" y="105621"/>
                  <a:pt x="340233" y="101917"/>
                </a:cubicBezTo>
                <a:cubicBezTo>
                  <a:pt x="356637" y="98213"/>
                  <a:pt x="480991" y="45825"/>
                  <a:pt x="495808" y="28892"/>
                </a:cubicBezTo>
                <a:cubicBezTo>
                  <a:pt x="510625" y="11959"/>
                  <a:pt x="419608" y="-2329"/>
                  <a:pt x="429133" y="317"/>
                </a:cubicBezTo>
                <a:cubicBezTo>
                  <a:pt x="438658" y="2963"/>
                  <a:pt x="533379" y="42650"/>
                  <a:pt x="552958" y="44767"/>
                </a:cubicBezTo>
                <a:cubicBezTo>
                  <a:pt x="572537" y="46884"/>
                  <a:pt x="524383" y="2434"/>
                  <a:pt x="546608" y="13017"/>
                </a:cubicBezTo>
                <a:cubicBezTo>
                  <a:pt x="568833" y="23600"/>
                  <a:pt x="670433" y="97684"/>
                  <a:pt x="686308" y="108267"/>
                </a:cubicBezTo>
                <a:cubicBezTo>
                  <a:pt x="702183" y="118850"/>
                  <a:pt x="674137" y="92392"/>
                  <a:pt x="641858" y="76517"/>
                </a:cubicBezTo>
                <a:cubicBezTo>
                  <a:pt x="609579" y="60642"/>
                  <a:pt x="537083" y="24130"/>
                  <a:pt x="492633" y="13017"/>
                </a:cubicBezTo>
                <a:cubicBezTo>
                  <a:pt x="448183" y="1904"/>
                  <a:pt x="378862" y="8784"/>
                  <a:pt x="375158" y="9842"/>
                </a:cubicBezTo>
                <a:cubicBezTo>
                  <a:pt x="371454" y="10900"/>
                  <a:pt x="471466" y="10371"/>
                  <a:pt x="470408" y="19367"/>
                </a:cubicBezTo>
                <a:cubicBezTo>
                  <a:pt x="469350" y="28363"/>
                  <a:pt x="410612" y="43179"/>
                  <a:pt x="368808" y="63817"/>
                </a:cubicBezTo>
                <a:cubicBezTo>
                  <a:pt x="327004" y="84454"/>
                  <a:pt x="224875" y="139488"/>
                  <a:pt x="219583" y="143192"/>
                </a:cubicBezTo>
                <a:cubicBezTo>
                  <a:pt x="214291" y="146896"/>
                  <a:pt x="338116" y="81280"/>
                  <a:pt x="337058" y="86042"/>
                </a:cubicBezTo>
                <a:cubicBezTo>
                  <a:pt x="336000" y="90804"/>
                  <a:pt x="217466" y="162242"/>
                  <a:pt x="213233" y="171767"/>
                </a:cubicBezTo>
                <a:cubicBezTo>
                  <a:pt x="209000" y="181292"/>
                  <a:pt x="346054" y="119909"/>
                  <a:pt x="311658" y="143192"/>
                </a:cubicBezTo>
                <a:cubicBezTo>
                  <a:pt x="277262" y="166475"/>
                  <a:pt x="-13780" y="339513"/>
                  <a:pt x="508" y="32416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54A260F8-3815-6D4D-0F36-69E661C8AFC5}"/>
              </a:ext>
            </a:extLst>
          </p:cNvPr>
          <p:cNvSpPr/>
          <p:nvPr/>
        </p:nvSpPr>
        <p:spPr>
          <a:xfrm>
            <a:off x="5405734" y="6889469"/>
            <a:ext cx="207731" cy="365771"/>
          </a:xfrm>
          <a:custGeom>
            <a:avLst/>
            <a:gdLst>
              <a:gd name="connsiteX0" fmla="*/ 1291 w 207731"/>
              <a:gd name="connsiteY0" fmla="*/ 92356 h 365771"/>
              <a:gd name="connsiteX1" fmla="*/ 147341 w 207731"/>
              <a:gd name="connsiteY1" fmla="*/ 47906 h 365771"/>
              <a:gd name="connsiteX2" fmla="*/ 137816 w 207731"/>
              <a:gd name="connsiteY2" fmla="*/ 60606 h 365771"/>
              <a:gd name="connsiteX3" fmla="*/ 131466 w 207731"/>
              <a:gd name="connsiteY3" fmla="*/ 281 h 365771"/>
              <a:gd name="connsiteX4" fmla="*/ 144166 w 207731"/>
              <a:gd name="connsiteY4" fmla="*/ 89181 h 365771"/>
              <a:gd name="connsiteX5" fmla="*/ 150516 w 207731"/>
              <a:gd name="connsiteY5" fmla="*/ 70131 h 365771"/>
              <a:gd name="connsiteX6" fmla="*/ 147341 w 207731"/>
              <a:gd name="connsiteY6" fmla="*/ 289206 h 365771"/>
              <a:gd name="connsiteX7" fmla="*/ 163216 w 207731"/>
              <a:gd name="connsiteY7" fmla="*/ 232056 h 365771"/>
              <a:gd name="connsiteX8" fmla="*/ 207666 w 207731"/>
              <a:gd name="connsiteY8" fmla="*/ 365406 h 365771"/>
              <a:gd name="connsiteX9" fmla="*/ 172741 w 207731"/>
              <a:gd name="connsiteY9" fmla="*/ 266981 h 365771"/>
              <a:gd name="connsiteX10" fmla="*/ 153691 w 207731"/>
              <a:gd name="connsiteY10" fmla="*/ 130456 h 365771"/>
              <a:gd name="connsiteX11" fmla="*/ 172741 w 207731"/>
              <a:gd name="connsiteY11" fmla="*/ 28856 h 365771"/>
              <a:gd name="connsiteX12" fmla="*/ 144166 w 207731"/>
              <a:gd name="connsiteY12" fmla="*/ 44731 h 365771"/>
              <a:gd name="connsiteX13" fmla="*/ 80666 w 207731"/>
              <a:gd name="connsiteY13" fmla="*/ 63781 h 365771"/>
              <a:gd name="connsiteX14" fmla="*/ 1291 w 207731"/>
              <a:gd name="connsiteY14" fmla="*/ 92356 h 36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7731" h="365771">
                <a:moveTo>
                  <a:pt x="1291" y="92356"/>
                </a:moveTo>
                <a:cubicBezTo>
                  <a:pt x="12404" y="89710"/>
                  <a:pt x="147341" y="47906"/>
                  <a:pt x="147341" y="47906"/>
                </a:cubicBezTo>
                <a:cubicBezTo>
                  <a:pt x="170095" y="42614"/>
                  <a:pt x="140462" y="68543"/>
                  <a:pt x="137816" y="60606"/>
                </a:cubicBezTo>
                <a:cubicBezTo>
                  <a:pt x="135170" y="52669"/>
                  <a:pt x="130408" y="-4481"/>
                  <a:pt x="131466" y="281"/>
                </a:cubicBezTo>
                <a:cubicBezTo>
                  <a:pt x="132524" y="5043"/>
                  <a:pt x="144166" y="89181"/>
                  <a:pt x="144166" y="89181"/>
                </a:cubicBezTo>
                <a:cubicBezTo>
                  <a:pt x="147341" y="100823"/>
                  <a:pt x="149987" y="36794"/>
                  <a:pt x="150516" y="70131"/>
                </a:cubicBezTo>
                <a:cubicBezTo>
                  <a:pt x="151045" y="103468"/>
                  <a:pt x="145224" y="262219"/>
                  <a:pt x="147341" y="289206"/>
                </a:cubicBezTo>
                <a:cubicBezTo>
                  <a:pt x="149458" y="316194"/>
                  <a:pt x="153162" y="219356"/>
                  <a:pt x="163216" y="232056"/>
                </a:cubicBezTo>
                <a:cubicBezTo>
                  <a:pt x="173270" y="244756"/>
                  <a:pt x="206079" y="359585"/>
                  <a:pt x="207666" y="365406"/>
                </a:cubicBezTo>
                <a:cubicBezTo>
                  <a:pt x="209254" y="371227"/>
                  <a:pt x="181737" y="306139"/>
                  <a:pt x="172741" y="266981"/>
                </a:cubicBezTo>
                <a:cubicBezTo>
                  <a:pt x="163745" y="227823"/>
                  <a:pt x="153691" y="170143"/>
                  <a:pt x="153691" y="130456"/>
                </a:cubicBezTo>
                <a:cubicBezTo>
                  <a:pt x="153691" y="90769"/>
                  <a:pt x="174328" y="43143"/>
                  <a:pt x="172741" y="28856"/>
                </a:cubicBezTo>
                <a:cubicBezTo>
                  <a:pt x="171154" y="14569"/>
                  <a:pt x="159512" y="38910"/>
                  <a:pt x="144166" y="44731"/>
                </a:cubicBezTo>
                <a:cubicBezTo>
                  <a:pt x="128820" y="50552"/>
                  <a:pt x="107654" y="57960"/>
                  <a:pt x="80666" y="63781"/>
                </a:cubicBezTo>
                <a:cubicBezTo>
                  <a:pt x="53678" y="69602"/>
                  <a:pt x="-9822" y="95002"/>
                  <a:pt x="1291" y="923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364A20DC-AA18-5FE1-4C68-8145DC4F7DD9}"/>
              </a:ext>
            </a:extLst>
          </p:cNvPr>
          <p:cNvSpPr/>
          <p:nvPr/>
        </p:nvSpPr>
        <p:spPr>
          <a:xfrm>
            <a:off x="5733988" y="7178537"/>
            <a:ext cx="213012" cy="254139"/>
          </a:xfrm>
          <a:custGeom>
            <a:avLst/>
            <a:gdLst>
              <a:gd name="connsiteX0" fmla="*/ 62 w 213012"/>
              <a:gd name="connsiteY0" fmla="*/ 254138 h 254139"/>
              <a:gd name="connsiteX1" fmla="*/ 108012 w 213012"/>
              <a:gd name="connsiteY1" fmla="*/ 104913 h 254139"/>
              <a:gd name="connsiteX2" fmla="*/ 120712 w 213012"/>
              <a:gd name="connsiteY2" fmla="*/ 146188 h 254139"/>
              <a:gd name="connsiteX3" fmla="*/ 136587 w 213012"/>
              <a:gd name="connsiteY3" fmla="*/ 196988 h 254139"/>
              <a:gd name="connsiteX4" fmla="*/ 127062 w 213012"/>
              <a:gd name="connsiteY4" fmla="*/ 117613 h 254139"/>
              <a:gd name="connsiteX5" fmla="*/ 149287 w 213012"/>
              <a:gd name="connsiteY5" fmla="*/ 44588 h 254139"/>
              <a:gd name="connsiteX6" fmla="*/ 114362 w 213012"/>
              <a:gd name="connsiteY6" fmla="*/ 69988 h 254139"/>
              <a:gd name="connsiteX7" fmla="*/ 212787 w 213012"/>
              <a:gd name="connsiteY7" fmla="*/ 138 h 254139"/>
              <a:gd name="connsiteX8" fmla="*/ 139762 w 213012"/>
              <a:gd name="connsiteY8" fmla="*/ 54113 h 254139"/>
              <a:gd name="connsiteX9" fmla="*/ 88962 w 213012"/>
              <a:gd name="connsiteY9" fmla="*/ 123963 h 254139"/>
              <a:gd name="connsiteX10" fmla="*/ 92137 w 213012"/>
              <a:gd name="connsiteY10" fmla="*/ 101738 h 254139"/>
              <a:gd name="connsiteX11" fmla="*/ 62 w 213012"/>
              <a:gd name="connsiteY11" fmla="*/ 254138 h 25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3012" h="254139">
                <a:moveTo>
                  <a:pt x="62" y="254138"/>
                </a:moveTo>
                <a:cubicBezTo>
                  <a:pt x="2708" y="254667"/>
                  <a:pt x="87904" y="122905"/>
                  <a:pt x="108012" y="104913"/>
                </a:cubicBezTo>
                <a:cubicBezTo>
                  <a:pt x="128120" y="86921"/>
                  <a:pt x="115949" y="130842"/>
                  <a:pt x="120712" y="146188"/>
                </a:cubicBezTo>
                <a:cubicBezTo>
                  <a:pt x="125475" y="161534"/>
                  <a:pt x="135529" y="201750"/>
                  <a:pt x="136587" y="196988"/>
                </a:cubicBezTo>
                <a:cubicBezTo>
                  <a:pt x="137645" y="192226"/>
                  <a:pt x="124945" y="143013"/>
                  <a:pt x="127062" y="117613"/>
                </a:cubicBezTo>
                <a:cubicBezTo>
                  <a:pt x="129179" y="92213"/>
                  <a:pt x="151404" y="52525"/>
                  <a:pt x="149287" y="44588"/>
                </a:cubicBezTo>
                <a:cubicBezTo>
                  <a:pt x="147170" y="36651"/>
                  <a:pt x="114362" y="69988"/>
                  <a:pt x="114362" y="69988"/>
                </a:cubicBezTo>
                <a:lnTo>
                  <a:pt x="212787" y="138"/>
                </a:lnTo>
                <a:cubicBezTo>
                  <a:pt x="217020" y="-2508"/>
                  <a:pt x="160399" y="33476"/>
                  <a:pt x="139762" y="54113"/>
                </a:cubicBezTo>
                <a:cubicBezTo>
                  <a:pt x="119125" y="74750"/>
                  <a:pt x="96899" y="116026"/>
                  <a:pt x="88962" y="123963"/>
                </a:cubicBezTo>
                <a:cubicBezTo>
                  <a:pt x="81025" y="131900"/>
                  <a:pt x="104837" y="82688"/>
                  <a:pt x="92137" y="101738"/>
                </a:cubicBezTo>
                <a:cubicBezTo>
                  <a:pt x="79437" y="120788"/>
                  <a:pt x="-2584" y="253609"/>
                  <a:pt x="62" y="2541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6AC76948-70D8-8CA5-C0E3-4AF9B7CA6369}"/>
              </a:ext>
            </a:extLst>
          </p:cNvPr>
          <p:cNvSpPr/>
          <p:nvPr/>
        </p:nvSpPr>
        <p:spPr>
          <a:xfrm>
            <a:off x="5879773" y="7153210"/>
            <a:ext cx="111486" cy="225610"/>
          </a:xfrm>
          <a:custGeom>
            <a:avLst/>
            <a:gdLst>
              <a:gd name="connsiteX0" fmla="*/ 327 w 111486"/>
              <a:gd name="connsiteY0" fmla="*/ 225490 h 225610"/>
              <a:gd name="connsiteX1" fmla="*/ 79702 w 111486"/>
              <a:gd name="connsiteY1" fmla="*/ 9590 h 225610"/>
              <a:gd name="connsiteX2" fmla="*/ 76527 w 111486"/>
              <a:gd name="connsiteY2" fmla="*/ 47690 h 225610"/>
              <a:gd name="connsiteX3" fmla="*/ 111452 w 111486"/>
              <a:gd name="connsiteY3" fmla="*/ 136590 h 225610"/>
              <a:gd name="connsiteX4" fmla="*/ 82877 w 111486"/>
              <a:gd name="connsiteY4" fmla="*/ 92140 h 225610"/>
              <a:gd name="connsiteX5" fmla="*/ 76527 w 111486"/>
              <a:gd name="connsiteY5" fmla="*/ 47690 h 225610"/>
              <a:gd name="connsiteX6" fmla="*/ 47952 w 111486"/>
              <a:gd name="connsiteY6" fmla="*/ 98490 h 225610"/>
              <a:gd name="connsiteX7" fmla="*/ 51127 w 111486"/>
              <a:gd name="connsiteY7" fmla="*/ 41340 h 225610"/>
              <a:gd name="connsiteX8" fmla="*/ 327 w 111486"/>
              <a:gd name="connsiteY8" fmla="*/ 225490 h 22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486" h="225610">
                <a:moveTo>
                  <a:pt x="327" y="225490"/>
                </a:moveTo>
                <a:cubicBezTo>
                  <a:pt x="5090" y="220198"/>
                  <a:pt x="67002" y="39223"/>
                  <a:pt x="79702" y="9590"/>
                </a:cubicBezTo>
                <a:cubicBezTo>
                  <a:pt x="92402" y="-20043"/>
                  <a:pt x="71235" y="26524"/>
                  <a:pt x="76527" y="47690"/>
                </a:cubicBezTo>
                <a:cubicBezTo>
                  <a:pt x="81819" y="68856"/>
                  <a:pt x="110394" y="129182"/>
                  <a:pt x="111452" y="136590"/>
                </a:cubicBezTo>
                <a:cubicBezTo>
                  <a:pt x="112510" y="143998"/>
                  <a:pt x="88698" y="106957"/>
                  <a:pt x="82877" y="92140"/>
                </a:cubicBezTo>
                <a:cubicBezTo>
                  <a:pt x="77056" y="77323"/>
                  <a:pt x="82348" y="46632"/>
                  <a:pt x="76527" y="47690"/>
                </a:cubicBezTo>
                <a:cubicBezTo>
                  <a:pt x="70706" y="48748"/>
                  <a:pt x="52185" y="99548"/>
                  <a:pt x="47952" y="98490"/>
                </a:cubicBezTo>
                <a:cubicBezTo>
                  <a:pt x="43719" y="97432"/>
                  <a:pt x="58006" y="22290"/>
                  <a:pt x="51127" y="41340"/>
                </a:cubicBezTo>
                <a:cubicBezTo>
                  <a:pt x="44248" y="60390"/>
                  <a:pt x="-4436" y="230782"/>
                  <a:pt x="327" y="2254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3CC0C2E0-538F-46EF-8AA4-5CC000701A1A}"/>
              </a:ext>
            </a:extLst>
          </p:cNvPr>
          <p:cNvSpPr/>
          <p:nvPr/>
        </p:nvSpPr>
        <p:spPr>
          <a:xfrm>
            <a:off x="5981385" y="7155383"/>
            <a:ext cx="301945" cy="42535"/>
          </a:xfrm>
          <a:custGeom>
            <a:avLst/>
            <a:gdLst>
              <a:gd name="connsiteX0" fmla="*/ 3490 w 301945"/>
              <a:gd name="connsiteY0" fmla="*/ 7417 h 42535"/>
              <a:gd name="connsiteX1" fmla="*/ 203515 w 301945"/>
              <a:gd name="connsiteY1" fmla="*/ 4242 h 42535"/>
              <a:gd name="connsiteX2" fmla="*/ 120965 w 301945"/>
              <a:gd name="connsiteY2" fmla="*/ 23292 h 42535"/>
              <a:gd name="connsiteX3" fmla="*/ 301940 w 301945"/>
              <a:gd name="connsiteY3" fmla="*/ 1067 h 42535"/>
              <a:gd name="connsiteX4" fmla="*/ 114615 w 301945"/>
              <a:gd name="connsiteY4" fmla="*/ 4242 h 42535"/>
              <a:gd name="connsiteX5" fmla="*/ 57465 w 301945"/>
              <a:gd name="connsiteY5" fmla="*/ 10592 h 42535"/>
              <a:gd name="connsiteX6" fmla="*/ 133665 w 301945"/>
              <a:gd name="connsiteY6" fmla="*/ 42342 h 42535"/>
              <a:gd name="connsiteX7" fmla="*/ 98740 w 301945"/>
              <a:gd name="connsiteY7" fmla="*/ 23292 h 42535"/>
              <a:gd name="connsiteX8" fmla="*/ 76515 w 301945"/>
              <a:gd name="connsiteY8" fmla="*/ 10592 h 42535"/>
              <a:gd name="connsiteX9" fmla="*/ 3490 w 301945"/>
              <a:gd name="connsiteY9" fmla="*/ 7417 h 4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945" h="42535">
                <a:moveTo>
                  <a:pt x="3490" y="7417"/>
                </a:moveTo>
                <a:cubicBezTo>
                  <a:pt x="24657" y="6359"/>
                  <a:pt x="183936" y="1596"/>
                  <a:pt x="203515" y="4242"/>
                </a:cubicBezTo>
                <a:cubicBezTo>
                  <a:pt x="223094" y="6888"/>
                  <a:pt x="104561" y="23821"/>
                  <a:pt x="120965" y="23292"/>
                </a:cubicBezTo>
                <a:cubicBezTo>
                  <a:pt x="137369" y="22763"/>
                  <a:pt x="302998" y="4242"/>
                  <a:pt x="301940" y="1067"/>
                </a:cubicBezTo>
                <a:cubicBezTo>
                  <a:pt x="300882" y="-2108"/>
                  <a:pt x="155361" y="2655"/>
                  <a:pt x="114615" y="4242"/>
                </a:cubicBezTo>
                <a:cubicBezTo>
                  <a:pt x="73869" y="5829"/>
                  <a:pt x="54290" y="4242"/>
                  <a:pt x="57465" y="10592"/>
                </a:cubicBezTo>
                <a:cubicBezTo>
                  <a:pt x="60640" y="16942"/>
                  <a:pt x="126786" y="40225"/>
                  <a:pt x="133665" y="42342"/>
                </a:cubicBezTo>
                <a:cubicBezTo>
                  <a:pt x="140544" y="44459"/>
                  <a:pt x="108265" y="28584"/>
                  <a:pt x="98740" y="23292"/>
                </a:cubicBezTo>
                <a:cubicBezTo>
                  <a:pt x="89215" y="18000"/>
                  <a:pt x="89215" y="12709"/>
                  <a:pt x="76515" y="10592"/>
                </a:cubicBezTo>
                <a:cubicBezTo>
                  <a:pt x="63815" y="8475"/>
                  <a:pt x="-17677" y="8475"/>
                  <a:pt x="3490" y="741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01CEDA50-45C9-C312-0205-FC7888B15666}"/>
              </a:ext>
            </a:extLst>
          </p:cNvPr>
          <p:cNvSpPr/>
          <p:nvPr/>
        </p:nvSpPr>
        <p:spPr>
          <a:xfrm>
            <a:off x="5199208" y="7305643"/>
            <a:ext cx="576147" cy="324376"/>
          </a:xfrm>
          <a:custGeom>
            <a:avLst/>
            <a:gdLst>
              <a:gd name="connsiteX0" fmla="*/ 1442 w 576147"/>
              <a:gd name="connsiteY0" fmla="*/ 323882 h 324376"/>
              <a:gd name="connsiteX1" fmla="*/ 484042 w 576147"/>
              <a:gd name="connsiteY1" fmla="*/ 44482 h 324376"/>
              <a:gd name="connsiteX2" fmla="*/ 296717 w 576147"/>
              <a:gd name="connsiteY2" fmla="*/ 165132 h 324376"/>
              <a:gd name="connsiteX3" fmla="*/ 426892 w 576147"/>
              <a:gd name="connsiteY3" fmla="*/ 139732 h 324376"/>
              <a:gd name="connsiteX4" fmla="*/ 563417 w 576147"/>
              <a:gd name="connsiteY4" fmla="*/ 146082 h 324376"/>
              <a:gd name="connsiteX5" fmla="*/ 468167 w 576147"/>
              <a:gd name="connsiteY5" fmla="*/ 130207 h 324376"/>
              <a:gd name="connsiteX6" fmla="*/ 576117 w 576147"/>
              <a:gd name="connsiteY6" fmla="*/ 32 h 324376"/>
              <a:gd name="connsiteX7" fmla="*/ 455467 w 576147"/>
              <a:gd name="connsiteY7" fmla="*/ 117507 h 324376"/>
              <a:gd name="connsiteX8" fmla="*/ 445942 w 576147"/>
              <a:gd name="connsiteY8" fmla="*/ 104807 h 324376"/>
              <a:gd name="connsiteX9" fmla="*/ 357042 w 576147"/>
              <a:gd name="connsiteY9" fmla="*/ 133382 h 324376"/>
              <a:gd name="connsiteX10" fmla="*/ 382442 w 576147"/>
              <a:gd name="connsiteY10" fmla="*/ 95282 h 324376"/>
              <a:gd name="connsiteX11" fmla="*/ 249092 w 576147"/>
              <a:gd name="connsiteY11" fmla="*/ 177832 h 324376"/>
              <a:gd name="connsiteX12" fmla="*/ 331642 w 576147"/>
              <a:gd name="connsiteY12" fmla="*/ 114332 h 324376"/>
              <a:gd name="connsiteX13" fmla="*/ 1442 w 576147"/>
              <a:gd name="connsiteY13" fmla="*/ 323882 h 32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6147" h="324376">
                <a:moveTo>
                  <a:pt x="1442" y="323882"/>
                </a:moveTo>
                <a:cubicBezTo>
                  <a:pt x="26842" y="312240"/>
                  <a:pt x="434830" y="70940"/>
                  <a:pt x="484042" y="44482"/>
                </a:cubicBezTo>
                <a:cubicBezTo>
                  <a:pt x="533255" y="18024"/>
                  <a:pt x="306242" y="149257"/>
                  <a:pt x="296717" y="165132"/>
                </a:cubicBezTo>
                <a:cubicBezTo>
                  <a:pt x="287192" y="181007"/>
                  <a:pt x="382442" y="142907"/>
                  <a:pt x="426892" y="139732"/>
                </a:cubicBezTo>
                <a:cubicBezTo>
                  <a:pt x="471342" y="136557"/>
                  <a:pt x="556538" y="147669"/>
                  <a:pt x="563417" y="146082"/>
                </a:cubicBezTo>
                <a:cubicBezTo>
                  <a:pt x="570296" y="144495"/>
                  <a:pt x="466050" y="154549"/>
                  <a:pt x="468167" y="130207"/>
                </a:cubicBezTo>
                <a:cubicBezTo>
                  <a:pt x="470284" y="105865"/>
                  <a:pt x="578234" y="2149"/>
                  <a:pt x="576117" y="32"/>
                </a:cubicBezTo>
                <a:cubicBezTo>
                  <a:pt x="574000" y="-2085"/>
                  <a:pt x="477163" y="100045"/>
                  <a:pt x="455467" y="117507"/>
                </a:cubicBezTo>
                <a:cubicBezTo>
                  <a:pt x="433771" y="134969"/>
                  <a:pt x="462346" y="102161"/>
                  <a:pt x="445942" y="104807"/>
                </a:cubicBezTo>
                <a:cubicBezTo>
                  <a:pt x="429538" y="107453"/>
                  <a:pt x="367625" y="134969"/>
                  <a:pt x="357042" y="133382"/>
                </a:cubicBezTo>
                <a:cubicBezTo>
                  <a:pt x="346459" y="131794"/>
                  <a:pt x="400434" y="87874"/>
                  <a:pt x="382442" y="95282"/>
                </a:cubicBezTo>
                <a:cubicBezTo>
                  <a:pt x="364450" y="102690"/>
                  <a:pt x="257559" y="174657"/>
                  <a:pt x="249092" y="177832"/>
                </a:cubicBezTo>
                <a:cubicBezTo>
                  <a:pt x="240625" y="181007"/>
                  <a:pt x="369213" y="90520"/>
                  <a:pt x="331642" y="114332"/>
                </a:cubicBezTo>
                <a:cubicBezTo>
                  <a:pt x="294071" y="138144"/>
                  <a:pt x="-23958" y="335524"/>
                  <a:pt x="1442" y="32388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179738E5-976D-CB91-0214-E2400FA8DD14}"/>
              </a:ext>
            </a:extLst>
          </p:cNvPr>
          <p:cNvSpPr/>
          <p:nvPr/>
        </p:nvSpPr>
        <p:spPr>
          <a:xfrm>
            <a:off x="5754440" y="7200891"/>
            <a:ext cx="383497" cy="271505"/>
          </a:xfrm>
          <a:custGeom>
            <a:avLst/>
            <a:gdLst>
              <a:gd name="connsiteX0" fmla="*/ 11360 w 383497"/>
              <a:gd name="connsiteY0" fmla="*/ 263534 h 271505"/>
              <a:gd name="connsiteX1" fmla="*/ 265360 w 383497"/>
              <a:gd name="connsiteY1" fmla="*/ 57159 h 271505"/>
              <a:gd name="connsiteX2" fmla="*/ 227260 w 383497"/>
              <a:gd name="connsiteY2" fmla="*/ 101609 h 271505"/>
              <a:gd name="connsiteX3" fmla="*/ 322510 w 383497"/>
              <a:gd name="connsiteY3" fmla="*/ 44459 h 271505"/>
              <a:gd name="connsiteX4" fmla="*/ 382835 w 383497"/>
              <a:gd name="connsiteY4" fmla="*/ 34934 h 271505"/>
              <a:gd name="connsiteX5" fmla="*/ 284410 w 383497"/>
              <a:gd name="connsiteY5" fmla="*/ 9 h 271505"/>
              <a:gd name="connsiteX6" fmla="*/ 354260 w 383497"/>
              <a:gd name="connsiteY6" fmla="*/ 31759 h 271505"/>
              <a:gd name="connsiteX7" fmla="*/ 284410 w 383497"/>
              <a:gd name="connsiteY7" fmla="*/ 57159 h 271505"/>
              <a:gd name="connsiteX8" fmla="*/ 287585 w 383497"/>
              <a:gd name="connsiteY8" fmla="*/ 44459 h 271505"/>
              <a:gd name="connsiteX9" fmla="*/ 160585 w 383497"/>
              <a:gd name="connsiteY9" fmla="*/ 123834 h 271505"/>
              <a:gd name="connsiteX10" fmla="*/ 220910 w 383497"/>
              <a:gd name="connsiteY10" fmla="*/ 73034 h 271505"/>
              <a:gd name="connsiteX11" fmla="*/ 58985 w 383497"/>
              <a:gd name="connsiteY11" fmla="*/ 215909 h 271505"/>
              <a:gd name="connsiteX12" fmla="*/ 11360 w 383497"/>
              <a:gd name="connsiteY12" fmla="*/ 263534 h 27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3497" h="271505">
                <a:moveTo>
                  <a:pt x="11360" y="263534"/>
                </a:moveTo>
                <a:cubicBezTo>
                  <a:pt x="45756" y="237076"/>
                  <a:pt x="229377" y="84146"/>
                  <a:pt x="265360" y="57159"/>
                </a:cubicBezTo>
                <a:cubicBezTo>
                  <a:pt x="301343" y="30172"/>
                  <a:pt x="217735" y="103726"/>
                  <a:pt x="227260" y="101609"/>
                </a:cubicBezTo>
                <a:cubicBezTo>
                  <a:pt x="236785" y="99492"/>
                  <a:pt x="296581" y="55571"/>
                  <a:pt x="322510" y="44459"/>
                </a:cubicBezTo>
                <a:cubicBezTo>
                  <a:pt x="348439" y="33346"/>
                  <a:pt x="389185" y="42342"/>
                  <a:pt x="382835" y="34934"/>
                </a:cubicBezTo>
                <a:cubicBezTo>
                  <a:pt x="376485" y="27526"/>
                  <a:pt x="289173" y="538"/>
                  <a:pt x="284410" y="9"/>
                </a:cubicBezTo>
                <a:cubicBezTo>
                  <a:pt x="279648" y="-520"/>
                  <a:pt x="354260" y="22234"/>
                  <a:pt x="354260" y="31759"/>
                </a:cubicBezTo>
                <a:cubicBezTo>
                  <a:pt x="354260" y="41284"/>
                  <a:pt x="284410" y="57159"/>
                  <a:pt x="284410" y="57159"/>
                </a:cubicBezTo>
                <a:cubicBezTo>
                  <a:pt x="273298" y="59276"/>
                  <a:pt x="308222" y="33347"/>
                  <a:pt x="287585" y="44459"/>
                </a:cubicBezTo>
                <a:cubicBezTo>
                  <a:pt x="266948" y="55571"/>
                  <a:pt x="171697" y="119072"/>
                  <a:pt x="160585" y="123834"/>
                </a:cubicBezTo>
                <a:cubicBezTo>
                  <a:pt x="149473" y="128596"/>
                  <a:pt x="237843" y="57688"/>
                  <a:pt x="220910" y="73034"/>
                </a:cubicBezTo>
                <a:cubicBezTo>
                  <a:pt x="203977" y="88380"/>
                  <a:pt x="89147" y="187334"/>
                  <a:pt x="58985" y="215909"/>
                </a:cubicBezTo>
                <a:cubicBezTo>
                  <a:pt x="28823" y="244484"/>
                  <a:pt x="-23036" y="289992"/>
                  <a:pt x="11360" y="2635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B342306D-7EF8-CF7D-1833-55D6CE6C4BFD}"/>
              </a:ext>
            </a:extLst>
          </p:cNvPr>
          <p:cNvSpPr/>
          <p:nvPr/>
        </p:nvSpPr>
        <p:spPr>
          <a:xfrm>
            <a:off x="6082565" y="7159484"/>
            <a:ext cx="229345" cy="79645"/>
          </a:xfrm>
          <a:custGeom>
            <a:avLst/>
            <a:gdLst>
              <a:gd name="connsiteX0" fmla="*/ 735 w 229345"/>
              <a:gd name="connsiteY0" fmla="*/ 79516 h 79645"/>
              <a:gd name="connsiteX1" fmla="*/ 175360 w 229345"/>
              <a:gd name="connsiteY1" fmla="*/ 16016 h 79645"/>
              <a:gd name="connsiteX2" fmla="*/ 140435 w 229345"/>
              <a:gd name="connsiteY2" fmla="*/ 50941 h 79645"/>
              <a:gd name="connsiteX3" fmla="*/ 229335 w 229345"/>
              <a:gd name="connsiteY3" fmla="*/ 6491 h 79645"/>
              <a:gd name="connsiteX4" fmla="*/ 134085 w 229345"/>
              <a:gd name="connsiteY4" fmla="*/ 44591 h 79645"/>
              <a:gd name="connsiteX5" fmla="*/ 121385 w 229345"/>
              <a:gd name="connsiteY5" fmla="*/ 141 h 79645"/>
              <a:gd name="connsiteX6" fmla="*/ 111860 w 229345"/>
              <a:gd name="connsiteY6" fmla="*/ 31891 h 79645"/>
              <a:gd name="connsiteX7" fmla="*/ 735 w 229345"/>
              <a:gd name="connsiteY7" fmla="*/ 79516 h 7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345" h="79645">
                <a:moveTo>
                  <a:pt x="735" y="79516"/>
                </a:moveTo>
                <a:cubicBezTo>
                  <a:pt x="11318" y="76870"/>
                  <a:pt x="152077" y="20778"/>
                  <a:pt x="175360" y="16016"/>
                </a:cubicBezTo>
                <a:cubicBezTo>
                  <a:pt x="198643" y="11253"/>
                  <a:pt x="131439" y="52528"/>
                  <a:pt x="140435" y="50941"/>
                </a:cubicBezTo>
                <a:cubicBezTo>
                  <a:pt x="149431" y="49354"/>
                  <a:pt x="230393" y="7549"/>
                  <a:pt x="229335" y="6491"/>
                </a:cubicBezTo>
                <a:cubicBezTo>
                  <a:pt x="228277" y="5433"/>
                  <a:pt x="152076" y="45649"/>
                  <a:pt x="134085" y="44591"/>
                </a:cubicBezTo>
                <a:cubicBezTo>
                  <a:pt x="116094" y="43533"/>
                  <a:pt x="125089" y="2258"/>
                  <a:pt x="121385" y="141"/>
                </a:cubicBezTo>
                <a:cubicBezTo>
                  <a:pt x="117681" y="-1976"/>
                  <a:pt x="126676" y="20249"/>
                  <a:pt x="111860" y="31891"/>
                </a:cubicBezTo>
                <a:cubicBezTo>
                  <a:pt x="97044" y="43533"/>
                  <a:pt x="-9848" y="82162"/>
                  <a:pt x="735" y="795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52BDDE79-5CEB-0D99-06BF-9E2E35D8F73B}"/>
              </a:ext>
            </a:extLst>
          </p:cNvPr>
          <p:cNvSpPr/>
          <p:nvPr/>
        </p:nvSpPr>
        <p:spPr>
          <a:xfrm>
            <a:off x="5838825" y="7165975"/>
            <a:ext cx="511175" cy="298357"/>
          </a:xfrm>
          <a:custGeom>
            <a:avLst/>
            <a:gdLst>
              <a:gd name="connsiteX0" fmla="*/ 511175 w 511175"/>
              <a:gd name="connsiteY0" fmla="*/ 0 h 298357"/>
              <a:gd name="connsiteX1" fmla="*/ 38100 w 511175"/>
              <a:gd name="connsiteY1" fmla="*/ 292100 h 298357"/>
              <a:gd name="connsiteX2" fmla="*/ 127000 w 511175"/>
              <a:gd name="connsiteY2" fmla="*/ 206375 h 298357"/>
              <a:gd name="connsiteX3" fmla="*/ 0 w 511175"/>
              <a:gd name="connsiteY3" fmla="*/ 282575 h 298357"/>
              <a:gd name="connsiteX4" fmla="*/ 288925 w 511175"/>
              <a:gd name="connsiteY4" fmla="*/ 111125 h 298357"/>
              <a:gd name="connsiteX5" fmla="*/ 155575 w 511175"/>
              <a:gd name="connsiteY5" fmla="*/ 184150 h 298357"/>
              <a:gd name="connsiteX6" fmla="*/ 304800 w 511175"/>
              <a:gd name="connsiteY6" fmla="*/ 95250 h 298357"/>
              <a:gd name="connsiteX7" fmla="*/ 174625 w 511175"/>
              <a:gd name="connsiteY7" fmla="*/ 193675 h 298357"/>
              <a:gd name="connsiteX8" fmla="*/ 333375 w 511175"/>
              <a:gd name="connsiteY8" fmla="*/ 98425 h 298357"/>
              <a:gd name="connsiteX9" fmla="*/ 250825 w 511175"/>
              <a:gd name="connsiteY9" fmla="*/ 142875 h 298357"/>
              <a:gd name="connsiteX10" fmla="*/ 511175 w 511175"/>
              <a:gd name="connsiteY10" fmla="*/ 0 h 29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1175" h="298357">
                <a:moveTo>
                  <a:pt x="511175" y="0"/>
                </a:moveTo>
                <a:cubicBezTo>
                  <a:pt x="306652" y="128852"/>
                  <a:pt x="102129" y="257704"/>
                  <a:pt x="38100" y="292100"/>
                </a:cubicBezTo>
                <a:cubicBezTo>
                  <a:pt x="-25929" y="326496"/>
                  <a:pt x="133350" y="207963"/>
                  <a:pt x="127000" y="206375"/>
                </a:cubicBezTo>
                <a:cubicBezTo>
                  <a:pt x="120650" y="204788"/>
                  <a:pt x="0" y="282575"/>
                  <a:pt x="0" y="282575"/>
                </a:cubicBezTo>
                <a:lnTo>
                  <a:pt x="288925" y="111125"/>
                </a:lnTo>
                <a:cubicBezTo>
                  <a:pt x="314854" y="94721"/>
                  <a:pt x="152929" y="186796"/>
                  <a:pt x="155575" y="184150"/>
                </a:cubicBezTo>
                <a:cubicBezTo>
                  <a:pt x="158221" y="181504"/>
                  <a:pt x="301625" y="93663"/>
                  <a:pt x="304800" y="95250"/>
                </a:cubicBezTo>
                <a:cubicBezTo>
                  <a:pt x="307975" y="96837"/>
                  <a:pt x="169862" y="193146"/>
                  <a:pt x="174625" y="193675"/>
                </a:cubicBezTo>
                <a:cubicBezTo>
                  <a:pt x="179387" y="194204"/>
                  <a:pt x="320675" y="106892"/>
                  <a:pt x="333375" y="98425"/>
                </a:cubicBezTo>
                <a:cubicBezTo>
                  <a:pt x="346075" y="89958"/>
                  <a:pt x="250825" y="142875"/>
                  <a:pt x="250825" y="142875"/>
                </a:cubicBezTo>
                <a:lnTo>
                  <a:pt x="511175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A9F190B8-662B-38A3-E3A4-362619AAAB39}"/>
              </a:ext>
            </a:extLst>
          </p:cNvPr>
          <p:cNvSpPr/>
          <p:nvPr/>
        </p:nvSpPr>
        <p:spPr>
          <a:xfrm>
            <a:off x="5334069" y="7437214"/>
            <a:ext cx="580773" cy="224062"/>
          </a:xfrm>
          <a:custGeom>
            <a:avLst/>
            <a:gdLst>
              <a:gd name="connsiteX0" fmla="*/ 3106 w 580773"/>
              <a:gd name="connsiteY0" fmla="*/ 163736 h 224062"/>
              <a:gd name="connsiteX1" fmla="*/ 555556 w 580773"/>
              <a:gd name="connsiteY1" fmla="*/ 8161 h 224062"/>
              <a:gd name="connsiteX2" fmla="*/ 492056 w 580773"/>
              <a:gd name="connsiteY2" fmla="*/ 24036 h 224062"/>
              <a:gd name="connsiteX3" fmla="*/ 536506 w 580773"/>
              <a:gd name="connsiteY3" fmla="*/ 43086 h 224062"/>
              <a:gd name="connsiteX4" fmla="*/ 571431 w 580773"/>
              <a:gd name="connsiteY4" fmla="*/ 147861 h 224062"/>
              <a:gd name="connsiteX5" fmla="*/ 568256 w 580773"/>
              <a:gd name="connsiteY5" fmla="*/ 112936 h 224062"/>
              <a:gd name="connsiteX6" fmla="*/ 523806 w 580773"/>
              <a:gd name="connsiteY6" fmla="*/ 46261 h 224062"/>
              <a:gd name="connsiteX7" fmla="*/ 466656 w 580773"/>
              <a:gd name="connsiteY7" fmla="*/ 55786 h 224062"/>
              <a:gd name="connsiteX8" fmla="*/ 438081 w 580773"/>
              <a:gd name="connsiteY8" fmla="*/ 224061 h 224062"/>
              <a:gd name="connsiteX9" fmla="*/ 453956 w 580773"/>
              <a:gd name="connsiteY9" fmla="*/ 52611 h 224062"/>
              <a:gd name="connsiteX10" fmla="*/ 406331 w 580773"/>
              <a:gd name="connsiteY10" fmla="*/ 65311 h 224062"/>
              <a:gd name="connsiteX11" fmla="*/ 390456 w 580773"/>
              <a:gd name="connsiteY11" fmla="*/ 103411 h 224062"/>
              <a:gd name="connsiteX12" fmla="*/ 390456 w 580773"/>
              <a:gd name="connsiteY12" fmla="*/ 100236 h 224062"/>
              <a:gd name="connsiteX13" fmla="*/ 393631 w 580773"/>
              <a:gd name="connsiteY13" fmla="*/ 68486 h 224062"/>
              <a:gd name="connsiteX14" fmla="*/ 196781 w 580773"/>
              <a:gd name="connsiteY14" fmla="*/ 122461 h 224062"/>
              <a:gd name="connsiteX15" fmla="*/ 323781 w 580773"/>
              <a:gd name="connsiteY15" fmla="*/ 90711 h 224062"/>
              <a:gd name="connsiteX16" fmla="*/ 3106 w 580773"/>
              <a:gd name="connsiteY16" fmla="*/ 163736 h 22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0773" h="224062">
                <a:moveTo>
                  <a:pt x="3106" y="163736"/>
                </a:moveTo>
                <a:cubicBezTo>
                  <a:pt x="41735" y="149978"/>
                  <a:pt x="474064" y="31444"/>
                  <a:pt x="555556" y="8161"/>
                </a:cubicBezTo>
                <a:cubicBezTo>
                  <a:pt x="637048" y="-15122"/>
                  <a:pt x="495231" y="18215"/>
                  <a:pt x="492056" y="24036"/>
                </a:cubicBezTo>
                <a:cubicBezTo>
                  <a:pt x="488881" y="29857"/>
                  <a:pt x="523277" y="22448"/>
                  <a:pt x="536506" y="43086"/>
                </a:cubicBezTo>
                <a:cubicBezTo>
                  <a:pt x="549735" y="63724"/>
                  <a:pt x="566139" y="136219"/>
                  <a:pt x="571431" y="147861"/>
                </a:cubicBezTo>
                <a:cubicBezTo>
                  <a:pt x="576723" y="159503"/>
                  <a:pt x="576193" y="129869"/>
                  <a:pt x="568256" y="112936"/>
                </a:cubicBezTo>
                <a:cubicBezTo>
                  <a:pt x="560319" y="96003"/>
                  <a:pt x="540739" y="55786"/>
                  <a:pt x="523806" y="46261"/>
                </a:cubicBezTo>
                <a:cubicBezTo>
                  <a:pt x="506873" y="36736"/>
                  <a:pt x="480944" y="26153"/>
                  <a:pt x="466656" y="55786"/>
                </a:cubicBezTo>
                <a:cubicBezTo>
                  <a:pt x="452368" y="85419"/>
                  <a:pt x="440198" y="224590"/>
                  <a:pt x="438081" y="224061"/>
                </a:cubicBezTo>
                <a:cubicBezTo>
                  <a:pt x="435964" y="223532"/>
                  <a:pt x="459248" y="79069"/>
                  <a:pt x="453956" y="52611"/>
                </a:cubicBezTo>
                <a:cubicBezTo>
                  <a:pt x="448664" y="26153"/>
                  <a:pt x="416914" y="56844"/>
                  <a:pt x="406331" y="65311"/>
                </a:cubicBezTo>
                <a:cubicBezTo>
                  <a:pt x="395748" y="73778"/>
                  <a:pt x="390456" y="103411"/>
                  <a:pt x="390456" y="103411"/>
                </a:cubicBezTo>
                <a:cubicBezTo>
                  <a:pt x="387810" y="109232"/>
                  <a:pt x="389927" y="106057"/>
                  <a:pt x="390456" y="100236"/>
                </a:cubicBezTo>
                <a:cubicBezTo>
                  <a:pt x="390985" y="94415"/>
                  <a:pt x="425910" y="64782"/>
                  <a:pt x="393631" y="68486"/>
                </a:cubicBezTo>
                <a:cubicBezTo>
                  <a:pt x="361352" y="72190"/>
                  <a:pt x="208423" y="118757"/>
                  <a:pt x="196781" y="122461"/>
                </a:cubicBezTo>
                <a:cubicBezTo>
                  <a:pt x="185139" y="126165"/>
                  <a:pt x="349181" y="87007"/>
                  <a:pt x="323781" y="90711"/>
                </a:cubicBezTo>
                <a:cubicBezTo>
                  <a:pt x="298381" y="94415"/>
                  <a:pt x="-35523" y="177494"/>
                  <a:pt x="3106" y="1637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1855F955-CDE8-E966-4DAB-C7ECCC3E3311}"/>
              </a:ext>
            </a:extLst>
          </p:cNvPr>
          <p:cNvSpPr/>
          <p:nvPr/>
        </p:nvSpPr>
        <p:spPr>
          <a:xfrm>
            <a:off x="6002176" y="7273630"/>
            <a:ext cx="220964" cy="356754"/>
          </a:xfrm>
          <a:custGeom>
            <a:avLst/>
            <a:gdLst>
              <a:gd name="connsiteX0" fmla="*/ 220824 w 220964"/>
              <a:gd name="connsiteY0" fmla="*/ 295 h 356754"/>
              <a:gd name="connsiteX1" fmla="*/ 90649 w 220964"/>
              <a:gd name="connsiteY1" fmla="*/ 184445 h 356754"/>
              <a:gd name="connsiteX2" fmla="*/ 125574 w 220964"/>
              <a:gd name="connsiteY2" fmla="*/ 146345 h 356754"/>
              <a:gd name="connsiteX3" fmla="*/ 36674 w 220964"/>
              <a:gd name="connsiteY3" fmla="*/ 266995 h 356754"/>
              <a:gd name="connsiteX4" fmla="*/ 65249 w 220964"/>
              <a:gd name="connsiteY4" fmla="*/ 206670 h 356754"/>
              <a:gd name="connsiteX5" fmla="*/ 1749 w 220964"/>
              <a:gd name="connsiteY5" fmla="*/ 352720 h 356754"/>
              <a:gd name="connsiteX6" fmla="*/ 20799 w 220964"/>
              <a:gd name="connsiteY6" fmla="*/ 298745 h 356754"/>
              <a:gd name="connsiteX7" fmla="*/ 52549 w 220964"/>
              <a:gd name="connsiteY7" fmla="*/ 120945 h 356754"/>
              <a:gd name="connsiteX8" fmla="*/ 39849 w 220964"/>
              <a:gd name="connsiteY8" fmla="*/ 244770 h 356754"/>
              <a:gd name="connsiteX9" fmla="*/ 100174 w 220964"/>
              <a:gd name="connsiteY9" fmla="*/ 171745 h 356754"/>
              <a:gd name="connsiteX10" fmla="*/ 100174 w 220964"/>
              <a:gd name="connsiteY10" fmla="*/ 105070 h 356754"/>
              <a:gd name="connsiteX11" fmla="*/ 116049 w 220964"/>
              <a:gd name="connsiteY11" fmla="*/ 139995 h 356754"/>
              <a:gd name="connsiteX12" fmla="*/ 220824 w 220964"/>
              <a:gd name="connsiteY12" fmla="*/ 295 h 35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964" h="356754">
                <a:moveTo>
                  <a:pt x="220824" y="295"/>
                </a:moveTo>
                <a:cubicBezTo>
                  <a:pt x="216591" y="7703"/>
                  <a:pt x="106524" y="160103"/>
                  <a:pt x="90649" y="184445"/>
                </a:cubicBezTo>
                <a:cubicBezTo>
                  <a:pt x="74774" y="208787"/>
                  <a:pt x="134570" y="132587"/>
                  <a:pt x="125574" y="146345"/>
                </a:cubicBezTo>
                <a:cubicBezTo>
                  <a:pt x="116578" y="160103"/>
                  <a:pt x="46728" y="256941"/>
                  <a:pt x="36674" y="266995"/>
                </a:cubicBezTo>
                <a:cubicBezTo>
                  <a:pt x="26620" y="277049"/>
                  <a:pt x="71070" y="192383"/>
                  <a:pt x="65249" y="206670"/>
                </a:cubicBezTo>
                <a:cubicBezTo>
                  <a:pt x="59428" y="220957"/>
                  <a:pt x="9157" y="337374"/>
                  <a:pt x="1749" y="352720"/>
                </a:cubicBezTo>
                <a:cubicBezTo>
                  <a:pt x="-5659" y="368066"/>
                  <a:pt x="12332" y="337374"/>
                  <a:pt x="20799" y="298745"/>
                </a:cubicBezTo>
                <a:cubicBezTo>
                  <a:pt x="29266" y="260116"/>
                  <a:pt x="49374" y="129941"/>
                  <a:pt x="52549" y="120945"/>
                </a:cubicBezTo>
                <a:cubicBezTo>
                  <a:pt x="55724" y="111949"/>
                  <a:pt x="31911" y="236303"/>
                  <a:pt x="39849" y="244770"/>
                </a:cubicBezTo>
                <a:cubicBezTo>
                  <a:pt x="47786" y="253237"/>
                  <a:pt x="90120" y="195028"/>
                  <a:pt x="100174" y="171745"/>
                </a:cubicBezTo>
                <a:cubicBezTo>
                  <a:pt x="110228" y="148462"/>
                  <a:pt x="97528" y="110362"/>
                  <a:pt x="100174" y="105070"/>
                </a:cubicBezTo>
                <a:cubicBezTo>
                  <a:pt x="102820" y="99778"/>
                  <a:pt x="99645" y="152695"/>
                  <a:pt x="116049" y="139995"/>
                </a:cubicBezTo>
                <a:cubicBezTo>
                  <a:pt x="132453" y="127295"/>
                  <a:pt x="225057" y="-7113"/>
                  <a:pt x="220824" y="2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1D9AAF48-B39C-C7DB-00C2-9DE8E8E437AD}"/>
              </a:ext>
            </a:extLst>
          </p:cNvPr>
          <p:cNvSpPr/>
          <p:nvPr/>
        </p:nvSpPr>
        <p:spPr>
          <a:xfrm>
            <a:off x="5359400" y="7591007"/>
            <a:ext cx="651004" cy="114765"/>
          </a:xfrm>
          <a:custGeom>
            <a:avLst/>
            <a:gdLst>
              <a:gd name="connsiteX0" fmla="*/ 0 w 651004"/>
              <a:gd name="connsiteY0" fmla="*/ 22643 h 114765"/>
              <a:gd name="connsiteX1" fmla="*/ 514350 w 651004"/>
              <a:gd name="connsiteY1" fmla="*/ 6768 h 114765"/>
              <a:gd name="connsiteX2" fmla="*/ 492125 w 651004"/>
              <a:gd name="connsiteY2" fmla="*/ 13118 h 114765"/>
              <a:gd name="connsiteX3" fmla="*/ 542925 w 651004"/>
              <a:gd name="connsiteY3" fmla="*/ 16293 h 114765"/>
              <a:gd name="connsiteX4" fmla="*/ 457200 w 651004"/>
              <a:gd name="connsiteY4" fmla="*/ 114718 h 114765"/>
              <a:gd name="connsiteX5" fmla="*/ 539750 w 651004"/>
              <a:gd name="connsiteY5" fmla="*/ 28993 h 114765"/>
              <a:gd name="connsiteX6" fmla="*/ 650875 w 651004"/>
              <a:gd name="connsiteY6" fmla="*/ 418 h 114765"/>
              <a:gd name="connsiteX7" fmla="*/ 558800 w 651004"/>
              <a:gd name="connsiteY7" fmla="*/ 13118 h 114765"/>
              <a:gd name="connsiteX8" fmla="*/ 415925 w 651004"/>
              <a:gd name="connsiteY8" fmla="*/ 28993 h 114765"/>
              <a:gd name="connsiteX9" fmla="*/ 400050 w 651004"/>
              <a:gd name="connsiteY9" fmla="*/ 51218 h 114765"/>
              <a:gd name="connsiteX10" fmla="*/ 434975 w 651004"/>
              <a:gd name="connsiteY10" fmla="*/ 95668 h 114765"/>
              <a:gd name="connsiteX11" fmla="*/ 415925 w 651004"/>
              <a:gd name="connsiteY11" fmla="*/ 28993 h 114765"/>
              <a:gd name="connsiteX12" fmla="*/ 371475 w 651004"/>
              <a:gd name="connsiteY12" fmla="*/ 25818 h 114765"/>
              <a:gd name="connsiteX13" fmla="*/ 333375 w 651004"/>
              <a:gd name="connsiteY13" fmla="*/ 48043 h 114765"/>
              <a:gd name="connsiteX14" fmla="*/ 381000 w 651004"/>
              <a:gd name="connsiteY14" fmla="*/ 86143 h 114765"/>
              <a:gd name="connsiteX15" fmla="*/ 336550 w 651004"/>
              <a:gd name="connsiteY15" fmla="*/ 13118 h 114765"/>
              <a:gd name="connsiteX16" fmla="*/ 203200 w 651004"/>
              <a:gd name="connsiteY16" fmla="*/ 16293 h 114765"/>
              <a:gd name="connsiteX17" fmla="*/ 234950 w 651004"/>
              <a:gd name="connsiteY17" fmla="*/ 38518 h 114765"/>
              <a:gd name="connsiteX18" fmla="*/ 215900 w 651004"/>
              <a:gd name="connsiteY18" fmla="*/ 89318 h 114765"/>
              <a:gd name="connsiteX19" fmla="*/ 228600 w 651004"/>
              <a:gd name="connsiteY19" fmla="*/ 16293 h 114765"/>
              <a:gd name="connsiteX20" fmla="*/ 168275 w 651004"/>
              <a:gd name="connsiteY20" fmla="*/ 19468 h 114765"/>
              <a:gd name="connsiteX21" fmla="*/ 0 w 651004"/>
              <a:gd name="connsiteY21" fmla="*/ 22643 h 11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51004" h="114765">
                <a:moveTo>
                  <a:pt x="0" y="22643"/>
                </a:moveTo>
                <a:lnTo>
                  <a:pt x="514350" y="6768"/>
                </a:lnTo>
                <a:cubicBezTo>
                  <a:pt x="596371" y="5181"/>
                  <a:pt x="487363" y="11531"/>
                  <a:pt x="492125" y="13118"/>
                </a:cubicBezTo>
                <a:cubicBezTo>
                  <a:pt x="496887" y="14705"/>
                  <a:pt x="548746" y="-640"/>
                  <a:pt x="542925" y="16293"/>
                </a:cubicBezTo>
                <a:cubicBezTo>
                  <a:pt x="537104" y="33226"/>
                  <a:pt x="457729" y="112601"/>
                  <a:pt x="457200" y="114718"/>
                </a:cubicBezTo>
                <a:cubicBezTo>
                  <a:pt x="456671" y="116835"/>
                  <a:pt x="507471" y="48043"/>
                  <a:pt x="539750" y="28993"/>
                </a:cubicBezTo>
                <a:cubicBezTo>
                  <a:pt x="572029" y="9943"/>
                  <a:pt x="647700" y="3064"/>
                  <a:pt x="650875" y="418"/>
                </a:cubicBezTo>
                <a:cubicBezTo>
                  <a:pt x="654050" y="-2228"/>
                  <a:pt x="597958" y="8355"/>
                  <a:pt x="558800" y="13118"/>
                </a:cubicBezTo>
                <a:cubicBezTo>
                  <a:pt x="519642" y="17880"/>
                  <a:pt x="415925" y="28993"/>
                  <a:pt x="415925" y="28993"/>
                </a:cubicBezTo>
                <a:cubicBezTo>
                  <a:pt x="389467" y="35343"/>
                  <a:pt x="396875" y="40105"/>
                  <a:pt x="400050" y="51218"/>
                </a:cubicBezTo>
                <a:cubicBezTo>
                  <a:pt x="403225" y="62331"/>
                  <a:pt x="432329" y="99372"/>
                  <a:pt x="434975" y="95668"/>
                </a:cubicBezTo>
                <a:cubicBezTo>
                  <a:pt x="437621" y="91964"/>
                  <a:pt x="426508" y="40635"/>
                  <a:pt x="415925" y="28993"/>
                </a:cubicBezTo>
                <a:cubicBezTo>
                  <a:pt x="405342" y="17351"/>
                  <a:pt x="385233" y="22643"/>
                  <a:pt x="371475" y="25818"/>
                </a:cubicBezTo>
                <a:cubicBezTo>
                  <a:pt x="357717" y="28993"/>
                  <a:pt x="331788" y="37989"/>
                  <a:pt x="333375" y="48043"/>
                </a:cubicBezTo>
                <a:cubicBezTo>
                  <a:pt x="334962" y="58097"/>
                  <a:pt x="380471" y="91964"/>
                  <a:pt x="381000" y="86143"/>
                </a:cubicBezTo>
                <a:cubicBezTo>
                  <a:pt x="381529" y="80322"/>
                  <a:pt x="366183" y="24760"/>
                  <a:pt x="336550" y="13118"/>
                </a:cubicBezTo>
                <a:cubicBezTo>
                  <a:pt x="306917" y="1476"/>
                  <a:pt x="220133" y="12060"/>
                  <a:pt x="203200" y="16293"/>
                </a:cubicBezTo>
                <a:cubicBezTo>
                  <a:pt x="186267" y="20526"/>
                  <a:pt x="232833" y="26347"/>
                  <a:pt x="234950" y="38518"/>
                </a:cubicBezTo>
                <a:cubicBezTo>
                  <a:pt x="237067" y="50689"/>
                  <a:pt x="216958" y="93022"/>
                  <a:pt x="215900" y="89318"/>
                </a:cubicBezTo>
                <a:cubicBezTo>
                  <a:pt x="214842" y="85614"/>
                  <a:pt x="236538" y="27935"/>
                  <a:pt x="228600" y="16293"/>
                </a:cubicBezTo>
                <a:cubicBezTo>
                  <a:pt x="220663" y="4651"/>
                  <a:pt x="168275" y="19468"/>
                  <a:pt x="168275" y="19468"/>
                </a:cubicBezTo>
                <a:lnTo>
                  <a:pt x="0" y="2264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49528ADE-37FF-C598-FA20-9FEFFE1E00FC}"/>
              </a:ext>
            </a:extLst>
          </p:cNvPr>
          <p:cNvSpPr/>
          <p:nvPr/>
        </p:nvSpPr>
        <p:spPr>
          <a:xfrm>
            <a:off x="5257438" y="7553325"/>
            <a:ext cx="286144" cy="184402"/>
          </a:xfrm>
          <a:custGeom>
            <a:avLst/>
            <a:gdLst>
              <a:gd name="connsiteX0" fmla="*/ 362 w 286144"/>
              <a:gd name="connsiteY0" fmla="*/ 63500 h 184402"/>
              <a:gd name="connsiteX1" fmla="*/ 257537 w 286144"/>
              <a:gd name="connsiteY1" fmla="*/ 79375 h 184402"/>
              <a:gd name="connsiteX2" fmla="*/ 225787 w 286144"/>
              <a:gd name="connsiteY2" fmla="*/ 79375 h 184402"/>
              <a:gd name="connsiteX3" fmla="*/ 286112 w 286144"/>
              <a:gd name="connsiteY3" fmla="*/ 0 h 184402"/>
              <a:gd name="connsiteX4" fmla="*/ 216262 w 286144"/>
              <a:gd name="connsiteY4" fmla="*/ 79375 h 184402"/>
              <a:gd name="connsiteX5" fmla="*/ 209912 w 286144"/>
              <a:gd name="connsiteY5" fmla="*/ 184150 h 184402"/>
              <a:gd name="connsiteX6" fmla="*/ 216262 w 286144"/>
              <a:gd name="connsiteY6" fmla="*/ 47625 h 184402"/>
              <a:gd name="connsiteX7" fmla="*/ 200387 w 286144"/>
              <a:gd name="connsiteY7" fmla="*/ 88900 h 184402"/>
              <a:gd name="connsiteX8" fmla="*/ 200387 w 286144"/>
              <a:gd name="connsiteY8" fmla="*/ 76200 h 184402"/>
              <a:gd name="connsiteX9" fmla="*/ 362 w 286144"/>
              <a:gd name="connsiteY9" fmla="*/ 63500 h 18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6144" h="184402">
                <a:moveTo>
                  <a:pt x="362" y="63500"/>
                </a:moveTo>
                <a:lnTo>
                  <a:pt x="257537" y="79375"/>
                </a:lnTo>
                <a:cubicBezTo>
                  <a:pt x="295108" y="82021"/>
                  <a:pt x="221025" y="92604"/>
                  <a:pt x="225787" y="79375"/>
                </a:cubicBezTo>
                <a:cubicBezTo>
                  <a:pt x="230549" y="66146"/>
                  <a:pt x="287699" y="0"/>
                  <a:pt x="286112" y="0"/>
                </a:cubicBezTo>
                <a:cubicBezTo>
                  <a:pt x="284525" y="0"/>
                  <a:pt x="228962" y="48683"/>
                  <a:pt x="216262" y="79375"/>
                </a:cubicBezTo>
                <a:cubicBezTo>
                  <a:pt x="203562" y="110067"/>
                  <a:pt x="209912" y="189442"/>
                  <a:pt x="209912" y="184150"/>
                </a:cubicBezTo>
                <a:cubicBezTo>
                  <a:pt x="209912" y="178858"/>
                  <a:pt x="217850" y="63500"/>
                  <a:pt x="216262" y="47625"/>
                </a:cubicBezTo>
                <a:cubicBezTo>
                  <a:pt x="214675" y="31750"/>
                  <a:pt x="200387" y="88900"/>
                  <a:pt x="200387" y="88900"/>
                </a:cubicBezTo>
                <a:cubicBezTo>
                  <a:pt x="197741" y="93662"/>
                  <a:pt x="228962" y="80962"/>
                  <a:pt x="200387" y="76200"/>
                </a:cubicBezTo>
                <a:cubicBezTo>
                  <a:pt x="171812" y="71438"/>
                  <a:pt x="-9163" y="62971"/>
                  <a:pt x="362" y="635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A2C3707C-F0A9-3067-8DB2-35FAC57D15B9}"/>
              </a:ext>
            </a:extLst>
          </p:cNvPr>
          <p:cNvSpPr/>
          <p:nvPr/>
        </p:nvSpPr>
        <p:spPr>
          <a:xfrm>
            <a:off x="6003905" y="7252633"/>
            <a:ext cx="260002" cy="282734"/>
          </a:xfrm>
          <a:custGeom>
            <a:avLst/>
            <a:gdLst>
              <a:gd name="connsiteX0" fmla="*/ 20 w 260002"/>
              <a:gd name="connsiteY0" fmla="*/ 208617 h 282734"/>
              <a:gd name="connsiteX1" fmla="*/ 193695 w 260002"/>
              <a:gd name="connsiteY1" fmla="*/ 40342 h 282734"/>
              <a:gd name="connsiteX2" fmla="*/ 139720 w 260002"/>
              <a:gd name="connsiteY2" fmla="*/ 107017 h 282734"/>
              <a:gd name="connsiteX3" fmla="*/ 257195 w 260002"/>
              <a:gd name="connsiteY3" fmla="*/ 14942 h 282734"/>
              <a:gd name="connsiteX4" fmla="*/ 219095 w 260002"/>
              <a:gd name="connsiteY4" fmla="*/ 53042 h 282734"/>
              <a:gd name="connsiteX5" fmla="*/ 171470 w 260002"/>
              <a:gd name="connsiteY5" fmla="*/ 176867 h 282734"/>
              <a:gd name="connsiteX6" fmla="*/ 190520 w 260002"/>
              <a:gd name="connsiteY6" fmla="*/ 107017 h 282734"/>
              <a:gd name="connsiteX7" fmla="*/ 107970 w 260002"/>
              <a:gd name="connsiteY7" fmla="*/ 281642 h 282734"/>
              <a:gd name="connsiteX8" fmla="*/ 231795 w 260002"/>
              <a:gd name="connsiteY8" fmla="*/ 8592 h 282734"/>
              <a:gd name="connsiteX9" fmla="*/ 168295 w 260002"/>
              <a:gd name="connsiteY9" fmla="*/ 65742 h 282734"/>
              <a:gd name="connsiteX10" fmla="*/ 180995 w 260002"/>
              <a:gd name="connsiteY10" fmla="*/ 37167 h 282734"/>
              <a:gd name="connsiteX11" fmla="*/ 20 w 260002"/>
              <a:gd name="connsiteY11" fmla="*/ 208617 h 28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002" h="282734">
                <a:moveTo>
                  <a:pt x="20" y="208617"/>
                </a:moveTo>
                <a:cubicBezTo>
                  <a:pt x="2137" y="209146"/>
                  <a:pt x="170412" y="57275"/>
                  <a:pt x="193695" y="40342"/>
                </a:cubicBezTo>
                <a:cubicBezTo>
                  <a:pt x="216978" y="23409"/>
                  <a:pt x="129137" y="111250"/>
                  <a:pt x="139720" y="107017"/>
                </a:cubicBezTo>
                <a:cubicBezTo>
                  <a:pt x="150303" y="102784"/>
                  <a:pt x="243966" y="23938"/>
                  <a:pt x="257195" y="14942"/>
                </a:cubicBezTo>
                <a:cubicBezTo>
                  <a:pt x="270424" y="5946"/>
                  <a:pt x="233383" y="26054"/>
                  <a:pt x="219095" y="53042"/>
                </a:cubicBezTo>
                <a:cubicBezTo>
                  <a:pt x="204808" y="80029"/>
                  <a:pt x="176232" y="167871"/>
                  <a:pt x="171470" y="176867"/>
                </a:cubicBezTo>
                <a:cubicBezTo>
                  <a:pt x="166708" y="185863"/>
                  <a:pt x="201103" y="89554"/>
                  <a:pt x="190520" y="107017"/>
                </a:cubicBezTo>
                <a:cubicBezTo>
                  <a:pt x="179937" y="124479"/>
                  <a:pt x="101091" y="298046"/>
                  <a:pt x="107970" y="281642"/>
                </a:cubicBezTo>
                <a:cubicBezTo>
                  <a:pt x="114849" y="265238"/>
                  <a:pt x="221741" y="44575"/>
                  <a:pt x="231795" y="8592"/>
                </a:cubicBezTo>
                <a:cubicBezTo>
                  <a:pt x="241849" y="-27391"/>
                  <a:pt x="176762" y="60979"/>
                  <a:pt x="168295" y="65742"/>
                </a:cubicBezTo>
                <a:cubicBezTo>
                  <a:pt x="159828" y="70505"/>
                  <a:pt x="204808" y="16000"/>
                  <a:pt x="180995" y="37167"/>
                </a:cubicBezTo>
                <a:cubicBezTo>
                  <a:pt x="157183" y="58334"/>
                  <a:pt x="-2097" y="208088"/>
                  <a:pt x="20" y="20861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3B72CE17-A1E0-126C-AA9F-7ADC27857694}"/>
              </a:ext>
            </a:extLst>
          </p:cNvPr>
          <p:cNvSpPr/>
          <p:nvPr/>
        </p:nvSpPr>
        <p:spPr>
          <a:xfrm>
            <a:off x="5857327" y="7438969"/>
            <a:ext cx="194226" cy="194124"/>
          </a:xfrm>
          <a:custGeom>
            <a:avLst/>
            <a:gdLst>
              <a:gd name="connsiteX0" fmla="*/ 548 w 194226"/>
              <a:gd name="connsiteY0" fmla="*/ 15931 h 194124"/>
              <a:gd name="connsiteX1" fmla="*/ 149773 w 194226"/>
              <a:gd name="connsiteY1" fmla="*/ 133406 h 194124"/>
              <a:gd name="connsiteX2" fmla="*/ 127548 w 194226"/>
              <a:gd name="connsiteY2" fmla="*/ 85781 h 194124"/>
              <a:gd name="connsiteX3" fmla="*/ 194223 w 194226"/>
              <a:gd name="connsiteY3" fmla="*/ 193731 h 194124"/>
              <a:gd name="connsiteX4" fmla="*/ 130723 w 194226"/>
              <a:gd name="connsiteY4" fmla="*/ 117531 h 194124"/>
              <a:gd name="connsiteX5" fmla="*/ 137073 w 194226"/>
              <a:gd name="connsiteY5" fmla="*/ 56 h 194124"/>
              <a:gd name="connsiteX6" fmla="*/ 111673 w 194226"/>
              <a:gd name="connsiteY6" fmla="*/ 101656 h 194124"/>
              <a:gd name="connsiteX7" fmla="*/ 98973 w 194226"/>
              <a:gd name="connsiteY7" fmla="*/ 76256 h 194124"/>
              <a:gd name="connsiteX8" fmla="*/ 548 w 194226"/>
              <a:gd name="connsiteY8" fmla="*/ 15931 h 19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226" h="194124">
                <a:moveTo>
                  <a:pt x="548" y="15931"/>
                </a:moveTo>
                <a:cubicBezTo>
                  <a:pt x="9015" y="25456"/>
                  <a:pt x="128606" y="121764"/>
                  <a:pt x="149773" y="133406"/>
                </a:cubicBezTo>
                <a:cubicBezTo>
                  <a:pt x="170940" y="145048"/>
                  <a:pt x="120140" y="75727"/>
                  <a:pt x="127548" y="85781"/>
                </a:cubicBezTo>
                <a:cubicBezTo>
                  <a:pt x="134956" y="95835"/>
                  <a:pt x="193694" y="188439"/>
                  <a:pt x="194223" y="193731"/>
                </a:cubicBezTo>
                <a:cubicBezTo>
                  <a:pt x="194752" y="199023"/>
                  <a:pt x="140248" y="149810"/>
                  <a:pt x="130723" y="117531"/>
                </a:cubicBezTo>
                <a:cubicBezTo>
                  <a:pt x="121198" y="85252"/>
                  <a:pt x="140248" y="2702"/>
                  <a:pt x="137073" y="56"/>
                </a:cubicBezTo>
                <a:cubicBezTo>
                  <a:pt x="133898" y="-2590"/>
                  <a:pt x="118023" y="88956"/>
                  <a:pt x="111673" y="101656"/>
                </a:cubicBezTo>
                <a:cubicBezTo>
                  <a:pt x="105323" y="114356"/>
                  <a:pt x="113790" y="88427"/>
                  <a:pt x="98973" y="76256"/>
                </a:cubicBezTo>
                <a:cubicBezTo>
                  <a:pt x="84156" y="64085"/>
                  <a:pt x="-7919" y="6406"/>
                  <a:pt x="548" y="159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48C1F550-26E7-D4F5-8383-B99FE683414D}"/>
              </a:ext>
            </a:extLst>
          </p:cNvPr>
          <p:cNvSpPr/>
          <p:nvPr/>
        </p:nvSpPr>
        <p:spPr>
          <a:xfrm>
            <a:off x="5914826" y="6832575"/>
            <a:ext cx="60532" cy="302621"/>
          </a:xfrm>
          <a:custGeom>
            <a:avLst/>
            <a:gdLst>
              <a:gd name="connsiteX0" fmla="*/ 6549 w 60532"/>
              <a:gd name="connsiteY0" fmla="*/ 25 h 302621"/>
              <a:gd name="connsiteX1" fmla="*/ 41474 w 60532"/>
              <a:gd name="connsiteY1" fmla="*/ 98450 h 302621"/>
              <a:gd name="connsiteX2" fmla="*/ 12899 w 60532"/>
              <a:gd name="connsiteY2" fmla="*/ 155600 h 302621"/>
              <a:gd name="connsiteX3" fmla="*/ 47824 w 60532"/>
              <a:gd name="connsiteY3" fmla="*/ 120675 h 302621"/>
              <a:gd name="connsiteX4" fmla="*/ 199 w 60532"/>
              <a:gd name="connsiteY4" fmla="*/ 301650 h 302621"/>
              <a:gd name="connsiteX5" fmla="*/ 31949 w 60532"/>
              <a:gd name="connsiteY5" fmla="*/ 190525 h 302621"/>
              <a:gd name="connsiteX6" fmla="*/ 60524 w 60532"/>
              <a:gd name="connsiteY6" fmla="*/ 142900 h 302621"/>
              <a:gd name="connsiteX7" fmla="*/ 35124 w 60532"/>
              <a:gd name="connsiteY7" fmla="*/ 155600 h 302621"/>
              <a:gd name="connsiteX8" fmla="*/ 50999 w 60532"/>
              <a:gd name="connsiteY8" fmla="*/ 95275 h 302621"/>
              <a:gd name="connsiteX9" fmla="*/ 44649 w 60532"/>
              <a:gd name="connsiteY9" fmla="*/ 107975 h 302621"/>
              <a:gd name="connsiteX10" fmla="*/ 47824 w 60532"/>
              <a:gd name="connsiteY10" fmla="*/ 88925 h 302621"/>
              <a:gd name="connsiteX11" fmla="*/ 6549 w 60532"/>
              <a:gd name="connsiteY11" fmla="*/ 25 h 30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532" h="302621">
                <a:moveTo>
                  <a:pt x="6549" y="25"/>
                </a:moveTo>
                <a:cubicBezTo>
                  <a:pt x="5491" y="1613"/>
                  <a:pt x="40416" y="72521"/>
                  <a:pt x="41474" y="98450"/>
                </a:cubicBezTo>
                <a:cubicBezTo>
                  <a:pt x="42532" y="124379"/>
                  <a:pt x="11841" y="151896"/>
                  <a:pt x="12899" y="155600"/>
                </a:cubicBezTo>
                <a:cubicBezTo>
                  <a:pt x="13957" y="159304"/>
                  <a:pt x="49941" y="96333"/>
                  <a:pt x="47824" y="120675"/>
                </a:cubicBezTo>
                <a:cubicBezTo>
                  <a:pt x="45707" y="145017"/>
                  <a:pt x="2845" y="290008"/>
                  <a:pt x="199" y="301650"/>
                </a:cubicBezTo>
                <a:cubicBezTo>
                  <a:pt x="-2447" y="313292"/>
                  <a:pt x="21895" y="216983"/>
                  <a:pt x="31949" y="190525"/>
                </a:cubicBezTo>
                <a:cubicBezTo>
                  <a:pt x="42003" y="164067"/>
                  <a:pt x="59995" y="148721"/>
                  <a:pt x="60524" y="142900"/>
                </a:cubicBezTo>
                <a:cubicBezTo>
                  <a:pt x="61053" y="137079"/>
                  <a:pt x="36712" y="163538"/>
                  <a:pt x="35124" y="155600"/>
                </a:cubicBezTo>
                <a:cubicBezTo>
                  <a:pt x="33536" y="147662"/>
                  <a:pt x="50999" y="95275"/>
                  <a:pt x="50999" y="95275"/>
                </a:cubicBezTo>
                <a:cubicBezTo>
                  <a:pt x="52587" y="87337"/>
                  <a:pt x="44649" y="107975"/>
                  <a:pt x="44649" y="107975"/>
                </a:cubicBezTo>
                <a:cubicBezTo>
                  <a:pt x="44120" y="106917"/>
                  <a:pt x="54703" y="107446"/>
                  <a:pt x="47824" y="88925"/>
                </a:cubicBezTo>
                <a:cubicBezTo>
                  <a:pt x="40945" y="70404"/>
                  <a:pt x="7607" y="-1563"/>
                  <a:pt x="6549" y="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35450F9F-B574-8FA3-AE99-8F5590B76A3D}"/>
              </a:ext>
            </a:extLst>
          </p:cNvPr>
          <p:cNvSpPr/>
          <p:nvPr/>
        </p:nvSpPr>
        <p:spPr>
          <a:xfrm>
            <a:off x="5994400" y="7095957"/>
            <a:ext cx="361385" cy="31918"/>
          </a:xfrm>
          <a:custGeom>
            <a:avLst/>
            <a:gdLst>
              <a:gd name="connsiteX0" fmla="*/ 0 w 361385"/>
              <a:gd name="connsiteY0" fmla="*/ 31918 h 31918"/>
              <a:gd name="connsiteX1" fmla="*/ 266700 w 361385"/>
              <a:gd name="connsiteY1" fmla="*/ 168 h 31918"/>
              <a:gd name="connsiteX2" fmla="*/ 209550 w 361385"/>
              <a:gd name="connsiteY2" fmla="*/ 19218 h 31918"/>
              <a:gd name="connsiteX3" fmla="*/ 358775 w 361385"/>
              <a:gd name="connsiteY3" fmla="*/ 16043 h 31918"/>
              <a:gd name="connsiteX4" fmla="*/ 295275 w 361385"/>
              <a:gd name="connsiteY4" fmla="*/ 19218 h 31918"/>
              <a:gd name="connsiteX5" fmla="*/ 177800 w 361385"/>
              <a:gd name="connsiteY5" fmla="*/ 28743 h 31918"/>
              <a:gd name="connsiteX6" fmla="*/ 215900 w 361385"/>
              <a:gd name="connsiteY6" fmla="*/ 16043 h 31918"/>
              <a:gd name="connsiteX7" fmla="*/ 0 w 361385"/>
              <a:gd name="connsiteY7" fmla="*/ 31918 h 3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385" h="31918">
                <a:moveTo>
                  <a:pt x="0" y="31918"/>
                </a:moveTo>
                <a:cubicBezTo>
                  <a:pt x="8467" y="29272"/>
                  <a:pt x="231775" y="2285"/>
                  <a:pt x="266700" y="168"/>
                </a:cubicBezTo>
                <a:cubicBezTo>
                  <a:pt x="301625" y="-1949"/>
                  <a:pt x="194204" y="16572"/>
                  <a:pt x="209550" y="19218"/>
                </a:cubicBezTo>
                <a:cubicBezTo>
                  <a:pt x="224896" y="21864"/>
                  <a:pt x="344488" y="16043"/>
                  <a:pt x="358775" y="16043"/>
                </a:cubicBezTo>
                <a:cubicBezTo>
                  <a:pt x="373062" y="16043"/>
                  <a:pt x="325437" y="17101"/>
                  <a:pt x="295275" y="19218"/>
                </a:cubicBezTo>
                <a:cubicBezTo>
                  <a:pt x="265113" y="21335"/>
                  <a:pt x="191029" y="29272"/>
                  <a:pt x="177800" y="28743"/>
                </a:cubicBezTo>
                <a:cubicBezTo>
                  <a:pt x="164571" y="28214"/>
                  <a:pt x="244475" y="13926"/>
                  <a:pt x="215900" y="16043"/>
                </a:cubicBezTo>
                <a:lnTo>
                  <a:pt x="0" y="3191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46B77FCD-E3D8-2AAF-770E-09CA2BD8FBF2}"/>
              </a:ext>
            </a:extLst>
          </p:cNvPr>
          <p:cNvSpPr/>
          <p:nvPr/>
        </p:nvSpPr>
        <p:spPr>
          <a:xfrm>
            <a:off x="5235488" y="7256599"/>
            <a:ext cx="341449" cy="284088"/>
          </a:xfrm>
          <a:custGeom>
            <a:avLst/>
            <a:gdLst>
              <a:gd name="connsiteX0" fmla="*/ 339812 w 341449"/>
              <a:gd name="connsiteY0" fmla="*/ 1451 h 284088"/>
              <a:gd name="connsiteX1" fmla="*/ 187412 w 341449"/>
              <a:gd name="connsiteY1" fmla="*/ 147501 h 284088"/>
              <a:gd name="connsiteX2" fmla="*/ 244562 w 341449"/>
              <a:gd name="connsiteY2" fmla="*/ 77651 h 284088"/>
              <a:gd name="connsiteX3" fmla="*/ 87 w 341449"/>
              <a:gd name="connsiteY3" fmla="*/ 284026 h 284088"/>
              <a:gd name="connsiteX4" fmla="*/ 215987 w 341449"/>
              <a:gd name="connsiteY4" fmla="*/ 99876 h 284088"/>
              <a:gd name="connsiteX5" fmla="*/ 181062 w 341449"/>
              <a:gd name="connsiteY5" fmla="*/ 134801 h 284088"/>
              <a:gd name="connsiteX6" fmla="*/ 279487 w 341449"/>
              <a:gd name="connsiteY6" fmla="*/ 68126 h 284088"/>
              <a:gd name="connsiteX7" fmla="*/ 269962 w 341449"/>
              <a:gd name="connsiteY7" fmla="*/ 71301 h 284088"/>
              <a:gd name="connsiteX8" fmla="*/ 339812 w 341449"/>
              <a:gd name="connsiteY8" fmla="*/ 1451 h 28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449" h="284088">
                <a:moveTo>
                  <a:pt x="339812" y="1451"/>
                </a:moveTo>
                <a:cubicBezTo>
                  <a:pt x="326054" y="14151"/>
                  <a:pt x="203287" y="134801"/>
                  <a:pt x="187412" y="147501"/>
                </a:cubicBezTo>
                <a:cubicBezTo>
                  <a:pt x="171537" y="160201"/>
                  <a:pt x="275783" y="54897"/>
                  <a:pt x="244562" y="77651"/>
                </a:cubicBezTo>
                <a:cubicBezTo>
                  <a:pt x="213341" y="100405"/>
                  <a:pt x="4849" y="280322"/>
                  <a:pt x="87" y="284026"/>
                </a:cubicBezTo>
                <a:cubicBezTo>
                  <a:pt x="-4675" y="287730"/>
                  <a:pt x="185824" y="124747"/>
                  <a:pt x="215987" y="99876"/>
                </a:cubicBezTo>
                <a:cubicBezTo>
                  <a:pt x="246149" y="75005"/>
                  <a:pt x="170479" y="140093"/>
                  <a:pt x="181062" y="134801"/>
                </a:cubicBezTo>
                <a:cubicBezTo>
                  <a:pt x="191645" y="129509"/>
                  <a:pt x="279487" y="68126"/>
                  <a:pt x="279487" y="68126"/>
                </a:cubicBezTo>
                <a:cubicBezTo>
                  <a:pt x="294304" y="57543"/>
                  <a:pt x="263612" y="79238"/>
                  <a:pt x="269962" y="71301"/>
                </a:cubicBezTo>
                <a:cubicBezTo>
                  <a:pt x="276312" y="63364"/>
                  <a:pt x="353570" y="-11249"/>
                  <a:pt x="339812" y="145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8D39F6D0-38D9-5726-C3A0-6433638BD083}"/>
              </a:ext>
            </a:extLst>
          </p:cNvPr>
          <p:cNvSpPr/>
          <p:nvPr/>
        </p:nvSpPr>
        <p:spPr>
          <a:xfrm>
            <a:off x="4514803" y="5905334"/>
            <a:ext cx="281441" cy="101828"/>
          </a:xfrm>
          <a:custGeom>
            <a:avLst/>
            <a:gdLst>
              <a:gd name="connsiteX0" fmla="*/ 47 w 281441"/>
              <a:gd name="connsiteY0" fmla="*/ 166 h 101828"/>
              <a:gd name="connsiteX1" fmla="*/ 177847 w 281441"/>
              <a:gd name="connsiteY1" fmla="*/ 66841 h 101828"/>
              <a:gd name="connsiteX2" fmla="*/ 152447 w 281441"/>
              <a:gd name="connsiteY2" fmla="*/ 66841 h 101828"/>
              <a:gd name="connsiteX3" fmla="*/ 222297 w 281441"/>
              <a:gd name="connsiteY3" fmla="*/ 89066 h 101828"/>
              <a:gd name="connsiteX4" fmla="*/ 196897 w 281441"/>
              <a:gd name="connsiteY4" fmla="*/ 82716 h 101828"/>
              <a:gd name="connsiteX5" fmla="*/ 193722 w 281441"/>
              <a:gd name="connsiteY5" fmla="*/ 76366 h 101828"/>
              <a:gd name="connsiteX6" fmla="*/ 263572 w 281441"/>
              <a:gd name="connsiteY6" fmla="*/ 76366 h 101828"/>
              <a:gd name="connsiteX7" fmla="*/ 279447 w 281441"/>
              <a:gd name="connsiteY7" fmla="*/ 85891 h 101828"/>
              <a:gd name="connsiteX8" fmla="*/ 228647 w 281441"/>
              <a:gd name="connsiteY8" fmla="*/ 101766 h 101828"/>
              <a:gd name="connsiteX9" fmla="*/ 184197 w 281441"/>
              <a:gd name="connsiteY9" fmla="*/ 79541 h 101828"/>
              <a:gd name="connsiteX10" fmla="*/ 196897 w 281441"/>
              <a:gd name="connsiteY10" fmla="*/ 89066 h 101828"/>
              <a:gd name="connsiteX11" fmla="*/ 47 w 281441"/>
              <a:gd name="connsiteY11" fmla="*/ 166 h 10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1441" h="101828">
                <a:moveTo>
                  <a:pt x="47" y="166"/>
                </a:moveTo>
                <a:cubicBezTo>
                  <a:pt x="-3128" y="-3538"/>
                  <a:pt x="152447" y="55729"/>
                  <a:pt x="177847" y="66841"/>
                </a:cubicBezTo>
                <a:cubicBezTo>
                  <a:pt x="203247" y="77953"/>
                  <a:pt x="145039" y="63137"/>
                  <a:pt x="152447" y="66841"/>
                </a:cubicBezTo>
                <a:cubicBezTo>
                  <a:pt x="159855" y="70545"/>
                  <a:pt x="214889" y="86420"/>
                  <a:pt x="222297" y="89066"/>
                </a:cubicBezTo>
                <a:cubicBezTo>
                  <a:pt x="229705" y="91712"/>
                  <a:pt x="196897" y="82716"/>
                  <a:pt x="196897" y="82716"/>
                </a:cubicBezTo>
                <a:cubicBezTo>
                  <a:pt x="192135" y="80599"/>
                  <a:pt x="182610" y="77424"/>
                  <a:pt x="193722" y="76366"/>
                </a:cubicBezTo>
                <a:cubicBezTo>
                  <a:pt x="204834" y="75308"/>
                  <a:pt x="263572" y="76366"/>
                  <a:pt x="263572" y="76366"/>
                </a:cubicBezTo>
                <a:cubicBezTo>
                  <a:pt x="277859" y="77953"/>
                  <a:pt x="285268" y="81658"/>
                  <a:pt x="279447" y="85891"/>
                </a:cubicBezTo>
                <a:cubicBezTo>
                  <a:pt x="273626" y="90124"/>
                  <a:pt x="244522" y="102824"/>
                  <a:pt x="228647" y="101766"/>
                </a:cubicBezTo>
                <a:cubicBezTo>
                  <a:pt x="212772" y="100708"/>
                  <a:pt x="184197" y="79541"/>
                  <a:pt x="184197" y="79541"/>
                </a:cubicBezTo>
                <a:cubicBezTo>
                  <a:pt x="178905" y="77424"/>
                  <a:pt x="221239" y="100178"/>
                  <a:pt x="196897" y="89066"/>
                </a:cubicBezTo>
                <a:cubicBezTo>
                  <a:pt x="172555" y="77954"/>
                  <a:pt x="3222" y="3870"/>
                  <a:pt x="47" y="1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644FF5D1-ED29-C8CB-6097-89FE2E3EDE11}"/>
              </a:ext>
            </a:extLst>
          </p:cNvPr>
          <p:cNvSpPr/>
          <p:nvPr/>
        </p:nvSpPr>
        <p:spPr>
          <a:xfrm>
            <a:off x="4676298" y="5889625"/>
            <a:ext cx="164817" cy="171596"/>
          </a:xfrm>
          <a:custGeom>
            <a:avLst/>
            <a:gdLst>
              <a:gd name="connsiteX0" fmla="*/ 477 w 164817"/>
              <a:gd name="connsiteY0" fmla="*/ 0 h 171596"/>
              <a:gd name="connsiteX1" fmla="*/ 159227 w 164817"/>
              <a:gd name="connsiteY1" fmla="*/ 92075 h 171596"/>
              <a:gd name="connsiteX2" fmla="*/ 121127 w 164817"/>
              <a:gd name="connsiteY2" fmla="*/ 111125 h 171596"/>
              <a:gd name="connsiteX3" fmla="*/ 44927 w 164817"/>
              <a:gd name="connsiteY3" fmla="*/ 171450 h 171596"/>
              <a:gd name="connsiteX4" fmla="*/ 86202 w 164817"/>
              <a:gd name="connsiteY4" fmla="*/ 127000 h 171596"/>
              <a:gd name="connsiteX5" fmla="*/ 108427 w 164817"/>
              <a:gd name="connsiteY5" fmla="*/ 92075 h 171596"/>
              <a:gd name="connsiteX6" fmla="*/ 477 w 164817"/>
              <a:gd name="connsiteY6" fmla="*/ 0 h 17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817" h="171596">
                <a:moveTo>
                  <a:pt x="477" y="0"/>
                </a:moveTo>
                <a:cubicBezTo>
                  <a:pt x="8944" y="0"/>
                  <a:pt x="139119" y="73554"/>
                  <a:pt x="159227" y="92075"/>
                </a:cubicBezTo>
                <a:cubicBezTo>
                  <a:pt x="179335" y="110596"/>
                  <a:pt x="140177" y="97896"/>
                  <a:pt x="121127" y="111125"/>
                </a:cubicBezTo>
                <a:cubicBezTo>
                  <a:pt x="102077" y="124354"/>
                  <a:pt x="50748" y="168804"/>
                  <a:pt x="44927" y="171450"/>
                </a:cubicBezTo>
                <a:cubicBezTo>
                  <a:pt x="39106" y="174096"/>
                  <a:pt x="75619" y="140229"/>
                  <a:pt x="86202" y="127000"/>
                </a:cubicBezTo>
                <a:cubicBezTo>
                  <a:pt x="96785" y="113771"/>
                  <a:pt x="117952" y="110596"/>
                  <a:pt x="108427" y="92075"/>
                </a:cubicBezTo>
                <a:cubicBezTo>
                  <a:pt x="98902" y="73554"/>
                  <a:pt x="-7990" y="0"/>
                  <a:pt x="47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8A6822DA-1067-C174-B68F-6BF70FC844F3}"/>
              </a:ext>
            </a:extLst>
          </p:cNvPr>
          <p:cNvSpPr/>
          <p:nvPr/>
        </p:nvSpPr>
        <p:spPr>
          <a:xfrm>
            <a:off x="4072084" y="6041387"/>
            <a:ext cx="94086" cy="239039"/>
          </a:xfrm>
          <a:custGeom>
            <a:avLst/>
            <a:gdLst>
              <a:gd name="connsiteX0" fmla="*/ 83991 w 94086"/>
              <a:gd name="connsiteY0" fmla="*/ 638 h 239039"/>
              <a:gd name="connsiteX1" fmla="*/ 1441 w 94086"/>
              <a:gd name="connsiteY1" fmla="*/ 222888 h 239039"/>
              <a:gd name="connsiteX2" fmla="*/ 30016 w 94086"/>
              <a:gd name="connsiteY2" fmla="*/ 168913 h 239039"/>
              <a:gd name="connsiteX3" fmla="*/ 10966 w 94086"/>
              <a:gd name="connsiteY3" fmla="*/ 238763 h 239039"/>
              <a:gd name="connsiteX4" fmla="*/ 93516 w 94086"/>
              <a:gd name="connsiteY4" fmla="*/ 137163 h 239039"/>
              <a:gd name="connsiteX5" fmla="*/ 49066 w 94086"/>
              <a:gd name="connsiteY5" fmla="*/ 175263 h 239039"/>
              <a:gd name="connsiteX6" fmla="*/ 80816 w 94086"/>
              <a:gd name="connsiteY6" fmla="*/ 118113 h 239039"/>
              <a:gd name="connsiteX7" fmla="*/ 45891 w 94086"/>
              <a:gd name="connsiteY7" fmla="*/ 153038 h 239039"/>
              <a:gd name="connsiteX8" fmla="*/ 83991 w 94086"/>
              <a:gd name="connsiteY8" fmla="*/ 638 h 2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86" h="239039">
                <a:moveTo>
                  <a:pt x="83991" y="638"/>
                </a:moveTo>
                <a:cubicBezTo>
                  <a:pt x="76583" y="12280"/>
                  <a:pt x="10437" y="194842"/>
                  <a:pt x="1441" y="222888"/>
                </a:cubicBezTo>
                <a:cubicBezTo>
                  <a:pt x="-7555" y="250934"/>
                  <a:pt x="28428" y="166267"/>
                  <a:pt x="30016" y="168913"/>
                </a:cubicBezTo>
                <a:cubicBezTo>
                  <a:pt x="31603" y="171559"/>
                  <a:pt x="383" y="244055"/>
                  <a:pt x="10966" y="238763"/>
                </a:cubicBezTo>
                <a:cubicBezTo>
                  <a:pt x="21549" y="233471"/>
                  <a:pt x="87166" y="147746"/>
                  <a:pt x="93516" y="137163"/>
                </a:cubicBezTo>
                <a:cubicBezTo>
                  <a:pt x="99866" y="126580"/>
                  <a:pt x="51183" y="178438"/>
                  <a:pt x="49066" y="175263"/>
                </a:cubicBezTo>
                <a:cubicBezTo>
                  <a:pt x="46949" y="172088"/>
                  <a:pt x="81345" y="121817"/>
                  <a:pt x="80816" y="118113"/>
                </a:cubicBezTo>
                <a:cubicBezTo>
                  <a:pt x="80287" y="114409"/>
                  <a:pt x="47478" y="165738"/>
                  <a:pt x="45891" y="153038"/>
                </a:cubicBezTo>
                <a:cubicBezTo>
                  <a:pt x="44304" y="140338"/>
                  <a:pt x="91399" y="-11004"/>
                  <a:pt x="83991" y="6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8C1E2091-919D-6616-8818-4ED78A179719}"/>
              </a:ext>
            </a:extLst>
          </p:cNvPr>
          <p:cNvSpPr/>
          <p:nvPr/>
        </p:nvSpPr>
        <p:spPr>
          <a:xfrm>
            <a:off x="4502149" y="5791174"/>
            <a:ext cx="340445" cy="143245"/>
          </a:xfrm>
          <a:custGeom>
            <a:avLst/>
            <a:gdLst>
              <a:gd name="connsiteX0" fmla="*/ 1 w 340445"/>
              <a:gd name="connsiteY0" fmla="*/ 26 h 143245"/>
              <a:gd name="connsiteX1" fmla="*/ 203201 w 340445"/>
              <a:gd name="connsiteY1" fmla="*/ 76226 h 143245"/>
              <a:gd name="connsiteX2" fmla="*/ 187326 w 340445"/>
              <a:gd name="connsiteY2" fmla="*/ 41301 h 143245"/>
              <a:gd name="connsiteX3" fmla="*/ 339726 w 340445"/>
              <a:gd name="connsiteY3" fmla="*/ 142901 h 143245"/>
              <a:gd name="connsiteX4" fmla="*/ 241301 w 340445"/>
              <a:gd name="connsiteY4" fmla="*/ 73051 h 143245"/>
              <a:gd name="connsiteX5" fmla="*/ 161926 w 340445"/>
              <a:gd name="connsiteY5" fmla="*/ 34951 h 143245"/>
              <a:gd name="connsiteX6" fmla="*/ 206376 w 340445"/>
              <a:gd name="connsiteY6" fmla="*/ 85751 h 143245"/>
              <a:gd name="connsiteX7" fmla="*/ 1 w 340445"/>
              <a:gd name="connsiteY7" fmla="*/ 26 h 14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445" h="143245">
                <a:moveTo>
                  <a:pt x="1" y="26"/>
                </a:moveTo>
                <a:cubicBezTo>
                  <a:pt x="-528" y="-1561"/>
                  <a:pt x="171980" y="69347"/>
                  <a:pt x="203201" y="76226"/>
                </a:cubicBezTo>
                <a:cubicBezTo>
                  <a:pt x="234422" y="83105"/>
                  <a:pt x="164572" y="30189"/>
                  <a:pt x="187326" y="41301"/>
                </a:cubicBezTo>
                <a:cubicBezTo>
                  <a:pt x="210080" y="52413"/>
                  <a:pt x="330730" y="137609"/>
                  <a:pt x="339726" y="142901"/>
                </a:cubicBezTo>
                <a:cubicBezTo>
                  <a:pt x="348722" y="148193"/>
                  <a:pt x="270934" y="91043"/>
                  <a:pt x="241301" y="73051"/>
                </a:cubicBezTo>
                <a:cubicBezTo>
                  <a:pt x="211668" y="55059"/>
                  <a:pt x="167747" y="32834"/>
                  <a:pt x="161926" y="34951"/>
                </a:cubicBezTo>
                <a:cubicBezTo>
                  <a:pt x="156105" y="37068"/>
                  <a:pt x="230188" y="89984"/>
                  <a:pt x="206376" y="85751"/>
                </a:cubicBezTo>
                <a:cubicBezTo>
                  <a:pt x="182564" y="81518"/>
                  <a:pt x="530" y="1613"/>
                  <a:pt x="1" y="2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79AA6D26-ACC1-2294-33B6-3E26B230CC74}"/>
              </a:ext>
            </a:extLst>
          </p:cNvPr>
          <p:cNvSpPr/>
          <p:nvPr/>
        </p:nvSpPr>
        <p:spPr>
          <a:xfrm>
            <a:off x="5514182" y="5472706"/>
            <a:ext cx="19917" cy="304396"/>
          </a:xfrm>
          <a:custGeom>
            <a:avLst/>
            <a:gdLst>
              <a:gd name="connsiteX0" fmla="*/ 19843 w 19917"/>
              <a:gd name="connsiteY0" fmla="*/ 994 h 304396"/>
              <a:gd name="connsiteX1" fmla="*/ 7143 w 19917"/>
              <a:gd name="connsiteY1" fmla="*/ 299444 h 304396"/>
              <a:gd name="connsiteX2" fmla="*/ 793 w 19917"/>
              <a:gd name="connsiteY2" fmla="*/ 188319 h 304396"/>
              <a:gd name="connsiteX3" fmla="*/ 793 w 19917"/>
              <a:gd name="connsiteY3" fmla="*/ 201019 h 304396"/>
              <a:gd name="connsiteX4" fmla="*/ 19843 w 19917"/>
              <a:gd name="connsiteY4" fmla="*/ 994 h 30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7" h="304396">
                <a:moveTo>
                  <a:pt x="19843" y="994"/>
                </a:moveTo>
                <a:cubicBezTo>
                  <a:pt x="20901" y="17398"/>
                  <a:pt x="10318" y="268223"/>
                  <a:pt x="7143" y="299444"/>
                </a:cubicBezTo>
                <a:cubicBezTo>
                  <a:pt x="3968" y="330665"/>
                  <a:pt x="1851" y="204723"/>
                  <a:pt x="793" y="188319"/>
                </a:cubicBezTo>
                <a:cubicBezTo>
                  <a:pt x="-265" y="171915"/>
                  <a:pt x="-265" y="225890"/>
                  <a:pt x="793" y="201019"/>
                </a:cubicBezTo>
                <a:cubicBezTo>
                  <a:pt x="1851" y="176148"/>
                  <a:pt x="18785" y="-15410"/>
                  <a:pt x="19843" y="9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2BF6AD3E-5E54-8FB0-60CA-1E62330AD378}"/>
              </a:ext>
            </a:extLst>
          </p:cNvPr>
          <p:cNvSpPr/>
          <p:nvPr/>
        </p:nvSpPr>
        <p:spPr>
          <a:xfrm>
            <a:off x="5178421" y="5821632"/>
            <a:ext cx="69893" cy="903023"/>
          </a:xfrm>
          <a:custGeom>
            <a:avLst/>
            <a:gdLst>
              <a:gd name="connsiteX0" fmla="*/ 63504 w 69893"/>
              <a:gd name="connsiteY0" fmla="*/ 7668 h 903023"/>
              <a:gd name="connsiteX1" fmla="*/ 63504 w 69893"/>
              <a:gd name="connsiteY1" fmla="*/ 591868 h 903023"/>
              <a:gd name="connsiteX2" fmla="*/ 66679 w 69893"/>
              <a:gd name="connsiteY2" fmla="*/ 493443 h 903023"/>
              <a:gd name="connsiteX3" fmla="*/ 34929 w 69893"/>
              <a:gd name="connsiteY3" fmla="*/ 823643 h 903023"/>
              <a:gd name="connsiteX4" fmla="*/ 38104 w 69893"/>
              <a:gd name="connsiteY4" fmla="*/ 747443 h 903023"/>
              <a:gd name="connsiteX5" fmla="*/ 34929 w 69893"/>
              <a:gd name="connsiteY5" fmla="*/ 903018 h 903023"/>
              <a:gd name="connsiteX6" fmla="*/ 57154 w 69893"/>
              <a:gd name="connsiteY6" fmla="*/ 741093 h 903023"/>
              <a:gd name="connsiteX7" fmla="*/ 4 w 69893"/>
              <a:gd name="connsiteY7" fmla="*/ 480743 h 903023"/>
              <a:gd name="connsiteX8" fmla="*/ 53979 w 69893"/>
              <a:gd name="connsiteY8" fmla="*/ 607743 h 903023"/>
              <a:gd name="connsiteX9" fmla="*/ 69854 w 69893"/>
              <a:gd name="connsiteY9" fmla="*/ 344218 h 903023"/>
              <a:gd name="connsiteX10" fmla="*/ 50804 w 69893"/>
              <a:gd name="connsiteY10" fmla="*/ 436293 h 903023"/>
              <a:gd name="connsiteX11" fmla="*/ 57154 w 69893"/>
              <a:gd name="connsiteY11" fmla="*/ 185468 h 903023"/>
              <a:gd name="connsiteX12" fmla="*/ 38104 w 69893"/>
              <a:gd name="connsiteY12" fmla="*/ 252143 h 903023"/>
              <a:gd name="connsiteX13" fmla="*/ 63504 w 69893"/>
              <a:gd name="connsiteY13" fmla="*/ 7668 h 90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893" h="903023">
                <a:moveTo>
                  <a:pt x="63504" y="7668"/>
                </a:moveTo>
                <a:cubicBezTo>
                  <a:pt x="67737" y="64289"/>
                  <a:pt x="62975" y="510906"/>
                  <a:pt x="63504" y="591868"/>
                </a:cubicBezTo>
                <a:cubicBezTo>
                  <a:pt x="64033" y="672830"/>
                  <a:pt x="71441" y="454814"/>
                  <a:pt x="66679" y="493443"/>
                </a:cubicBezTo>
                <a:cubicBezTo>
                  <a:pt x="61917" y="532072"/>
                  <a:pt x="39691" y="781310"/>
                  <a:pt x="34929" y="823643"/>
                </a:cubicBezTo>
                <a:cubicBezTo>
                  <a:pt x="30167" y="865976"/>
                  <a:pt x="38104" y="734214"/>
                  <a:pt x="38104" y="747443"/>
                </a:cubicBezTo>
                <a:cubicBezTo>
                  <a:pt x="38104" y="760672"/>
                  <a:pt x="31754" y="904076"/>
                  <a:pt x="34929" y="903018"/>
                </a:cubicBezTo>
                <a:cubicBezTo>
                  <a:pt x="38104" y="901960"/>
                  <a:pt x="62975" y="811472"/>
                  <a:pt x="57154" y="741093"/>
                </a:cubicBezTo>
                <a:cubicBezTo>
                  <a:pt x="51333" y="670714"/>
                  <a:pt x="533" y="502968"/>
                  <a:pt x="4" y="480743"/>
                </a:cubicBezTo>
                <a:cubicBezTo>
                  <a:pt x="-525" y="458518"/>
                  <a:pt x="42337" y="630497"/>
                  <a:pt x="53979" y="607743"/>
                </a:cubicBezTo>
                <a:cubicBezTo>
                  <a:pt x="65621" y="584989"/>
                  <a:pt x="70383" y="372793"/>
                  <a:pt x="69854" y="344218"/>
                </a:cubicBezTo>
                <a:cubicBezTo>
                  <a:pt x="69325" y="315643"/>
                  <a:pt x="52921" y="462751"/>
                  <a:pt x="50804" y="436293"/>
                </a:cubicBezTo>
                <a:cubicBezTo>
                  <a:pt x="48687" y="409835"/>
                  <a:pt x="59271" y="216160"/>
                  <a:pt x="57154" y="185468"/>
                </a:cubicBezTo>
                <a:cubicBezTo>
                  <a:pt x="55037" y="154776"/>
                  <a:pt x="37046" y="278601"/>
                  <a:pt x="38104" y="252143"/>
                </a:cubicBezTo>
                <a:cubicBezTo>
                  <a:pt x="39162" y="225685"/>
                  <a:pt x="59271" y="-48953"/>
                  <a:pt x="63504" y="766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E1160B1A-5CA3-94BC-01E5-CA2EE2681117}"/>
              </a:ext>
            </a:extLst>
          </p:cNvPr>
          <p:cNvSpPr/>
          <p:nvPr/>
        </p:nvSpPr>
        <p:spPr>
          <a:xfrm>
            <a:off x="5215958" y="5279790"/>
            <a:ext cx="114893" cy="402396"/>
          </a:xfrm>
          <a:custGeom>
            <a:avLst/>
            <a:gdLst>
              <a:gd name="connsiteX0" fmla="*/ 10092 w 114893"/>
              <a:gd name="connsiteY0" fmla="*/ 3410 h 402396"/>
              <a:gd name="connsiteX1" fmla="*/ 10092 w 114893"/>
              <a:gd name="connsiteY1" fmla="*/ 393935 h 402396"/>
              <a:gd name="connsiteX2" fmla="*/ 22792 w 114893"/>
              <a:gd name="connsiteY2" fmla="*/ 273285 h 402396"/>
              <a:gd name="connsiteX3" fmla="*/ 114867 w 114893"/>
              <a:gd name="connsiteY3" fmla="*/ 289160 h 402396"/>
              <a:gd name="connsiteX4" fmla="*/ 32317 w 114893"/>
              <a:gd name="connsiteY4" fmla="*/ 247885 h 402396"/>
              <a:gd name="connsiteX5" fmla="*/ 29142 w 114893"/>
              <a:gd name="connsiteY5" fmla="*/ 187560 h 402396"/>
              <a:gd name="connsiteX6" fmla="*/ 13267 w 114893"/>
              <a:gd name="connsiteY6" fmla="*/ 225660 h 402396"/>
              <a:gd name="connsiteX7" fmla="*/ 10092 w 114893"/>
              <a:gd name="connsiteY7" fmla="*/ 165335 h 402396"/>
              <a:gd name="connsiteX8" fmla="*/ 567 w 114893"/>
              <a:gd name="connsiteY8" fmla="*/ 200260 h 402396"/>
              <a:gd name="connsiteX9" fmla="*/ 10092 w 114893"/>
              <a:gd name="connsiteY9" fmla="*/ 3410 h 402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893" h="402396">
                <a:moveTo>
                  <a:pt x="10092" y="3410"/>
                </a:moveTo>
                <a:cubicBezTo>
                  <a:pt x="11679" y="35689"/>
                  <a:pt x="7975" y="348956"/>
                  <a:pt x="10092" y="393935"/>
                </a:cubicBezTo>
                <a:cubicBezTo>
                  <a:pt x="12209" y="438914"/>
                  <a:pt x="5330" y="290747"/>
                  <a:pt x="22792" y="273285"/>
                </a:cubicBezTo>
                <a:cubicBezTo>
                  <a:pt x="40254" y="255823"/>
                  <a:pt x="113280" y="293393"/>
                  <a:pt x="114867" y="289160"/>
                </a:cubicBezTo>
                <a:cubicBezTo>
                  <a:pt x="116454" y="284927"/>
                  <a:pt x="46604" y="264818"/>
                  <a:pt x="32317" y="247885"/>
                </a:cubicBezTo>
                <a:cubicBezTo>
                  <a:pt x="18030" y="230952"/>
                  <a:pt x="32317" y="191264"/>
                  <a:pt x="29142" y="187560"/>
                </a:cubicBezTo>
                <a:cubicBezTo>
                  <a:pt x="25967" y="183856"/>
                  <a:pt x="16442" y="229364"/>
                  <a:pt x="13267" y="225660"/>
                </a:cubicBezTo>
                <a:cubicBezTo>
                  <a:pt x="10092" y="221956"/>
                  <a:pt x="12209" y="169568"/>
                  <a:pt x="10092" y="165335"/>
                </a:cubicBezTo>
                <a:cubicBezTo>
                  <a:pt x="7975" y="161102"/>
                  <a:pt x="3742" y="222485"/>
                  <a:pt x="567" y="200260"/>
                </a:cubicBezTo>
                <a:cubicBezTo>
                  <a:pt x="-2608" y="178035"/>
                  <a:pt x="8505" y="-28869"/>
                  <a:pt x="10092" y="34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2BF83A17-227A-3925-1D4B-A5D773FEE05F}"/>
              </a:ext>
            </a:extLst>
          </p:cNvPr>
          <p:cNvSpPr/>
          <p:nvPr/>
        </p:nvSpPr>
        <p:spPr>
          <a:xfrm>
            <a:off x="6099426" y="5043490"/>
            <a:ext cx="558855" cy="922740"/>
          </a:xfrm>
          <a:custGeom>
            <a:avLst/>
            <a:gdLst>
              <a:gd name="connsiteX0" fmla="*/ 2924 w 558855"/>
              <a:gd name="connsiteY0" fmla="*/ 1585 h 922740"/>
              <a:gd name="connsiteX1" fmla="*/ 304549 w 558855"/>
              <a:gd name="connsiteY1" fmla="*/ 325435 h 922740"/>
              <a:gd name="connsiteX2" fmla="*/ 295024 w 558855"/>
              <a:gd name="connsiteY2" fmla="*/ 309560 h 922740"/>
              <a:gd name="connsiteX3" fmla="*/ 491874 w 558855"/>
              <a:gd name="connsiteY3" fmla="*/ 674685 h 922740"/>
              <a:gd name="connsiteX4" fmla="*/ 482349 w 558855"/>
              <a:gd name="connsiteY4" fmla="*/ 639760 h 922740"/>
              <a:gd name="connsiteX5" fmla="*/ 558549 w 558855"/>
              <a:gd name="connsiteY5" fmla="*/ 922335 h 922740"/>
              <a:gd name="connsiteX6" fmla="*/ 501399 w 558855"/>
              <a:gd name="connsiteY6" fmla="*/ 693735 h 922740"/>
              <a:gd name="connsiteX7" fmla="*/ 326774 w 558855"/>
              <a:gd name="connsiteY7" fmla="*/ 354010 h 922740"/>
              <a:gd name="connsiteX8" fmla="*/ 345824 w 558855"/>
              <a:gd name="connsiteY8" fmla="*/ 404810 h 922740"/>
              <a:gd name="connsiteX9" fmla="*/ 250574 w 558855"/>
              <a:gd name="connsiteY9" fmla="*/ 220660 h 922740"/>
              <a:gd name="connsiteX10" fmla="*/ 168024 w 558855"/>
              <a:gd name="connsiteY10" fmla="*/ 84135 h 922740"/>
              <a:gd name="connsiteX11" fmla="*/ 282324 w 558855"/>
              <a:gd name="connsiteY11" fmla="*/ 309560 h 922740"/>
              <a:gd name="connsiteX12" fmla="*/ 215649 w 558855"/>
              <a:gd name="connsiteY12" fmla="*/ 239710 h 922740"/>
              <a:gd name="connsiteX13" fmla="*/ 133099 w 558855"/>
              <a:gd name="connsiteY13" fmla="*/ 147635 h 922740"/>
              <a:gd name="connsiteX14" fmla="*/ 148974 w 558855"/>
              <a:gd name="connsiteY14" fmla="*/ 198435 h 922740"/>
              <a:gd name="connsiteX15" fmla="*/ 2924 w 558855"/>
              <a:gd name="connsiteY15" fmla="*/ 1585 h 92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55" h="922740">
                <a:moveTo>
                  <a:pt x="2924" y="1585"/>
                </a:moveTo>
                <a:cubicBezTo>
                  <a:pt x="28853" y="22752"/>
                  <a:pt x="255866" y="274106"/>
                  <a:pt x="304549" y="325435"/>
                </a:cubicBezTo>
                <a:cubicBezTo>
                  <a:pt x="353232" y="376764"/>
                  <a:pt x="295024" y="309560"/>
                  <a:pt x="295024" y="309560"/>
                </a:cubicBezTo>
                <a:cubicBezTo>
                  <a:pt x="326245" y="367768"/>
                  <a:pt x="460653" y="619652"/>
                  <a:pt x="491874" y="674685"/>
                </a:cubicBezTo>
                <a:cubicBezTo>
                  <a:pt x="523095" y="729718"/>
                  <a:pt x="482349" y="639760"/>
                  <a:pt x="482349" y="639760"/>
                </a:cubicBezTo>
                <a:cubicBezTo>
                  <a:pt x="493461" y="681035"/>
                  <a:pt x="555374" y="913339"/>
                  <a:pt x="558549" y="922335"/>
                </a:cubicBezTo>
                <a:cubicBezTo>
                  <a:pt x="561724" y="931331"/>
                  <a:pt x="540028" y="788456"/>
                  <a:pt x="501399" y="693735"/>
                </a:cubicBezTo>
                <a:cubicBezTo>
                  <a:pt x="462770" y="599014"/>
                  <a:pt x="352703" y="402164"/>
                  <a:pt x="326774" y="354010"/>
                </a:cubicBezTo>
                <a:cubicBezTo>
                  <a:pt x="300845" y="305856"/>
                  <a:pt x="358524" y="427035"/>
                  <a:pt x="345824" y="404810"/>
                </a:cubicBezTo>
                <a:cubicBezTo>
                  <a:pt x="333124" y="382585"/>
                  <a:pt x="280207" y="274106"/>
                  <a:pt x="250574" y="220660"/>
                </a:cubicBezTo>
                <a:cubicBezTo>
                  <a:pt x="220941" y="167214"/>
                  <a:pt x="162732" y="69318"/>
                  <a:pt x="168024" y="84135"/>
                </a:cubicBezTo>
                <a:cubicBezTo>
                  <a:pt x="173316" y="98952"/>
                  <a:pt x="274387" y="283631"/>
                  <a:pt x="282324" y="309560"/>
                </a:cubicBezTo>
                <a:cubicBezTo>
                  <a:pt x="290261" y="335489"/>
                  <a:pt x="240520" y="266697"/>
                  <a:pt x="215649" y="239710"/>
                </a:cubicBezTo>
                <a:cubicBezTo>
                  <a:pt x="190778" y="212723"/>
                  <a:pt x="144211" y="154514"/>
                  <a:pt x="133099" y="147635"/>
                </a:cubicBezTo>
                <a:cubicBezTo>
                  <a:pt x="121987" y="140756"/>
                  <a:pt x="166436" y="219072"/>
                  <a:pt x="148974" y="198435"/>
                </a:cubicBezTo>
                <a:cubicBezTo>
                  <a:pt x="131512" y="177798"/>
                  <a:pt x="-23005" y="-19582"/>
                  <a:pt x="2924" y="15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2DCCE8B3-F921-9377-B718-17766C7EDAE4}"/>
              </a:ext>
            </a:extLst>
          </p:cNvPr>
          <p:cNvSpPr/>
          <p:nvPr/>
        </p:nvSpPr>
        <p:spPr>
          <a:xfrm>
            <a:off x="6483534" y="5978141"/>
            <a:ext cx="181303" cy="651164"/>
          </a:xfrm>
          <a:custGeom>
            <a:avLst/>
            <a:gdLst>
              <a:gd name="connsiteX0" fmla="*/ 180791 w 181303"/>
              <a:gd name="connsiteY0" fmla="*/ 384 h 651164"/>
              <a:gd name="connsiteX1" fmla="*/ 56966 w 181303"/>
              <a:gd name="connsiteY1" fmla="*/ 241684 h 651164"/>
              <a:gd name="connsiteX2" fmla="*/ 56966 w 181303"/>
              <a:gd name="connsiteY2" fmla="*/ 368684 h 651164"/>
              <a:gd name="connsiteX3" fmla="*/ 56966 w 181303"/>
              <a:gd name="connsiteY3" fmla="*/ 327409 h 651164"/>
              <a:gd name="connsiteX4" fmla="*/ 101416 w 181303"/>
              <a:gd name="connsiteY4" fmla="*/ 644909 h 651164"/>
              <a:gd name="connsiteX5" fmla="*/ 98241 w 181303"/>
              <a:gd name="connsiteY5" fmla="*/ 517909 h 651164"/>
              <a:gd name="connsiteX6" fmla="*/ 41091 w 181303"/>
              <a:gd name="connsiteY6" fmla="*/ 270259 h 651164"/>
              <a:gd name="connsiteX7" fmla="*/ 60141 w 181303"/>
              <a:gd name="connsiteY7" fmla="*/ 178184 h 651164"/>
              <a:gd name="connsiteX8" fmla="*/ 2991 w 181303"/>
              <a:gd name="connsiteY8" fmla="*/ 302009 h 651164"/>
              <a:gd name="connsiteX9" fmla="*/ 180791 w 181303"/>
              <a:gd name="connsiteY9" fmla="*/ 384 h 65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303" h="651164">
                <a:moveTo>
                  <a:pt x="180791" y="384"/>
                </a:moveTo>
                <a:cubicBezTo>
                  <a:pt x="189787" y="-9670"/>
                  <a:pt x="77603" y="180301"/>
                  <a:pt x="56966" y="241684"/>
                </a:cubicBezTo>
                <a:cubicBezTo>
                  <a:pt x="36329" y="303067"/>
                  <a:pt x="56966" y="368684"/>
                  <a:pt x="56966" y="368684"/>
                </a:cubicBezTo>
                <a:cubicBezTo>
                  <a:pt x="56966" y="382971"/>
                  <a:pt x="49558" y="281372"/>
                  <a:pt x="56966" y="327409"/>
                </a:cubicBezTo>
                <a:cubicBezTo>
                  <a:pt x="64374" y="373447"/>
                  <a:pt x="94537" y="613159"/>
                  <a:pt x="101416" y="644909"/>
                </a:cubicBezTo>
                <a:cubicBezTo>
                  <a:pt x="108295" y="676659"/>
                  <a:pt x="108295" y="580351"/>
                  <a:pt x="98241" y="517909"/>
                </a:cubicBezTo>
                <a:cubicBezTo>
                  <a:pt x="88187" y="455467"/>
                  <a:pt x="47441" y="326880"/>
                  <a:pt x="41091" y="270259"/>
                </a:cubicBezTo>
                <a:cubicBezTo>
                  <a:pt x="34741" y="213638"/>
                  <a:pt x="66491" y="172892"/>
                  <a:pt x="60141" y="178184"/>
                </a:cubicBezTo>
                <a:cubicBezTo>
                  <a:pt x="53791" y="183476"/>
                  <a:pt x="-15001" y="326351"/>
                  <a:pt x="2991" y="302009"/>
                </a:cubicBezTo>
                <a:cubicBezTo>
                  <a:pt x="20983" y="277667"/>
                  <a:pt x="171795" y="10438"/>
                  <a:pt x="180791" y="38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3A9EE39B-A46A-04A6-49EE-271104741E81}"/>
              </a:ext>
            </a:extLst>
          </p:cNvPr>
          <p:cNvSpPr/>
          <p:nvPr/>
        </p:nvSpPr>
        <p:spPr>
          <a:xfrm>
            <a:off x="6470529" y="6752894"/>
            <a:ext cx="110764" cy="458168"/>
          </a:xfrm>
          <a:custGeom>
            <a:avLst/>
            <a:gdLst>
              <a:gd name="connsiteX0" fmla="*/ 22346 w 110764"/>
              <a:gd name="connsiteY0" fmla="*/ 331 h 458168"/>
              <a:gd name="connsiteX1" fmla="*/ 89021 w 110764"/>
              <a:gd name="connsiteY1" fmla="*/ 171781 h 458168"/>
              <a:gd name="connsiteX2" fmla="*/ 44571 w 110764"/>
              <a:gd name="connsiteY2" fmla="*/ 282906 h 458168"/>
              <a:gd name="connsiteX3" fmla="*/ 85846 w 110764"/>
              <a:gd name="connsiteY3" fmla="*/ 228931 h 458168"/>
              <a:gd name="connsiteX4" fmla="*/ 121 w 110764"/>
              <a:gd name="connsiteY4" fmla="*/ 457531 h 458168"/>
              <a:gd name="connsiteX5" fmla="*/ 108071 w 110764"/>
              <a:gd name="connsiteY5" fmla="*/ 146381 h 458168"/>
              <a:gd name="connsiteX6" fmla="*/ 79496 w 110764"/>
              <a:gd name="connsiteY6" fmla="*/ 187656 h 458168"/>
              <a:gd name="connsiteX7" fmla="*/ 95371 w 110764"/>
              <a:gd name="connsiteY7" fmla="*/ 98756 h 458168"/>
              <a:gd name="connsiteX8" fmla="*/ 85846 w 110764"/>
              <a:gd name="connsiteY8" fmla="*/ 127331 h 458168"/>
              <a:gd name="connsiteX9" fmla="*/ 22346 w 110764"/>
              <a:gd name="connsiteY9" fmla="*/ 331 h 45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764" h="458168">
                <a:moveTo>
                  <a:pt x="22346" y="331"/>
                </a:moveTo>
                <a:cubicBezTo>
                  <a:pt x="22875" y="7739"/>
                  <a:pt x="85317" y="124685"/>
                  <a:pt x="89021" y="171781"/>
                </a:cubicBezTo>
                <a:cubicBezTo>
                  <a:pt x="92725" y="218877"/>
                  <a:pt x="45100" y="273381"/>
                  <a:pt x="44571" y="282906"/>
                </a:cubicBezTo>
                <a:cubicBezTo>
                  <a:pt x="44042" y="292431"/>
                  <a:pt x="93254" y="199827"/>
                  <a:pt x="85846" y="228931"/>
                </a:cubicBezTo>
                <a:cubicBezTo>
                  <a:pt x="78438" y="258035"/>
                  <a:pt x="-3583" y="471289"/>
                  <a:pt x="121" y="457531"/>
                </a:cubicBezTo>
                <a:cubicBezTo>
                  <a:pt x="3825" y="443773"/>
                  <a:pt x="94842" y="191360"/>
                  <a:pt x="108071" y="146381"/>
                </a:cubicBezTo>
                <a:cubicBezTo>
                  <a:pt x="121300" y="101402"/>
                  <a:pt x="81613" y="195593"/>
                  <a:pt x="79496" y="187656"/>
                </a:cubicBezTo>
                <a:cubicBezTo>
                  <a:pt x="77379" y="179719"/>
                  <a:pt x="94313" y="108810"/>
                  <a:pt x="95371" y="98756"/>
                </a:cubicBezTo>
                <a:cubicBezTo>
                  <a:pt x="96429" y="88702"/>
                  <a:pt x="101192" y="142677"/>
                  <a:pt x="85846" y="127331"/>
                </a:cubicBezTo>
                <a:cubicBezTo>
                  <a:pt x="70500" y="111985"/>
                  <a:pt x="21817" y="-7077"/>
                  <a:pt x="22346" y="3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D904EC17-52A9-A2B6-396A-F3A30C333FED}"/>
              </a:ext>
            </a:extLst>
          </p:cNvPr>
          <p:cNvSpPr/>
          <p:nvPr/>
        </p:nvSpPr>
        <p:spPr>
          <a:xfrm>
            <a:off x="3730823" y="6608905"/>
            <a:ext cx="436555" cy="911034"/>
          </a:xfrm>
          <a:custGeom>
            <a:avLst/>
            <a:gdLst>
              <a:gd name="connsiteX0" fmla="*/ 38537 w 436555"/>
              <a:gd name="connsiteY0" fmla="*/ 175 h 911034"/>
              <a:gd name="connsiteX1" fmla="*/ 58857 w 436555"/>
              <a:gd name="connsiteY1" fmla="*/ 325295 h 911034"/>
              <a:gd name="connsiteX2" fmla="*/ 211257 w 436555"/>
              <a:gd name="connsiteY2" fmla="*/ 487855 h 911034"/>
              <a:gd name="connsiteX3" fmla="*/ 196017 w 436555"/>
              <a:gd name="connsiteY3" fmla="*/ 416735 h 911034"/>
              <a:gd name="connsiteX4" fmla="*/ 429697 w 436555"/>
              <a:gd name="connsiteY4" fmla="*/ 899335 h 911034"/>
              <a:gd name="connsiteX5" fmla="*/ 353497 w 436555"/>
              <a:gd name="connsiteY5" fmla="*/ 731695 h 911034"/>
              <a:gd name="connsiteX6" fmla="*/ 140137 w 436555"/>
              <a:gd name="connsiteY6" fmla="*/ 396415 h 911034"/>
              <a:gd name="connsiteX7" fmla="*/ 140137 w 436555"/>
              <a:gd name="connsiteY7" fmla="*/ 401495 h 911034"/>
              <a:gd name="connsiteX8" fmla="*/ 8057 w 436555"/>
              <a:gd name="connsiteY8" fmla="*/ 233855 h 911034"/>
              <a:gd name="connsiteX9" fmla="*/ 18217 w 436555"/>
              <a:gd name="connsiteY9" fmla="*/ 279575 h 911034"/>
              <a:gd name="connsiteX10" fmla="*/ 38537 w 436555"/>
              <a:gd name="connsiteY10" fmla="*/ 175 h 91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555" h="911034">
                <a:moveTo>
                  <a:pt x="38537" y="175"/>
                </a:moveTo>
                <a:cubicBezTo>
                  <a:pt x="45310" y="7795"/>
                  <a:pt x="30070" y="244015"/>
                  <a:pt x="58857" y="325295"/>
                </a:cubicBezTo>
                <a:cubicBezTo>
                  <a:pt x="87644" y="406575"/>
                  <a:pt x="188397" y="472615"/>
                  <a:pt x="211257" y="487855"/>
                </a:cubicBezTo>
                <a:cubicBezTo>
                  <a:pt x="234117" y="503095"/>
                  <a:pt x="159610" y="348155"/>
                  <a:pt x="196017" y="416735"/>
                </a:cubicBezTo>
                <a:cubicBezTo>
                  <a:pt x="232424" y="485315"/>
                  <a:pt x="403450" y="846842"/>
                  <a:pt x="429697" y="899335"/>
                </a:cubicBezTo>
                <a:cubicBezTo>
                  <a:pt x="455944" y="951828"/>
                  <a:pt x="401757" y="815515"/>
                  <a:pt x="353497" y="731695"/>
                </a:cubicBezTo>
                <a:cubicBezTo>
                  <a:pt x="305237" y="647875"/>
                  <a:pt x="140137" y="396415"/>
                  <a:pt x="140137" y="396415"/>
                </a:cubicBezTo>
                <a:cubicBezTo>
                  <a:pt x="104577" y="341382"/>
                  <a:pt x="162150" y="428588"/>
                  <a:pt x="140137" y="401495"/>
                </a:cubicBezTo>
                <a:cubicBezTo>
                  <a:pt x="118124" y="374402"/>
                  <a:pt x="28377" y="254175"/>
                  <a:pt x="8057" y="233855"/>
                </a:cubicBezTo>
                <a:cubicBezTo>
                  <a:pt x="-12263" y="213535"/>
                  <a:pt x="11444" y="323602"/>
                  <a:pt x="18217" y="279575"/>
                </a:cubicBezTo>
                <a:cubicBezTo>
                  <a:pt x="24990" y="235548"/>
                  <a:pt x="31764" y="-7445"/>
                  <a:pt x="38537" y="1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360CC684-1766-97EE-AA20-5220B0C598BD}"/>
              </a:ext>
            </a:extLst>
          </p:cNvPr>
          <p:cNvSpPr/>
          <p:nvPr/>
        </p:nvSpPr>
        <p:spPr>
          <a:xfrm>
            <a:off x="4210348" y="7829608"/>
            <a:ext cx="1390219" cy="668227"/>
          </a:xfrm>
          <a:custGeom>
            <a:avLst/>
            <a:gdLst>
              <a:gd name="connsiteX0" fmla="*/ 21292 w 1390219"/>
              <a:gd name="connsiteY0" fmla="*/ 8832 h 668227"/>
              <a:gd name="connsiteX1" fmla="*/ 1001732 w 1390219"/>
              <a:gd name="connsiteY1" fmla="*/ 435552 h 668227"/>
              <a:gd name="connsiteX2" fmla="*/ 920452 w 1390219"/>
              <a:gd name="connsiteY2" fmla="*/ 344112 h 668227"/>
              <a:gd name="connsiteX3" fmla="*/ 1377652 w 1390219"/>
              <a:gd name="connsiteY3" fmla="*/ 659072 h 668227"/>
              <a:gd name="connsiteX4" fmla="*/ 1179532 w 1390219"/>
              <a:gd name="connsiteY4" fmla="*/ 547312 h 668227"/>
              <a:gd name="connsiteX5" fmla="*/ 341332 w 1390219"/>
              <a:gd name="connsiteY5" fmla="*/ 176472 h 668227"/>
              <a:gd name="connsiteX6" fmla="*/ 519132 w 1390219"/>
              <a:gd name="connsiteY6" fmla="*/ 247592 h 668227"/>
              <a:gd name="connsiteX7" fmla="*/ 249892 w 1390219"/>
              <a:gd name="connsiteY7" fmla="*/ 140912 h 668227"/>
              <a:gd name="connsiteX8" fmla="*/ 321012 w 1390219"/>
              <a:gd name="connsiteY8" fmla="*/ 145992 h 668227"/>
              <a:gd name="connsiteX9" fmla="*/ 21292 w 1390219"/>
              <a:gd name="connsiteY9" fmla="*/ 8832 h 66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0219" h="668227">
                <a:moveTo>
                  <a:pt x="21292" y="8832"/>
                </a:moveTo>
                <a:cubicBezTo>
                  <a:pt x="134745" y="57092"/>
                  <a:pt x="851872" y="379672"/>
                  <a:pt x="1001732" y="435552"/>
                </a:cubicBezTo>
                <a:cubicBezTo>
                  <a:pt x="1151592" y="491432"/>
                  <a:pt x="857799" y="306859"/>
                  <a:pt x="920452" y="344112"/>
                </a:cubicBezTo>
                <a:cubicBezTo>
                  <a:pt x="983105" y="381365"/>
                  <a:pt x="1334472" y="625205"/>
                  <a:pt x="1377652" y="659072"/>
                </a:cubicBezTo>
                <a:cubicBezTo>
                  <a:pt x="1420832" y="692939"/>
                  <a:pt x="1352252" y="627745"/>
                  <a:pt x="1179532" y="547312"/>
                </a:cubicBezTo>
                <a:cubicBezTo>
                  <a:pt x="1006812" y="466879"/>
                  <a:pt x="451399" y="226425"/>
                  <a:pt x="341332" y="176472"/>
                </a:cubicBezTo>
                <a:cubicBezTo>
                  <a:pt x="231265" y="126519"/>
                  <a:pt x="519132" y="247592"/>
                  <a:pt x="519132" y="247592"/>
                </a:cubicBezTo>
                <a:cubicBezTo>
                  <a:pt x="503892" y="241665"/>
                  <a:pt x="282912" y="157845"/>
                  <a:pt x="249892" y="140912"/>
                </a:cubicBezTo>
                <a:cubicBezTo>
                  <a:pt x="216872" y="123979"/>
                  <a:pt x="359112" y="167159"/>
                  <a:pt x="321012" y="145992"/>
                </a:cubicBezTo>
                <a:cubicBezTo>
                  <a:pt x="282912" y="124825"/>
                  <a:pt x="-92161" y="-39428"/>
                  <a:pt x="21292" y="883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45CC7ACF-8707-09F9-B5E5-1D4EBA46A77E}"/>
              </a:ext>
            </a:extLst>
          </p:cNvPr>
          <p:cNvSpPr/>
          <p:nvPr/>
        </p:nvSpPr>
        <p:spPr>
          <a:xfrm>
            <a:off x="6019748" y="7904459"/>
            <a:ext cx="299964" cy="487994"/>
          </a:xfrm>
          <a:custGeom>
            <a:avLst/>
            <a:gdLst>
              <a:gd name="connsiteX0" fmla="*/ 233732 w 299964"/>
              <a:gd name="connsiteY0" fmla="*/ 21 h 487994"/>
              <a:gd name="connsiteX1" fmla="*/ 279452 w 299964"/>
              <a:gd name="connsiteY1" fmla="*/ 132101 h 487994"/>
              <a:gd name="connsiteX2" fmla="*/ 101652 w 299964"/>
              <a:gd name="connsiteY2" fmla="*/ 213381 h 487994"/>
              <a:gd name="connsiteX3" fmla="*/ 198172 w 299964"/>
              <a:gd name="connsiteY3" fmla="*/ 187981 h 487994"/>
              <a:gd name="connsiteX4" fmla="*/ 52 w 299964"/>
              <a:gd name="connsiteY4" fmla="*/ 487701 h 487994"/>
              <a:gd name="connsiteX5" fmla="*/ 177852 w 299964"/>
              <a:gd name="connsiteY5" fmla="*/ 243861 h 487994"/>
              <a:gd name="connsiteX6" fmla="*/ 116892 w 299964"/>
              <a:gd name="connsiteY6" fmla="*/ 259101 h 487994"/>
              <a:gd name="connsiteX7" fmla="*/ 218492 w 299964"/>
              <a:gd name="connsiteY7" fmla="*/ 137181 h 487994"/>
              <a:gd name="connsiteX8" fmla="*/ 299772 w 299964"/>
              <a:gd name="connsiteY8" fmla="*/ 121941 h 487994"/>
              <a:gd name="connsiteX9" fmla="*/ 233732 w 299964"/>
              <a:gd name="connsiteY9" fmla="*/ 21 h 48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964" h="487994">
                <a:moveTo>
                  <a:pt x="233732" y="21"/>
                </a:moveTo>
                <a:cubicBezTo>
                  <a:pt x="230345" y="1714"/>
                  <a:pt x="301465" y="96541"/>
                  <a:pt x="279452" y="132101"/>
                </a:cubicBezTo>
                <a:cubicBezTo>
                  <a:pt x="257439" y="167661"/>
                  <a:pt x="115199" y="204068"/>
                  <a:pt x="101652" y="213381"/>
                </a:cubicBezTo>
                <a:cubicBezTo>
                  <a:pt x="88105" y="222694"/>
                  <a:pt x="215105" y="142261"/>
                  <a:pt x="198172" y="187981"/>
                </a:cubicBezTo>
                <a:cubicBezTo>
                  <a:pt x="181239" y="233701"/>
                  <a:pt x="3439" y="478388"/>
                  <a:pt x="52" y="487701"/>
                </a:cubicBezTo>
                <a:cubicBezTo>
                  <a:pt x="-3335" y="497014"/>
                  <a:pt x="158379" y="281961"/>
                  <a:pt x="177852" y="243861"/>
                </a:cubicBezTo>
                <a:cubicBezTo>
                  <a:pt x="197325" y="205761"/>
                  <a:pt x="110119" y="276881"/>
                  <a:pt x="116892" y="259101"/>
                </a:cubicBezTo>
                <a:cubicBezTo>
                  <a:pt x="123665" y="241321"/>
                  <a:pt x="188012" y="160041"/>
                  <a:pt x="218492" y="137181"/>
                </a:cubicBezTo>
                <a:cubicBezTo>
                  <a:pt x="248972" y="114321"/>
                  <a:pt x="295539" y="144801"/>
                  <a:pt x="299772" y="121941"/>
                </a:cubicBezTo>
                <a:cubicBezTo>
                  <a:pt x="304005" y="99081"/>
                  <a:pt x="237119" y="-1672"/>
                  <a:pt x="233732" y="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CF9C0341-1F1B-5469-F3B7-240CEC0D61F0}"/>
              </a:ext>
            </a:extLst>
          </p:cNvPr>
          <p:cNvSpPr/>
          <p:nvPr/>
        </p:nvSpPr>
        <p:spPr>
          <a:xfrm>
            <a:off x="5471070" y="8076868"/>
            <a:ext cx="637355" cy="361530"/>
          </a:xfrm>
          <a:custGeom>
            <a:avLst/>
            <a:gdLst>
              <a:gd name="connsiteX0" fmla="*/ 90 w 637355"/>
              <a:gd name="connsiteY0" fmla="*/ 76532 h 361530"/>
              <a:gd name="connsiteX1" fmla="*/ 86450 w 637355"/>
              <a:gd name="connsiteY1" fmla="*/ 91772 h 361530"/>
              <a:gd name="connsiteX2" fmla="*/ 335370 w 637355"/>
              <a:gd name="connsiteY2" fmla="*/ 239092 h 361530"/>
              <a:gd name="connsiteX3" fmla="*/ 188050 w 637355"/>
              <a:gd name="connsiteY3" fmla="*/ 269572 h 361530"/>
              <a:gd name="connsiteX4" fmla="*/ 457290 w 637355"/>
              <a:gd name="connsiteY4" fmla="*/ 361012 h 361530"/>
              <a:gd name="connsiteX5" fmla="*/ 289650 w 637355"/>
              <a:gd name="connsiteY5" fmla="*/ 305132 h 361530"/>
              <a:gd name="connsiteX6" fmla="*/ 188050 w 637355"/>
              <a:gd name="connsiteY6" fmla="*/ 269572 h 361530"/>
              <a:gd name="connsiteX7" fmla="*/ 635090 w 637355"/>
              <a:gd name="connsiteY7" fmla="*/ 254332 h 361530"/>
              <a:gd name="connsiteX8" fmla="*/ 370930 w 637355"/>
              <a:gd name="connsiteY8" fmla="*/ 234012 h 361530"/>
              <a:gd name="connsiteX9" fmla="*/ 589370 w 637355"/>
              <a:gd name="connsiteY9" fmla="*/ 332 h 361530"/>
              <a:gd name="connsiteX10" fmla="*/ 320130 w 637355"/>
              <a:gd name="connsiteY10" fmla="*/ 183212 h 361530"/>
              <a:gd name="connsiteX11" fmla="*/ 355690 w 637355"/>
              <a:gd name="connsiteY11" fmla="*/ 213692 h 361530"/>
              <a:gd name="connsiteX12" fmla="*/ 76290 w 637355"/>
              <a:gd name="connsiteY12" fmla="*/ 91772 h 361530"/>
              <a:gd name="connsiteX13" fmla="*/ 90 w 637355"/>
              <a:gd name="connsiteY13" fmla="*/ 76532 h 36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7355" h="361530">
                <a:moveTo>
                  <a:pt x="90" y="76532"/>
                </a:moveTo>
                <a:cubicBezTo>
                  <a:pt x="1783" y="76532"/>
                  <a:pt x="30570" y="64679"/>
                  <a:pt x="86450" y="91772"/>
                </a:cubicBezTo>
                <a:cubicBezTo>
                  <a:pt x="142330" y="118865"/>
                  <a:pt x="318437" y="209459"/>
                  <a:pt x="335370" y="239092"/>
                </a:cubicBezTo>
                <a:cubicBezTo>
                  <a:pt x="352303" y="268725"/>
                  <a:pt x="167730" y="249252"/>
                  <a:pt x="188050" y="269572"/>
                </a:cubicBezTo>
                <a:cubicBezTo>
                  <a:pt x="208370" y="289892"/>
                  <a:pt x="440357" y="355085"/>
                  <a:pt x="457290" y="361012"/>
                </a:cubicBezTo>
                <a:cubicBezTo>
                  <a:pt x="474223" y="366939"/>
                  <a:pt x="334523" y="320372"/>
                  <a:pt x="289650" y="305132"/>
                </a:cubicBezTo>
                <a:cubicBezTo>
                  <a:pt x="244777" y="289892"/>
                  <a:pt x="130477" y="278039"/>
                  <a:pt x="188050" y="269572"/>
                </a:cubicBezTo>
                <a:cubicBezTo>
                  <a:pt x="245623" y="261105"/>
                  <a:pt x="604610" y="260259"/>
                  <a:pt x="635090" y="254332"/>
                </a:cubicBezTo>
                <a:cubicBezTo>
                  <a:pt x="665570" y="248405"/>
                  <a:pt x="378550" y="276345"/>
                  <a:pt x="370930" y="234012"/>
                </a:cubicBezTo>
                <a:cubicBezTo>
                  <a:pt x="363310" y="191679"/>
                  <a:pt x="597837" y="8799"/>
                  <a:pt x="589370" y="332"/>
                </a:cubicBezTo>
                <a:cubicBezTo>
                  <a:pt x="580903" y="-8135"/>
                  <a:pt x="359077" y="147652"/>
                  <a:pt x="320130" y="183212"/>
                </a:cubicBezTo>
                <a:cubicBezTo>
                  <a:pt x="281183" y="218772"/>
                  <a:pt x="396330" y="228932"/>
                  <a:pt x="355690" y="213692"/>
                </a:cubicBezTo>
                <a:cubicBezTo>
                  <a:pt x="315050" y="198452"/>
                  <a:pt x="132170" y="116325"/>
                  <a:pt x="76290" y="91772"/>
                </a:cubicBezTo>
                <a:cubicBezTo>
                  <a:pt x="20410" y="67219"/>
                  <a:pt x="-1603" y="76532"/>
                  <a:pt x="90" y="7653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6DE05AAC-9C35-1F3F-F1AA-C6203DCAFEE8}"/>
              </a:ext>
            </a:extLst>
          </p:cNvPr>
          <p:cNvSpPr/>
          <p:nvPr/>
        </p:nvSpPr>
        <p:spPr>
          <a:xfrm>
            <a:off x="5919471" y="5607050"/>
            <a:ext cx="366212" cy="229825"/>
          </a:xfrm>
          <a:custGeom>
            <a:avLst/>
            <a:gdLst>
              <a:gd name="connsiteX0" fmla="*/ 306704 w 366212"/>
              <a:gd name="connsiteY0" fmla="*/ 0 h 229825"/>
              <a:gd name="connsiteX1" fmla="*/ 363854 w 366212"/>
              <a:gd name="connsiteY1" fmla="*/ 38100 h 229825"/>
              <a:gd name="connsiteX2" fmla="*/ 211454 w 366212"/>
              <a:gd name="connsiteY2" fmla="*/ 73025 h 229825"/>
              <a:gd name="connsiteX3" fmla="*/ 287654 w 366212"/>
              <a:gd name="connsiteY3" fmla="*/ 63500 h 229825"/>
              <a:gd name="connsiteX4" fmla="*/ 138429 w 366212"/>
              <a:gd name="connsiteY4" fmla="*/ 146050 h 229825"/>
              <a:gd name="connsiteX5" fmla="*/ 173354 w 366212"/>
              <a:gd name="connsiteY5" fmla="*/ 130175 h 229825"/>
              <a:gd name="connsiteX6" fmla="*/ 1904 w 366212"/>
              <a:gd name="connsiteY6" fmla="*/ 228600 h 229825"/>
              <a:gd name="connsiteX7" fmla="*/ 303529 w 366212"/>
              <a:gd name="connsiteY7" fmla="*/ 50800 h 229825"/>
              <a:gd name="connsiteX8" fmla="*/ 341629 w 366212"/>
              <a:gd name="connsiteY8" fmla="*/ 38100 h 229825"/>
              <a:gd name="connsiteX9" fmla="*/ 306704 w 366212"/>
              <a:gd name="connsiteY9" fmla="*/ 0 h 22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212" h="229825">
                <a:moveTo>
                  <a:pt x="306704" y="0"/>
                </a:moveTo>
                <a:cubicBezTo>
                  <a:pt x="310408" y="0"/>
                  <a:pt x="379729" y="25929"/>
                  <a:pt x="363854" y="38100"/>
                </a:cubicBezTo>
                <a:cubicBezTo>
                  <a:pt x="347979" y="50271"/>
                  <a:pt x="224154" y="68792"/>
                  <a:pt x="211454" y="73025"/>
                </a:cubicBezTo>
                <a:cubicBezTo>
                  <a:pt x="198754" y="77258"/>
                  <a:pt x="299825" y="51329"/>
                  <a:pt x="287654" y="63500"/>
                </a:cubicBezTo>
                <a:cubicBezTo>
                  <a:pt x="275483" y="75671"/>
                  <a:pt x="157479" y="134938"/>
                  <a:pt x="138429" y="146050"/>
                </a:cubicBezTo>
                <a:cubicBezTo>
                  <a:pt x="119379" y="157162"/>
                  <a:pt x="196108" y="116417"/>
                  <a:pt x="173354" y="130175"/>
                </a:cubicBezTo>
                <a:cubicBezTo>
                  <a:pt x="150600" y="143933"/>
                  <a:pt x="-19792" y="241829"/>
                  <a:pt x="1904" y="228600"/>
                </a:cubicBezTo>
                <a:cubicBezTo>
                  <a:pt x="23600" y="215371"/>
                  <a:pt x="246908" y="82550"/>
                  <a:pt x="303529" y="50800"/>
                </a:cubicBezTo>
                <a:cubicBezTo>
                  <a:pt x="360150" y="19050"/>
                  <a:pt x="337396" y="47096"/>
                  <a:pt x="341629" y="38100"/>
                </a:cubicBezTo>
                <a:cubicBezTo>
                  <a:pt x="345862" y="29104"/>
                  <a:pt x="303000" y="0"/>
                  <a:pt x="30670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337AF2E9-7E7F-9195-B9D5-655F96F86120}"/>
              </a:ext>
            </a:extLst>
          </p:cNvPr>
          <p:cNvSpPr/>
          <p:nvPr/>
        </p:nvSpPr>
        <p:spPr>
          <a:xfrm>
            <a:off x="4487705" y="6136100"/>
            <a:ext cx="494746" cy="227357"/>
          </a:xfrm>
          <a:custGeom>
            <a:avLst/>
            <a:gdLst>
              <a:gd name="connsiteX0" fmla="*/ 360520 w 494746"/>
              <a:gd name="connsiteY0" fmla="*/ 7525 h 227357"/>
              <a:gd name="connsiteX1" fmla="*/ 458945 w 494746"/>
              <a:gd name="connsiteY1" fmla="*/ 4350 h 227357"/>
              <a:gd name="connsiteX2" fmla="*/ 239870 w 494746"/>
              <a:gd name="connsiteY2" fmla="*/ 64675 h 227357"/>
              <a:gd name="connsiteX3" fmla="*/ 249395 w 494746"/>
              <a:gd name="connsiteY3" fmla="*/ 58325 h 227357"/>
              <a:gd name="connsiteX4" fmla="*/ 103345 w 494746"/>
              <a:gd name="connsiteY4" fmla="*/ 194850 h 227357"/>
              <a:gd name="connsiteX5" fmla="*/ 166845 w 494746"/>
              <a:gd name="connsiteY5" fmla="*/ 128175 h 227357"/>
              <a:gd name="connsiteX6" fmla="*/ 1745 w 494746"/>
              <a:gd name="connsiteY6" fmla="*/ 226600 h 227357"/>
              <a:gd name="connsiteX7" fmla="*/ 290670 w 494746"/>
              <a:gd name="connsiteY7" fmla="*/ 64675 h 227357"/>
              <a:gd name="connsiteX8" fmla="*/ 281145 w 494746"/>
              <a:gd name="connsiteY8" fmla="*/ 55150 h 227357"/>
              <a:gd name="connsiteX9" fmla="*/ 493870 w 494746"/>
              <a:gd name="connsiteY9" fmla="*/ 29750 h 227357"/>
              <a:gd name="connsiteX10" fmla="*/ 360520 w 494746"/>
              <a:gd name="connsiteY10" fmla="*/ 7525 h 22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4746" h="227357">
                <a:moveTo>
                  <a:pt x="360520" y="7525"/>
                </a:moveTo>
                <a:cubicBezTo>
                  <a:pt x="354699" y="3292"/>
                  <a:pt x="479053" y="-5175"/>
                  <a:pt x="458945" y="4350"/>
                </a:cubicBezTo>
                <a:cubicBezTo>
                  <a:pt x="438837" y="13875"/>
                  <a:pt x="239870" y="64675"/>
                  <a:pt x="239870" y="64675"/>
                </a:cubicBezTo>
                <a:cubicBezTo>
                  <a:pt x="204945" y="73671"/>
                  <a:pt x="272149" y="36629"/>
                  <a:pt x="249395" y="58325"/>
                </a:cubicBezTo>
                <a:cubicBezTo>
                  <a:pt x="226641" y="80021"/>
                  <a:pt x="117103" y="183208"/>
                  <a:pt x="103345" y="194850"/>
                </a:cubicBezTo>
                <a:cubicBezTo>
                  <a:pt x="89587" y="206492"/>
                  <a:pt x="183778" y="122883"/>
                  <a:pt x="166845" y="128175"/>
                </a:cubicBezTo>
                <a:cubicBezTo>
                  <a:pt x="149912" y="133467"/>
                  <a:pt x="-18893" y="237183"/>
                  <a:pt x="1745" y="226600"/>
                </a:cubicBezTo>
                <a:cubicBezTo>
                  <a:pt x="22382" y="216017"/>
                  <a:pt x="244103" y="93250"/>
                  <a:pt x="290670" y="64675"/>
                </a:cubicBezTo>
                <a:cubicBezTo>
                  <a:pt x="337237" y="36100"/>
                  <a:pt x="247278" y="60971"/>
                  <a:pt x="281145" y="55150"/>
                </a:cubicBezTo>
                <a:cubicBezTo>
                  <a:pt x="315012" y="49329"/>
                  <a:pt x="480641" y="37158"/>
                  <a:pt x="493870" y="29750"/>
                </a:cubicBezTo>
                <a:cubicBezTo>
                  <a:pt x="507099" y="22342"/>
                  <a:pt x="366341" y="11758"/>
                  <a:pt x="360520" y="75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52A05C3E-ECC9-1AC2-1348-F74F23602283}"/>
              </a:ext>
            </a:extLst>
          </p:cNvPr>
          <p:cNvSpPr/>
          <p:nvPr/>
        </p:nvSpPr>
        <p:spPr>
          <a:xfrm>
            <a:off x="4207948" y="6740322"/>
            <a:ext cx="68942" cy="109975"/>
          </a:xfrm>
          <a:custGeom>
            <a:avLst/>
            <a:gdLst>
              <a:gd name="connsiteX0" fmla="*/ 24327 w 68942"/>
              <a:gd name="connsiteY0" fmla="*/ 203 h 109975"/>
              <a:gd name="connsiteX1" fmla="*/ 21152 w 68942"/>
              <a:gd name="connsiteY1" fmla="*/ 76403 h 109975"/>
              <a:gd name="connsiteX2" fmla="*/ 68777 w 68942"/>
              <a:gd name="connsiteY2" fmla="*/ 104978 h 109975"/>
              <a:gd name="connsiteX3" fmla="*/ 2102 w 68942"/>
              <a:gd name="connsiteY3" fmla="*/ 101803 h 109975"/>
              <a:gd name="connsiteX4" fmla="*/ 24327 w 68942"/>
              <a:gd name="connsiteY4" fmla="*/ 203 h 10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42" h="109975">
                <a:moveTo>
                  <a:pt x="24327" y="203"/>
                </a:moveTo>
                <a:cubicBezTo>
                  <a:pt x="27502" y="-4030"/>
                  <a:pt x="13744" y="58941"/>
                  <a:pt x="21152" y="76403"/>
                </a:cubicBezTo>
                <a:cubicBezTo>
                  <a:pt x="28560" y="93865"/>
                  <a:pt x="71952" y="100745"/>
                  <a:pt x="68777" y="104978"/>
                </a:cubicBezTo>
                <a:cubicBezTo>
                  <a:pt x="65602" y="109211"/>
                  <a:pt x="12156" y="115032"/>
                  <a:pt x="2102" y="101803"/>
                </a:cubicBezTo>
                <a:cubicBezTo>
                  <a:pt x="-7952" y="88574"/>
                  <a:pt x="21152" y="4436"/>
                  <a:pt x="24327" y="2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F928B601-B44F-9BC5-BE6F-26063D049EF8}"/>
              </a:ext>
            </a:extLst>
          </p:cNvPr>
          <p:cNvSpPr/>
          <p:nvPr/>
        </p:nvSpPr>
        <p:spPr>
          <a:xfrm>
            <a:off x="4540215" y="6603891"/>
            <a:ext cx="210787" cy="327173"/>
          </a:xfrm>
          <a:custGeom>
            <a:avLst/>
            <a:gdLst>
              <a:gd name="connsiteX0" fmla="*/ 35 w 210787"/>
              <a:gd name="connsiteY0" fmla="*/ 109 h 327173"/>
              <a:gd name="connsiteX1" fmla="*/ 196885 w 210787"/>
              <a:gd name="connsiteY1" fmla="*/ 203309 h 327173"/>
              <a:gd name="connsiteX2" fmla="*/ 152435 w 210787"/>
              <a:gd name="connsiteY2" fmla="*/ 327134 h 327173"/>
              <a:gd name="connsiteX3" fmla="*/ 209585 w 210787"/>
              <a:gd name="connsiteY3" fmla="*/ 216009 h 327173"/>
              <a:gd name="connsiteX4" fmla="*/ 190535 w 210787"/>
              <a:gd name="connsiteY4" fmla="*/ 149334 h 327173"/>
              <a:gd name="connsiteX5" fmla="*/ 181010 w 210787"/>
              <a:gd name="connsiteY5" fmla="*/ 174734 h 327173"/>
              <a:gd name="connsiteX6" fmla="*/ 35 w 210787"/>
              <a:gd name="connsiteY6" fmla="*/ 109 h 32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787" h="327173">
                <a:moveTo>
                  <a:pt x="35" y="109"/>
                </a:moveTo>
                <a:cubicBezTo>
                  <a:pt x="2681" y="4871"/>
                  <a:pt x="171485" y="148805"/>
                  <a:pt x="196885" y="203309"/>
                </a:cubicBezTo>
                <a:cubicBezTo>
                  <a:pt x="222285" y="257813"/>
                  <a:pt x="150318" y="325017"/>
                  <a:pt x="152435" y="327134"/>
                </a:cubicBezTo>
                <a:cubicBezTo>
                  <a:pt x="154552" y="329251"/>
                  <a:pt x="203235" y="245642"/>
                  <a:pt x="209585" y="216009"/>
                </a:cubicBezTo>
                <a:cubicBezTo>
                  <a:pt x="215935" y="186376"/>
                  <a:pt x="195297" y="156213"/>
                  <a:pt x="190535" y="149334"/>
                </a:cubicBezTo>
                <a:cubicBezTo>
                  <a:pt x="185773" y="142455"/>
                  <a:pt x="219110" y="202251"/>
                  <a:pt x="181010" y="174734"/>
                </a:cubicBezTo>
                <a:cubicBezTo>
                  <a:pt x="142910" y="147217"/>
                  <a:pt x="-2611" y="-4653"/>
                  <a:pt x="35" y="10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354A9DB6-CD51-1CCA-9090-9C4CC5CB9AD3}"/>
              </a:ext>
            </a:extLst>
          </p:cNvPr>
          <p:cNvSpPr/>
          <p:nvPr/>
        </p:nvSpPr>
        <p:spPr>
          <a:xfrm>
            <a:off x="6210300" y="6022958"/>
            <a:ext cx="99295" cy="190607"/>
          </a:xfrm>
          <a:custGeom>
            <a:avLst/>
            <a:gdLst>
              <a:gd name="connsiteX0" fmla="*/ 0 w 99295"/>
              <a:gd name="connsiteY0" fmla="*/ 17 h 190607"/>
              <a:gd name="connsiteX1" fmla="*/ 98425 w 99295"/>
              <a:gd name="connsiteY1" fmla="*/ 136542 h 190607"/>
              <a:gd name="connsiteX2" fmla="*/ 50800 w 99295"/>
              <a:gd name="connsiteY2" fmla="*/ 190517 h 190607"/>
              <a:gd name="connsiteX3" fmla="*/ 98425 w 99295"/>
              <a:gd name="connsiteY3" fmla="*/ 146067 h 190607"/>
              <a:gd name="connsiteX4" fmla="*/ 0 w 99295"/>
              <a:gd name="connsiteY4" fmla="*/ 17 h 19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95" h="190607">
                <a:moveTo>
                  <a:pt x="0" y="17"/>
                </a:moveTo>
                <a:cubicBezTo>
                  <a:pt x="0" y="-1570"/>
                  <a:pt x="89958" y="104792"/>
                  <a:pt x="98425" y="136542"/>
                </a:cubicBezTo>
                <a:cubicBezTo>
                  <a:pt x="106892" y="168292"/>
                  <a:pt x="50800" y="188930"/>
                  <a:pt x="50800" y="190517"/>
                </a:cubicBezTo>
                <a:cubicBezTo>
                  <a:pt x="50800" y="192104"/>
                  <a:pt x="104775" y="172525"/>
                  <a:pt x="98425" y="146067"/>
                </a:cubicBezTo>
                <a:cubicBezTo>
                  <a:pt x="92075" y="119609"/>
                  <a:pt x="0" y="1604"/>
                  <a:pt x="0" y="1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F5FEA7C9-D39E-13A6-0198-ED6D44AB4494}"/>
              </a:ext>
            </a:extLst>
          </p:cNvPr>
          <p:cNvSpPr/>
          <p:nvPr/>
        </p:nvSpPr>
        <p:spPr>
          <a:xfrm>
            <a:off x="6137242" y="6197598"/>
            <a:ext cx="50839" cy="127024"/>
          </a:xfrm>
          <a:custGeom>
            <a:avLst/>
            <a:gdLst>
              <a:gd name="connsiteX0" fmla="*/ 33 w 50839"/>
              <a:gd name="connsiteY0" fmla="*/ 2 h 127024"/>
              <a:gd name="connsiteX1" fmla="*/ 12733 w 50839"/>
              <a:gd name="connsiteY1" fmla="*/ 95252 h 127024"/>
              <a:gd name="connsiteX2" fmla="*/ 50833 w 50839"/>
              <a:gd name="connsiteY2" fmla="*/ 127002 h 127024"/>
              <a:gd name="connsiteX3" fmla="*/ 9558 w 50839"/>
              <a:gd name="connsiteY3" fmla="*/ 98427 h 127024"/>
              <a:gd name="connsiteX4" fmla="*/ 33 w 50839"/>
              <a:gd name="connsiteY4" fmla="*/ 2 h 12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39" h="127024">
                <a:moveTo>
                  <a:pt x="33" y="2"/>
                </a:moveTo>
                <a:cubicBezTo>
                  <a:pt x="562" y="-527"/>
                  <a:pt x="4266" y="74085"/>
                  <a:pt x="12733" y="95252"/>
                </a:cubicBezTo>
                <a:cubicBezTo>
                  <a:pt x="21200" y="116419"/>
                  <a:pt x="51362" y="126473"/>
                  <a:pt x="50833" y="127002"/>
                </a:cubicBezTo>
                <a:cubicBezTo>
                  <a:pt x="50304" y="127531"/>
                  <a:pt x="13791" y="118535"/>
                  <a:pt x="9558" y="98427"/>
                </a:cubicBezTo>
                <a:cubicBezTo>
                  <a:pt x="5325" y="78319"/>
                  <a:pt x="-496" y="531"/>
                  <a:pt x="33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876479AE-5C1A-4BC2-18B6-ACC6E116D7B6}"/>
              </a:ext>
            </a:extLst>
          </p:cNvPr>
          <p:cNvSpPr/>
          <p:nvPr/>
        </p:nvSpPr>
        <p:spPr>
          <a:xfrm>
            <a:off x="4559258" y="7116607"/>
            <a:ext cx="103343" cy="211277"/>
          </a:xfrm>
          <a:custGeom>
            <a:avLst/>
            <a:gdLst>
              <a:gd name="connsiteX0" fmla="*/ 30789 w 103343"/>
              <a:gd name="connsiteY0" fmla="*/ 72 h 211277"/>
              <a:gd name="connsiteX1" fmla="*/ 12742 w 103343"/>
              <a:gd name="connsiteY1" fmla="*/ 126404 h 211277"/>
              <a:gd name="connsiteX2" fmla="*/ 102979 w 103343"/>
              <a:gd name="connsiteY2" fmla="*/ 210625 h 211277"/>
              <a:gd name="connsiteX3" fmla="*/ 42821 w 103343"/>
              <a:gd name="connsiteY3" fmla="*/ 162498 h 211277"/>
              <a:gd name="connsiteX4" fmla="*/ 710 w 103343"/>
              <a:gd name="connsiteY4" fmla="*/ 108356 h 211277"/>
              <a:gd name="connsiteX5" fmla="*/ 30789 w 103343"/>
              <a:gd name="connsiteY5" fmla="*/ 72 h 21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343" h="211277">
                <a:moveTo>
                  <a:pt x="30789" y="72"/>
                </a:moveTo>
                <a:cubicBezTo>
                  <a:pt x="32794" y="3080"/>
                  <a:pt x="710" y="91312"/>
                  <a:pt x="12742" y="126404"/>
                </a:cubicBezTo>
                <a:cubicBezTo>
                  <a:pt x="24774" y="161496"/>
                  <a:pt x="97966" y="204609"/>
                  <a:pt x="102979" y="210625"/>
                </a:cubicBezTo>
                <a:cubicBezTo>
                  <a:pt x="107992" y="216641"/>
                  <a:pt x="59866" y="179543"/>
                  <a:pt x="42821" y="162498"/>
                </a:cubicBezTo>
                <a:cubicBezTo>
                  <a:pt x="25776" y="145453"/>
                  <a:pt x="6726" y="128409"/>
                  <a:pt x="710" y="108356"/>
                </a:cubicBezTo>
                <a:cubicBezTo>
                  <a:pt x="-5306" y="88303"/>
                  <a:pt x="28784" y="-2936"/>
                  <a:pt x="30789" y="7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E712CD64-4CFF-32AD-C19A-FC92E3A3079A}"/>
              </a:ext>
            </a:extLst>
          </p:cNvPr>
          <p:cNvSpPr/>
          <p:nvPr/>
        </p:nvSpPr>
        <p:spPr>
          <a:xfrm>
            <a:off x="4770450" y="7188857"/>
            <a:ext cx="121036" cy="162455"/>
          </a:xfrm>
          <a:custGeom>
            <a:avLst/>
            <a:gdLst>
              <a:gd name="connsiteX0" fmla="*/ 71 w 121036"/>
              <a:gd name="connsiteY0" fmla="*/ 11 h 162455"/>
              <a:gd name="connsiteX1" fmla="*/ 102339 w 121036"/>
              <a:gd name="connsiteY1" fmla="*/ 90248 h 162455"/>
              <a:gd name="connsiteX2" fmla="*/ 72261 w 121036"/>
              <a:gd name="connsiteY2" fmla="*/ 162438 h 162455"/>
              <a:gd name="connsiteX3" fmla="*/ 120387 w 121036"/>
              <a:gd name="connsiteY3" fmla="*/ 96264 h 162455"/>
              <a:gd name="connsiteX4" fmla="*/ 71 w 121036"/>
              <a:gd name="connsiteY4" fmla="*/ 11 h 16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36" h="162455">
                <a:moveTo>
                  <a:pt x="71" y="11"/>
                </a:moveTo>
                <a:cubicBezTo>
                  <a:pt x="-2937" y="-992"/>
                  <a:pt x="90307" y="63177"/>
                  <a:pt x="102339" y="90248"/>
                </a:cubicBezTo>
                <a:cubicBezTo>
                  <a:pt x="114371" y="117319"/>
                  <a:pt x="69253" y="161435"/>
                  <a:pt x="72261" y="162438"/>
                </a:cubicBezTo>
                <a:cubicBezTo>
                  <a:pt x="75269" y="163441"/>
                  <a:pt x="127405" y="121330"/>
                  <a:pt x="120387" y="96264"/>
                </a:cubicBezTo>
                <a:cubicBezTo>
                  <a:pt x="113369" y="71198"/>
                  <a:pt x="3079" y="1014"/>
                  <a:pt x="71" y="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D090FDB6-97E8-CCA0-A596-30D37D2DCDF3}"/>
              </a:ext>
            </a:extLst>
          </p:cNvPr>
          <p:cNvSpPr/>
          <p:nvPr/>
        </p:nvSpPr>
        <p:spPr>
          <a:xfrm>
            <a:off x="5184938" y="7272740"/>
            <a:ext cx="97374" cy="236668"/>
          </a:xfrm>
          <a:custGeom>
            <a:avLst/>
            <a:gdLst>
              <a:gd name="connsiteX0" fmla="*/ 96925 w 97374"/>
              <a:gd name="connsiteY0" fmla="*/ 349 h 236668"/>
              <a:gd name="connsiteX1" fmla="*/ 36767 w 97374"/>
              <a:gd name="connsiteY1" fmla="*/ 180823 h 236668"/>
              <a:gd name="connsiteX2" fmla="*/ 36767 w 97374"/>
              <a:gd name="connsiteY2" fmla="*/ 126681 h 236668"/>
              <a:gd name="connsiteX3" fmla="*/ 673 w 97374"/>
              <a:gd name="connsiteY3" fmla="*/ 234965 h 236668"/>
              <a:gd name="connsiteX4" fmla="*/ 96925 w 97374"/>
              <a:gd name="connsiteY4" fmla="*/ 349 h 23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374" h="236668">
                <a:moveTo>
                  <a:pt x="96925" y="349"/>
                </a:moveTo>
                <a:cubicBezTo>
                  <a:pt x="102941" y="-8675"/>
                  <a:pt x="46793" y="159768"/>
                  <a:pt x="36767" y="180823"/>
                </a:cubicBezTo>
                <a:cubicBezTo>
                  <a:pt x="26741" y="201878"/>
                  <a:pt x="42783" y="117657"/>
                  <a:pt x="36767" y="126681"/>
                </a:cubicBezTo>
                <a:cubicBezTo>
                  <a:pt x="30751" y="135705"/>
                  <a:pt x="-5343" y="252010"/>
                  <a:pt x="673" y="234965"/>
                </a:cubicBezTo>
                <a:cubicBezTo>
                  <a:pt x="6689" y="217920"/>
                  <a:pt x="90909" y="9373"/>
                  <a:pt x="96925" y="34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469BA90F-E6DA-768F-23B2-40A417248BD2}"/>
              </a:ext>
            </a:extLst>
          </p:cNvPr>
          <p:cNvSpPr/>
          <p:nvPr/>
        </p:nvSpPr>
        <p:spPr>
          <a:xfrm>
            <a:off x="5340512" y="7934244"/>
            <a:ext cx="461625" cy="102866"/>
          </a:xfrm>
          <a:custGeom>
            <a:avLst/>
            <a:gdLst>
              <a:gd name="connsiteX0" fmla="*/ 1509 w 461625"/>
              <a:gd name="connsiteY0" fmla="*/ 582 h 102866"/>
              <a:gd name="connsiteX1" fmla="*/ 458709 w 461625"/>
              <a:gd name="connsiteY1" fmla="*/ 36677 h 102866"/>
              <a:gd name="connsiteX2" fmla="*/ 206046 w 461625"/>
              <a:gd name="connsiteY2" fmla="*/ 102851 h 102866"/>
              <a:gd name="connsiteX3" fmla="*/ 392535 w 461625"/>
              <a:gd name="connsiteY3" fmla="*/ 42693 h 102866"/>
              <a:gd name="connsiteX4" fmla="*/ 314330 w 461625"/>
              <a:gd name="connsiteY4" fmla="*/ 18630 h 102866"/>
              <a:gd name="connsiteX5" fmla="*/ 1509 w 461625"/>
              <a:gd name="connsiteY5" fmla="*/ 582 h 10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625" h="102866">
                <a:moveTo>
                  <a:pt x="1509" y="582"/>
                </a:moveTo>
                <a:cubicBezTo>
                  <a:pt x="25572" y="3590"/>
                  <a:pt x="424620" y="19632"/>
                  <a:pt x="458709" y="36677"/>
                </a:cubicBezTo>
                <a:cubicBezTo>
                  <a:pt x="492798" y="53722"/>
                  <a:pt x="217075" y="101848"/>
                  <a:pt x="206046" y="102851"/>
                </a:cubicBezTo>
                <a:cubicBezTo>
                  <a:pt x="195017" y="103854"/>
                  <a:pt x="374488" y="56730"/>
                  <a:pt x="392535" y="42693"/>
                </a:cubicBezTo>
                <a:cubicBezTo>
                  <a:pt x="410582" y="28656"/>
                  <a:pt x="380504" y="30662"/>
                  <a:pt x="314330" y="18630"/>
                </a:cubicBezTo>
                <a:cubicBezTo>
                  <a:pt x="248156" y="6598"/>
                  <a:pt x="-22554" y="-2426"/>
                  <a:pt x="1509" y="58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1D07B1D7-A00E-5975-4E2D-F1D2073A5652}"/>
              </a:ext>
            </a:extLst>
          </p:cNvPr>
          <p:cNvSpPr/>
          <p:nvPr/>
        </p:nvSpPr>
        <p:spPr>
          <a:xfrm>
            <a:off x="4527326" y="7711939"/>
            <a:ext cx="587565" cy="320301"/>
          </a:xfrm>
          <a:custGeom>
            <a:avLst/>
            <a:gdLst>
              <a:gd name="connsiteX0" fmla="*/ 134911 w 587565"/>
              <a:gd name="connsiteY0" fmla="*/ 303 h 320301"/>
              <a:gd name="connsiteX1" fmla="*/ 80769 w 587565"/>
              <a:gd name="connsiteY1" fmla="*/ 108587 h 320301"/>
              <a:gd name="connsiteX2" fmla="*/ 225148 w 587565"/>
              <a:gd name="connsiteY2" fmla="*/ 174761 h 320301"/>
              <a:gd name="connsiteX3" fmla="*/ 177021 w 587565"/>
              <a:gd name="connsiteY3" fmla="*/ 156714 h 320301"/>
              <a:gd name="connsiteX4" fmla="*/ 586095 w 587565"/>
              <a:gd name="connsiteY4" fmla="*/ 319140 h 320301"/>
              <a:gd name="connsiteX5" fmla="*/ 303353 w 587565"/>
              <a:gd name="connsiteY5" fmla="*/ 222887 h 320301"/>
              <a:gd name="connsiteX6" fmla="*/ 26627 w 587565"/>
              <a:gd name="connsiteY6" fmla="*/ 96556 h 320301"/>
              <a:gd name="connsiteX7" fmla="*/ 26627 w 587565"/>
              <a:gd name="connsiteY7" fmla="*/ 144682 h 320301"/>
              <a:gd name="connsiteX8" fmla="*/ 134911 w 587565"/>
              <a:gd name="connsiteY8" fmla="*/ 303 h 32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7565" h="320301">
                <a:moveTo>
                  <a:pt x="134911" y="303"/>
                </a:moveTo>
                <a:cubicBezTo>
                  <a:pt x="143935" y="-5713"/>
                  <a:pt x="65730" y="79511"/>
                  <a:pt x="80769" y="108587"/>
                </a:cubicBezTo>
                <a:cubicBezTo>
                  <a:pt x="95808" y="137663"/>
                  <a:pt x="209106" y="166740"/>
                  <a:pt x="225148" y="174761"/>
                </a:cubicBezTo>
                <a:cubicBezTo>
                  <a:pt x="241190" y="182782"/>
                  <a:pt x="177021" y="156714"/>
                  <a:pt x="177021" y="156714"/>
                </a:cubicBezTo>
                <a:lnTo>
                  <a:pt x="586095" y="319140"/>
                </a:lnTo>
                <a:cubicBezTo>
                  <a:pt x="607150" y="330169"/>
                  <a:pt x="396598" y="259984"/>
                  <a:pt x="303353" y="222887"/>
                </a:cubicBezTo>
                <a:cubicBezTo>
                  <a:pt x="210108" y="185790"/>
                  <a:pt x="72748" y="109590"/>
                  <a:pt x="26627" y="96556"/>
                </a:cubicBezTo>
                <a:cubicBezTo>
                  <a:pt x="-19494" y="83522"/>
                  <a:pt x="3567" y="159721"/>
                  <a:pt x="26627" y="144682"/>
                </a:cubicBezTo>
                <a:cubicBezTo>
                  <a:pt x="49687" y="129643"/>
                  <a:pt x="125887" y="6319"/>
                  <a:pt x="134911" y="3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DAF0400F-E065-853A-67A6-1B41DA9933D2}"/>
              </a:ext>
            </a:extLst>
          </p:cNvPr>
          <p:cNvSpPr/>
          <p:nvPr/>
        </p:nvSpPr>
        <p:spPr>
          <a:xfrm>
            <a:off x="4800108" y="6701522"/>
            <a:ext cx="116469" cy="397114"/>
          </a:xfrm>
          <a:custGeom>
            <a:avLst/>
            <a:gdLst>
              <a:gd name="connsiteX0" fmla="*/ 492 w 116469"/>
              <a:gd name="connsiteY0" fmla="*/ 67 h 397114"/>
              <a:gd name="connsiteX1" fmla="*/ 72681 w 116469"/>
              <a:gd name="connsiteY1" fmla="*/ 126399 h 397114"/>
              <a:gd name="connsiteX2" fmla="*/ 54634 w 116469"/>
              <a:gd name="connsiteY2" fmla="*/ 186557 h 397114"/>
              <a:gd name="connsiteX3" fmla="*/ 102760 w 116469"/>
              <a:gd name="connsiteY3" fmla="*/ 162494 h 397114"/>
              <a:gd name="connsiteX4" fmla="*/ 114792 w 116469"/>
              <a:gd name="connsiteY4" fmla="*/ 397110 h 397114"/>
              <a:gd name="connsiteX5" fmla="*/ 102760 w 116469"/>
              <a:gd name="connsiteY5" fmla="*/ 168510 h 397114"/>
              <a:gd name="connsiteX6" fmla="*/ 84713 w 116469"/>
              <a:gd name="connsiteY6" fmla="*/ 126399 h 397114"/>
              <a:gd name="connsiteX7" fmla="*/ 114792 w 116469"/>
              <a:gd name="connsiteY7" fmla="*/ 144446 h 397114"/>
              <a:gd name="connsiteX8" fmla="*/ 492 w 116469"/>
              <a:gd name="connsiteY8" fmla="*/ 67 h 39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469" h="397114">
                <a:moveTo>
                  <a:pt x="492" y="67"/>
                </a:moveTo>
                <a:cubicBezTo>
                  <a:pt x="-6527" y="-2941"/>
                  <a:pt x="63657" y="95318"/>
                  <a:pt x="72681" y="126399"/>
                </a:cubicBezTo>
                <a:cubicBezTo>
                  <a:pt x="81705" y="157480"/>
                  <a:pt x="49621" y="180541"/>
                  <a:pt x="54634" y="186557"/>
                </a:cubicBezTo>
                <a:cubicBezTo>
                  <a:pt x="59647" y="192573"/>
                  <a:pt x="92734" y="127402"/>
                  <a:pt x="102760" y="162494"/>
                </a:cubicBezTo>
                <a:cubicBezTo>
                  <a:pt x="112786" y="197586"/>
                  <a:pt x="114792" y="396107"/>
                  <a:pt x="114792" y="397110"/>
                </a:cubicBezTo>
                <a:cubicBezTo>
                  <a:pt x="114792" y="398113"/>
                  <a:pt x="107773" y="213628"/>
                  <a:pt x="102760" y="168510"/>
                </a:cubicBezTo>
                <a:cubicBezTo>
                  <a:pt x="97747" y="123392"/>
                  <a:pt x="82708" y="130410"/>
                  <a:pt x="84713" y="126399"/>
                </a:cubicBezTo>
                <a:cubicBezTo>
                  <a:pt x="86718" y="122388"/>
                  <a:pt x="124818" y="162493"/>
                  <a:pt x="114792" y="144446"/>
                </a:cubicBezTo>
                <a:cubicBezTo>
                  <a:pt x="104766" y="126399"/>
                  <a:pt x="7511" y="3075"/>
                  <a:pt x="492" y="6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6110EAB6-17F7-6FF7-170D-966B115D7951}"/>
              </a:ext>
            </a:extLst>
          </p:cNvPr>
          <p:cNvSpPr/>
          <p:nvPr/>
        </p:nvSpPr>
        <p:spPr>
          <a:xfrm>
            <a:off x="3771608" y="5859261"/>
            <a:ext cx="331477" cy="553650"/>
          </a:xfrm>
          <a:custGeom>
            <a:avLst/>
            <a:gdLst>
              <a:gd name="connsiteX0" fmla="*/ 331160 w 331477"/>
              <a:gd name="connsiteY0" fmla="*/ 118 h 553650"/>
              <a:gd name="connsiteX1" fmla="*/ 174750 w 331477"/>
              <a:gd name="connsiteY1" fmla="*/ 282860 h 553650"/>
              <a:gd name="connsiteX2" fmla="*/ 222876 w 331477"/>
              <a:gd name="connsiteY2" fmla="*/ 186607 h 553650"/>
              <a:gd name="connsiteX3" fmla="*/ 108576 w 331477"/>
              <a:gd name="connsiteY3" fmla="*/ 481381 h 553650"/>
              <a:gd name="connsiteX4" fmla="*/ 132639 w 331477"/>
              <a:gd name="connsiteY4" fmla="*/ 397160 h 553650"/>
              <a:gd name="connsiteX5" fmla="*/ 292 w 331477"/>
              <a:gd name="connsiteY5" fmla="*/ 553571 h 553650"/>
              <a:gd name="connsiteX6" fmla="*/ 174750 w 331477"/>
              <a:gd name="connsiteY6" fmla="*/ 373097 h 553650"/>
              <a:gd name="connsiteX7" fmla="*/ 156703 w 331477"/>
              <a:gd name="connsiteY7" fmla="*/ 391144 h 553650"/>
              <a:gd name="connsiteX8" fmla="*/ 258971 w 331477"/>
              <a:gd name="connsiteY8" fmla="*/ 192623 h 553650"/>
              <a:gd name="connsiteX9" fmla="*/ 204829 w 331477"/>
              <a:gd name="connsiteY9" fmla="*/ 228718 h 553650"/>
              <a:gd name="connsiteX10" fmla="*/ 198813 w 331477"/>
              <a:gd name="connsiteY10" fmla="*/ 192623 h 553650"/>
              <a:gd name="connsiteX11" fmla="*/ 126624 w 331477"/>
              <a:gd name="connsiteY11" fmla="*/ 246765 h 553650"/>
              <a:gd name="connsiteX12" fmla="*/ 331160 w 331477"/>
              <a:gd name="connsiteY12" fmla="*/ 118 h 55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1477" h="553650">
                <a:moveTo>
                  <a:pt x="331160" y="118"/>
                </a:moveTo>
                <a:cubicBezTo>
                  <a:pt x="339181" y="6134"/>
                  <a:pt x="192797" y="251779"/>
                  <a:pt x="174750" y="282860"/>
                </a:cubicBezTo>
                <a:cubicBezTo>
                  <a:pt x="156703" y="313941"/>
                  <a:pt x="233905" y="153520"/>
                  <a:pt x="222876" y="186607"/>
                </a:cubicBezTo>
                <a:cubicBezTo>
                  <a:pt x="211847" y="219694"/>
                  <a:pt x="123615" y="446289"/>
                  <a:pt x="108576" y="481381"/>
                </a:cubicBezTo>
                <a:cubicBezTo>
                  <a:pt x="93536" y="516473"/>
                  <a:pt x="150686" y="385128"/>
                  <a:pt x="132639" y="397160"/>
                </a:cubicBezTo>
                <a:cubicBezTo>
                  <a:pt x="114592" y="409192"/>
                  <a:pt x="-6726" y="557581"/>
                  <a:pt x="292" y="553571"/>
                </a:cubicBezTo>
                <a:cubicBezTo>
                  <a:pt x="7310" y="549561"/>
                  <a:pt x="174750" y="373097"/>
                  <a:pt x="174750" y="373097"/>
                </a:cubicBezTo>
                <a:cubicBezTo>
                  <a:pt x="200818" y="346026"/>
                  <a:pt x="142666" y="421223"/>
                  <a:pt x="156703" y="391144"/>
                </a:cubicBezTo>
                <a:cubicBezTo>
                  <a:pt x="170740" y="361065"/>
                  <a:pt x="250950" y="219694"/>
                  <a:pt x="258971" y="192623"/>
                </a:cubicBezTo>
                <a:cubicBezTo>
                  <a:pt x="266992" y="165552"/>
                  <a:pt x="214855" y="228718"/>
                  <a:pt x="204829" y="228718"/>
                </a:cubicBezTo>
                <a:cubicBezTo>
                  <a:pt x="194803" y="228718"/>
                  <a:pt x="211847" y="189615"/>
                  <a:pt x="198813" y="192623"/>
                </a:cubicBezTo>
                <a:cubicBezTo>
                  <a:pt x="185779" y="195631"/>
                  <a:pt x="104566" y="273836"/>
                  <a:pt x="126624" y="246765"/>
                </a:cubicBezTo>
                <a:cubicBezTo>
                  <a:pt x="148682" y="219694"/>
                  <a:pt x="323139" y="-5898"/>
                  <a:pt x="331160" y="1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A0AD2930-F0A7-677E-271F-BE468CEEDA06}"/>
              </a:ext>
            </a:extLst>
          </p:cNvPr>
          <p:cNvSpPr/>
          <p:nvPr/>
        </p:nvSpPr>
        <p:spPr>
          <a:xfrm>
            <a:off x="6256398" y="7198915"/>
            <a:ext cx="355650" cy="976552"/>
          </a:xfrm>
          <a:custGeom>
            <a:avLst/>
            <a:gdLst>
              <a:gd name="connsiteX0" fmla="*/ 354955 w 355650"/>
              <a:gd name="connsiteY0" fmla="*/ 1985 h 976552"/>
              <a:gd name="connsiteX1" fmla="*/ 18070 w 355650"/>
              <a:gd name="connsiteY1" fmla="*/ 513327 h 976552"/>
              <a:gd name="connsiteX2" fmla="*/ 54165 w 355650"/>
              <a:gd name="connsiteY2" fmla="*/ 465201 h 976552"/>
              <a:gd name="connsiteX3" fmla="*/ 126355 w 355650"/>
              <a:gd name="connsiteY3" fmla="*/ 910369 h 976552"/>
              <a:gd name="connsiteX4" fmla="*/ 54165 w 355650"/>
              <a:gd name="connsiteY4" fmla="*/ 651690 h 976552"/>
              <a:gd name="connsiteX5" fmla="*/ 126355 w 355650"/>
              <a:gd name="connsiteY5" fmla="*/ 976543 h 976552"/>
              <a:gd name="connsiteX6" fmla="*/ 78228 w 355650"/>
              <a:gd name="connsiteY6" fmla="*/ 639659 h 976552"/>
              <a:gd name="connsiteX7" fmla="*/ 90260 w 355650"/>
              <a:gd name="connsiteY7" fmla="*/ 447153 h 976552"/>
              <a:gd name="connsiteX8" fmla="*/ 66197 w 355650"/>
              <a:gd name="connsiteY8" fmla="*/ 471217 h 976552"/>
              <a:gd name="connsiteX9" fmla="*/ 162449 w 355650"/>
              <a:gd name="connsiteY9" fmla="*/ 80190 h 976552"/>
              <a:gd name="connsiteX10" fmla="*/ 108307 w 355650"/>
              <a:gd name="connsiteY10" fmla="*/ 326838 h 976552"/>
              <a:gd name="connsiteX11" fmla="*/ 354955 w 355650"/>
              <a:gd name="connsiteY11" fmla="*/ 1985 h 9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5650" h="976552">
                <a:moveTo>
                  <a:pt x="354955" y="1985"/>
                </a:moveTo>
                <a:cubicBezTo>
                  <a:pt x="339915" y="33067"/>
                  <a:pt x="68202" y="436124"/>
                  <a:pt x="18070" y="513327"/>
                </a:cubicBezTo>
                <a:cubicBezTo>
                  <a:pt x="-32062" y="590530"/>
                  <a:pt x="36117" y="399027"/>
                  <a:pt x="54165" y="465201"/>
                </a:cubicBezTo>
                <a:cubicBezTo>
                  <a:pt x="72212" y="531375"/>
                  <a:pt x="126355" y="879288"/>
                  <a:pt x="126355" y="910369"/>
                </a:cubicBezTo>
                <a:cubicBezTo>
                  <a:pt x="126355" y="941450"/>
                  <a:pt x="54165" y="640661"/>
                  <a:pt x="54165" y="651690"/>
                </a:cubicBezTo>
                <a:cubicBezTo>
                  <a:pt x="54165" y="662719"/>
                  <a:pt x="122345" y="978548"/>
                  <a:pt x="126355" y="976543"/>
                </a:cubicBezTo>
                <a:cubicBezTo>
                  <a:pt x="130365" y="974538"/>
                  <a:pt x="84244" y="727891"/>
                  <a:pt x="78228" y="639659"/>
                </a:cubicBezTo>
                <a:cubicBezTo>
                  <a:pt x="72212" y="551427"/>
                  <a:pt x="92265" y="475227"/>
                  <a:pt x="90260" y="447153"/>
                </a:cubicBezTo>
                <a:cubicBezTo>
                  <a:pt x="88255" y="419079"/>
                  <a:pt x="54165" y="532378"/>
                  <a:pt x="66197" y="471217"/>
                </a:cubicBezTo>
                <a:cubicBezTo>
                  <a:pt x="78229" y="410056"/>
                  <a:pt x="155431" y="104253"/>
                  <a:pt x="162449" y="80190"/>
                </a:cubicBezTo>
                <a:cubicBezTo>
                  <a:pt x="169467" y="56127"/>
                  <a:pt x="80233" y="338870"/>
                  <a:pt x="108307" y="326838"/>
                </a:cubicBezTo>
                <a:cubicBezTo>
                  <a:pt x="136381" y="314807"/>
                  <a:pt x="369995" y="-29097"/>
                  <a:pt x="354955" y="19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7337FBB6-0F11-AEAE-59E2-89D8CD955DE1}"/>
              </a:ext>
            </a:extLst>
          </p:cNvPr>
          <p:cNvSpPr/>
          <p:nvPr/>
        </p:nvSpPr>
        <p:spPr>
          <a:xfrm>
            <a:off x="3633163" y="6482587"/>
            <a:ext cx="71345" cy="481140"/>
          </a:xfrm>
          <a:custGeom>
            <a:avLst/>
            <a:gdLst>
              <a:gd name="connsiteX0" fmla="*/ 12714 w 71345"/>
              <a:gd name="connsiteY0" fmla="*/ 275 h 481140"/>
              <a:gd name="connsiteX1" fmla="*/ 12714 w 71345"/>
              <a:gd name="connsiteY1" fmla="*/ 299213 h 481140"/>
              <a:gd name="connsiteX2" fmla="*/ 71329 w 71345"/>
              <a:gd name="connsiteY2" fmla="*/ 480921 h 481140"/>
              <a:gd name="connsiteX3" fmla="*/ 18575 w 71345"/>
              <a:gd name="connsiteY3" fmla="*/ 334382 h 481140"/>
              <a:gd name="connsiteX4" fmla="*/ 991 w 71345"/>
              <a:gd name="connsiteY4" fmla="*/ 246459 h 481140"/>
              <a:gd name="connsiteX5" fmla="*/ 12714 w 71345"/>
              <a:gd name="connsiteY5" fmla="*/ 275 h 48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5" h="481140">
                <a:moveTo>
                  <a:pt x="12714" y="275"/>
                </a:moveTo>
                <a:cubicBezTo>
                  <a:pt x="14668" y="9067"/>
                  <a:pt x="2945" y="219105"/>
                  <a:pt x="12714" y="299213"/>
                </a:cubicBezTo>
                <a:cubicBezTo>
                  <a:pt x="22483" y="379321"/>
                  <a:pt x="70352" y="475060"/>
                  <a:pt x="71329" y="480921"/>
                </a:cubicBezTo>
                <a:cubicBezTo>
                  <a:pt x="72306" y="486782"/>
                  <a:pt x="30298" y="373459"/>
                  <a:pt x="18575" y="334382"/>
                </a:cubicBezTo>
                <a:cubicBezTo>
                  <a:pt x="6852" y="295305"/>
                  <a:pt x="5875" y="297259"/>
                  <a:pt x="991" y="246459"/>
                </a:cubicBezTo>
                <a:cubicBezTo>
                  <a:pt x="-3893" y="195659"/>
                  <a:pt x="10760" y="-8517"/>
                  <a:pt x="12714" y="2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BADFB71D-77FF-10A9-8A4F-06DF56BBBAA3}"/>
              </a:ext>
            </a:extLst>
          </p:cNvPr>
          <p:cNvSpPr/>
          <p:nvPr/>
        </p:nvSpPr>
        <p:spPr>
          <a:xfrm>
            <a:off x="3731745" y="7143568"/>
            <a:ext cx="342111" cy="464996"/>
          </a:xfrm>
          <a:custGeom>
            <a:avLst/>
            <a:gdLst>
              <a:gd name="connsiteX0" fmla="*/ 2055 w 342111"/>
              <a:gd name="connsiteY0" fmla="*/ 1647 h 464996"/>
              <a:gd name="connsiteX1" fmla="*/ 336163 w 342111"/>
              <a:gd name="connsiteY1" fmla="*/ 452986 h 464996"/>
              <a:gd name="connsiteX2" fmla="*/ 201347 w 342111"/>
              <a:gd name="connsiteY2" fmla="*/ 306447 h 464996"/>
              <a:gd name="connsiteX3" fmla="*/ 2055 w 342111"/>
              <a:gd name="connsiteY3" fmla="*/ 1647 h 46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111" h="464996">
                <a:moveTo>
                  <a:pt x="2055" y="1647"/>
                </a:moveTo>
                <a:cubicBezTo>
                  <a:pt x="24524" y="26070"/>
                  <a:pt x="302948" y="402186"/>
                  <a:pt x="336163" y="452986"/>
                </a:cubicBezTo>
                <a:cubicBezTo>
                  <a:pt x="369378" y="503786"/>
                  <a:pt x="255078" y="381670"/>
                  <a:pt x="201347" y="306447"/>
                </a:cubicBezTo>
                <a:cubicBezTo>
                  <a:pt x="147616" y="231224"/>
                  <a:pt x="-20414" y="-22776"/>
                  <a:pt x="2055" y="164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57E34A7A-D23E-71BE-253D-CE08F2BA6C94}"/>
              </a:ext>
            </a:extLst>
          </p:cNvPr>
          <p:cNvSpPr/>
          <p:nvPr/>
        </p:nvSpPr>
        <p:spPr>
          <a:xfrm>
            <a:off x="3481198" y="6327452"/>
            <a:ext cx="68913" cy="665019"/>
          </a:xfrm>
          <a:custGeom>
            <a:avLst/>
            <a:gdLst>
              <a:gd name="connsiteX0" fmla="*/ 29707 w 68913"/>
              <a:gd name="connsiteY0" fmla="*/ 0 h 665019"/>
              <a:gd name="connsiteX1" fmla="*/ 15037 w 68913"/>
              <a:gd name="connsiteY1" fmla="*/ 386298 h 665019"/>
              <a:gd name="connsiteX2" fmla="*/ 68826 w 68913"/>
              <a:gd name="connsiteY2" fmla="*/ 665019 h 665019"/>
              <a:gd name="connsiteX3" fmla="*/ 368 w 68913"/>
              <a:gd name="connsiteY3" fmla="*/ 386298 h 665019"/>
              <a:gd name="connsiteX4" fmla="*/ 29707 w 68913"/>
              <a:gd name="connsiteY4" fmla="*/ 0 h 66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13" h="665019">
                <a:moveTo>
                  <a:pt x="29707" y="0"/>
                </a:moveTo>
                <a:cubicBezTo>
                  <a:pt x="32152" y="0"/>
                  <a:pt x="8517" y="275462"/>
                  <a:pt x="15037" y="386298"/>
                </a:cubicBezTo>
                <a:cubicBezTo>
                  <a:pt x="21557" y="497135"/>
                  <a:pt x="71271" y="665019"/>
                  <a:pt x="68826" y="665019"/>
                </a:cubicBezTo>
                <a:cubicBezTo>
                  <a:pt x="66381" y="665019"/>
                  <a:pt x="4443" y="497949"/>
                  <a:pt x="368" y="386298"/>
                </a:cubicBezTo>
                <a:cubicBezTo>
                  <a:pt x="-3707" y="274647"/>
                  <a:pt x="27262" y="0"/>
                  <a:pt x="2970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0AEC23F3-BF78-E528-5634-9F44ED37101D}"/>
              </a:ext>
            </a:extLst>
          </p:cNvPr>
          <p:cNvSpPr/>
          <p:nvPr/>
        </p:nvSpPr>
        <p:spPr>
          <a:xfrm>
            <a:off x="3818667" y="7598741"/>
            <a:ext cx="760962" cy="561931"/>
          </a:xfrm>
          <a:custGeom>
            <a:avLst/>
            <a:gdLst>
              <a:gd name="connsiteX0" fmla="*/ 298 w 760962"/>
              <a:gd name="connsiteY0" fmla="*/ 70 h 561931"/>
              <a:gd name="connsiteX1" fmla="*/ 406154 w 760962"/>
              <a:gd name="connsiteY1" fmla="*/ 337469 h 561931"/>
              <a:gd name="connsiteX2" fmla="*/ 396375 w 760962"/>
              <a:gd name="connsiteY2" fmla="*/ 322799 h 561931"/>
              <a:gd name="connsiteX3" fmla="*/ 709324 w 760962"/>
              <a:gd name="connsiteY3" fmla="*/ 533062 h 561931"/>
              <a:gd name="connsiteX4" fmla="*/ 738663 w 760962"/>
              <a:gd name="connsiteY4" fmla="*/ 542842 h 561931"/>
              <a:gd name="connsiteX5" fmla="*/ 484392 w 760962"/>
              <a:gd name="connsiteY5" fmla="*/ 371698 h 561931"/>
              <a:gd name="connsiteX6" fmla="*/ 298 w 760962"/>
              <a:gd name="connsiteY6" fmla="*/ 70 h 56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0962" h="561931">
                <a:moveTo>
                  <a:pt x="298" y="70"/>
                </a:moveTo>
                <a:cubicBezTo>
                  <a:pt x="-12742" y="-5635"/>
                  <a:pt x="406154" y="337469"/>
                  <a:pt x="406154" y="337469"/>
                </a:cubicBezTo>
                <a:cubicBezTo>
                  <a:pt x="472167" y="391257"/>
                  <a:pt x="345847" y="290200"/>
                  <a:pt x="396375" y="322799"/>
                </a:cubicBezTo>
                <a:cubicBezTo>
                  <a:pt x="446903" y="355398"/>
                  <a:pt x="652276" y="496388"/>
                  <a:pt x="709324" y="533062"/>
                </a:cubicBezTo>
                <a:cubicBezTo>
                  <a:pt x="766372" y="569736"/>
                  <a:pt x="776152" y="569736"/>
                  <a:pt x="738663" y="542842"/>
                </a:cubicBezTo>
                <a:cubicBezTo>
                  <a:pt x="701174" y="515948"/>
                  <a:pt x="602563" y="461345"/>
                  <a:pt x="484392" y="371698"/>
                </a:cubicBezTo>
                <a:lnTo>
                  <a:pt x="298" y="7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82FE0A2C-620F-4D79-F2C4-09FF11560545}"/>
              </a:ext>
            </a:extLst>
          </p:cNvPr>
          <p:cNvSpPr/>
          <p:nvPr/>
        </p:nvSpPr>
        <p:spPr>
          <a:xfrm>
            <a:off x="3059004" y="6957921"/>
            <a:ext cx="260138" cy="713832"/>
          </a:xfrm>
          <a:custGeom>
            <a:avLst/>
            <a:gdLst>
              <a:gd name="connsiteX0" fmla="*/ 285 w 260138"/>
              <a:gd name="connsiteY0" fmla="*/ 1679 h 713832"/>
              <a:gd name="connsiteX1" fmla="*/ 73663 w 260138"/>
              <a:gd name="connsiteY1" fmla="*/ 368568 h 713832"/>
              <a:gd name="connsiteX2" fmla="*/ 141396 w 260138"/>
              <a:gd name="connsiteY2" fmla="*/ 616923 h 713832"/>
              <a:gd name="connsiteX3" fmla="*/ 135752 w 260138"/>
              <a:gd name="connsiteY3" fmla="*/ 599990 h 713832"/>
              <a:gd name="connsiteX4" fmla="*/ 259929 w 260138"/>
              <a:gd name="connsiteY4" fmla="*/ 712879 h 713832"/>
              <a:gd name="connsiteX5" fmla="*/ 101885 w 260138"/>
              <a:gd name="connsiteY5" fmla="*/ 526612 h 713832"/>
              <a:gd name="connsiteX6" fmla="*/ 285 w 260138"/>
              <a:gd name="connsiteY6" fmla="*/ 1679 h 71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138" h="713832">
                <a:moveTo>
                  <a:pt x="285" y="1679"/>
                </a:moveTo>
                <a:cubicBezTo>
                  <a:pt x="-4419" y="-24662"/>
                  <a:pt x="50145" y="266027"/>
                  <a:pt x="73663" y="368568"/>
                </a:cubicBezTo>
                <a:cubicBezTo>
                  <a:pt x="97181" y="471109"/>
                  <a:pt x="131048" y="578353"/>
                  <a:pt x="141396" y="616923"/>
                </a:cubicBezTo>
                <a:cubicBezTo>
                  <a:pt x="151744" y="655493"/>
                  <a:pt x="115997" y="583997"/>
                  <a:pt x="135752" y="599990"/>
                </a:cubicBezTo>
                <a:cubicBezTo>
                  <a:pt x="155507" y="615983"/>
                  <a:pt x="265573" y="725109"/>
                  <a:pt x="259929" y="712879"/>
                </a:cubicBezTo>
                <a:cubicBezTo>
                  <a:pt x="254285" y="700649"/>
                  <a:pt x="139515" y="642323"/>
                  <a:pt x="101885" y="526612"/>
                </a:cubicBezTo>
                <a:cubicBezTo>
                  <a:pt x="64256" y="410901"/>
                  <a:pt x="4989" y="28020"/>
                  <a:pt x="285" y="167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8FCE239E-158E-73C1-3C7A-AAA08DDAFA37}"/>
              </a:ext>
            </a:extLst>
          </p:cNvPr>
          <p:cNvSpPr/>
          <p:nvPr/>
        </p:nvSpPr>
        <p:spPr>
          <a:xfrm>
            <a:off x="3245413" y="6829220"/>
            <a:ext cx="400300" cy="844226"/>
          </a:xfrm>
          <a:custGeom>
            <a:avLst/>
            <a:gdLst>
              <a:gd name="connsiteX0" fmla="*/ 143 w 400300"/>
              <a:gd name="connsiteY0" fmla="*/ 558 h 844226"/>
              <a:gd name="connsiteX1" fmla="*/ 344454 w 400300"/>
              <a:gd name="connsiteY1" fmla="*/ 610158 h 844226"/>
              <a:gd name="connsiteX2" fmla="*/ 372676 w 400300"/>
              <a:gd name="connsiteY2" fmla="*/ 717402 h 844226"/>
              <a:gd name="connsiteX3" fmla="*/ 310587 w 400300"/>
              <a:gd name="connsiteY3" fmla="*/ 841580 h 844226"/>
              <a:gd name="connsiteX4" fmla="*/ 389609 w 400300"/>
              <a:gd name="connsiteY4" fmla="*/ 728691 h 844226"/>
              <a:gd name="connsiteX5" fmla="*/ 143 w 400300"/>
              <a:gd name="connsiteY5" fmla="*/ 558 h 84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300" h="844226">
                <a:moveTo>
                  <a:pt x="143" y="558"/>
                </a:moveTo>
                <a:cubicBezTo>
                  <a:pt x="-7383" y="-19197"/>
                  <a:pt x="282365" y="490684"/>
                  <a:pt x="344454" y="610158"/>
                </a:cubicBezTo>
                <a:cubicBezTo>
                  <a:pt x="406543" y="729632"/>
                  <a:pt x="378321" y="678832"/>
                  <a:pt x="372676" y="717402"/>
                </a:cubicBezTo>
                <a:cubicBezTo>
                  <a:pt x="367031" y="755972"/>
                  <a:pt x="307765" y="839699"/>
                  <a:pt x="310587" y="841580"/>
                </a:cubicBezTo>
                <a:cubicBezTo>
                  <a:pt x="313409" y="843461"/>
                  <a:pt x="436646" y="866980"/>
                  <a:pt x="389609" y="728691"/>
                </a:cubicBezTo>
                <a:cubicBezTo>
                  <a:pt x="342572" y="590402"/>
                  <a:pt x="7669" y="20313"/>
                  <a:pt x="143" y="5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CB7F1CF8-B325-5FF6-A5B5-9B5A22338D93}"/>
              </a:ext>
            </a:extLst>
          </p:cNvPr>
          <p:cNvSpPr/>
          <p:nvPr/>
        </p:nvSpPr>
        <p:spPr>
          <a:xfrm>
            <a:off x="3206005" y="7021599"/>
            <a:ext cx="412622" cy="666134"/>
          </a:xfrm>
          <a:custGeom>
            <a:avLst/>
            <a:gdLst>
              <a:gd name="connsiteX0" fmla="*/ 39 w 412622"/>
              <a:gd name="connsiteY0" fmla="*/ 90 h 666134"/>
              <a:gd name="connsiteX1" fmla="*/ 321773 w 412622"/>
              <a:gd name="connsiteY1" fmla="*/ 462934 h 666134"/>
              <a:gd name="connsiteX2" fmla="*/ 344351 w 412622"/>
              <a:gd name="connsiteY2" fmla="*/ 547601 h 666134"/>
              <a:gd name="connsiteX3" fmla="*/ 242751 w 412622"/>
              <a:gd name="connsiteY3" fmla="*/ 666134 h 666134"/>
              <a:gd name="connsiteX4" fmla="*/ 406439 w 412622"/>
              <a:gd name="connsiteY4" fmla="*/ 474223 h 666134"/>
              <a:gd name="connsiteX5" fmla="*/ 344351 w 412622"/>
              <a:gd name="connsiteY5" fmla="*/ 423423 h 666134"/>
              <a:gd name="connsiteX6" fmla="*/ 39 w 412622"/>
              <a:gd name="connsiteY6" fmla="*/ 90 h 66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622" h="666134">
                <a:moveTo>
                  <a:pt x="39" y="90"/>
                </a:moveTo>
                <a:cubicBezTo>
                  <a:pt x="-3724" y="6675"/>
                  <a:pt x="264388" y="371682"/>
                  <a:pt x="321773" y="462934"/>
                </a:cubicBezTo>
                <a:cubicBezTo>
                  <a:pt x="379158" y="554186"/>
                  <a:pt x="357521" y="513734"/>
                  <a:pt x="344351" y="547601"/>
                </a:cubicBezTo>
                <a:cubicBezTo>
                  <a:pt x="331181" y="581468"/>
                  <a:pt x="242751" y="666134"/>
                  <a:pt x="242751" y="666134"/>
                </a:cubicBezTo>
                <a:cubicBezTo>
                  <a:pt x="253099" y="653904"/>
                  <a:pt x="389506" y="514675"/>
                  <a:pt x="406439" y="474223"/>
                </a:cubicBezTo>
                <a:cubicBezTo>
                  <a:pt x="423372" y="433771"/>
                  <a:pt x="406440" y="498682"/>
                  <a:pt x="344351" y="423423"/>
                </a:cubicBezTo>
                <a:cubicBezTo>
                  <a:pt x="282262" y="348164"/>
                  <a:pt x="3802" y="-6495"/>
                  <a:pt x="39" y="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D46546C9-F951-576B-DC28-CF2599A60B7C}"/>
              </a:ext>
            </a:extLst>
          </p:cNvPr>
          <p:cNvSpPr/>
          <p:nvPr/>
        </p:nvSpPr>
        <p:spPr>
          <a:xfrm>
            <a:off x="3264606" y="7625458"/>
            <a:ext cx="311393" cy="46661"/>
          </a:xfrm>
          <a:custGeom>
            <a:avLst/>
            <a:gdLst>
              <a:gd name="connsiteX0" fmla="*/ 3527 w 311393"/>
              <a:gd name="connsiteY0" fmla="*/ 186 h 46661"/>
              <a:gd name="connsiteX1" fmla="*/ 122061 w 311393"/>
              <a:gd name="connsiteY1" fmla="*/ 45342 h 46661"/>
              <a:gd name="connsiteX2" fmla="*/ 302683 w 311393"/>
              <a:gd name="connsiteY2" fmla="*/ 34053 h 46661"/>
              <a:gd name="connsiteX3" fmla="*/ 257527 w 311393"/>
              <a:gd name="connsiteY3" fmla="*/ 28409 h 46661"/>
              <a:gd name="connsiteX4" fmla="*/ 3527 w 311393"/>
              <a:gd name="connsiteY4" fmla="*/ 186 h 4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393" h="46661">
                <a:moveTo>
                  <a:pt x="3527" y="186"/>
                </a:moveTo>
                <a:cubicBezTo>
                  <a:pt x="-19051" y="3008"/>
                  <a:pt x="72202" y="39698"/>
                  <a:pt x="122061" y="45342"/>
                </a:cubicBezTo>
                <a:cubicBezTo>
                  <a:pt x="171920" y="50986"/>
                  <a:pt x="280105" y="36875"/>
                  <a:pt x="302683" y="34053"/>
                </a:cubicBezTo>
                <a:cubicBezTo>
                  <a:pt x="325261" y="31231"/>
                  <a:pt x="301742" y="29350"/>
                  <a:pt x="257527" y="28409"/>
                </a:cubicBezTo>
                <a:cubicBezTo>
                  <a:pt x="213312" y="27468"/>
                  <a:pt x="26105" y="-2636"/>
                  <a:pt x="3527" y="18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6BE85686-B3D7-E1E3-7C6E-0F4EFF77E951}"/>
              </a:ext>
            </a:extLst>
          </p:cNvPr>
          <p:cNvSpPr/>
          <p:nvPr/>
        </p:nvSpPr>
        <p:spPr>
          <a:xfrm>
            <a:off x="3183374" y="6778865"/>
            <a:ext cx="197743" cy="818821"/>
          </a:xfrm>
          <a:custGeom>
            <a:avLst/>
            <a:gdLst>
              <a:gd name="connsiteX0" fmla="*/ 93 w 197743"/>
              <a:gd name="connsiteY0" fmla="*/ 113 h 818821"/>
              <a:gd name="connsiteX1" fmla="*/ 107337 w 197743"/>
              <a:gd name="connsiteY1" fmla="*/ 496824 h 818821"/>
              <a:gd name="connsiteX2" fmla="*/ 197648 w 197743"/>
              <a:gd name="connsiteY2" fmla="*/ 818557 h 818821"/>
              <a:gd name="connsiteX3" fmla="*/ 90404 w 197743"/>
              <a:gd name="connsiteY3" fmla="*/ 541979 h 818821"/>
              <a:gd name="connsiteX4" fmla="*/ 93 w 197743"/>
              <a:gd name="connsiteY4" fmla="*/ 113 h 81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43" h="818821">
                <a:moveTo>
                  <a:pt x="93" y="113"/>
                </a:moveTo>
                <a:cubicBezTo>
                  <a:pt x="2915" y="-7413"/>
                  <a:pt x="74411" y="360417"/>
                  <a:pt x="107337" y="496824"/>
                </a:cubicBezTo>
                <a:cubicBezTo>
                  <a:pt x="140263" y="633231"/>
                  <a:pt x="200470" y="811031"/>
                  <a:pt x="197648" y="818557"/>
                </a:cubicBezTo>
                <a:cubicBezTo>
                  <a:pt x="194826" y="826083"/>
                  <a:pt x="121448" y="671801"/>
                  <a:pt x="90404" y="541979"/>
                </a:cubicBezTo>
                <a:cubicBezTo>
                  <a:pt x="59360" y="412157"/>
                  <a:pt x="-2729" y="7639"/>
                  <a:pt x="93" y="1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03FC59B3-FC14-E091-EE46-C111FBB704E7}"/>
              </a:ext>
            </a:extLst>
          </p:cNvPr>
          <p:cNvSpPr/>
          <p:nvPr/>
        </p:nvSpPr>
        <p:spPr>
          <a:xfrm>
            <a:off x="4018844" y="3262159"/>
            <a:ext cx="896663" cy="2110987"/>
          </a:xfrm>
          <a:custGeom>
            <a:avLst/>
            <a:gdLst>
              <a:gd name="connsiteX0" fmla="*/ 0 w 896663"/>
              <a:gd name="connsiteY0" fmla="*/ 330 h 2110987"/>
              <a:gd name="connsiteX1" fmla="*/ 293512 w 896663"/>
              <a:gd name="connsiteY1" fmla="*/ 412374 h 2110987"/>
              <a:gd name="connsiteX2" fmla="*/ 886178 w 896663"/>
              <a:gd name="connsiteY2" fmla="*/ 2088774 h 2110987"/>
              <a:gd name="connsiteX3" fmla="*/ 643467 w 896663"/>
              <a:gd name="connsiteY3" fmla="*/ 1304197 h 2110987"/>
              <a:gd name="connsiteX4" fmla="*/ 276578 w 896663"/>
              <a:gd name="connsiteY4" fmla="*/ 299485 h 2110987"/>
              <a:gd name="connsiteX5" fmla="*/ 344312 w 896663"/>
              <a:gd name="connsiteY5" fmla="*/ 559130 h 2110987"/>
              <a:gd name="connsiteX6" fmla="*/ 282223 w 896663"/>
              <a:gd name="connsiteY6" fmla="*/ 344641 h 2110987"/>
              <a:gd name="connsiteX7" fmla="*/ 451556 w 896663"/>
              <a:gd name="connsiteY7" fmla="*/ 751041 h 2110987"/>
              <a:gd name="connsiteX8" fmla="*/ 293512 w 896663"/>
              <a:gd name="connsiteY8" fmla="*/ 350285 h 2110987"/>
              <a:gd name="connsiteX9" fmla="*/ 0 w 896663"/>
              <a:gd name="connsiteY9" fmla="*/ 330 h 211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6663" h="2110987">
                <a:moveTo>
                  <a:pt x="0" y="330"/>
                </a:moveTo>
                <a:cubicBezTo>
                  <a:pt x="0" y="10678"/>
                  <a:pt x="145816" y="64300"/>
                  <a:pt x="293512" y="412374"/>
                </a:cubicBezTo>
                <a:cubicBezTo>
                  <a:pt x="441208" y="760448"/>
                  <a:pt x="827852" y="1940137"/>
                  <a:pt x="886178" y="2088774"/>
                </a:cubicBezTo>
                <a:cubicBezTo>
                  <a:pt x="944504" y="2237411"/>
                  <a:pt x="745067" y="1602412"/>
                  <a:pt x="643467" y="1304197"/>
                </a:cubicBezTo>
                <a:cubicBezTo>
                  <a:pt x="541867" y="1005982"/>
                  <a:pt x="326437" y="423663"/>
                  <a:pt x="276578" y="299485"/>
                </a:cubicBezTo>
                <a:cubicBezTo>
                  <a:pt x="226719" y="175307"/>
                  <a:pt x="343371" y="551604"/>
                  <a:pt x="344312" y="559130"/>
                </a:cubicBezTo>
                <a:cubicBezTo>
                  <a:pt x="345253" y="566656"/>
                  <a:pt x="264349" y="312656"/>
                  <a:pt x="282223" y="344641"/>
                </a:cubicBezTo>
                <a:cubicBezTo>
                  <a:pt x="300097" y="376626"/>
                  <a:pt x="449675" y="750100"/>
                  <a:pt x="451556" y="751041"/>
                </a:cubicBezTo>
                <a:cubicBezTo>
                  <a:pt x="453437" y="751982"/>
                  <a:pt x="365008" y="475403"/>
                  <a:pt x="293512" y="350285"/>
                </a:cubicBezTo>
                <a:cubicBezTo>
                  <a:pt x="222016" y="225167"/>
                  <a:pt x="0" y="-10018"/>
                  <a:pt x="0" y="3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8FD47F49-69B7-A934-4C13-A4ACFE0B2C08}"/>
              </a:ext>
            </a:extLst>
          </p:cNvPr>
          <p:cNvSpPr/>
          <p:nvPr/>
        </p:nvSpPr>
        <p:spPr>
          <a:xfrm>
            <a:off x="3925624" y="3194635"/>
            <a:ext cx="539302" cy="2201583"/>
          </a:xfrm>
          <a:custGeom>
            <a:avLst/>
            <a:gdLst>
              <a:gd name="connsiteX0" fmla="*/ 217398 w 539302"/>
              <a:gd name="connsiteY0" fmla="*/ 121 h 2201583"/>
              <a:gd name="connsiteX1" fmla="*/ 64998 w 539302"/>
              <a:gd name="connsiteY1" fmla="*/ 745187 h 2201583"/>
              <a:gd name="connsiteX2" fmla="*/ 211754 w 539302"/>
              <a:gd name="connsiteY2" fmla="*/ 1298343 h 2201583"/>
              <a:gd name="connsiteX3" fmla="*/ 110154 w 539302"/>
              <a:gd name="connsiteY3" fmla="*/ 1191098 h 2201583"/>
              <a:gd name="connsiteX4" fmla="*/ 539132 w 539302"/>
              <a:gd name="connsiteY4" fmla="*/ 2201454 h 2201583"/>
              <a:gd name="connsiteX5" fmla="*/ 160954 w 539302"/>
              <a:gd name="connsiteY5" fmla="*/ 1258832 h 2201583"/>
              <a:gd name="connsiteX6" fmla="*/ 76287 w 539302"/>
              <a:gd name="connsiteY6" fmla="*/ 858076 h 2201583"/>
              <a:gd name="connsiteX7" fmla="*/ 31132 w 539302"/>
              <a:gd name="connsiteY7" fmla="*/ 976609 h 2201583"/>
              <a:gd name="connsiteX8" fmla="*/ 48065 w 539302"/>
              <a:gd name="connsiteY8" fmla="*/ 491187 h 2201583"/>
              <a:gd name="connsiteX9" fmla="*/ 8554 w 539302"/>
              <a:gd name="connsiteY9" fmla="*/ 801632 h 2201583"/>
              <a:gd name="connsiteX10" fmla="*/ 217398 w 539302"/>
              <a:gd name="connsiteY10" fmla="*/ 121 h 220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9302" h="2201583">
                <a:moveTo>
                  <a:pt x="217398" y="121"/>
                </a:moveTo>
                <a:cubicBezTo>
                  <a:pt x="226805" y="-9286"/>
                  <a:pt x="65939" y="528817"/>
                  <a:pt x="64998" y="745187"/>
                </a:cubicBezTo>
                <a:cubicBezTo>
                  <a:pt x="64057" y="961557"/>
                  <a:pt x="204228" y="1224025"/>
                  <a:pt x="211754" y="1298343"/>
                </a:cubicBezTo>
                <a:cubicBezTo>
                  <a:pt x="219280" y="1372662"/>
                  <a:pt x="55591" y="1040580"/>
                  <a:pt x="110154" y="1191098"/>
                </a:cubicBezTo>
                <a:cubicBezTo>
                  <a:pt x="164717" y="1341616"/>
                  <a:pt x="530665" y="2190165"/>
                  <a:pt x="539132" y="2201454"/>
                </a:cubicBezTo>
                <a:cubicBezTo>
                  <a:pt x="547599" y="2212743"/>
                  <a:pt x="238095" y="1482728"/>
                  <a:pt x="160954" y="1258832"/>
                </a:cubicBezTo>
                <a:cubicBezTo>
                  <a:pt x="83813" y="1034936"/>
                  <a:pt x="97924" y="905113"/>
                  <a:pt x="76287" y="858076"/>
                </a:cubicBezTo>
                <a:cubicBezTo>
                  <a:pt x="54650" y="811039"/>
                  <a:pt x="35836" y="1037757"/>
                  <a:pt x="31132" y="976609"/>
                </a:cubicBezTo>
                <a:cubicBezTo>
                  <a:pt x="26428" y="915461"/>
                  <a:pt x="51828" y="520350"/>
                  <a:pt x="48065" y="491187"/>
                </a:cubicBezTo>
                <a:cubicBezTo>
                  <a:pt x="44302" y="462024"/>
                  <a:pt x="-23431" y="878773"/>
                  <a:pt x="8554" y="801632"/>
                </a:cubicBezTo>
                <a:cubicBezTo>
                  <a:pt x="40539" y="724491"/>
                  <a:pt x="207991" y="9528"/>
                  <a:pt x="217398" y="1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18F45597-F858-F468-3961-BF7F70DFE4BB}"/>
              </a:ext>
            </a:extLst>
          </p:cNvPr>
          <p:cNvSpPr/>
          <p:nvPr/>
        </p:nvSpPr>
        <p:spPr>
          <a:xfrm>
            <a:off x="3642793" y="3243689"/>
            <a:ext cx="456550" cy="2368541"/>
          </a:xfrm>
          <a:custGeom>
            <a:avLst/>
            <a:gdLst>
              <a:gd name="connsiteX0" fmla="*/ 455074 w 456550"/>
              <a:gd name="connsiteY0" fmla="*/ 1867 h 2368541"/>
              <a:gd name="connsiteX1" fmla="*/ 155918 w 456550"/>
              <a:gd name="connsiteY1" fmla="*/ 402622 h 2368541"/>
              <a:gd name="connsiteX2" fmla="*/ 234940 w 456550"/>
              <a:gd name="connsiteY2" fmla="*/ 1125111 h 2368541"/>
              <a:gd name="connsiteX3" fmla="*/ 206718 w 456550"/>
              <a:gd name="connsiteY3" fmla="*/ 989644 h 2368541"/>
              <a:gd name="connsiteX4" fmla="*/ 308318 w 456550"/>
              <a:gd name="connsiteY4" fmla="*/ 2366889 h 2368541"/>
              <a:gd name="connsiteX5" fmla="*/ 189785 w 456550"/>
              <a:gd name="connsiteY5" fmla="*/ 673555 h 2368541"/>
              <a:gd name="connsiteX6" fmla="*/ 110763 w 456550"/>
              <a:gd name="connsiteY6" fmla="*/ 763867 h 2368541"/>
              <a:gd name="connsiteX7" fmla="*/ 133340 w 456550"/>
              <a:gd name="connsiteY7" fmla="*/ 402622 h 2368541"/>
              <a:gd name="connsiteX8" fmla="*/ 9163 w 456550"/>
              <a:gd name="connsiteY8" fmla="*/ 555022 h 2368541"/>
              <a:gd name="connsiteX9" fmla="*/ 455074 w 456550"/>
              <a:gd name="connsiteY9" fmla="*/ 1867 h 236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550" h="2368541">
                <a:moveTo>
                  <a:pt x="455074" y="1867"/>
                </a:moveTo>
                <a:cubicBezTo>
                  <a:pt x="479533" y="-23533"/>
                  <a:pt x="192607" y="215415"/>
                  <a:pt x="155918" y="402622"/>
                </a:cubicBezTo>
                <a:cubicBezTo>
                  <a:pt x="119229" y="589829"/>
                  <a:pt x="226473" y="1027274"/>
                  <a:pt x="234940" y="1125111"/>
                </a:cubicBezTo>
                <a:cubicBezTo>
                  <a:pt x="243407" y="1222948"/>
                  <a:pt x="194488" y="782681"/>
                  <a:pt x="206718" y="989644"/>
                </a:cubicBezTo>
                <a:cubicBezTo>
                  <a:pt x="218948" y="1196607"/>
                  <a:pt x="311140" y="2419571"/>
                  <a:pt x="308318" y="2366889"/>
                </a:cubicBezTo>
                <a:cubicBezTo>
                  <a:pt x="305496" y="2314208"/>
                  <a:pt x="222711" y="940725"/>
                  <a:pt x="189785" y="673555"/>
                </a:cubicBezTo>
                <a:cubicBezTo>
                  <a:pt x="156859" y="406385"/>
                  <a:pt x="120171" y="809023"/>
                  <a:pt x="110763" y="763867"/>
                </a:cubicBezTo>
                <a:cubicBezTo>
                  <a:pt x="101355" y="718711"/>
                  <a:pt x="150273" y="437429"/>
                  <a:pt x="133340" y="402622"/>
                </a:cubicBezTo>
                <a:cubicBezTo>
                  <a:pt x="116407" y="367815"/>
                  <a:pt x="-38815" y="620874"/>
                  <a:pt x="9163" y="555022"/>
                </a:cubicBezTo>
                <a:cubicBezTo>
                  <a:pt x="57141" y="489170"/>
                  <a:pt x="430615" y="27267"/>
                  <a:pt x="455074" y="186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526F5A6A-E58B-6DAB-F9EE-77CF2C827A73}"/>
              </a:ext>
            </a:extLst>
          </p:cNvPr>
          <p:cNvSpPr/>
          <p:nvPr/>
        </p:nvSpPr>
        <p:spPr>
          <a:xfrm>
            <a:off x="3392466" y="3213260"/>
            <a:ext cx="553992" cy="2851456"/>
          </a:xfrm>
          <a:custGeom>
            <a:avLst/>
            <a:gdLst>
              <a:gd name="connsiteX0" fmla="*/ 536067 w 553992"/>
              <a:gd name="connsiteY0" fmla="*/ 71807 h 2851456"/>
              <a:gd name="connsiteX1" fmla="*/ 197401 w 553992"/>
              <a:gd name="connsiteY1" fmla="*/ 354029 h 2851456"/>
              <a:gd name="connsiteX2" fmla="*/ 5490 w 553992"/>
              <a:gd name="connsiteY2" fmla="*/ 1567584 h 2851456"/>
              <a:gd name="connsiteX3" fmla="*/ 50645 w 553992"/>
              <a:gd name="connsiteY3" fmla="*/ 1234562 h 2851456"/>
              <a:gd name="connsiteX4" fmla="*/ 33712 w 553992"/>
              <a:gd name="connsiteY4" fmla="*/ 2848873 h 2851456"/>
              <a:gd name="connsiteX5" fmla="*/ 84512 w 553992"/>
              <a:gd name="connsiteY5" fmla="*/ 799940 h 2851456"/>
              <a:gd name="connsiteX6" fmla="*/ 45001 w 553992"/>
              <a:gd name="connsiteY6" fmla="*/ 941051 h 2851456"/>
              <a:gd name="connsiteX7" fmla="*/ 231267 w 553992"/>
              <a:gd name="connsiteY7" fmla="*/ 190340 h 2851456"/>
              <a:gd name="connsiteX8" fmla="*/ 90156 w 553992"/>
              <a:gd name="connsiteY8" fmla="*/ 438696 h 2851456"/>
              <a:gd name="connsiteX9" fmla="*/ 293356 w 553992"/>
              <a:gd name="connsiteY9" fmla="*/ 4073 h 2851456"/>
              <a:gd name="connsiteX10" fmla="*/ 191756 w 553992"/>
              <a:gd name="connsiteY10" fmla="*/ 212918 h 2851456"/>
              <a:gd name="connsiteX11" fmla="*/ 473978 w 553992"/>
              <a:gd name="connsiteY11" fmla="*/ 71807 h 2851456"/>
              <a:gd name="connsiteX12" fmla="*/ 536067 w 553992"/>
              <a:gd name="connsiteY12" fmla="*/ 71807 h 285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992" h="2851456">
                <a:moveTo>
                  <a:pt x="536067" y="71807"/>
                </a:moveTo>
                <a:cubicBezTo>
                  <a:pt x="489971" y="118844"/>
                  <a:pt x="285830" y="104733"/>
                  <a:pt x="197401" y="354029"/>
                </a:cubicBezTo>
                <a:cubicBezTo>
                  <a:pt x="108971" y="603325"/>
                  <a:pt x="29949" y="1420829"/>
                  <a:pt x="5490" y="1567584"/>
                </a:cubicBezTo>
                <a:cubicBezTo>
                  <a:pt x="-18969" y="1714339"/>
                  <a:pt x="45941" y="1021014"/>
                  <a:pt x="50645" y="1234562"/>
                </a:cubicBezTo>
                <a:cubicBezTo>
                  <a:pt x="55349" y="1448110"/>
                  <a:pt x="28068" y="2921310"/>
                  <a:pt x="33712" y="2848873"/>
                </a:cubicBezTo>
                <a:cubicBezTo>
                  <a:pt x="39356" y="2776436"/>
                  <a:pt x="82631" y="1117910"/>
                  <a:pt x="84512" y="799940"/>
                </a:cubicBezTo>
                <a:cubicBezTo>
                  <a:pt x="86393" y="481970"/>
                  <a:pt x="20542" y="1042651"/>
                  <a:pt x="45001" y="941051"/>
                </a:cubicBezTo>
                <a:cubicBezTo>
                  <a:pt x="69460" y="839451"/>
                  <a:pt x="223741" y="274066"/>
                  <a:pt x="231267" y="190340"/>
                </a:cubicBezTo>
                <a:cubicBezTo>
                  <a:pt x="238793" y="106614"/>
                  <a:pt x="79808" y="469740"/>
                  <a:pt x="90156" y="438696"/>
                </a:cubicBezTo>
                <a:cubicBezTo>
                  <a:pt x="100504" y="407652"/>
                  <a:pt x="276423" y="41703"/>
                  <a:pt x="293356" y="4073"/>
                </a:cubicBezTo>
                <a:cubicBezTo>
                  <a:pt x="310289" y="-33557"/>
                  <a:pt x="161652" y="201629"/>
                  <a:pt x="191756" y="212918"/>
                </a:cubicBezTo>
                <a:cubicBezTo>
                  <a:pt x="221860" y="224207"/>
                  <a:pt x="416593" y="93444"/>
                  <a:pt x="473978" y="71807"/>
                </a:cubicBezTo>
                <a:cubicBezTo>
                  <a:pt x="531363" y="50170"/>
                  <a:pt x="582163" y="24770"/>
                  <a:pt x="536067" y="7180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9B23A27E-D3AC-89B6-020F-2A3B4552CFE1}"/>
              </a:ext>
            </a:extLst>
          </p:cNvPr>
          <p:cNvSpPr/>
          <p:nvPr/>
        </p:nvSpPr>
        <p:spPr>
          <a:xfrm>
            <a:off x="4153125" y="3083393"/>
            <a:ext cx="1720782" cy="1724092"/>
          </a:xfrm>
          <a:custGeom>
            <a:avLst/>
            <a:gdLst>
              <a:gd name="connsiteX0" fmla="*/ 1186 w 1720782"/>
              <a:gd name="connsiteY0" fmla="*/ 150874 h 1724092"/>
              <a:gd name="connsiteX1" fmla="*/ 447097 w 1720782"/>
              <a:gd name="connsiteY1" fmla="*/ 77496 h 1724092"/>
              <a:gd name="connsiteX2" fmla="*/ 1152653 w 1720782"/>
              <a:gd name="connsiteY2" fmla="*/ 862074 h 1724092"/>
              <a:gd name="connsiteX3" fmla="*/ 1180875 w 1720782"/>
              <a:gd name="connsiteY3" fmla="*/ 777407 h 1724092"/>
              <a:gd name="connsiteX4" fmla="*/ 1705808 w 1720782"/>
              <a:gd name="connsiteY4" fmla="*/ 1708740 h 1724092"/>
              <a:gd name="connsiteX5" fmla="*/ 1553408 w 1720782"/>
              <a:gd name="connsiteY5" fmla="*/ 1330563 h 1724092"/>
              <a:gd name="connsiteX6" fmla="*/ 1299408 w 1720782"/>
              <a:gd name="connsiteY6" fmla="*/ 974963 h 1724092"/>
              <a:gd name="connsiteX7" fmla="*/ 1333275 w 1720782"/>
              <a:gd name="connsiteY7" fmla="*/ 1127363 h 1724092"/>
              <a:gd name="connsiteX8" fmla="*/ 763186 w 1720782"/>
              <a:gd name="connsiteY8" fmla="*/ 438740 h 1724092"/>
              <a:gd name="connsiteX9" fmla="*/ 401942 w 1720782"/>
              <a:gd name="connsiteY9" fmla="*/ 32340 h 1724092"/>
              <a:gd name="connsiteX10" fmla="*/ 170519 w 1720782"/>
              <a:gd name="connsiteY10" fmla="*/ 32340 h 1724092"/>
              <a:gd name="connsiteX11" fmla="*/ 311631 w 1720782"/>
              <a:gd name="connsiteY11" fmla="*/ 4118 h 1724092"/>
              <a:gd name="connsiteX12" fmla="*/ 1186 w 1720782"/>
              <a:gd name="connsiteY12" fmla="*/ 150874 h 172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20782" h="1724092">
                <a:moveTo>
                  <a:pt x="1186" y="150874"/>
                </a:moveTo>
                <a:cubicBezTo>
                  <a:pt x="23764" y="163104"/>
                  <a:pt x="255186" y="-41037"/>
                  <a:pt x="447097" y="77496"/>
                </a:cubicBezTo>
                <a:cubicBezTo>
                  <a:pt x="639008" y="196029"/>
                  <a:pt x="1030357" y="745422"/>
                  <a:pt x="1152653" y="862074"/>
                </a:cubicBezTo>
                <a:cubicBezTo>
                  <a:pt x="1274949" y="978726"/>
                  <a:pt x="1088683" y="636296"/>
                  <a:pt x="1180875" y="777407"/>
                </a:cubicBezTo>
                <a:cubicBezTo>
                  <a:pt x="1273067" y="918518"/>
                  <a:pt x="1643719" y="1616547"/>
                  <a:pt x="1705808" y="1708740"/>
                </a:cubicBezTo>
                <a:cubicBezTo>
                  <a:pt x="1767897" y="1800933"/>
                  <a:pt x="1621141" y="1452859"/>
                  <a:pt x="1553408" y="1330563"/>
                </a:cubicBezTo>
                <a:cubicBezTo>
                  <a:pt x="1485675" y="1208267"/>
                  <a:pt x="1336097" y="1008830"/>
                  <a:pt x="1299408" y="974963"/>
                </a:cubicBezTo>
                <a:cubicBezTo>
                  <a:pt x="1262719" y="941096"/>
                  <a:pt x="1422645" y="1216734"/>
                  <a:pt x="1333275" y="1127363"/>
                </a:cubicBezTo>
                <a:cubicBezTo>
                  <a:pt x="1243905" y="1037993"/>
                  <a:pt x="918408" y="621244"/>
                  <a:pt x="763186" y="438740"/>
                </a:cubicBezTo>
                <a:cubicBezTo>
                  <a:pt x="607964" y="256236"/>
                  <a:pt x="500720" y="100073"/>
                  <a:pt x="401942" y="32340"/>
                </a:cubicBezTo>
                <a:cubicBezTo>
                  <a:pt x="303164" y="-35393"/>
                  <a:pt x="185571" y="37044"/>
                  <a:pt x="170519" y="32340"/>
                </a:cubicBezTo>
                <a:cubicBezTo>
                  <a:pt x="155467" y="27636"/>
                  <a:pt x="337972" y="-12815"/>
                  <a:pt x="311631" y="4118"/>
                </a:cubicBezTo>
                <a:cubicBezTo>
                  <a:pt x="285290" y="21051"/>
                  <a:pt x="-21392" y="138644"/>
                  <a:pt x="1186" y="1508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9006A1F8-D18D-4DCB-B3FB-79500948E22E}"/>
              </a:ext>
            </a:extLst>
          </p:cNvPr>
          <p:cNvSpPr/>
          <p:nvPr/>
        </p:nvSpPr>
        <p:spPr>
          <a:xfrm>
            <a:off x="3014044" y="3216665"/>
            <a:ext cx="822441" cy="2653561"/>
          </a:xfrm>
          <a:custGeom>
            <a:avLst/>
            <a:gdLst>
              <a:gd name="connsiteX0" fmla="*/ 818534 w 822441"/>
              <a:gd name="connsiteY0" fmla="*/ 6313 h 2653561"/>
              <a:gd name="connsiteX1" fmla="*/ 496800 w 822441"/>
              <a:gd name="connsiteY1" fmla="*/ 136135 h 2653561"/>
              <a:gd name="connsiteX2" fmla="*/ 101689 w 822441"/>
              <a:gd name="connsiteY2" fmla="*/ 1219868 h 2653561"/>
              <a:gd name="connsiteX3" fmla="*/ 124267 w 822441"/>
              <a:gd name="connsiteY3" fmla="*/ 1061824 h 2653561"/>
              <a:gd name="connsiteX4" fmla="*/ 89 w 822441"/>
              <a:gd name="connsiteY4" fmla="*/ 2653557 h 2653561"/>
              <a:gd name="connsiteX5" fmla="*/ 112978 w 822441"/>
              <a:gd name="connsiteY5" fmla="*/ 1044891 h 2653561"/>
              <a:gd name="connsiteX6" fmla="*/ 525023 w 822441"/>
              <a:gd name="connsiteY6" fmla="*/ 96624 h 2653561"/>
              <a:gd name="connsiteX7" fmla="*/ 412134 w 822441"/>
              <a:gd name="connsiteY7" fmla="*/ 164357 h 2653561"/>
              <a:gd name="connsiteX8" fmla="*/ 660489 w 822441"/>
              <a:gd name="connsiteY8" fmla="*/ 34535 h 2653561"/>
              <a:gd name="connsiteX9" fmla="*/ 818534 w 822441"/>
              <a:gd name="connsiteY9" fmla="*/ 6313 h 265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2441" h="2653561">
                <a:moveTo>
                  <a:pt x="818534" y="6313"/>
                </a:moveTo>
                <a:cubicBezTo>
                  <a:pt x="791253" y="23246"/>
                  <a:pt x="616274" y="-66124"/>
                  <a:pt x="496800" y="136135"/>
                </a:cubicBezTo>
                <a:cubicBezTo>
                  <a:pt x="377326" y="338394"/>
                  <a:pt x="163778" y="1065587"/>
                  <a:pt x="101689" y="1219868"/>
                </a:cubicBezTo>
                <a:cubicBezTo>
                  <a:pt x="39600" y="1374149"/>
                  <a:pt x="141200" y="822876"/>
                  <a:pt x="124267" y="1061824"/>
                </a:cubicBezTo>
                <a:cubicBezTo>
                  <a:pt x="107334" y="1300772"/>
                  <a:pt x="1970" y="2656379"/>
                  <a:pt x="89" y="2653557"/>
                </a:cubicBezTo>
                <a:cubicBezTo>
                  <a:pt x="-1792" y="2650735"/>
                  <a:pt x="25489" y="1471047"/>
                  <a:pt x="112978" y="1044891"/>
                </a:cubicBezTo>
                <a:cubicBezTo>
                  <a:pt x="200467" y="618736"/>
                  <a:pt x="475164" y="243380"/>
                  <a:pt x="525023" y="96624"/>
                </a:cubicBezTo>
                <a:cubicBezTo>
                  <a:pt x="574882" y="-50132"/>
                  <a:pt x="389556" y="174705"/>
                  <a:pt x="412134" y="164357"/>
                </a:cubicBezTo>
                <a:cubicBezTo>
                  <a:pt x="434712" y="154009"/>
                  <a:pt x="597459" y="59935"/>
                  <a:pt x="660489" y="34535"/>
                </a:cubicBezTo>
                <a:cubicBezTo>
                  <a:pt x="723519" y="9135"/>
                  <a:pt x="845815" y="-10620"/>
                  <a:pt x="818534" y="63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D3A3EDD4-9D90-66D6-DFE2-15DAB4610942}"/>
              </a:ext>
            </a:extLst>
          </p:cNvPr>
          <p:cNvSpPr/>
          <p:nvPr/>
        </p:nvSpPr>
        <p:spPr>
          <a:xfrm>
            <a:off x="3284903" y="5271170"/>
            <a:ext cx="62489" cy="1385393"/>
          </a:xfrm>
          <a:custGeom>
            <a:avLst/>
            <a:gdLst>
              <a:gd name="connsiteX0" fmla="*/ 56608 w 62489"/>
              <a:gd name="connsiteY0" fmla="*/ 741 h 1385393"/>
              <a:gd name="connsiteX1" fmla="*/ 22741 w 62489"/>
              <a:gd name="connsiteY1" fmla="*/ 943363 h 1385393"/>
              <a:gd name="connsiteX2" fmla="*/ 62253 w 62489"/>
              <a:gd name="connsiteY2" fmla="*/ 1383630 h 1385393"/>
              <a:gd name="connsiteX3" fmla="*/ 164 w 62489"/>
              <a:gd name="connsiteY3" fmla="*/ 796608 h 1385393"/>
              <a:gd name="connsiteX4" fmla="*/ 56608 w 62489"/>
              <a:gd name="connsiteY4" fmla="*/ 741 h 138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89" h="1385393">
                <a:moveTo>
                  <a:pt x="56608" y="741"/>
                </a:moveTo>
                <a:cubicBezTo>
                  <a:pt x="60371" y="25200"/>
                  <a:pt x="21800" y="712882"/>
                  <a:pt x="22741" y="943363"/>
                </a:cubicBezTo>
                <a:cubicBezTo>
                  <a:pt x="23682" y="1173844"/>
                  <a:pt x="66016" y="1408089"/>
                  <a:pt x="62253" y="1383630"/>
                </a:cubicBezTo>
                <a:cubicBezTo>
                  <a:pt x="58490" y="1359171"/>
                  <a:pt x="-3599" y="1029912"/>
                  <a:pt x="164" y="796608"/>
                </a:cubicBezTo>
                <a:cubicBezTo>
                  <a:pt x="3927" y="563304"/>
                  <a:pt x="52845" y="-23718"/>
                  <a:pt x="56608" y="74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34D1410F-2EA0-0FA6-47A9-09AAB7E029C7}"/>
              </a:ext>
            </a:extLst>
          </p:cNvPr>
          <p:cNvSpPr/>
          <p:nvPr/>
        </p:nvSpPr>
        <p:spPr>
          <a:xfrm>
            <a:off x="2279180" y="3294268"/>
            <a:ext cx="1162050" cy="1838126"/>
          </a:xfrm>
          <a:custGeom>
            <a:avLst/>
            <a:gdLst>
              <a:gd name="connsiteX0" fmla="*/ 1158287 w 1162050"/>
              <a:gd name="connsiteY0" fmla="*/ 7732 h 1838126"/>
              <a:gd name="connsiteX1" fmla="*/ 390642 w 1162050"/>
              <a:gd name="connsiteY1" fmla="*/ 617332 h 1838126"/>
              <a:gd name="connsiteX2" fmla="*/ 469664 w 1162050"/>
              <a:gd name="connsiteY2" fmla="*/ 566532 h 1838126"/>
              <a:gd name="connsiteX3" fmla="*/ 210020 w 1162050"/>
              <a:gd name="connsiteY3" fmla="*/ 933421 h 1838126"/>
              <a:gd name="connsiteX4" fmla="*/ 322909 w 1162050"/>
              <a:gd name="connsiteY4" fmla="*/ 803599 h 1838126"/>
              <a:gd name="connsiteX5" fmla="*/ 1176 w 1162050"/>
              <a:gd name="connsiteY5" fmla="*/ 1836532 h 1838126"/>
              <a:gd name="connsiteX6" fmla="*/ 458376 w 1162050"/>
              <a:gd name="connsiteY6" fmla="*/ 532665 h 1838126"/>
              <a:gd name="connsiteX7" fmla="*/ 396287 w 1162050"/>
              <a:gd name="connsiteY7" fmla="*/ 577821 h 1838126"/>
              <a:gd name="connsiteX8" fmla="*/ 785753 w 1162050"/>
              <a:gd name="connsiteY8" fmla="*/ 256088 h 1838126"/>
              <a:gd name="connsiteX9" fmla="*/ 689798 w 1162050"/>
              <a:gd name="connsiteY9" fmla="*/ 273021 h 1838126"/>
              <a:gd name="connsiteX10" fmla="*/ 1158287 w 1162050"/>
              <a:gd name="connsiteY10" fmla="*/ 7732 h 183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2050" h="1838126">
                <a:moveTo>
                  <a:pt x="1158287" y="7732"/>
                </a:moveTo>
                <a:cubicBezTo>
                  <a:pt x="1108428" y="65117"/>
                  <a:pt x="505412" y="524199"/>
                  <a:pt x="390642" y="617332"/>
                </a:cubicBezTo>
                <a:cubicBezTo>
                  <a:pt x="275872" y="710465"/>
                  <a:pt x="499768" y="513851"/>
                  <a:pt x="469664" y="566532"/>
                </a:cubicBezTo>
                <a:cubicBezTo>
                  <a:pt x="439560" y="619213"/>
                  <a:pt x="234479" y="893910"/>
                  <a:pt x="210020" y="933421"/>
                </a:cubicBezTo>
                <a:cubicBezTo>
                  <a:pt x="185561" y="972932"/>
                  <a:pt x="357716" y="653081"/>
                  <a:pt x="322909" y="803599"/>
                </a:cubicBezTo>
                <a:cubicBezTo>
                  <a:pt x="288102" y="954117"/>
                  <a:pt x="-21402" y="1881688"/>
                  <a:pt x="1176" y="1836532"/>
                </a:cubicBezTo>
                <a:cubicBezTo>
                  <a:pt x="23754" y="1791376"/>
                  <a:pt x="392524" y="742450"/>
                  <a:pt x="458376" y="532665"/>
                </a:cubicBezTo>
                <a:cubicBezTo>
                  <a:pt x="524228" y="322880"/>
                  <a:pt x="341724" y="623917"/>
                  <a:pt x="396287" y="577821"/>
                </a:cubicBezTo>
                <a:cubicBezTo>
                  <a:pt x="450850" y="531725"/>
                  <a:pt x="736834" y="306888"/>
                  <a:pt x="785753" y="256088"/>
                </a:cubicBezTo>
                <a:cubicBezTo>
                  <a:pt x="834671" y="205288"/>
                  <a:pt x="632413" y="316295"/>
                  <a:pt x="689798" y="273021"/>
                </a:cubicBezTo>
                <a:cubicBezTo>
                  <a:pt x="747183" y="229747"/>
                  <a:pt x="1208146" y="-49653"/>
                  <a:pt x="1158287" y="773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9655C0A1-ADFD-B5A9-3627-CD1EDA8CE29F}"/>
              </a:ext>
            </a:extLst>
          </p:cNvPr>
          <p:cNvSpPr/>
          <p:nvPr/>
        </p:nvSpPr>
        <p:spPr>
          <a:xfrm>
            <a:off x="2638390" y="3889022"/>
            <a:ext cx="347521" cy="2580809"/>
          </a:xfrm>
          <a:custGeom>
            <a:avLst/>
            <a:gdLst>
              <a:gd name="connsiteX0" fmla="*/ 347521 w 347521"/>
              <a:gd name="connsiteY0" fmla="*/ 0 h 2580809"/>
              <a:gd name="connsiteX1" fmla="*/ 3210 w 347521"/>
              <a:gd name="connsiteY1" fmla="*/ 965200 h 2580809"/>
              <a:gd name="connsiteX2" fmla="*/ 257210 w 347521"/>
              <a:gd name="connsiteY2" fmla="*/ 2477911 h 2580809"/>
              <a:gd name="connsiteX3" fmla="*/ 228988 w 347521"/>
              <a:gd name="connsiteY3" fmla="*/ 2302934 h 2580809"/>
              <a:gd name="connsiteX4" fmla="*/ 20143 w 347521"/>
              <a:gd name="connsiteY4" fmla="*/ 1151467 h 2580809"/>
              <a:gd name="connsiteX5" fmla="*/ 8854 w 347521"/>
              <a:gd name="connsiteY5" fmla="*/ 1253067 h 2580809"/>
              <a:gd name="connsiteX6" fmla="*/ 25788 w 347521"/>
              <a:gd name="connsiteY6" fmla="*/ 666045 h 2580809"/>
              <a:gd name="connsiteX7" fmla="*/ 8854 w 347521"/>
              <a:gd name="connsiteY7" fmla="*/ 705556 h 2580809"/>
              <a:gd name="connsiteX8" fmla="*/ 347521 w 347521"/>
              <a:gd name="connsiteY8" fmla="*/ 0 h 2580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521" h="2580809">
                <a:moveTo>
                  <a:pt x="347521" y="0"/>
                </a:moveTo>
                <a:cubicBezTo>
                  <a:pt x="182891" y="276107"/>
                  <a:pt x="18262" y="552215"/>
                  <a:pt x="3210" y="965200"/>
                </a:cubicBezTo>
                <a:cubicBezTo>
                  <a:pt x="-11842" y="1378185"/>
                  <a:pt x="219580" y="2254955"/>
                  <a:pt x="257210" y="2477911"/>
                </a:cubicBezTo>
                <a:cubicBezTo>
                  <a:pt x="294840" y="2700867"/>
                  <a:pt x="268499" y="2524008"/>
                  <a:pt x="228988" y="2302934"/>
                </a:cubicBezTo>
                <a:cubicBezTo>
                  <a:pt x="189477" y="2081860"/>
                  <a:pt x="56832" y="1326445"/>
                  <a:pt x="20143" y="1151467"/>
                </a:cubicBezTo>
                <a:cubicBezTo>
                  <a:pt x="-16546" y="976489"/>
                  <a:pt x="7913" y="1333971"/>
                  <a:pt x="8854" y="1253067"/>
                </a:cubicBezTo>
                <a:cubicBezTo>
                  <a:pt x="9795" y="1172163"/>
                  <a:pt x="25788" y="757297"/>
                  <a:pt x="25788" y="666045"/>
                </a:cubicBezTo>
                <a:cubicBezTo>
                  <a:pt x="25788" y="574793"/>
                  <a:pt x="8854" y="705556"/>
                  <a:pt x="8854" y="705556"/>
                </a:cubicBezTo>
                <a:lnTo>
                  <a:pt x="34752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F90E1C02-0392-05CD-92B4-AD6CA505CD31}"/>
              </a:ext>
            </a:extLst>
          </p:cNvPr>
          <p:cNvSpPr/>
          <p:nvPr/>
        </p:nvSpPr>
        <p:spPr>
          <a:xfrm>
            <a:off x="2212615" y="5079612"/>
            <a:ext cx="727091" cy="2564522"/>
          </a:xfrm>
          <a:custGeom>
            <a:avLst/>
            <a:gdLst>
              <a:gd name="connsiteX0" fmla="*/ 129829 w 727091"/>
              <a:gd name="connsiteY0" fmla="*/ 388 h 2564522"/>
              <a:gd name="connsiteX1" fmla="*/ 84674 w 727091"/>
              <a:gd name="connsiteY1" fmla="*/ 553544 h 2564522"/>
              <a:gd name="connsiteX2" fmla="*/ 423341 w 727091"/>
              <a:gd name="connsiteY2" fmla="*/ 1721944 h 2564522"/>
              <a:gd name="connsiteX3" fmla="*/ 355607 w 727091"/>
              <a:gd name="connsiteY3" fmla="*/ 1580832 h 2564522"/>
              <a:gd name="connsiteX4" fmla="*/ 722496 w 727091"/>
              <a:gd name="connsiteY4" fmla="*/ 2551677 h 2564522"/>
              <a:gd name="connsiteX5" fmla="*/ 536229 w 727091"/>
              <a:gd name="connsiteY5" fmla="*/ 2049321 h 2564522"/>
              <a:gd name="connsiteX6" fmla="*/ 169341 w 727091"/>
              <a:gd name="connsiteY6" fmla="*/ 818832 h 2564522"/>
              <a:gd name="connsiteX7" fmla="*/ 141118 w 727091"/>
              <a:gd name="connsiteY7" fmla="*/ 943010 h 2564522"/>
              <a:gd name="connsiteX8" fmla="*/ 112896 w 727091"/>
              <a:gd name="connsiteY8" fmla="*/ 474521 h 2564522"/>
              <a:gd name="connsiteX9" fmla="*/ 7 w 727091"/>
              <a:gd name="connsiteY9" fmla="*/ 626921 h 2564522"/>
              <a:gd name="connsiteX10" fmla="*/ 129829 w 727091"/>
              <a:gd name="connsiteY10" fmla="*/ 388 h 256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7091" h="2564522">
                <a:moveTo>
                  <a:pt x="129829" y="388"/>
                </a:moveTo>
                <a:cubicBezTo>
                  <a:pt x="143940" y="-11841"/>
                  <a:pt x="35755" y="266618"/>
                  <a:pt x="84674" y="553544"/>
                </a:cubicBezTo>
                <a:cubicBezTo>
                  <a:pt x="133593" y="840470"/>
                  <a:pt x="378186" y="1550729"/>
                  <a:pt x="423341" y="1721944"/>
                </a:cubicBezTo>
                <a:cubicBezTo>
                  <a:pt x="468496" y="1893159"/>
                  <a:pt x="305748" y="1442543"/>
                  <a:pt x="355607" y="1580832"/>
                </a:cubicBezTo>
                <a:cubicBezTo>
                  <a:pt x="405466" y="1719121"/>
                  <a:pt x="692392" y="2473596"/>
                  <a:pt x="722496" y="2551677"/>
                </a:cubicBezTo>
                <a:cubicBezTo>
                  <a:pt x="752600" y="2629759"/>
                  <a:pt x="628422" y="2338129"/>
                  <a:pt x="536229" y="2049321"/>
                </a:cubicBezTo>
                <a:cubicBezTo>
                  <a:pt x="444036" y="1760513"/>
                  <a:pt x="235193" y="1003217"/>
                  <a:pt x="169341" y="818832"/>
                </a:cubicBezTo>
                <a:cubicBezTo>
                  <a:pt x="103489" y="634447"/>
                  <a:pt x="150525" y="1000395"/>
                  <a:pt x="141118" y="943010"/>
                </a:cubicBezTo>
                <a:cubicBezTo>
                  <a:pt x="131711" y="885625"/>
                  <a:pt x="136414" y="527202"/>
                  <a:pt x="112896" y="474521"/>
                </a:cubicBezTo>
                <a:cubicBezTo>
                  <a:pt x="89378" y="421840"/>
                  <a:pt x="-934" y="702180"/>
                  <a:pt x="7" y="626921"/>
                </a:cubicBezTo>
                <a:cubicBezTo>
                  <a:pt x="948" y="551662"/>
                  <a:pt x="115718" y="12617"/>
                  <a:pt x="129829" y="38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156D2720-0E90-78BB-94A2-8A4153BDD8AC}"/>
              </a:ext>
            </a:extLst>
          </p:cNvPr>
          <p:cNvSpPr/>
          <p:nvPr/>
        </p:nvSpPr>
        <p:spPr>
          <a:xfrm>
            <a:off x="4378439" y="3040967"/>
            <a:ext cx="859654" cy="2089868"/>
          </a:xfrm>
          <a:custGeom>
            <a:avLst/>
            <a:gdLst>
              <a:gd name="connsiteX0" fmla="*/ 125828 w 859654"/>
              <a:gd name="connsiteY0" fmla="*/ 1389 h 2089868"/>
              <a:gd name="connsiteX1" fmla="*/ 108894 w 859654"/>
              <a:gd name="connsiteY1" fmla="*/ 334411 h 2089868"/>
              <a:gd name="connsiteX2" fmla="*/ 498361 w 859654"/>
              <a:gd name="connsiteY2" fmla="*/ 1452011 h 2089868"/>
              <a:gd name="connsiteX3" fmla="*/ 470139 w 859654"/>
              <a:gd name="connsiteY3" fmla="*/ 1327833 h 2089868"/>
              <a:gd name="connsiteX4" fmla="*/ 859605 w 859654"/>
              <a:gd name="connsiteY4" fmla="*/ 2089833 h 2089868"/>
              <a:gd name="connsiteX5" fmla="*/ 441917 w 859654"/>
              <a:gd name="connsiteY5" fmla="*/ 1293966 h 2089868"/>
              <a:gd name="connsiteX6" fmla="*/ 7294 w 859654"/>
              <a:gd name="connsiteY6" fmla="*/ 362633 h 2089868"/>
              <a:gd name="connsiteX7" fmla="*/ 159694 w 859654"/>
              <a:gd name="connsiteY7" fmla="*/ 543255 h 2089868"/>
              <a:gd name="connsiteX8" fmla="*/ 29872 w 859654"/>
              <a:gd name="connsiteY8" fmla="*/ 227166 h 2089868"/>
              <a:gd name="connsiteX9" fmla="*/ 125828 w 859654"/>
              <a:gd name="connsiteY9" fmla="*/ 1389 h 208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9654" h="2089868">
                <a:moveTo>
                  <a:pt x="125828" y="1389"/>
                </a:moveTo>
                <a:cubicBezTo>
                  <a:pt x="138998" y="19263"/>
                  <a:pt x="46805" y="92641"/>
                  <a:pt x="108894" y="334411"/>
                </a:cubicBezTo>
                <a:cubicBezTo>
                  <a:pt x="170983" y="576181"/>
                  <a:pt x="438154" y="1286441"/>
                  <a:pt x="498361" y="1452011"/>
                </a:cubicBezTo>
                <a:cubicBezTo>
                  <a:pt x="558569" y="1617581"/>
                  <a:pt x="409932" y="1221529"/>
                  <a:pt x="470139" y="1327833"/>
                </a:cubicBezTo>
                <a:cubicBezTo>
                  <a:pt x="530346" y="1434137"/>
                  <a:pt x="864309" y="2095477"/>
                  <a:pt x="859605" y="2089833"/>
                </a:cubicBezTo>
                <a:cubicBezTo>
                  <a:pt x="854901" y="2084189"/>
                  <a:pt x="583969" y="1581833"/>
                  <a:pt x="441917" y="1293966"/>
                </a:cubicBezTo>
                <a:cubicBezTo>
                  <a:pt x="299865" y="1006099"/>
                  <a:pt x="54331" y="487751"/>
                  <a:pt x="7294" y="362633"/>
                </a:cubicBezTo>
                <a:cubicBezTo>
                  <a:pt x="-39743" y="237515"/>
                  <a:pt x="155931" y="565833"/>
                  <a:pt x="159694" y="543255"/>
                </a:cubicBezTo>
                <a:cubicBezTo>
                  <a:pt x="163457" y="520677"/>
                  <a:pt x="40220" y="311833"/>
                  <a:pt x="29872" y="227166"/>
                </a:cubicBezTo>
                <a:cubicBezTo>
                  <a:pt x="19524" y="142499"/>
                  <a:pt x="112658" y="-16485"/>
                  <a:pt x="125828" y="13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7E8A1744-4055-B1D4-F739-7CDAA76CE1F9}"/>
              </a:ext>
            </a:extLst>
          </p:cNvPr>
          <p:cNvSpPr/>
          <p:nvPr/>
        </p:nvSpPr>
        <p:spPr>
          <a:xfrm>
            <a:off x="4478978" y="3004598"/>
            <a:ext cx="1644427" cy="1845585"/>
          </a:xfrm>
          <a:custGeom>
            <a:avLst/>
            <a:gdLst>
              <a:gd name="connsiteX0" fmla="*/ 30933 w 1644427"/>
              <a:gd name="connsiteY0" fmla="*/ 20824 h 1845585"/>
              <a:gd name="connsiteX1" fmla="*/ 967911 w 1644427"/>
              <a:gd name="connsiteY1" fmla="*/ 579624 h 1845585"/>
              <a:gd name="connsiteX2" fmla="*/ 1617022 w 1644427"/>
              <a:gd name="connsiteY2" fmla="*/ 1810113 h 1845585"/>
              <a:gd name="connsiteX3" fmla="*/ 1475911 w 1644427"/>
              <a:gd name="connsiteY3" fmla="*/ 1431935 h 1845585"/>
              <a:gd name="connsiteX4" fmla="*/ 1041289 w 1644427"/>
              <a:gd name="connsiteY4" fmla="*/ 590913 h 1845585"/>
              <a:gd name="connsiteX5" fmla="*/ 1052578 w 1644427"/>
              <a:gd name="connsiteY5" fmla="*/ 675580 h 1845585"/>
              <a:gd name="connsiteX6" fmla="*/ 601022 w 1644427"/>
              <a:gd name="connsiteY6" fmla="*/ 246602 h 1845585"/>
              <a:gd name="connsiteX7" fmla="*/ 256711 w 1644427"/>
              <a:gd name="connsiteY7" fmla="*/ 128069 h 1845585"/>
              <a:gd name="connsiteX8" fmla="*/ 30933 w 1644427"/>
              <a:gd name="connsiteY8" fmla="*/ 20824 h 184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4427" h="1845585">
                <a:moveTo>
                  <a:pt x="30933" y="20824"/>
                </a:moveTo>
                <a:cubicBezTo>
                  <a:pt x="149466" y="96083"/>
                  <a:pt x="703563" y="281409"/>
                  <a:pt x="967911" y="579624"/>
                </a:cubicBezTo>
                <a:cubicBezTo>
                  <a:pt x="1232259" y="877839"/>
                  <a:pt x="1532355" y="1668061"/>
                  <a:pt x="1617022" y="1810113"/>
                </a:cubicBezTo>
                <a:cubicBezTo>
                  <a:pt x="1701689" y="1952165"/>
                  <a:pt x="1571866" y="1635135"/>
                  <a:pt x="1475911" y="1431935"/>
                </a:cubicBezTo>
                <a:cubicBezTo>
                  <a:pt x="1379956" y="1228735"/>
                  <a:pt x="1111845" y="716972"/>
                  <a:pt x="1041289" y="590913"/>
                </a:cubicBezTo>
                <a:cubicBezTo>
                  <a:pt x="970734" y="464854"/>
                  <a:pt x="1125956" y="732965"/>
                  <a:pt x="1052578" y="675580"/>
                </a:cubicBezTo>
                <a:cubicBezTo>
                  <a:pt x="979200" y="618195"/>
                  <a:pt x="733666" y="337854"/>
                  <a:pt x="601022" y="246602"/>
                </a:cubicBezTo>
                <a:cubicBezTo>
                  <a:pt x="468378" y="155350"/>
                  <a:pt x="347022" y="160054"/>
                  <a:pt x="256711" y="128069"/>
                </a:cubicBezTo>
                <a:cubicBezTo>
                  <a:pt x="166400" y="96084"/>
                  <a:pt x="-87600" y="-54435"/>
                  <a:pt x="30933" y="208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9E96F8BE-26DA-E4F2-6124-60EB8D5C0B55}"/>
              </a:ext>
            </a:extLst>
          </p:cNvPr>
          <p:cNvSpPr/>
          <p:nvPr/>
        </p:nvSpPr>
        <p:spPr>
          <a:xfrm>
            <a:off x="4482662" y="3056027"/>
            <a:ext cx="1983014" cy="1243979"/>
          </a:xfrm>
          <a:custGeom>
            <a:avLst/>
            <a:gdLst>
              <a:gd name="connsiteX0" fmla="*/ 0 w 1983014"/>
              <a:gd name="connsiteY0" fmla="*/ 60290 h 1243979"/>
              <a:gd name="connsiteX1" fmla="*/ 541283 w 1983014"/>
              <a:gd name="connsiteY1" fmla="*/ 70801 h 1243979"/>
              <a:gd name="connsiteX2" fmla="*/ 1450428 w 1983014"/>
              <a:gd name="connsiteY2" fmla="*/ 580552 h 1243979"/>
              <a:gd name="connsiteX3" fmla="*/ 1471448 w 1983014"/>
              <a:gd name="connsiteY3" fmla="*/ 538511 h 1243979"/>
              <a:gd name="connsiteX4" fmla="*/ 1981200 w 1983014"/>
              <a:gd name="connsiteY4" fmla="*/ 1242704 h 1243979"/>
              <a:gd name="connsiteX5" fmla="*/ 1618593 w 1983014"/>
              <a:gd name="connsiteY5" fmla="*/ 696166 h 1243979"/>
              <a:gd name="connsiteX6" fmla="*/ 1035269 w 1983014"/>
              <a:gd name="connsiteY6" fmla="*/ 123352 h 1243979"/>
              <a:gd name="connsiteX7" fmla="*/ 1429407 w 1983014"/>
              <a:gd name="connsiteY7" fmla="*/ 564787 h 1243979"/>
              <a:gd name="connsiteX8" fmla="*/ 851338 w 1983014"/>
              <a:gd name="connsiteY8" fmla="*/ 112842 h 1243979"/>
              <a:gd name="connsiteX9" fmla="*/ 1140372 w 1983014"/>
              <a:gd name="connsiteY9" fmla="*/ 338814 h 1243979"/>
              <a:gd name="connsiteX10" fmla="*/ 777766 w 1983014"/>
              <a:gd name="connsiteY10" fmla="*/ 128607 h 1243979"/>
              <a:gd name="connsiteX11" fmla="*/ 788276 w 1983014"/>
              <a:gd name="connsiteY11" fmla="*/ 133863 h 1243979"/>
              <a:gd name="connsiteX12" fmla="*/ 604345 w 1983014"/>
              <a:gd name="connsiteY12" fmla="*/ 2483 h 1243979"/>
              <a:gd name="connsiteX13" fmla="*/ 683172 w 1983014"/>
              <a:gd name="connsiteY13" fmla="*/ 44525 h 1243979"/>
              <a:gd name="connsiteX14" fmla="*/ 0 w 1983014"/>
              <a:gd name="connsiteY14" fmla="*/ 60290 h 124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83014" h="1243979">
                <a:moveTo>
                  <a:pt x="0" y="60290"/>
                </a:moveTo>
                <a:cubicBezTo>
                  <a:pt x="149772" y="22190"/>
                  <a:pt x="299545" y="-15909"/>
                  <a:pt x="541283" y="70801"/>
                </a:cubicBezTo>
                <a:cubicBezTo>
                  <a:pt x="783021" y="157511"/>
                  <a:pt x="1295401" y="502600"/>
                  <a:pt x="1450428" y="580552"/>
                </a:cubicBezTo>
                <a:cubicBezTo>
                  <a:pt x="1605455" y="658504"/>
                  <a:pt x="1382986" y="428152"/>
                  <a:pt x="1471448" y="538511"/>
                </a:cubicBezTo>
                <a:cubicBezTo>
                  <a:pt x="1559910" y="648870"/>
                  <a:pt x="1956676" y="1216428"/>
                  <a:pt x="1981200" y="1242704"/>
                </a:cubicBezTo>
                <a:cubicBezTo>
                  <a:pt x="2005724" y="1268980"/>
                  <a:pt x="1776248" y="882725"/>
                  <a:pt x="1618593" y="696166"/>
                </a:cubicBezTo>
                <a:cubicBezTo>
                  <a:pt x="1460938" y="509607"/>
                  <a:pt x="1066800" y="145248"/>
                  <a:pt x="1035269" y="123352"/>
                </a:cubicBezTo>
                <a:cubicBezTo>
                  <a:pt x="1003738" y="101456"/>
                  <a:pt x="1460062" y="566539"/>
                  <a:pt x="1429407" y="564787"/>
                </a:cubicBezTo>
                <a:cubicBezTo>
                  <a:pt x="1398752" y="563035"/>
                  <a:pt x="851338" y="112842"/>
                  <a:pt x="851338" y="112842"/>
                </a:cubicBezTo>
                <a:cubicBezTo>
                  <a:pt x="803166" y="75180"/>
                  <a:pt x="1152634" y="336187"/>
                  <a:pt x="1140372" y="338814"/>
                </a:cubicBezTo>
                <a:cubicBezTo>
                  <a:pt x="1128110" y="341441"/>
                  <a:pt x="836449" y="162766"/>
                  <a:pt x="777766" y="128607"/>
                </a:cubicBezTo>
                <a:cubicBezTo>
                  <a:pt x="719083" y="94448"/>
                  <a:pt x="817179" y="154884"/>
                  <a:pt x="788276" y="133863"/>
                </a:cubicBezTo>
                <a:cubicBezTo>
                  <a:pt x="759373" y="112842"/>
                  <a:pt x="621862" y="17373"/>
                  <a:pt x="604345" y="2483"/>
                </a:cubicBezTo>
                <a:cubicBezTo>
                  <a:pt x="586828" y="-12407"/>
                  <a:pt x="683172" y="44525"/>
                  <a:pt x="683172" y="44525"/>
                </a:cubicBezTo>
                <a:lnTo>
                  <a:pt x="0" y="6029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18A0A12B-5E77-D069-4C6B-07574771B8BD}"/>
              </a:ext>
            </a:extLst>
          </p:cNvPr>
          <p:cNvSpPr/>
          <p:nvPr/>
        </p:nvSpPr>
        <p:spPr>
          <a:xfrm>
            <a:off x="6351612" y="4285786"/>
            <a:ext cx="595751" cy="1702068"/>
          </a:xfrm>
          <a:custGeom>
            <a:avLst/>
            <a:gdLst>
              <a:gd name="connsiteX0" fmla="*/ 1891 w 595751"/>
              <a:gd name="connsiteY0" fmla="*/ 7690 h 1702068"/>
              <a:gd name="connsiteX1" fmla="*/ 448581 w 595751"/>
              <a:gd name="connsiteY1" fmla="*/ 790711 h 1702068"/>
              <a:gd name="connsiteX2" fmla="*/ 585216 w 595751"/>
              <a:gd name="connsiteY2" fmla="*/ 1337248 h 1702068"/>
              <a:gd name="connsiteX3" fmla="*/ 579960 w 595751"/>
              <a:gd name="connsiteY3" fmla="*/ 1179593 h 1702068"/>
              <a:gd name="connsiteX4" fmla="*/ 527409 w 595751"/>
              <a:gd name="connsiteY4" fmla="*/ 1699855 h 1702068"/>
              <a:gd name="connsiteX5" fmla="*/ 564195 w 595751"/>
              <a:gd name="connsiteY5" fmla="*/ 943111 h 1702068"/>
              <a:gd name="connsiteX6" fmla="*/ 506388 w 595751"/>
              <a:gd name="connsiteY6" fmla="*/ 901069 h 1702068"/>
              <a:gd name="connsiteX7" fmla="*/ 112250 w 595751"/>
              <a:gd name="connsiteY7" fmla="*/ 23455 h 1702068"/>
              <a:gd name="connsiteX8" fmla="*/ 280416 w 595751"/>
              <a:gd name="connsiteY8" fmla="*/ 370297 h 1702068"/>
              <a:gd name="connsiteX9" fmla="*/ 1891 w 595751"/>
              <a:gd name="connsiteY9" fmla="*/ 7690 h 170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5751" h="1702068">
                <a:moveTo>
                  <a:pt x="1891" y="7690"/>
                </a:moveTo>
                <a:cubicBezTo>
                  <a:pt x="29918" y="77759"/>
                  <a:pt x="351360" y="569118"/>
                  <a:pt x="448581" y="790711"/>
                </a:cubicBezTo>
                <a:cubicBezTo>
                  <a:pt x="545802" y="1012304"/>
                  <a:pt x="563319" y="1272434"/>
                  <a:pt x="585216" y="1337248"/>
                </a:cubicBezTo>
                <a:cubicBezTo>
                  <a:pt x="607113" y="1402062"/>
                  <a:pt x="589595" y="1119158"/>
                  <a:pt x="579960" y="1179593"/>
                </a:cubicBezTo>
                <a:cubicBezTo>
                  <a:pt x="570325" y="1240028"/>
                  <a:pt x="530037" y="1739269"/>
                  <a:pt x="527409" y="1699855"/>
                </a:cubicBezTo>
                <a:cubicBezTo>
                  <a:pt x="524782" y="1660441"/>
                  <a:pt x="567699" y="1076242"/>
                  <a:pt x="564195" y="943111"/>
                </a:cubicBezTo>
                <a:cubicBezTo>
                  <a:pt x="560692" y="809980"/>
                  <a:pt x="581712" y="1054345"/>
                  <a:pt x="506388" y="901069"/>
                </a:cubicBezTo>
                <a:cubicBezTo>
                  <a:pt x="431064" y="747793"/>
                  <a:pt x="149912" y="111917"/>
                  <a:pt x="112250" y="23455"/>
                </a:cubicBezTo>
                <a:cubicBezTo>
                  <a:pt x="74588" y="-65007"/>
                  <a:pt x="294430" y="371173"/>
                  <a:pt x="280416" y="370297"/>
                </a:cubicBezTo>
                <a:cubicBezTo>
                  <a:pt x="266402" y="369421"/>
                  <a:pt x="-26136" y="-62379"/>
                  <a:pt x="1891" y="76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4F52F07A-E6A8-0719-7144-B60A13F62968}"/>
              </a:ext>
            </a:extLst>
          </p:cNvPr>
          <p:cNvSpPr/>
          <p:nvPr/>
        </p:nvSpPr>
        <p:spPr>
          <a:xfrm>
            <a:off x="2021370" y="5678809"/>
            <a:ext cx="2123966" cy="3190906"/>
          </a:xfrm>
          <a:custGeom>
            <a:avLst/>
            <a:gdLst>
              <a:gd name="connsiteX0" fmla="*/ 183350 w 2123966"/>
              <a:gd name="connsiteY0" fmla="*/ 631 h 3190906"/>
              <a:gd name="connsiteX1" fmla="*/ 163030 w 2123966"/>
              <a:gd name="connsiteY1" fmla="*/ 569591 h 3190906"/>
              <a:gd name="connsiteX2" fmla="*/ 630390 w 2123966"/>
              <a:gd name="connsiteY2" fmla="*/ 1555111 h 3190906"/>
              <a:gd name="connsiteX3" fmla="*/ 488150 w 2123966"/>
              <a:gd name="connsiteY3" fmla="*/ 1382391 h 3190906"/>
              <a:gd name="connsiteX4" fmla="*/ 853910 w 2123966"/>
              <a:gd name="connsiteY4" fmla="*/ 1798951 h 3190906"/>
              <a:gd name="connsiteX5" fmla="*/ 1067270 w 2123966"/>
              <a:gd name="connsiteY5" fmla="*/ 2052951 h 3190906"/>
              <a:gd name="connsiteX6" fmla="*/ 823430 w 2123966"/>
              <a:gd name="connsiteY6" fmla="*/ 1870071 h 3190906"/>
              <a:gd name="connsiteX7" fmla="*/ 2123910 w 2123966"/>
              <a:gd name="connsiteY7" fmla="*/ 3190871 h 3190906"/>
              <a:gd name="connsiteX8" fmla="*/ 874230 w 2123966"/>
              <a:gd name="connsiteY8" fmla="*/ 1910711 h 3190906"/>
              <a:gd name="connsiteX9" fmla="*/ 244310 w 2123966"/>
              <a:gd name="connsiteY9" fmla="*/ 1179191 h 3190906"/>
              <a:gd name="connsiteX10" fmla="*/ 457670 w 2123966"/>
              <a:gd name="connsiteY10" fmla="*/ 1311271 h 3190906"/>
              <a:gd name="connsiteX11" fmla="*/ 366230 w 2123966"/>
              <a:gd name="connsiteY11" fmla="*/ 975991 h 3190906"/>
              <a:gd name="connsiteX12" fmla="*/ 163030 w 2123966"/>
              <a:gd name="connsiteY12" fmla="*/ 671191 h 3190906"/>
              <a:gd name="connsiteX13" fmla="*/ 470 w 2123966"/>
              <a:gd name="connsiteY13" fmla="*/ 1026791 h 3190906"/>
              <a:gd name="connsiteX14" fmla="*/ 112230 w 2123966"/>
              <a:gd name="connsiteY14" fmla="*/ 508631 h 3190906"/>
              <a:gd name="connsiteX15" fmla="*/ 71590 w 2123966"/>
              <a:gd name="connsiteY15" fmla="*/ 671191 h 3190906"/>
              <a:gd name="connsiteX16" fmla="*/ 183350 w 2123966"/>
              <a:gd name="connsiteY16" fmla="*/ 631 h 319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23966" h="3190906">
                <a:moveTo>
                  <a:pt x="183350" y="631"/>
                </a:moveTo>
                <a:cubicBezTo>
                  <a:pt x="198590" y="-16302"/>
                  <a:pt x="88523" y="310511"/>
                  <a:pt x="163030" y="569591"/>
                </a:cubicBezTo>
                <a:cubicBezTo>
                  <a:pt x="237537" y="828671"/>
                  <a:pt x="576203" y="1419644"/>
                  <a:pt x="630390" y="1555111"/>
                </a:cubicBezTo>
                <a:cubicBezTo>
                  <a:pt x="684577" y="1690578"/>
                  <a:pt x="450897" y="1341751"/>
                  <a:pt x="488150" y="1382391"/>
                </a:cubicBezTo>
                <a:cubicBezTo>
                  <a:pt x="525403" y="1423031"/>
                  <a:pt x="757390" y="1687191"/>
                  <a:pt x="853910" y="1798951"/>
                </a:cubicBezTo>
                <a:cubicBezTo>
                  <a:pt x="950430" y="1910711"/>
                  <a:pt x="1072350" y="2041098"/>
                  <a:pt x="1067270" y="2052951"/>
                </a:cubicBezTo>
                <a:cubicBezTo>
                  <a:pt x="1062190" y="2064804"/>
                  <a:pt x="647323" y="1680418"/>
                  <a:pt x="823430" y="1870071"/>
                </a:cubicBezTo>
                <a:cubicBezTo>
                  <a:pt x="999537" y="2059724"/>
                  <a:pt x="2115443" y="3184098"/>
                  <a:pt x="2123910" y="3190871"/>
                </a:cubicBezTo>
                <a:cubicBezTo>
                  <a:pt x="2132377" y="3197644"/>
                  <a:pt x="1187497" y="2245991"/>
                  <a:pt x="874230" y="1910711"/>
                </a:cubicBezTo>
                <a:cubicBezTo>
                  <a:pt x="560963" y="1575431"/>
                  <a:pt x="313737" y="1279097"/>
                  <a:pt x="244310" y="1179191"/>
                </a:cubicBezTo>
                <a:cubicBezTo>
                  <a:pt x="174883" y="1079285"/>
                  <a:pt x="437350" y="1345138"/>
                  <a:pt x="457670" y="1311271"/>
                </a:cubicBezTo>
                <a:cubicBezTo>
                  <a:pt x="477990" y="1277404"/>
                  <a:pt x="415337" y="1082671"/>
                  <a:pt x="366230" y="975991"/>
                </a:cubicBezTo>
                <a:cubicBezTo>
                  <a:pt x="317123" y="869311"/>
                  <a:pt x="223990" y="662724"/>
                  <a:pt x="163030" y="671191"/>
                </a:cubicBezTo>
                <a:cubicBezTo>
                  <a:pt x="102070" y="679658"/>
                  <a:pt x="8937" y="1053884"/>
                  <a:pt x="470" y="1026791"/>
                </a:cubicBezTo>
                <a:cubicBezTo>
                  <a:pt x="-7997" y="999698"/>
                  <a:pt x="100377" y="567898"/>
                  <a:pt x="112230" y="508631"/>
                </a:cubicBezTo>
                <a:cubicBezTo>
                  <a:pt x="124083" y="449364"/>
                  <a:pt x="61430" y="760938"/>
                  <a:pt x="71590" y="671191"/>
                </a:cubicBezTo>
                <a:cubicBezTo>
                  <a:pt x="81750" y="581444"/>
                  <a:pt x="168110" y="17564"/>
                  <a:pt x="183350" y="6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B4382303-0601-0AE6-747F-0A2DFA3CAD01}"/>
              </a:ext>
            </a:extLst>
          </p:cNvPr>
          <p:cNvSpPr/>
          <p:nvPr/>
        </p:nvSpPr>
        <p:spPr>
          <a:xfrm>
            <a:off x="2437519" y="6349933"/>
            <a:ext cx="366893" cy="1615710"/>
          </a:xfrm>
          <a:custGeom>
            <a:avLst/>
            <a:gdLst>
              <a:gd name="connsiteX0" fmla="*/ 275201 w 366893"/>
              <a:gd name="connsiteY0" fmla="*/ 67 h 1615710"/>
              <a:gd name="connsiteX1" fmla="*/ 61841 w 366893"/>
              <a:gd name="connsiteY1" fmla="*/ 1097347 h 1615710"/>
              <a:gd name="connsiteX2" fmla="*/ 366641 w 366893"/>
              <a:gd name="connsiteY2" fmla="*/ 1615507 h 1615710"/>
              <a:gd name="connsiteX3" fmla="*/ 881 w 366893"/>
              <a:gd name="connsiteY3" fmla="*/ 1046547 h 1615710"/>
              <a:gd name="connsiteX4" fmla="*/ 275201 w 366893"/>
              <a:gd name="connsiteY4" fmla="*/ 67 h 161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893" h="1615710">
                <a:moveTo>
                  <a:pt x="275201" y="67"/>
                </a:moveTo>
                <a:cubicBezTo>
                  <a:pt x="285361" y="8534"/>
                  <a:pt x="46601" y="828107"/>
                  <a:pt x="61841" y="1097347"/>
                </a:cubicBezTo>
                <a:cubicBezTo>
                  <a:pt x="77081" y="1366587"/>
                  <a:pt x="376801" y="1623974"/>
                  <a:pt x="366641" y="1615507"/>
                </a:cubicBezTo>
                <a:cubicBezTo>
                  <a:pt x="356481" y="1607040"/>
                  <a:pt x="19508" y="1309014"/>
                  <a:pt x="881" y="1046547"/>
                </a:cubicBezTo>
                <a:cubicBezTo>
                  <a:pt x="-17746" y="784080"/>
                  <a:pt x="265041" y="-8400"/>
                  <a:pt x="275201" y="6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8A67755C-B1C3-7FCF-C470-BEADE8C733D2}"/>
              </a:ext>
            </a:extLst>
          </p:cNvPr>
          <p:cNvSpPr/>
          <p:nvPr/>
        </p:nvSpPr>
        <p:spPr>
          <a:xfrm>
            <a:off x="1804417" y="6368316"/>
            <a:ext cx="1249641" cy="1692536"/>
          </a:xfrm>
          <a:custGeom>
            <a:avLst/>
            <a:gdLst>
              <a:gd name="connsiteX0" fmla="*/ 308863 w 1249641"/>
              <a:gd name="connsiteY0" fmla="*/ 52804 h 1692536"/>
              <a:gd name="connsiteX1" fmla="*/ 298703 w 1249641"/>
              <a:gd name="connsiteY1" fmla="*/ 113764 h 1692536"/>
              <a:gd name="connsiteX2" fmla="*/ 105663 w 1249641"/>
              <a:gd name="connsiteY2" fmla="*/ 865604 h 1692536"/>
              <a:gd name="connsiteX3" fmla="*/ 1182623 w 1249641"/>
              <a:gd name="connsiteY3" fmla="*/ 1647924 h 1692536"/>
              <a:gd name="connsiteX4" fmla="*/ 1020063 w 1249641"/>
              <a:gd name="connsiteY4" fmla="*/ 1515844 h 1692536"/>
              <a:gd name="connsiteX5" fmla="*/ 75183 w 1249641"/>
              <a:gd name="connsiteY5" fmla="*/ 845284 h 1692536"/>
              <a:gd name="connsiteX6" fmla="*/ 85343 w 1249641"/>
              <a:gd name="connsiteY6" fmla="*/ 601444 h 1692536"/>
              <a:gd name="connsiteX7" fmla="*/ 308863 w 1249641"/>
              <a:gd name="connsiteY7" fmla="*/ 52804 h 169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9641" h="1692536">
                <a:moveTo>
                  <a:pt x="308863" y="52804"/>
                </a:moveTo>
                <a:cubicBezTo>
                  <a:pt x="344423" y="-28476"/>
                  <a:pt x="332570" y="-21703"/>
                  <a:pt x="298703" y="113764"/>
                </a:cubicBezTo>
                <a:cubicBezTo>
                  <a:pt x="264836" y="249231"/>
                  <a:pt x="-41657" y="609911"/>
                  <a:pt x="105663" y="865604"/>
                </a:cubicBezTo>
                <a:cubicBezTo>
                  <a:pt x="252983" y="1121297"/>
                  <a:pt x="1030223" y="1539551"/>
                  <a:pt x="1182623" y="1647924"/>
                </a:cubicBezTo>
                <a:cubicBezTo>
                  <a:pt x="1335023" y="1756297"/>
                  <a:pt x="1204636" y="1649617"/>
                  <a:pt x="1020063" y="1515844"/>
                </a:cubicBezTo>
                <a:cubicBezTo>
                  <a:pt x="835490" y="1382071"/>
                  <a:pt x="230970" y="997684"/>
                  <a:pt x="75183" y="845284"/>
                </a:cubicBezTo>
                <a:cubicBezTo>
                  <a:pt x="-80604" y="692884"/>
                  <a:pt x="48090" y="733524"/>
                  <a:pt x="85343" y="601444"/>
                </a:cubicBezTo>
                <a:cubicBezTo>
                  <a:pt x="122596" y="469364"/>
                  <a:pt x="273303" y="134084"/>
                  <a:pt x="308863" y="5280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0C982D76-1233-61E3-1CCC-80766CB91FE3}"/>
              </a:ext>
            </a:extLst>
          </p:cNvPr>
          <p:cNvSpPr/>
          <p:nvPr/>
        </p:nvSpPr>
        <p:spPr>
          <a:xfrm>
            <a:off x="1636460" y="6826489"/>
            <a:ext cx="614704" cy="3255196"/>
          </a:xfrm>
          <a:custGeom>
            <a:avLst/>
            <a:gdLst>
              <a:gd name="connsiteX0" fmla="*/ 547940 w 614704"/>
              <a:gd name="connsiteY0" fmla="*/ 1031 h 3255196"/>
              <a:gd name="connsiteX1" fmla="*/ 131380 w 614704"/>
              <a:gd name="connsiteY1" fmla="*/ 1982231 h 3255196"/>
              <a:gd name="connsiteX2" fmla="*/ 608900 w 614704"/>
              <a:gd name="connsiteY2" fmla="*/ 3231911 h 3255196"/>
              <a:gd name="connsiteX3" fmla="*/ 375220 w 614704"/>
              <a:gd name="connsiteY3" fmla="*/ 2703591 h 3255196"/>
              <a:gd name="connsiteX4" fmla="*/ 60260 w 614704"/>
              <a:gd name="connsiteY4" fmla="*/ 1565671 h 3255196"/>
              <a:gd name="connsiteX5" fmla="*/ 50100 w 614704"/>
              <a:gd name="connsiteY5" fmla="*/ 1707911 h 3255196"/>
              <a:gd name="connsiteX6" fmla="*/ 547940 w 614704"/>
              <a:gd name="connsiteY6" fmla="*/ 1031 h 325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4704" h="3255196">
                <a:moveTo>
                  <a:pt x="547940" y="1031"/>
                </a:moveTo>
                <a:cubicBezTo>
                  <a:pt x="561487" y="46751"/>
                  <a:pt x="121220" y="1443751"/>
                  <a:pt x="131380" y="1982231"/>
                </a:cubicBezTo>
                <a:cubicBezTo>
                  <a:pt x="141540" y="2520711"/>
                  <a:pt x="568260" y="3111684"/>
                  <a:pt x="608900" y="3231911"/>
                </a:cubicBezTo>
                <a:cubicBezTo>
                  <a:pt x="649540" y="3352138"/>
                  <a:pt x="466660" y="2981298"/>
                  <a:pt x="375220" y="2703591"/>
                </a:cubicBezTo>
                <a:cubicBezTo>
                  <a:pt x="283780" y="2425884"/>
                  <a:pt x="114447" y="1731618"/>
                  <a:pt x="60260" y="1565671"/>
                </a:cubicBezTo>
                <a:cubicBezTo>
                  <a:pt x="6073" y="1399724"/>
                  <a:pt x="-37953" y="1972071"/>
                  <a:pt x="50100" y="1707911"/>
                </a:cubicBezTo>
                <a:cubicBezTo>
                  <a:pt x="138153" y="1443751"/>
                  <a:pt x="534393" y="-44689"/>
                  <a:pt x="547940" y="10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654AAC3E-1D94-E229-5709-A21CFA1D25DB}"/>
              </a:ext>
            </a:extLst>
          </p:cNvPr>
          <p:cNvSpPr/>
          <p:nvPr/>
        </p:nvSpPr>
        <p:spPr>
          <a:xfrm>
            <a:off x="3290171" y="8593882"/>
            <a:ext cx="816839" cy="1403698"/>
          </a:xfrm>
          <a:custGeom>
            <a:avLst/>
            <a:gdLst>
              <a:gd name="connsiteX0" fmla="*/ 1669 w 816839"/>
              <a:gd name="connsiteY0" fmla="*/ 1478 h 1403698"/>
              <a:gd name="connsiteX1" fmla="*/ 601109 w 816839"/>
              <a:gd name="connsiteY1" fmla="*/ 722838 h 1403698"/>
              <a:gd name="connsiteX2" fmla="*/ 814469 w 816839"/>
              <a:gd name="connsiteY2" fmla="*/ 1403558 h 1403698"/>
              <a:gd name="connsiteX3" fmla="*/ 712869 w 816839"/>
              <a:gd name="connsiteY3" fmla="*/ 783798 h 1403698"/>
              <a:gd name="connsiteX4" fmla="*/ 672229 w 816839"/>
              <a:gd name="connsiteY4" fmla="*/ 895558 h 1403698"/>
              <a:gd name="connsiteX5" fmla="*/ 336949 w 816839"/>
              <a:gd name="connsiteY5" fmla="*/ 346918 h 1403698"/>
              <a:gd name="connsiteX6" fmla="*/ 418229 w 816839"/>
              <a:gd name="connsiteY6" fmla="*/ 529798 h 1403698"/>
              <a:gd name="connsiteX7" fmla="*/ 1669 w 816839"/>
              <a:gd name="connsiteY7" fmla="*/ 1478 h 140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6839" h="1403698">
                <a:moveTo>
                  <a:pt x="1669" y="1478"/>
                </a:moveTo>
                <a:cubicBezTo>
                  <a:pt x="32149" y="33651"/>
                  <a:pt x="465642" y="489158"/>
                  <a:pt x="601109" y="722838"/>
                </a:cubicBezTo>
                <a:cubicBezTo>
                  <a:pt x="736576" y="956518"/>
                  <a:pt x="795842" y="1393398"/>
                  <a:pt x="814469" y="1403558"/>
                </a:cubicBezTo>
                <a:cubicBezTo>
                  <a:pt x="833096" y="1413718"/>
                  <a:pt x="736576" y="868465"/>
                  <a:pt x="712869" y="783798"/>
                </a:cubicBezTo>
                <a:cubicBezTo>
                  <a:pt x="689162" y="699131"/>
                  <a:pt x="734882" y="968371"/>
                  <a:pt x="672229" y="895558"/>
                </a:cubicBezTo>
                <a:cubicBezTo>
                  <a:pt x="609576" y="822745"/>
                  <a:pt x="379282" y="407878"/>
                  <a:pt x="336949" y="346918"/>
                </a:cubicBezTo>
                <a:cubicBezTo>
                  <a:pt x="294616" y="285958"/>
                  <a:pt x="469029" y="587371"/>
                  <a:pt x="418229" y="529798"/>
                </a:cubicBezTo>
                <a:cubicBezTo>
                  <a:pt x="367429" y="472225"/>
                  <a:pt x="-28811" y="-30695"/>
                  <a:pt x="1669" y="147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09CC0AE5-9009-D940-2E60-7E0D5A9D7135}"/>
              </a:ext>
            </a:extLst>
          </p:cNvPr>
          <p:cNvSpPr/>
          <p:nvPr/>
        </p:nvSpPr>
        <p:spPr>
          <a:xfrm>
            <a:off x="2565917" y="6013283"/>
            <a:ext cx="1152831" cy="4095275"/>
          </a:xfrm>
          <a:custGeom>
            <a:avLst/>
            <a:gdLst>
              <a:gd name="connsiteX0" fmla="*/ 746243 w 1152831"/>
              <a:gd name="connsiteY0" fmla="*/ 1437 h 4095275"/>
              <a:gd name="connsiteX1" fmla="*/ 228083 w 1152831"/>
              <a:gd name="connsiteY1" fmla="*/ 1393357 h 4095275"/>
              <a:gd name="connsiteX2" fmla="*/ 471923 w 1152831"/>
              <a:gd name="connsiteY2" fmla="*/ 2744637 h 4095275"/>
              <a:gd name="connsiteX3" fmla="*/ 329683 w 1152831"/>
              <a:gd name="connsiteY3" fmla="*/ 2510957 h 4095275"/>
              <a:gd name="connsiteX4" fmla="*/ 1132323 w 1152831"/>
              <a:gd name="connsiteY4" fmla="*/ 4045117 h 4095275"/>
              <a:gd name="connsiteX5" fmla="*/ 837683 w 1152831"/>
              <a:gd name="connsiteY5" fmla="*/ 3526957 h 4095275"/>
              <a:gd name="connsiteX6" fmla="*/ 14723 w 1152831"/>
              <a:gd name="connsiteY6" fmla="*/ 1606717 h 4095275"/>
              <a:gd name="connsiteX7" fmla="*/ 299203 w 1152831"/>
              <a:gd name="connsiteY7" fmla="*/ 2195997 h 4095275"/>
              <a:gd name="connsiteX8" fmla="*/ 167123 w 1152831"/>
              <a:gd name="connsiteY8" fmla="*/ 1494957 h 4095275"/>
              <a:gd name="connsiteX9" fmla="*/ 45203 w 1152831"/>
              <a:gd name="connsiteY9" fmla="*/ 1657517 h 4095275"/>
              <a:gd name="connsiteX10" fmla="*/ 746243 w 1152831"/>
              <a:gd name="connsiteY10" fmla="*/ 1437 h 40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2831" h="4095275">
                <a:moveTo>
                  <a:pt x="746243" y="1437"/>
                </a:moveTo>
                <a:cubicBezTo>
                  <a:pt x="776723" y="-42590"/>
                  <a:pt x="273803" y="936157"/>
                  <a:pt x="228083" y="1393357"/>
                </a:cubicBezTo>
                <a:cubicBezTo>
                  <a:pt x="182363" y="1850557"/>
                  <a:pt x="454990" y="2558370"/>
                  <a:pt x="471923" y="2744637"/>
                </a:cubicBezTo>
                <a:cubicBezTo>
                  <a:pt x="488856" y="2930904"/>
                  <a:pt x="219616" y="2294210"/>
                  <a:pt x="329683" y="2510957"/>
                </a:cubicBezTo>
                <a:cubicBezTo>
                  <a:pt x="439750" y="2727704"/>
                  <a:pt x="1047656" y="3875784"/>
                  <a:pt x="1132323" y="4045117"/>
                </a:cubicBezTo>
                <a:cubicBezTo>
                  <a:pt x="1216990" y="4214450"/>
                  <a:pt x="1023950" y="3933357"/>
                  <a:pt x="837683" y="3526957"/>
                </a:cubicBezTo>
                <a:cubicBezTo>
                  <a:pt x="651416" y="3120557"/>
                  <a:pt x="104470" y="1828544"/>
                  <a:pt x="14723" y="1606717"/>
                </a:cubicBezTo>
                <a:cubicBezTo>
                  <a:pt x="-75024" y="1384890"/>
                  <a:pt x="273803" y="2214624"/>
                  <a:pt x="299203" y="2195997"/>
                </a:cubicBezTo>
                <a:cubicBezTo>
                  <a:pt x="324603" y="2177370"/>
                  <a:pt x="209456" y="1584704"/>
                  <a:pt x="167123" y="1494957"/>
                </a:cubicBezTo>
                <a:cubicBezTo>
                  <a:pt x="124790" y="1405210"/>
                  <a:pt x="-51317" y="1911517"/>
                  <a:pt x="45203" y="1657517"/>
                </a:cubicBezTo>
                <a:cubicBezTo>
                  <a:pt x="141723" y="1403517"/>
                  <a:pt x="715763" y="45464"/>
                  <a:pt x="746243" y="143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4AD321E7-D2CA-4C3F-698B-17B8B67B4EC5}"/>
              </a:ext>
            </a:extLst>
          </p:cNvPr>
          <p:cNvSpPr/>
          <p:nvPr/>
        </p:nvSpPr>
        <p:spPr>
          <a:xfrm>
            <a:off x="2071354" y="6084904"/>
            <a:ext cx="1131469" cy="4150931"/>
          </a:xfrm>
          <a:custGeom>
            <a:avLst/>
            <a:gdLst>
              <a:gd name="connsiteX0" fmla="*/ 519446 w 1131469"/>
              <a:gd name="connsiteY0" fmla="*/ 11096 h 4150931"/>
              <a:gd name="connsiteX1" fmla="*/ 153686 w 1131469"/>
              <a:gd name="connsiteY1" fmla="*/ 2215816 h 4150931"/>
              <a:gd name="connsiteX2" fmla="*/ 1037606 w 1131469"/>
              <a:gd name="connsiteY2" fmla="*/ 3983656 h 4150931"/>
              <a:gd name="connsiteX3" fmla="*/ 996966 w 1131469"/>
              <a:gd name="connsiteY3" fmla="*/ 3892216 h 4150931"/>
              <a:gd name="connsiteX4" fmla="*/ 72406 w 1131469"/>
              <a:gd name="connsiteY4" fmla="*/ 2347896 h 4150931"/>
              <a:gd name="connsiteX5" fmla="*/ 72406 w 1131469"/>
              <a:gd name="connsiteY5" fmla="*/ 2358056 h 4150931"/>
              <a:gd name="connsiteX6" fmla="*/ 174006 w 1131469"/>
              <a:gd name="connsiteY6" fmla="*/ 630856 h 4150931"/>
              <a:gd name="connsiteX7" fmla="*/ 52086 w 1131469"/>
              <a:gd name="connsiteY7" fmla="*/ 1331896 h 4150931"/>
              <a:gd name="connsiteX8" fmla="*/ 519446 w 1131469"/>
              <a:gd name="connsiteY8" fmla="*/ 11096 h 415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469" h="4150931">
                <a:moveTo>
                  <a:pt x="519446" y="11096"/>
                </a:moveTo>
                <a:cubicBezTo>
                  <a:pt x="536379" y="158416"/>
                  <a:pt x="67326" y="1553723"/>
                  <a:pt x="153686" y="2215816"/>
                </a:cubicBezTo>
                <a:cubicBezTo>
                  <a:pt x="240046" y="2877909"/>
                  <a:pt x="897059" y="3704256"/>
                  <a:pt x="1037606" y="3983656"/>
                </a:cubicBezTo>
                <a:cubicBezTo>
                  <a:pt x="1178153" y="4263056"/>
                  <a:pt x="1157833" y="4164843"/>
                  <a:pt x="996966" y="3892216"/>
                </a:cubicBezTo>
                <a:cubicBezTo>
                  <a:pt x="836099" y="3619589"/>
                  <a:pt x="226499" y="2603589"/>
                  <a:pt x="72406" y="2347896"/>
                </a:cubicBezTo>
                <a:cubicBezTo>
                  <a:pt x="-81687" y="2092203"/>
                  <a:pt x="55473" y="2644229"/>
                  <a:pt x="72406" y="2358056"/>
                </a:cubicBezTo>
                <a:cubicBezTo>
                  <a:pt x="89339" y="2071883"/>
                  <a:pt x="177393" y="801883"/>
                  <a:pt x="174006" y="630856"/>
                </a:cubicBezTo>
                <a:cubicBezTo>
                  <a:pt x="170619" y="459829"/>
                  <a:pt x="-5487" y="1433496"/>
                  <a:pt x="52086" y="1331896"/>
                </a:cubicBezTo>
                <a:cubicBezTo>
                  <a:pt x="109659" y="1230296"/>
                  <a:pt x="502513" y="-136224"/>
                  <a:pt x="519446" y="1109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4E277625-CAFD-0A91-E71F-E7D88E7BB251}"/>
              </a:ext>
            </a:extLst>
          </p:cNvPr>
          <p:cNvSpPr/>
          <p:nvPr/>
        </p:nvSpPr>
        <p:spPr>
          <a:xfrm>
            <a:off x="3522664" y="3312144"/>
            <a:ext cx="380826" cy="2351006"/>
          </a:xfrm>
          <a:custGeom>
            <a:avLst/>
            <a:gdLst>
              <a:gd name="connsiteX0" fmla="*/ 378776 w 380826"/>
              <a:gd name="connsiteY0" fmla="*/ 16 h 2351006"/>
              <a:gd name="connsiteX1" fmla="*/ 155256 w 380826"/>
              <a:gd name="connsiteY1" fmla="*/ 914416 h 2351006"/>
              <a:gd name="connsiteX2" fmla="*/ 195896 w 380826"/>
              <a:gd name="connsiteY2" fmla="*/ 2346976 h 2351006"/>
              <a:gd name="connsiteX3" fmla="*/ 94296 w 380826"/>
              <a:gd name="connsiteY3" fmla="*/ 436896 h 2351006"/>
              <a:gd name="connsiteX4" fmla="*/ 2856 w 380826"/>
              <a:gd name="connsiteY4" fmla="*/ 1097296 h 2351006"/>
              <a:gd name="connsiteX5" fmla="*/ 195896 w 380826"/>
              <a:gd name="connsiteY5" fmla="*/ 193056 h 2351006"/>
              <a:gd name="connsiteX6" fmla="*/ 2856 w 380826"/>
              <a:gd name="connsiteY6" fmla="*/ 934736 h 2351006"/>
              <a:gd name="connsiteX7" fmla="*/ 378776 w 380826"/>
              <a:gd name="connsiteY7" fmla="*/ 16 h 235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826" h="2351006">
                <a:moveTo>
                  <a:pt x="378776" y="16"/>
                </a:moveTo>
                <a:cubicBezTo>
                  <a:pt x="404176" y="-3371"/>
                  <a:pt x="185736" y="523256"/>
                  <a:pt x="155256" y="914416"/>
                </a:cubicBezTo>
                <a:cubicBezTo>
                  <a:pt x="124776" y="1305576"/>
                  <a:pt x="206056" y="2426563"/>
                  <a:pt x="195896" y="2346976"/>
                </a:cubicBezTo>
                <a:cubicBezTo>
                  <a:pt x="185736" y="2267389"/>
                  <a:pt x="126469" y="645176"/>
                  <a:pt x="94296" y="436896"/>
                </a:cubicBezTo>
                <a:cubicBezTo>
                  <a:pt x="62123" y="228616"/>
                  <a:pt x="-14077" y="1137936"/>
                  <a:pt x="2856" y="1097296"/>
                </a:cubicBezTo>
                <a:cubicBezTo>
                  <a:pt x="19789" y="1056656"/>
                  <a:pt x="195896" y="220149"/>
                  <a:pt x="195896" y="193056"/>
                </a:cubicBezTo>
                <a:cubicBezTo>
                  <a:pt x="195896" y="165963"/>
                  <a:pt x="-27624" y="961829"/>
                  <a:pt x="2856" y="934736"/>
                </a:cubicBezTo>
                <a:cubicBezTo>
                  <a:pt x="33336" y="907643"/>
                  <a:pt x="353376" y="3403"/>
                  <a:pt x="378776" y="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80B3F79B-4AEE-246E-ECD7-AFEF2DCC7F28}"/>
              </a:ext>
            </a:extLst>
          </p:cNvPr>
          <p:cNvSpPr/>
          <p:nvPr/>
        </p:nvSpPr>
        <p:spPr>
          <a:xfrm>
            <a:off x="2793227" y="3382781"/>
            <a:ext cx="562350" cy="3658153"/>
          </a:xfrm>
          <a:custGeom>
            <a:avLst/>
            <a:gdLst>
              <a:gd name="connsiteX0" fmla="*/ 559573 w 562350"/>
              <a:gd name="connsiteY0" fmla="*/ 499 h 3658153"/>
              <a:gd name="connsiteX1" fmla="*/ 224293 w 562350"/>
              <a:gd name="connsiteY1" fmla="*/ 864099 h 3658153"/>
              <a:gd name="connsiteX2" fmla="*/ 234453 w 562350"/>
              <a:gd name="connsiteY2" fmla="*/ 2256019 h 3658153"/>
              <a:gd name="connsiteX3" fmla="*/ 203973 w 562350"/>
              <a:gd name="connsiteY3" fmla="*/ 2012179 h 3658153"/>
              <a:gd name="connsiteX4" fmla="*/ 407173 w 562350"/>
              <a:gd name="connsiteY4" fmla="*/ 3658099 h 3658153"/>
              <a:gd name="connsiteX5" fmla="*/ 143013 w 562350"/>
              <a:gd name="connsiteY5" fmla="*/ 1951219 h 3658153"/>
              <a:gd name="connsiteX6" fmla="*/ 71893 w 562350"/>
              <a:gd name="connsiteY6" fmla="*/ 2093459 h 3658153"/>
              <a:gd name="connsiteX7" fmla="*/ 173493 w 562350"/>
              <a:gd name="connsiteY7" fmla="*/ 711699 h 3658153"/>
              <a:gd name="connsiteX8" fmla="*/ 10933 w 562350"/>
              <a:gd name="connsiteY8" fmla="*/ 975859 h 3658153"/>
              <a:gd name="connsiteX9" fmla="*/ 559573 w 562350"/>
              <a:gd name="connsiteY9" fmla="*/ 499 h 365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2350" h="3658153">
                <a:moveTo>
                  <a:pt x="559573" y="499"/>
                </a:moveTo>
                <a:cubicBezTo>
                  <a:pt x="595133" y="-18128"/>
                  <a:pt x="278480" y="488179"/>
                  <a:pt x="224293" y="864099"/>
                </a:cubicBezTo>
                <a:cubicBezTo>
                  <a:pt x="170106" y="1240019"/>
                  <a:pt x="237840" y="2064672"/>
                  <a:pt x="234453" y="2256019"/>
                </a:cubicBezTo>
                <a:cubicBezTo>
                  <a:pt x="231066" y="2447366"/>
                  <a:pt x="175186" y="1778499"/>
                  <a:pt x="203973" y="2012179"/>
                </a:cubicBezTo>
                <a:cubicBezTo>
                  <a:pt x="232760" y="2245859"/>
                  <a:pt x="417333" y="3668259"/>
                  <a:pt x="407173" y="3658099"/>
                </a:cubicBezTo>
                <a:cubicBezTo>
                  <a:pt x="397013" y="3647939"/>
                  <a:pt x="198893" y="2211992"/>
                  <a:pt x="143013" y="1951219"/>
                </a:cubicBezTo>
                <a:cubicBezTo>
                  <a:pt x="87133" y="1690446"/>
                  <a:pt x="66813" y="2300046"/>
                  <a:pt x="71893" y="2093459"/>
                </a:cubicBezTo>
                <a:cubicBezTo>
                  <a:pt x="76973" y="1886872"/>
                  <a:pt x="183653" y="897966"/>
                  <a:pt x="173493" y="711699"/>
                </a:cubicBezTo>
                <a:cubicBezTo>
                  <a:pt x="163333" y="525432"/>
                  <a:pt x="-50027" y="1096086"/>
                  <a:pt x="10933" y="975859"/>
                </a:cubicBezTo>
                <a:cubicBezTo>
                  <a:pt x="71893" y="855632"/>
                  <a:pt x="524013" y="19126"/>
                  <a:pt x="559573" y="49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413FB515-E876-4D69-D4C0-2EF3DBFBCB77}"/>
              </a:ext>
            </a:extLst>
          </p:cNvPr>
          <p:cNvSpPr/>
          <p:nvPr/>
        </p:nvSpPr>
        <p:spPr>
          <a:xfrm>
            <a:off x="2519680" y="3627242"/>
            <a:ext cx="580558" cy="2762295"/>
          </a:xfrm>
          <a:custGeom>
            <a:avLst/>
            <a:gdLst>
              <a:gd name="connsiteX0" fmla="*/ 579120 w 580558"/>
              <a:gd name="connsiteY0" fmla="*/ 20198 h 2762295"/>
              <a:gd name="connsiteX1" fmla="*/ 30480 w 580558"/>
              <a:gd name="connsiteY1" fmla="*/ 1534038 h 2762295"/>
              <a:gd name="connsiteX2" fmla="*/ 294640 w 580558"/>
              <a:gd name="connsiteY2" fmla="*/ 2753238 h 2762295"/>
              <a:gd name="connsiteX3" fmla="*/ 91440 w 580558"/>
              <a:gd name="connsiteY3" fmla="*/ 2042038 h 2762295"/>
              <a:gd name="connsiteX4" fmla="*/ 0 w 580558"/>
              <a:gd name="connsiteY4" fmla="*/ 1158118 h 2762295"/>
              <a:gd name="connsiteX5" fmla="*/ 91440 w 580558"/>
              <a:gd name="connsiteY5" fmla="*/ 1127638 h 2762295"/>
              <a:gd name="connsiteX6" fmla="*/ 254000 w 580558"/>
              <a:gd name="connsiteY6" fmla="*/ 477398 h 2762295"/>
              <a:gd name="connsiteX7" fmla="*/ 193040 w 580558"/>
              <a:gd name="connsiteY7" fmla="*/ 650118 h 2762295"/>
              <a:gd name="connsiteX8" fmla="*/ 579120 w 580558"/>
              <a:gd name="connsiteY8" fmla="*/ 20198 h 276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0558" h="2762295">
                <a:moveTo>
                  <a:pt x="579120" y="20198"/>
                </a:moveTo>
                <a:cubicBezTo>
                  <a:pt x="552027" y="167518"/>
                  <a:pt x="77893" y="1078531"/>
                  <a:pt x="30480" y="1534038"/>
                </a:cubicBezTo>
                <a:cubicBezTo>
                  <a:pt x="-16933" y="1989545"/>
                  <a:pt x="284480" y="2668571"/>
                  <a:pt x="294640" y="2753238"/>
                </a:cubicBezTo>
                <a:cubicBezTo>
                  <a:pt x="304800" y="2837905"/>
                  <a:pt x="140547" y="2307891"/>
                  <a:pt x="91440" y="2042038"/>
                </a:cubicBezTo>
                <a:cubicBezTo>
                  <a:pt x="42333" y="1776185"/>
                  <a:pt x="0" y="1310518"/>
                  <a:pt x="0" y="1158118"/>
                </a:cubicBezTo>
                <a:cubicBezTo>
                  <a:pt x="0" y="1005718"/>
                  <a:pt x="49107" y="1241091"/>
                  <a:pt x="91440" y="1127638"/>
                </a:cubicBezTo>
                <a:cubicBezTo>
                  <a:pt x="133773" y="1014185"/>
                  <a:pt x="237067" y="556985"/>
                  <a:pt x="254000" y="477398"/>
                </a:cubicBezTo>
                <a:cubicBezTo>
                  <a:pt x="270933" y="397811"/>
                  <a:pt x="143933" y="722931"/>
                  <a:pt x="193040" y="650118"/>
                </a:cubicBezTo>
                <a:cubicBezTo>
                  <a:pt x="242147" y="577305"/>
                  <a:pt x="606213" y="-127122"/>
                  <a:pt x="579120" y="201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513DF589-90EF-3CA4-9B3B-4D66A72E9AC3}"/>
              </a:ext>
            </a:extLst>
          </p:cNvPr>
          <p:cNvSpPr/>
          <p:nvPr/>
        </p:nvSpPr>
        <p:spPr>
          <a:xfrm>
            <a:off x="4110794" y="3175429"/>
            <a:ext cx="1168681" cy="1950006"/>
          </a:xfrm>
          <a:custGeom>
            <a:avLst/>
            <a:gdLst>
              <a:gd name="connsiteX0" fmla="*/ 4006 w 1168681"/>
              <a:gd name="connsiteY0" fmla="*/ 4651 h 1950006"/>
              <a:gd name="connsiteX1" fmla="*/ 826966 w 1168681"/>
              <a:gd name="connsiteY1" fmla="*/ 726011 h 1950006"/>
              <a:gd name="connsiteX2" fmla="*/ 1020006 w 1168681"/>
              <a:gd name="connsiteY2" fmla="*/ 1366091 h 1950006"/>
              <a:gd name="connsiteX3" fmla="*/ 1131766 w 1168681"/>
              <a:gd name="connsiteY3" fmla="*/ 1142571 h 1950006"/>
              <a:gd name="connsiteX4" fmla="*/ 1162246 w 1168681"/>
              <a:gd name="connsiteY4" fmla="*/ 1945211 h 1950006"/>
              <a:gd name="connsiteX5" fmla="*/ 1020006 w 1168681"/>
              <a:gd name="connsiteY5" fmla="*/ 705691 h 1950006"/>
              <a:gd name="connsiteX6" fmla="*/ 1009846 w 1168681"/>
              <a:gd name="connsiteY6" fmla="*/ 1101931 h 1950006"/>
              <a:gd name="connsiteX7" fmla="*/ 461206 w 1168681"/>
              <a:gd name="connsiteY7" fmla="*/ 309451 h 1950006"/>
              <a:gd name="connsiteX8" fmla="*/ 512006 w 1168681"/>
              <a:gd name="connsiteY8" fmla="*/ 411051 h 1950006"/>
              <a:gd name="connsiteX9" fmla="*/ 4006 w 1168681"/>
              <a:gd name="connsiteY9" fmla="*/ 4651 h 195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8681" h="1950006">
                <a:moveTo>
                  <a:pt x="4006" y="4651"/>
                </a:moveTo>
                <a:cubicBezTo>
                  <a:pt x="56499" y="57144"/>
                  <a:pt x="657633" y="499104"/>
                  <a:pt x="826966" y="726011"/>
                </a:cubicBezTo>
                <a:cubicBezTo>
                  <a:pt x="996299" y="952918"/>
                  <a:pt x="969206" y="1296664"/>
                  <a:pt x="1020006" y="1366091"/>
                </a:cubicBezTo>
                <a:cubicBezTo>
                  <a:pt x="1070806" y="1435518"/>
                  <a:pt x="1108059" y="1046051"/>
                  <a:pt x="1131766" y="1142571"/>
                </a:cubicBezTo>
                <a:cubicBezTo>
                  <a:pt x="1155473" y="1239091"/>
                  <a:pt x="1180873" y="2018024"/>
                  <a:pt x="1162246" y="1945211"/>
                </a:cubicBezTo>
                <a:cubicBezTo>
                  <a:pt x="1143619" y="1872398"/>
                  <a:pt x="1045406" y="846238"/>
                  <a:pt x="1020006" y="705691"/>
                </a:cubicBezTo>
                <a:cubicBezTo>
                  <a:pt x="994606" y="565144"/>
                  <a:pt x="1102979" y="1167971"/>
                  <a:pt x="1009846" y="1101931"/>
                </a:cubicBezTo>
                <a:cubicBezTo>
                  <a:pt x="916713" y="1035891"/>
                  <a:pt x="544179" y="424598"/>
                  <a:pt x="461206" y="309451"/>
                </a:cubicBezTo>
                <a:cubicBezTo>
                  <a:pt x="378233" y="194304"/>
                  <a:pt x="593286" y="461851"/>
                  <a:pt x="512006" y="411051"/>
                </a:cubicBezTo>
                <a:cubicBezTo>
                  <a:pt x="430726" y="360251"/>
                  <a:pt x="-48487" y="-47842"/>
                  <a:pt x="4006" y="465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1511F562-22E2-4E7B-0C88-4D12215BCFB8}"/>
              </a:ext>
            </a:extLst>
          </p:cNvPr>
          <p:cNvSpPr/>
          <p:nvPr/>
        </p:nvSpPr>
        <p:spPr>
          <a:xfrm>
            <a:off x="5689600" y="3555997"/>
            <a:ext cx="584985" cy="1432959"/>
          </a:xfrm>
          <a:custGeom>
            <a:avLst/>
            <a:gdLst>
              <a:gd name="connsiteX0" fmla="*/ 0 w 584985"/>
              <a:gd name="connsiteY0" fmla="*/ 3 h 1432959"/>
              <a:gd name="connsiteX1" fmla="*/ 375920 w 584985"/>
              <a:gd name="connsiteY1" fmla="*/ 640083 h 1432959"/>
              <a:gd name="connsiteX2" fmla="*/ 396240 w 584985"/>
              <a:gd name="connsiteY2" fmla="*/ 1066803 h 1432959"/>
              <a:gd name="connsiteX3" fmla="*/ 396240 w 584985"/>
              <a:gd name="connsiteY3" fmla="*/ 802643 h 1432959"/>
              <a:gd name="connsiteX4" fmla="*/ 477520 w 584985"/>
              <a:gd name="connsiteY4" fmla="*/ 436883 h 1432959"/>
              <a:gd name="connsiteX5" fmla="*/ 548640 w 584985"/>
              <a:gd name="connsiteY5" fmla="*/ 782323 h 1432959"/>
              <a:gd name="connsiteX6" fmla="*/ 579120 w 584985"/>
              <a:gd name="connsiteY6" fmla="*/ 1432563 h 1432959"/>
              <a:gd name="connsiteX7" fmla="*/ 579120 w 584985"/>
              <a:gd name="connsiteY7" fmla="*/ 873763 h 1432959"/>
              <a:gd name="connsiteX8" fmla="*/ 518160 w 584985"/>
              <a:gd name="connsiteY8" fmla="*/ 558803 h 1432959"/>
              <a:gd name="connsiteX9" fmla="*/ 396240 w 584985"/>
              <a:gd name="connsiteY9" fmla="*/ 731523 h 1432959"/>
              <a:gd name="connsiteX10" fmla="*/ 406400 w 584985"/>
              <a:gd name="connsiteY10" fmla="*/ 457203 h 1432959"/>
              <a:gd name="connsiteX11" fmla="*/ 375920 w 584985"/>
              <a:gd name="connsiteY11" fmla="*/ 629923 h 1432959"/>
              <a:gd name="connsiteX12" fmla="*/ 0 w 584985"/>
              <a:gd name="connsiteY12" fmla="*/ 3 h 143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4985" h="1432959">
                <a:moveTo>
                  <a:pt x="0" y="3"/>
                </a:moveTo>
                <a:cubicBezTo>
                  <a:pt x="0" y="1696"/>
                  <a:pt x="309880" y="462283"/>
                  <a:pt x="375920" y="640083"/>
                </a:cubicBezTo>
                <a:cubicBezTo>
                  <a:pt x="441960" y="817883"/>
                  <a:pt x="392853" y="1039710"/>
                  <a:pt x="396240" y="1066803"/>
                </a:cubicBezTo>
                <a:cubicBezTo>
                  <a:pt x="399627" y="1093896"/>
                  <a:pt x="382693" y="907630"/>
                  <a:pt x="396240" y="802643"/>
                </a:cubicBezTo>
                <a:cubicBezTo>
                  <a:pt x="409787" y="697656"/>
                  <a:pt x="452120" y="440270"/>
                  <a:pt x="477520" y="436883"/>
                </a:cubicBezTo>
                <a:cubicBezTo>
                  <a:pt x="502920" y="433496"/>
                  <a:pt x="531707" y="616376"/>
                  <a:pt x="548640" y="782323"/>
                </a:cubicBezTo>
                <a:cubicBezTo>
                  <a:pt x="565573" y="948270"/>
                  <a:pt x="574040" y="1417323"/>
                  <a:pt x="579120" y="1432563"/>
                </a:cubicBezTo>
                <a:cubicBezTo>
                  <a:pt x="584200" y="1447803"/>
                  <a:pt x="589280" y="1019390"/>
                  <a:pt x="579120" y="873763"/>
                </a:cubicBezTo>
                <a:cubicBezTo>
                  <a:pt x="568960" y="728136"/>
                  <a:pt x="548640" y="582510"/>
                  <a:pt x="518160" y="558803"/>
                </a:cubicBezTo>
                <a:cubicBezTo>
                  <a:pt x="487680" y="535096"/>
                  <a:pt x="414867" y="748456"/>
                  <a:pt x="396240" y="731523"/>
                </a:cubicBezTo>
                <a:cubicBezTo>
                  <a:pt x="377613" y="714590"/>
                  <a:pt x="409787" y="474136"/>
                  <a:pt x="406400" y="457203"/>
                </a:cubicBezTo>
                <a:cubicBezTo>
                  <a:pt x="403013" y="440270"/>
                  <a:pt x="441960" y="704430"/>
                  <a:pt x="375920" y="629923"/>
                </a:cubicBezTo>
                <a:cubicBezTo>
                  <a:pt x="309880" y="555416"/>
                  <a:pt x="0" y="-1690"/>
                  <a:pt x="0" y="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B220DB37-74C2-2F40-C5DE-F7607E81056A}"/>
              </a:ext>
            </a:extLst>
          </p:cNvPr>
          <p:cNvSpPr/>
          <p:nvPr/>
        </p:nvSpPr>
        <p:spPr>
          <a:xfrm>
            <a:off x="3568038" y="3346662"/>
            <a:ext cx="608159" cy="2541025"/>
          </a:xfrm>
          <a:custGeom>
            <a:avLst/>
            <a:gdLst>
              <a:gd name="connsiteX0" fmla="*/ 607722 w 608159"/>
              <a:gd name="connsiteY0" fmla="*/ 6138 h 2541025"/>
              <a:gd name="connsiteX1" fmla="*/ 99722 w 608159"/>
              <a:gd name="connsiteY1" fmla="*/ 1448858 h 2541025"/>
              <a:gd name="connsiteX2" fmla="*/ 130202 w 608159"/>
              <a:gd name="connsiteY2" fmla="*/ 1926378 h 2541025"/>
              <a:gd name="connsiteX3" fmla="*/ 140362 w 608159"/>
              <a:gd name="connsiteY3" fmla="*/ 1682538 h 2541025"/>
              <a:gd name="connsiteX4" fmla="*/ 89562 w 608159"/>
              <a:gd name="connsiteY4" fmla="*/ 2535978 h 2541025"/>
              <a:gd name="connsiteX5" fmla="*/ 160682 w 608159"/>
              <a:gd name="connsiteY5" fmla="*/ 1977178 h 2541025"/>
              <a:gd name="connsiteX6" fmla="*/ 59082 w 608159"/>
              <a:gd name="connsiteY6" fmla="*/ 798618 h 2541025"/>
              <a:gd name="connsiteX7" fmla="*/ 18442 w 608159"/>
              <a:gd name="connsiteY7" fmla="*/ 1205018 h 2541025"/>
              <a:gd name="connsiteX8" fmla="*/ 363882 w 608159"/>
              <a:gd name="connsiteY8" fmla="*/ 422698 h 2541025"/>
              <a:gd name="connsiteX9" fmla="*/ 191162 w 608159"/>
              <a:gd name="connsiteY9" fmla="*/ 910378 h 2541025"/>
              <a:gd name="connsiteX10" fmla="*/ 607722 w 608159"/>
              <a:gd name="connsiteY10" fmla="*/ 6138 h 254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8159" h="2541025">
                <a:moveTo>
                  <a:pt x="607722" y="6138"/>
                </a:moveTo>
                <a:cubicBezTo>
                  <a:pt x="592482" y="95885"/>
                  <a:pt x="179309" y="1128818"/>
                  <a:pt x="99722" y="1448858"/>
                </a:cubicBezTo>
                <a:cubicBezTo>
                  <a:pt x="20135" y="1768898"/>
                  <a:pt x="123429" y="1887431"/>
                  <a:pt x="130202" y="1926378"/>
                </a:cubicBezTo>
                <a:cubicBezTo>
                  <a:pt x="136975" y="1965325"/>
                  <a:pt x="147135" y="1580938"/>
                  <a:pt x="140362" y="1682538"/>
                </a:cubicBezTo>
                <a:cubicBezTo>
                  <a:pt x="133589" y="1784138"/>
                  <a:pt x="86175" y="2486871"/>
                  <a:pt x="89562" y="2535978"/>
                </a:cubicBezTo>
                <a:cubicBezTo>
                  <a:pt x="92949" y="2585085"/>
                  <a:pt x="165762" y="2266738"/>
                  <a:pt x="160682" y="1977178"/>
                </a:cubicBezTo>
                <a:cubicBezTo>
                  <a:pt x="155602" y="1687618"/>
                  <a:pt x="82789" y="927311"/>
                  <a:pt x="59082" y="798618"/>
                </a:cubicBezTo>
                <a:cubicBezTo>
                  <a:pt x="35375" y="669925"/>
                  <a:pt x="-32358" y="1267671"/>
                  <a:pt x="18442" y="1205018"/>
                </a:cubicBezTo>
                <a:cubicBezTo>
                  <a:pt x="69242" y="1142365"/>
                  <a:pt x="335095" y="471805"/>
                  <a:pt x="363882" y="422698"/>
                </a:cubicBezTo>
                <a:cubicBezTo>
                  <a:pt x="392669" y="373591"/>
                  <a:pt x="147135" y="981498"/>
                  <a:pt x="191162" y="910378"/>
                </a:cubicBezTo>
                <a:cubicBezTo>
                  <a:pt x="235189" y="839258"/>
                  <a:pt x="622962" y="-83609"/>
                  <a:pt x="607722" y="61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D760E492-4F75-E3A9-BE37-FA7D525B3E60}"/>
              </a:ext>
            </a:extLst>
          </p:cNvPr>
          <p:cNvSpPr/>
          <p:nvPr/>
        </p:nvSpPr>
        <p:spPr>
          <a:xfrm>
            <a:off x="4253166" y="3291540"/>
            <a:ext cx="630916" cy="2113626"/>
          </a:xfrm>
          <a:custGeom>
            <a:avLst/>
            <a:gdLst>
              <a:gd name="connsiteX0" fmla="*/ 95314 w 630916"/>
              <a:gd name="connsiteY0" fmla="*/ 300 h 2113626"/>
              <a:gd name="connsiteX1" fmla="*/ 115634 w 630916"/>
              <a:gd name="connsiteY1" fmla="*/ 1270300 h 2113626"/>
              <a:gd name="connsiteX2" fmla="*/ 582994 w 630916"/>
              <a:gd name="connsiteY2" fmla="*/ 2052620 h 2113626"/>
              <a:gd name="connsiteX3" fmla="*/ 552514 w 630916"/>
              <a:gd name="connsiteY3" fmla="*/ 1961180 h 2113626"/>
              <a:gd name="connsiteX4" fmla="*/ 24194 w 630916"/>
              <a:gd name="connsiteY4" fmla="*/ 1158540 h 2113626"/>
              <a:gd name="connsiteX5" fmla="*/ 95314 w 630916"/>
              <a:gd name="connsiteY5" fmla="*/ 300 h 211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916" h="2113626">
                <a:moveTo>
                  <a:pt x="95314" y="300"/>
                </a:moveTo>
                <a:cubicBezTo>
                  <a:pt x="110554" y="18927"/>
                  <a:pt x="34354" y="928247"/>
                  <a:pt x="115634" y="1270300"/>
                </a:cubicBezTo>
                <a:cubicBezTo>
                  <a:pt x="196914" y="1612353"/>
                  <a:pt x="510181" y="1937473"/>
                  <a:pt x="582994" y="2052620"/>
                </a:cubicBezTo>
                <a:cubicBezTo>
                  <a:pt x="655807" y="2167767"/>
                  <a:pt x="645647" y="2110193"/>
                  <a:pt x="552514" y="1961180"/>
                </a:cubicBezTo>
                <a:cubicBezTo>
                  <a:pt x="459381" y="1812167"/>
                  <a:pt x="102087" y="1481967"/>
                  <a:pt x="24194" y="1158540"/>
                </a:cubicBezTo>
                <a:cubicBezTo>
                  <a:pt x="-53699" y="835113"/>
                  <a:pt x="80074" y="-18327"/>
                  <a:pt x="95314" y="3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44493A8C-2368-4624-E159-A2AAD44A36D6}"/>
              </a:ext>
            </a:extLst>
          </p:cNvPr>
          <p:cNvSpPr/>
          <p:nvPr/>
        </p:nvSpPr>
        <p:spPr>
          <a:xfrm>
            <a:off x="3951679" y="3393438"/>
            <a:ext cx="285268" cy="2092970"/>
          </a:xfrm>
          <a:custGeom>
            <a:avLst/>
            <a:gdLst>
              <a:gd name="connsiteX0" fmla="*/ 285041 w 285268"/>
              <a:gd name="connsiteY0" fmla="*/ 2 h 2092970"/>
              <a:gd name="connsiteX1" fmla="*/ 51361 w 285268"/>
              <a:gd name="connsiteY1" fmla="*/ 1087122 h 2092970"/>
              <a:gd name="connsiteX2" fmla="*/ 213921 w 285268"/>
              <a:gd name="connsiteY2" fmla="*/ 2011682 h 2092970"/>
              <a:gd name="connsiteX3" fmla="*/ 203761 w 285268"/>
              <a:gd name="connsiteY3" fmla="*/ 1940562 h 2092970"/>
              <a:gd name="connsiteX4" fmla="*/ 561 w 285268"/>
              <a:gd name="connsiteY4" fmla="*/ 1076962 h 2092970"/>
              <a:gd name="connsiteX5" fmla="*/ 285041 w 285268"/>
              <a:gd name="connsiteY5" fmla="*/ 2 h 209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268" h="2092970">
                <a:moveTo>
                  <a:pt x="285041" y="2"/>
                </a:moveTo>
                <a:cubicBezTo>
                  <a:pt x="293508" y="1695"/>
                  <a:pt x="63214" y="751842"/>
                  <a:pt x="51361" y="1087122"/>
                </a:cubicBezTo>
                <a:cubicBezTo>
                  <a:pt x="39508" y="1422402"/>
                  <a:pt x="213921" y="2011682"/>
                  <a:pt x="213921" y="2011682"/>
                </a:cubicBezTo>
                <a:cubicBezTo>
                  <a:pt x="239321" y="2153922"/>
                  <a:pt x="239321" y="2096348"/>
                  <a:pt x="203761" y="1940562"/>
                </a:cubicBezTo>
                <a:cubicBezTo>
                  <a:pt x="168201" y="1784776"/>
                  <a:pt x="-11292" y="1398695"/>
                  <a:pt x="561" y="1076962"/>
                </a:cubicBezTo>
                <a:cubicBezTo>
                  <a:pt x="12414" y="755229"/>
                  <a:pt x="276574" y="-1691"/>
                  <a:pt x="285041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38583576-CF22-1B98-5F05-FD13A4D1DC1C}"/>
              </a:ext>
            </a:extLst>
          </p:cNvPr>
          <p:cNvSpPr/>
          <p:nvPr/>
        </p:nvSpPr>
        <p:spPr>
          <a:xfrm>
            <a:off x="4280526" y="3201068"/>
            <a:ext cx="1212431" cy="1774209"/>
          </a:xfrm>
          <a:custGeom>
            <a:avLst/>
            <a:gdLst>
              <a:gd name="connsiteX0" fmla="*/ 6994 w 1212431"/>
              <a:gd name="connsiteY0" fmla="*/ 9492 h 1774209"/>
              <a:gd name="connsiteX1" fmla="*/ 1012834 w 1212431"/>
              <a:gd name="connsiteY1" fmla="*/ 1005172 h 1774209"/>
              <a:gd name="connsiteX2" fmla="*/ 1205874 w 1212431"/>
              <a:gd name="connsiteY2" fmla="*/ 1767172 h 1774209"/>
              <a:gd name="connsiteX3" fmla="*/ 1165234 w 1212431"/>
              <a:gd name="connsiteY3" fmla="*/ 1370932 h 1774209"/>
              <a:gd name="connsiteX4" fmla="*/ 1144914 w 1212431"/>
              <a:gd name="connsiteY4" fmla="*/ 1137252 h 1774209"/>
              <a:gd name="connsiteX5" fmla="*/ 596274 w 1212431"/>
              <a:gd name="connsiteY5" fmla="*/ 537812 h 1774209"/>
              <a:gd name="connsiteX6" fmla="*/ 6994 w 1212431"/>
              <a:gd name="connsiteY6" fmla="*/ 9492 h 177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2431" h="1774209">
                <a:moveTo>
                  <a:pt x="6994" y="9492"/>
                </a:moveTo>
                <a:cubicBezTo>
                  <a:pt x="76421" y="87385"/>
                  <a:pt x="813021" y="712225"/>
                  <a:pt x="1012834" y="1005172"/>
                </a:cubicBezTo>
                <a:cubicBezTo>
                  <a:pt x="1212647" y="1298119"/>
                  <a:pt x="1180474" y="1706212"/>
                  <a:pt x="1205874" y="1767172"/>
                </a:cubicBezTo>
                <a:cubicBezTo>
                  <a:pt x="1231274" y="1828132"/>
                  <a:pt x="1175394" y="1475919"/>
                  <a:pt x="1165234" y="1370932"/>
                </a:cubicBezTo>
                <a:cubicBezTo>
                  <a:pt x="1155074" y="1265945"/>
                  <a:pt x="1239741" y="1276105"/>
                  <a:pt x="1144914" y="1137252"/>
                </a:cubicBezTo>
                <a:cubicBezTo>
                  <a:pt x="1050087" y="998399"/>
                  <a:pt x="789314" y="722385"/>
                  <a:pt x="596274" y="537812"/>
                </a:cubicBezTo>
                <a:cubicBezTo>
                  <a:pt x="403234" y="353239"/>
                  <a:pt x="-62433" y="-68401"/>
                  <a:pt x="6994" y="949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18093F18-E38F-ED2D-4862-8980A8830B3E}"/>
              </a:ext>
            </a:extLst>
          </p:cNvPr>
          <p:cNvSpPr/>
          <p:nvPr/>
        </p:nvSpPr>
        <p:spPr>
          <a:xfrm>
            <a:off x="3180454" y="3453675"/>
            <a:ext cx="334979" cy="3176721"/>
          </a:xfrm>
          <a:custGeom>
            <a:avLst/>
            <a:gdLst>
              <a:gd name="connsiteX0" fmla="*/ 334906 w 334979"/>
              <a:gd name="connsiteY0" fmla="*/ 725 h 3176721"/>
              <a:gd name="connsiteX1" fmla="*/ 40266 w 334979"/>
              <a:gd name="connsiteY1" fmla="*/ 1524725 h 3176721"/>
              <a:gd name="connsiteX2" fmla="*/ 91066 w 334979"/>
              <a:gd name="connsiteY2" fmla="*/ 3130005 h 3176721"/>
              <a:gd name="connsiteX3" fmla="*/ 80906 w 334979"/>
              <a:gd name="connsiteY3" fmla="*/ 2622005 h 3176721"/>
              <a:gd name="connsiteX4" fmla="*/ 9786 w 334979"/>
              <a:gd name="connsiteY4" fmla="*/ 1341845 h 3176721"/>
              <a:gd name="connsiteX5" fmla="*/ 334906 w 334979"/>
              <a:gd name="connsiteY5" fmla="*/ 725 h 317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979" h="3176721">
                <a:moveTo>
                  <a:pt x="334906" y="725"/>
                </a:moveTo>
                <a:cubicBezTo>
                  <a:pt x="339986" y="31205"/>
                  <a:pt x="80906" y="1003178"/>
                  <a:pt x="40266" y="1524725"/>
                </a:cubicBezTo>
                <a:cubicBezTo>
                  <a:pt x="-374" y="2046272"/>
                  <a:pt x="84293" y="2947125"/>
                  <a:pt x="91066" y="3130005"/>
                </a:cubicBezTo>
                <a:cubicBezTo>
                  <a:pt x="97839" y="3312885"/>
                  <a:pt x="94453" y="2920032"/>
                  <a:pt x="80906" y="2622005"/>
                </a:cubicBezTo>
                <a:cubicBezTo>
                  <a:pt x="67359" y="2323978"/>
                  <a:pt x="-30854" y="1775338"/>
                  <a:pt x="9786" y="1341845"/>
                </a:cubicBezTo>
                <a:cubicBezTo>
                  <a:pt x="50426" y="908352"/>
                  <a:pt x="329826" y="-29755"/>
                  <a:pt x="334906" y="7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2D20AE56-7577-FE58-D484-EDC83A1BBED6}"/>
              </a:ext>
            </a:extLst>
          </p:cNvPr>
          <p:cNvSpPr/>
          <p:nvPr/>
        </p:nvSpPr>
        <p:spPr>
          <a:xfrm>
            <a:off x="6258078" y="4375649"/>
            <a:ext cx="547433" cy="1588932"/>
          </a:xfrm>
          <a:custGeom>
            <a:avLst/>
            <a:gdLst>
              <a:gd name="connsiteX0" fmla="*/ 482 w 547433"/>
              <a:gd name="connsiteY0" fmla="*/ 3311 h 1588932"/>
              <a:gd name="connsiteX1" fmla="*/ 305282 w 547433"/>
              <a:gd name="connsiteY1" fmla="*/ 521471 h 1588932"/>
              <a:gd name="connsiteX2" fmla="*/ 305282 w 547433"/>
              <a:gd name="connsiteY2" fmla="*/ 897391 h 1588932"/>
              <a:gd name="connsiteX3" fmla="*/ 386562 w 547433"/>
              <a:gd name="connsiteY3" fmla="*/ 704351 h 1588932"/>
              <a:gd name="connsiteX4" fmla="*/ 538962 w 547433"/>
              <a:gd name="connsiteY4" fmla="*/ 1567951 h 1588932"/>
              <a:gd name="connsiteX5" fmla="*/ 508482 w 547433"/>
              <a:gd name="connsiteY5" fmla="*/ 1242831 h 1588932"/>
              <a:gd name="connsiteX6" fmla="*/ 345922 w 547433"/>
              <a:gd name="connsiteY6" fmla="*/ 369071 h 1588932"/>
              <a:gd name="connsiteX7" fmla="*/ 254482 w 547433"/>
              <a:gd name="connsiteY7" fmla="*/ 744991 h 1588932"/>
              <a:gd name="connsiteX8" fmla="*/ 254482 w 547433"/>
              <a:gd name="connsiteY8" fmla="*/ 501151 h 1588932"/>
              <a:gd name="connsiteX9" fmla="*/ 234162 w 547433"/>
              <a:gd name="connsiteY9" fmla="*/ 308111 h 1588932"/>
              <a:gd name="connsiteX10" fmla="*/ 482 w 547433"/>
              <a:gd name="connsiteY10" fmla="*/ 3311 h 158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433" h="1588932">
                <a:moveTo>
                  <a:pt x="482" y="3311"/>
                </a:moveTo>
                <a:cubicBezTo>
                  <a:pt x="12335" y="38871"/>
                  <a:pt x="254482" y="372458"/>
                  <a:pt x="305282" y="521471"/>
                </a:cubicBezTo>
                <a:cubicBezTo>
                  <a:pt x="356082" y="670484"/>
                  <a:pt x="291735" y="866911"/>
                  <a:pt x="305282" y="897391"/>
                </a:cubicBezTo>
                <a:cubicBezTo>
                  <a:pt x="318829" y="927871"/>
                  <a:pt x="347615" y="592591"/>
                  <a:pt x="386562" y="704351"/>
                </a:cubicBezTo>
                <a:cubicBezTo>
                  <a:pt x="425509" y="816111"/>
                  <a:pt x="518642" y="1478204"/>
                  <a:pt x="538962" y="1567951"/>
                </a:cubicBezTo>
                <a:cubicBezTo>
                  <a:pt x="559282" y="1657698"/>
                  <a:pt x="540655" y="1442644"/>
                  <a:pt x="508482" y="1242831"/>
                </a:cubicBezTo>
                <a:cubicBezTo>
                  <a:pt x="476309" y="1043018"/>
                  <a:pt x="388255" y="452044"/>
                  <a:pt x="345922" y="369071"/>
                </a:cubicBezTo>
                <a:cubicBezTo>
                  <a:pt x="303589" y="286098"/>
                  <a:pt x="269722" y="722978"/>
                  <a:pt x="254482" y="744991"/>
                </a:cubicBezTo>
                <a:cubicBezTo>
                  <a:pt x="239242" y="767004"/>
                  <a:pt x="257869" y="573964"/>
                  <a:pt x="254482" y="501151"/>
                </a:cubicBezTo>
                <a:cubicBezTo>
                  <a:pt x="251095" y="428338"/>
                  <a:pt x="269722" y="387698"/>
                  <a:pt x="234162" y="308111"/>
                </a:cubicBezTo>
                <a:cubicBezTo>
                  <a:pt x="198602" y="228524"/>
                  <a:pt x="-11371" y="-32249"/>
                  <a:pt x="482" y="33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2D22836B-FE72-0A5C-359F-58CEDD99478A}"/>
              </a:ext>
            </a:extLst>
          </p:cNvPr>
          <p:cNvSpPr/>
          <p:nvPr/>
        </p:nvSpPr>
        <p:spPr>
          <a:xfrm>
            <a:off x="4770732" y="3221421"/>
            <a:ext cx="1246152" cy="1688165"/>
          </a:xfrm>
          <a:custGeom>
            <a:avLst/>
            <a:gdLst>
              <a:gd name="connsiteX0" fmla="*/ 14628 w 1246152"/>
              <a:gd name="connsiteY0" fmla="*/ 39939 h 1688165"/>
              <a:gd name="connsiteX1" fmla="*/ 65428 w 1246152"/>
              <a:gd name="connsiteY1" fmla="*/ 70419 h 1688165"/>
              <a:gd name="connsiteX2" fmla="*/ 624228 w 1246152"/>
              <a:gd name="connsiteY2" fmla="*/ 608899 h 1688165"/>
              <a:gd name="connsiteX3" fmla="*/ 1243988 w 1246152"/>
              <a:gd name="connsiteY3" fmla="*/ 1685859 h 1688165"/>
              <a:gd name="connsiteX4" fmla="*/ 817268 w 1246152"/>
              <a:gd name="connsiteY4" fmla="*/ 883219 h 1688165"/>
              <a:gd name="connsiteX5" fmla="*/ 502308 w 1246152"/>
              <a:gd name="connsiteY5" fmla="*/ 476819 h 1688165"/>
              <a:gd name="connsiteX6" fmla="*/ 95908 w 1246152"/>
              <a:gd name="connsiteY6" fmla="*/ 29779 h 1688165"/>
              <a:gd name="connsiteX7" fmla="*/ 14628 w 1246152"/>
              <a:gd name="connsiteY7" fmla="*/ 39939 h 16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6152" h="1688165">
                <a:moveTo>
                  <a:pt x="14628" y="39939"/>
                </a:moveTo>
                <a:cubicBezTo>
                  <a:pt x="9548" y="46712"/>
                  <a:pt x="-36172" y="-24408"/>
                  <a:pt x="65428" y="70419"/>
                </a:cubicBezTo>
                <a:cubicBezTo>
                  <a:pt x="167028" y="165246"/>
                  <a:pt x="427801" y="339659"/>
                  <a:pt x="624228" y="608899"/>
                </a:cubicBezTo>
                <a:cubicBezTo>
                  <a:pt x="820655" y="878139"/>
                  <a:pt x="1211815" y="1640139"/>
                  <a:pt x="1243988" y="1685859"/>
                </a:cubicBezTo>
                <a:cubicBezTo>
                  <a:pt x="1276161" y="1731579"/>
                  <a:pt x="940881" y="1084726"/>
                  <a:pt x="817268" y="883219"/>
                </a:cubicBezTo>
                <a:cubicBezTo>
                  <a:pt x="693655" y="681712"/>
                  <a:pt x="622535" y="619059"/>
                  <a:pt x="502308" y="476819"/>
                </a:cubicBezTo>
                <a:cubicBezTo>
                  <a:pt x="382081" y="334579"/>
                  <a:pt x="177188" y="99206"/>
                  <a:pt x="95908" y="29779"/>
                </a:cubicBezTo>
                <a:cubicBezTo>
                  <a:pt x="14628" y="-39648"/>
                  <a:pt x="19708" y="33166"/>
                  <a:pt x="14628" y="399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F2F65324-C673-D594-5BF8-B784FB031689}"/>
              </a:ext>
            </a:extLst>
          </p:cNvPr>
          <p:cNvSpPr/>
          <p:nvPr/>
        </p:nvSpPr>
        <p:spPr>
          <a:xfrm>
            <a:off x="5955946" y="6219812"/>
            <a:ext cx="67137" cy="139744"/>
          </a:xfrm>
          <a:custGeom>
            <a:avLst/>
            <a:gdLst>
              <a:gd name="connsiteX0" fmla="*/ 25754 w 67137"/>
              <a:gd name="connsiteY0" fmla="*/ 13 h 139744"/>
              <a:gd name="connsiteX1" fmla="*/ 16229 w 67137"/>
              <a:gd name="connsiteY1" fmla="*/ 92088 h 139744"/>
              <a:gd name="connsiteX2" fmla="*/ 67029 w 67137"/>
              <a:gd name="connsiteY2" fmla="*/ 139713 h 139744"/>
              <a:gd name="connsiteX3" fmla="*/ 354 w 67137"/>
              <a:gd name="connsiteY3" fmla="*/ 85738 h 139744"/>
              <a:gd name="connsiteX4" fmla="*/ 25754 w 67137"/>
              <a:gd name="connsiteY4" fmla="*/ 13 h 1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37" h="139744">
                <a:moveTo>
                  <a:pt x="25754" y="13"/>
                </a:moveTo>
                <a:cubicBezTo>
                  <a:pt x="28400" y="1071"/>
                  <a:pt x="9350" y="68805"/>
                  <a:pt x="16229" y="92088"/>
                </a:cubicBezTo>
                <a:cubicBezTo>
                  <a:pt x="23108" y="115371"/>
                  <a:pt x="69675" y="140771"/>
                  <a:pt x="67029" y="139713"/>
                </a:cubicBezTo>
                <a:cubicBezTo>
                  <a:pt x="64383" y="138655"/>
                  <a:pt x="4058" y="110080"/>
                  <a:pt x="354" y="85738"/>
                </a:cubicBezTo>
                <a:cubicBezTo>
                  <a:pt x="-3350" y="61396"/>
                  <a:pt x="23108" y="-1045"/>
                  <a:pt x="25754" y="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23FA9146-CD25-B6BB-37F2-9C28B10B5375}"/>
              </a:ext>
            </a:extLst>
          </p:cNvPr>
          <p:cNvSpPr/>
          <p:nvPr/>
        </p:nvSpPr>
        <p:spPr>
          <a:xfrm>
            <a:off x="4905353" y="6543642"/>
            <a:ext cx="114924" cy="168648"/>
          </a:xfrm>
          <a:custGeom>
            <a:avLst/>
            <a:gdLst>
              <a:gd name="connsiteX0" fmla="*/ 22 w 114924"/>
              <a:gd name="connsiteY0" fmla="*/ 33 h 168648"/>
              <a:gd name="connsiteX1" fmla="*/ 98447 w 114924"/>
              <a:gd name="connsiteY1" fmla="*/ 123858 h 168648"/>
              <a:gd name="connsiteX2" fmla="*/ 107972 w 114924"/>
              <a:gd name="connsiteY2" fmla="*/ 168308 h 168648"/>
              <a:gd name="connsiteX3" fmla="*/ 107972 w 114924"/>
              <a:gd name="connsiteY3" fmla="*/ 136558 h 168648"/>
              <a:gd name="connsiteX4" fmla="*/ 22 w 114924"/>
              <a:gd name="connsiteY4" fmla="*/ 33 h 168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24" h="168648">
                <a:moveTo>
                  <a:pt x="22" y="33"/>
                </a:moveTo>
                <a:cubicBezTo>
                  <a:pt x="-1566" y="-2084"/>
                  <a:pt x="80455" y="95812"/>
                  <a:pt x="98447" y="123858"/>
                </a:cubicBezTo>
                <a:cubicBezTo>
                  <a:pt x="116439" y="151904"/>
                  <a:pt x="106384" y="166191"/>
                  <a:pt x="107972" y="168308"/>
                </a:cubicBezTo>
                <a:cubicBezTo>
                  <a:pt x="109560" y="170425"/>
                  <a:pt x="122789" y="163016"/>
                  <a:pt x="107972" y="136558"/>
                </a:cubicBezTo>
                <a:cubicBezTo>
                  <a:pt x="93155" y="110100"/>
                  <a:pt x="1610" y="2150"/>
                  <a:pt x="22" y="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E3C4F18B-D1C3-79D0-E43E-40BABDC41D6A}"/>
              </a:ext>
            </a:extLst>
          </p:cNvPr>
          <p:cNvSpPr/>
          <p:nvPr/>
        </p:nvSpPr>
        <p:spPr>
          <a:xfrm>
            <a:off x="5683185" y="6153145"/>
            <a:ext cx="280551" cy="326373"/>
          </a:xfrm>
          <a:custGeom>
            <a:avLst/>
            <a:gdLst>
              <a:gd name="connsiteX0" fmla="*/ 65 w 280551"/>
              <a:gd name="connsiteY0" fmla="*/ 5 h 326373"/>
              <a:gd name="connsiteX1" fmla="*/ 149290 w 280551"/>
              <a:gd name="connsiteY1" fmla="*/ 177805 h 326373"/>
              <a:gd name="connsiteX2" fmla="*/ 123890 w 280551"/>
              <a:gd name="connsiteY2" fmla="*/ 168280 h 326373"/>
              <a:gd name="connsiteX3" fmla="*/ 215965 w 280551"/>
              <a:gd name="connsiteY3" fmla="*/ 241305 h 326373"/>
              <a:gd name="connsiteX4" fmla="*/ 269940 w 280551"/>
              <a:gd name="connsiteY4" fmla="*/ 323855 h 326373"/>
              <a:gd name="connsiteX5" fmla="*/ 269940 w 280551"/>
              <a:gd name="connsiteY5" fmla="*/ 295280 h 326373"/>
              <a:gd name="connsiteX6" fmla="*/ 158815 w 280551"/>
              <a:gd name="connsiteY6" fmla="*/ 196855 h 326373"/>
              <a:gd name="connsiteX7" fmla="*/ 114365 w 280551"/>
              <a:gd name="connsiteY7" fmla="*/ 136530 h 326373"/>
              <a:gd name="connsiteX8" fmla="*/ 130240 w 280551"/>
              <a:gd name="connsiteY8" fmla="*/ 171455 h 326373"/>
              <a:gd name="connsiteX9" fmla="*/ 65 w 280551"/>
              <a:gd name="connsiteY9" fmla="*/ 5 h 32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551" h="326373">
                <a:moveTo>
                  <a:pt x="65" y="5"/>
                </a:moveTo>
                <a:cubicBezTo>
                  <a:pt x="3240" y="1063"/>
                  <a:pt x="128653" y="149759"/>
                  <a:pt x="149290" y="177805"/>
                </a:cubicBezTo>
                <a:cubicBezTo>
                  <a:pt x="169928" y="205851"/>
                  <a:pt x="112778" y="157697"/>
                  <a:pt x="123890" y="168280"/>
                </a:cubicBezTo>
                <a:cubicBezTo>
                  <a:pt x="135002" y="178863"/>
                  <a:pt x="191623" y="215376"/>
                  <a:pt x="215965" y="241305"/>
                </a:cubicBezTo>
                <a:cubicBezTo>
                  <a:pt x="240307" y="267234"/>
                  <a:pt x="260944" y="314859"/>
                  <a:pt x="269940" y="323855"/>
                </a:cubicBezTo>
                <a:cubicBezTo>
                  <a:pt x="278936" y="332851"/>
                  <a:pt x="288461" y="316447"/>
                  <a:pt x="269940" y="295280"/>
                </a:cubicBezTo>
                <a:cubicBezTo>
                  <a:pt x="251419" y="274113"/>
                  <a:pt x="184744" y="223313"/>
                  <a:pt x="158815" y="196855"/>
                </a:cubicBezTo>
                <a:cubicBezTo>
                  <a:pt x="132886" y="170397"/>
                  <a:pt x="119127" y="140763"/>
                  <a:pt x="114365" y="136530"/>
                </a:cubicBezTo>
                <a:cubicBezTo>
                  <a:pt x="109603" y="132297"/>
                  <a:pt x="149819" y="191563"/>
                  <a:pt x="130240" y="171455"/>
                </a:cubicBezTo>
                <a:cubicBezTo>
                  <a:pt x="110661" y="151347"/>
                  <a:pt x="-3110" y="-1053"/>
                  <a:pt x="65" y="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94D54F75-AFDF-9F56-2454-22FCAA28E519}"/>
              </a:ext>
            </a:extLst>
          </p:cNvPr>
          <p:cNvSpPr/>
          <p:nvPr/>
        </p:nvSpPr>
        <p:spPr>
          <a:xfrm>
            <a:off x="4991075" y="5508615"/>
            <a:ext cx="117382" cy="470136"/>
          </a:xfrm>
          <a:custGeom>
            <a:avLst/>
            <a:gdLst>
              <a:gd name="connsiteX0" fmla="*/ 3200 w 117382"/>
              <a:gd name="connsiteY0" fmla="*/ 10 h 470136"/>
              <a:gd name="connsiteX1" fmla="*/ 25425 w 117382"/>
              <a:gd name="connsiteY1" fmla="*/ 250835 h 470136"/>
              <a:gd name="connsiteX2" fmla="*/ 111150 w 117382"/>
              <a:gd name="connsiteY2" fmla="*/ 450860 h 470136"/>
              <a:gd name="connsiteX3" fmla="*/ 107975 w 117382"/>
              <a:gd name="connsiteY3" fmla="*/ 438160 h 470136"/>
              <a:gd name="connsiteX4" fmla="*/ 85750 w 117382"/>
              <a:gd name="connsiteY4" fmla="*/ 238135 h 470136"/>
              <a:gd name="connsiteX5" fmla="*/ 92100 w 117382"/>
              <a:gd name="connsiteY5" fmla="*/ 460385 h 470136"/>
              <a:gd name="connsiteX6" fmla="*/ 76225 w 117382"/>
              <a:gd name="connsiteY6" fmla="*/ 371485 h 470136"/>
              <a:gd name="connsiteX7" fmla="*/ 6375 w 117382"/>
              <a:gd name="connsiteY7" fmla="*/ 206385 h 470136"/>
              <a:gd name="connsiteX8" fmla="*/ 3200 w 117382"/>
              <a:gd name="connsiteY8" fmla="*/ 260360 h 470136"/>
              <a:gd name="connsiteX9" fmla="*/ 3200 w 117382"/>
              <a:gd name="connsiteY9" fmla="*/ 10 h 47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2" h="470136">
                <a:moveTo>
                  <a:pt x="3200" y="10"/>
                </a:moveTo>
                <a:cubicBezTo>
                  <a:pt x="6904" y="-1577"/>
                  <a:pt x="7433" y="175693"/>
                  <a:pt x="25425" y="250835"/>
                </a:cubicBezTo>
                <a:cubicBezTo>
                  <a:pt x="43417" y="325977"/>
                  <a:pt x="111150" y="450860"/>
                  <a:pt x="111150" y="450860"/>
                </a:cubicBezTo>
                <a:cubicBezTo>
                  <a:pt x="124908" y="482081"/>
                  <a:pt x="112208" y="473614"/>
                  <a:pt x="107975" y="438160"/>
                </a:cubicBezTo>
                <a:cubicBezTo>
                  <a:pt x="103742" y="402706"/>
                  <a:pt x="88396" y="234431"/>
                  <a:pt x="85750" y="238135"/>
                </a:cubicBezTo>
                <a:cubicBezTo>
                  <a:pt x="83104" y="241839"/>
                  <a:pt x="93687" y="438160"/>
                  <a:pt x="92100" y="460385"/>
                </a:cubicBezTo>
                <a:cubicBezTo>
                  <a:pt x="90513" y="482610"/>
                  <a:pt x="90512" y="413818"/>
                  <a:pt x="76225" y="371485"/>
                </a:cubicBezTo>
                <a:cubicBezTo>
                  <a:pt x="61938" y="329152"/>
                  <a:pt x="18546" y="224906"/>
                  <a:pt x="6375" y="206385"/>
                </a:cubicBezTo>
                <a:cubicBezTo>
                  <a:pt x="-5796" y="187864"/>
                  <a:pt x="3200" y="289993"/>
                  <a:pt x="3200" y="260360"/>
                </a:cubicBezTo>
                <a:cubicBezTo>
                  <a:pt x="3200" y="230727"/>
                  <a:pt x="-504" y="1597"/>
                  <a:pt x="3200" y="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F6B18DE8-D178-F3FC-8113-4790D239A3DC}"/>
              </a:ext>
            </a:extLst>
          </p:cNvPr>
          <p:cNvSpPr/>
          <p:nvPr/>
        </p:nvSpPr>
        <p:spPr>
          <a:xfrm>
            <a:off x="4936869" y="5636677"/>
            <a:ext cx="38999" cy="460960"/>
          </a:xfrm>
          <a:custGeom>
            <a:avLst/>
            <a:gdLst>
              <a:gd name="connsiteX0" fmla="*/ 256 w 38999"/>
              <a:gd name="connsiteY0" fmla="*/ 11648 h 460960"/>
              <a:gd name="connsiteX1" fmla="*/ 38356 w 38999"/>
              <a:gd name="connsiteY1" fmla="*/ 459323 h 460960"/>
              <a:gd name="connsiteX2" fmla="*/ 22481 w 38999"/>
              <a:gd name="connsiteY2" fmla="*/ 157698 h 460960"/>
              <a:gd name="connsiteX3" fmla="*/ 256 w 38999"/>
              <a:gd name="connsiteY3" fmla="*/ 11648 h 4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99" h="460960">
                <a:moveTo>
                  <a:pt x="256" y="11648"/>
                </a:moveTo>
                <a:cubicBezTo>
                  <a:pt x="2902" y="61919"/>
                  <a:pt x="34652" y="434981"/>
                  <a:pt x="38356" y="459323"/>
                </a:cubicBezTo>
                <a:cubicBezTo>
                  <a:pt x="42060" y="483665"/>
                  <a:pt x="28831" y="229665"/>
                  <a:pt x="22481" y="157698"/>
                </a:cubicBezTo>
                <a:cubicBezTo>
                  <a:pt x="16131" y="85731"/>
                  <a:pt x="-2390" y="-38623"/>
                  <a:pt x="256" y="1164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883C3796-3E38-DEF3-E2AA-B4C50A1318B7}"/>
              </a:ext>
            </a:extLst>
          </p:cNvPr>
          <p:cNvSpPr/>
          <p:nvPr/>
        </p:nvSpPr>
        <p:spPr>
          <a:xfrm>
            <a:off x="6340455" y="6448395"/>
            <a:ext cx="48175" cy="123979"/>
          </a:xfrm>
          <a:custGeom>
            <a:avLst/>
            <a:gdLst>
              <a:gd name="connsiteX0" fmla="*/ 15895 w 48175"/>
              <a:gd name="connsiteY0" fmla="*/ 30 h 123979"/>
              <a:gd name="connsiteX1" fmla="*/ 41295 w 48175"/>
              <a:gd name="connsiteY1" fmla="*/ 79405 h 123979"/>
              <a:gd name="connsiteX2" fmla="*/ 20 w 48175"/>
              <a:gd name="connsiteY2" fmla="*/ 123855 h 123979"/>
              <a:gd name="connsiteX3" fmla="*/ 47645 w 48175"/>
              <a:gd name="connsiteY3" fmla="*/ 88930 h 123979"/>
              <a:gd name="connsiteX4" fmla="*/ 15895 w 48175"/>
              <a:gd name="connsiteY4" fmla="*/ 30 h 12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75" h="123979">
                <a:moveTo>
                  <a:pt x="15895" y="30"/>
                </a:moveTo>
                <a:cubicBezTo>
                  <a:pt x="14837" y="-1558"/>
                  <a:pt x="43941" y="58768"/>
                  <a:pt x="41295" y="79405"/>
                </a:cubicBezTo>
                <a:cubicBezTo>
                  <a:pt x="38649" y="100042"/>
                  <a:pt x="-1038" y="122267"/>
                  <a:pt x="20" y="123855"/>
                </a:cubicBezTo>
                <a:cubicBezTo>
                  <a:pt x="1078" y="125443"/>
                  <a:pt x="42353" y="111684"/>
                  <a:pt x="47645" y="88930"/>
                </a:cubicBezTo>
                <a:cubicBezTo>
                  <a:pt x="52937" y="66176"/>
                  <a:pt x="16953" y="1618"/>
                  <a:pt x="15895" y="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0E79DAD8-E5B4-AB54-DFF3-1E8F5C6C9D2A}"/>
              </a:ext>
            </a:extLst>
          </p:cNvPr>
          <p:cNvSpPr/>
          <p:nvPr/>
        </p:nvSpPr>
        <p:spPr>
          <a:xfrm>
            <a:off x="4911121" y="7581868"/>
            <a:ext cx="67346" cy="158825"/>
          </a:xfrm>
          <a:custGeom>
            <a:avLst/>
            <a:gdLst>
              <a:gd name="connsiteX0" fmla="*/ 22829 w 67346"/>
              <a:gd name="connsiteY0" fmla="*/ 32 h 158825"/>
              <a:gd name="connsiteX1" fmla="*/ 13304 w 67346"/>
              <a:gd name="connsiteY1" fmla="*/ 92107 h 158825"/>
              <a:gd name="connsiteX2" fmla="*/ 67279 w 67346"/>
              <a:gd name="connsiteY2" fmla="*/ 158782 h 158825"/>
              <a:gd name="connsiteX3" fmla="*/ 604 w 67346"/>
              <a:gd name="connsiteY3" fmla="*/ 82582 h 158825"/>
              <a:gd name="connsiteX4" fmla="*/ 22829 w 67346"/>
              <a:gd name="connsiteY4" fmla="*/ 32 h 15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46" h="158825">
                <a:moveTo>
                  <a:pt x="22829" y="32"/>
                </a:moveTo>
                <a:cubicBezTo>
                  <a:pt x="24946" y="1620"/>
                  <a:pt x="5896" y="65649"/>
                  <a:pt x="13304" y="92107"/>
                </a:cubicBezTo>
                <a:cubicBezTo>
                  <a:pt x="20712" y="118565"/>
                  <a:pt x="69396" y="160370"/>
                  <a:pt x="67279" y="158782"/>
                </a:cubicBezTo>
                <a:cubicBezTo>
                  <a:pt x="65162" y="157194"/>
                  <a:pt x="5366" y="109040"/>
                  <a:pt x="604" y="82582"/>
                </a:cubicBezTo>
                <a:cubicBezTo>
                  <a:pt x="-4158" y="56124"/>
                  <a:pt x="20712" y="-1556"/>
                  <a:pt x="22829" y="3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3984F912-ADC5-7A34-A9E2-4A9343B5AD91}"/>
              </a:ext>
            </a:extLst>
          </p:cNvPr>
          <p:cNvSpPr/>
          <p:nvPr/>
        </p:nvSpPr>
        <p:spPr>
          <a:xfrm>
            <a:off x="3088710" y="7473170"/>
            <a:ext cx="1092102" cy="1967634"/>
          </a:xfrm>
          <a:custGeom>
            <a:avLst/>
            <a:gdLst>
              <a:gd name="connsiteX0" fmla="*/ 2585 w 1092102"/>
              <a:gd name="connsiteY0" fmla="*/ 60239 h 1967634"/>
              <a:gd name="connsiteX1" fmla="*/ 594867 w 1092102"/>
              <a:gd name="connsiteY1" fmla="*/ 299230 h 1967634"/>
              <a:gd name="connsiteX2" fmla="*/ 1020895 w 1092102"/>
              <a:gd name="connsiteY2" fmla="*/ 1447425 h 1967634"/>
              <a:gd name="connsiteX3" fmla="*/ 1057263 w 1092102"/>
              <a:gd name="connsiteY3" fmla="*/ 1224021 h 1967634"/>
              <a:gd name="connsiteX4" fmla="*/ 1083240 w 1092102"/>
              <a:gd name="connsiteY4" fmla="*/ 1930603 h 1967634"/>
              <a:gd name="connsiteX5" fmla="*/ 1078045 w 1092102"/>
              <a:gd name="connsiteY5" fmla="*/ 1764348 h 1967634"/>
              <a:gd name="connsiteX6" fmla="*/ 927376 w 1092102"/>
              <a:gd name="connsiteY6" fmla="*/ 881121 h 1967634"/>
              <a:gd name="connsiteX7" fmla="*/ 880617 w 1092102"/>
              <a:gd name="connsiteY7" fmla="*/ 1125307 h 1967634"/>
              <a:gd name="connsiteX8" fmla="*/ 610454 w 1092102"/>
              <a:gd name="connsiteY8" fmla="*/ 190125 h 1967634"/>
              <a:gd name="connsiteX9" fmla="*/ 610454 w 1092102"/>
              <a:gd name="connsiteY9" fmla="*/ 340794 h 1967634"/>
              <a:gd name="connsiteX10" fmla="*/ 324704 w 1092102"/>
              <a:gd name="connsiteY10" fmla="*/ 8285 h 1967634"/>
              <a:gd name="connsiteX11" fmla="*/ 376658 w 1092102"/>
              <a:gd name="connsiteY11" fmla="*/ 96607 h 1967634"/>
              <a:gd name="connsiteX12" fmla="*/ 2585 w 1092102"/>
              <a:gd name="connsiteY12" fmla="*/ 60239 h 196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2102" h="1967634">
                <a:moveTo>
                  <a:pt x="2585" y="60239"/>
                </a:moveTo>
                <a:cubicBezTo>
                  <a:pt x="38953" y="94009"/>
                  <a:pt x="425149" y="68032"/>
                  <a:pt x="594867" y="299230"/>
                </a:cubicBezTo>
                <a:cubicBezTo>
                  <a:pt x="764585" y="530428"/>
                  <a:pt x="943829" y="1293293"/>
                  <a:pt x="1020895" y="1447425"/>
                </a:cubicBezTo>
                <a:cubicBezTo>
                  <a:pt x="1097961" y="1601557"/>
                  <a:pt x="1046872" y="1143491"/>
                  <a:pt x="1057263" y="1224021"/>
                </a:cubicBezTo>
                <a:cubicBezTo>
                  <a:pt x="1067654" y="1304551"/>
                  <a:pt x="1079776" y="1840549"/>
                  <a:pt x="1083240" y="1930603"/>
                </a:cubicBezTo>
                <a:cubicBezTo>
                  <a:pt x="1086704" y="2020657"/>
                  <a:pt x="1104022" y="1939262"/>
                  <a:pt x="1078045" y="1764348"/>
                </a:cubicBezTo>
                <a:cubicBezTo>
                  <a:pt x="1052068" y="1589434"/>
                  <a:pt x="960281" y="987628"/>
                  <a:pt x="927376" y="881121"/>
                </a:cubicBezTo>
                <a:cubicBezTo>
                  <a:pt x="894471" y="774614"/>
                  <a:pt x="933437" y="1240473"/>
                  <a:pt x="880617" y="1125307"/>
                </a:cubicBezTo>
                <a:cubicBezTo>
                  <a:pt x="827797" y="1010141"/>
                  <a:pt x="655481" y="320877"/>
                  <a:pt x="610454" y="190125"/>
                </a:cubicBezTo>
                <a:cubicBezTo>
                  <a:pt x="565427" y="59373"/>
                  <a:pt x="658079" y="371101"/>
                  <a:pt x="610454" y="340794"/>
                </a:cubicBezTo>
                <a:cubicBezTo>
                  <a:pt x="562829" y="310487"/>
                  <a:pt x="363670" y="48983"/>
                  <a:pt x="324704" y="8285"/>
                </a:cubicBezTo>
                <a:cubicBezTo>
                  <a:pt x="285738" y="-32413"/>
                  <a:pt x="428612" y="89680"/>
                  <a:pt x="376658" y="96607"/>
                </a:cubicBezTo>
                <a:cubicBezTo>
                  <a:pt x="324704" y="103534"/>
                  <a:pt x="-33783" y="26469"/>
                  <a:pt x="2585" y="602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7F718909-0ABF-EBAC-A075-2687FDCAD09D}"/>
              </a:ext>
            </a:extLst>
          </p:cNvPr>
          <p:cNvSpPr/>
          <p:nvPr/>
        </p:nvSpPr>
        <p:spPr>
          <a:xfrm>
            <a:off x="2892360" y="7352245"/>
            <a:ext cx="1565643" cy="2524783"/>
          </a:xfrm>
          <a:custGeom>
            <a:avLst/>
            <a:gdLst>
              <a:gd name="connsiteX0" fmla="*/ 27485 w 1565643"/>
              <a:gd name="connsiteY0" fmla="*/ 35691 h 2524783"/>
              <a:gd name="connsiteX1" fmla="*/ 1206854 w 1565643"/>
              <a:gd name="connsiteY1" fmla="*/ 1802146 h 2524783"/>
              <a:gd name="connsiteX2" fmla="*/ 1149704 w 1565643"/>
              <a:gd name="connsiteY2" fmla="*/ 1682650 h 2524783"/>
              <a:gd name="connsiteX3" fmla="*/ 1565340 w 1565643"/>
              <a:gd name="connsiteY3" fmla="*/ 2524314 h 2524783"/>
              <a:gd name="connsiteX4" fmla="*/ 1222440 w 1565643"/>
              <a:gd name="connsiteY4" fmla="*/ 1812537 h 2524783"/>
              <a:gd name="connsiteX5" fmla="*/ 993840 w 1565643"/>
              <a:gd name="connsiteY5" fmla="*/ 1339750 h 2524783"/>
              <a:gd name="connsiteX6" fmla="*/ 1045795 w 1565643"/>
              <a:gd name="connsiteY6" fmla="*/ 1485223 h 2524783"/>
              <a:gd name="connsiteX7" fmla="*/ 521054 w 1565643"/>
              <a:gd name="connsiteY7" fmla="*/ 576019 h 2524783"/>
              <a:gd name="connsiteX8" fmla="*/ 796413 w 1565643"/>
              <a:gd name="connsiteY8" fmla="*/ 1157910 h 2524783"/>
              <a:gd name="connsiteX9" fmla="*/ 328822 w 1565643"/>
              <a:gd name="connsiteY9" fmla="*/ 425350 h 2524783"/>
              <a:gd name="connsiteX10" fmla="*/ 370385 w 1565643"/>
              <a:gd name="connsiteY10" fmla="*/ 601996 h 2524783"/>
              <a:gd name="connsiteX11" fmla="*/ 27485 w 1565643"/>
              <a:gd name="connsiteY11" fmla="*/ 35691 h 252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65643" h="2524783">
                <a:moveTo>
                  <a:pt x="27485" y="35691"/>
                </a:moveTo>
                <a:cubicBezTo>
                  <a:pt x="166896" y="235716"/>
                  <a:pt x="1019818" y="1527653"/>
                  <a:pt x="1206854" y="1802146"/>
                </a:cubicBezTo>
                <a:cubicBezTo>
                  <a:pt x="1393890" y="2076639"/>
                  <a:pt x="1089956" y="1562289"/>
                  <a:pt x="1149704" y="1682650"/>
                </a:cubicBezTo>
                <a:cubicBezTo>
                  <a:pt x="1209452" y="1803011"/>
                  <a:pt x="1553217" y="2502666"/>
                  <a:pt x="1565340" y="2524314"/>
                </a:cubicBezTo>
                <a:cubicBezTo>
                  <a:pt x="1577463" y="2545962"/>
                  <a:pt x="1222440" y="1812537"/>
                  <a:pt x="1222440" y="1812537"/>
                </a:cubicBezTo>
                <a:cubicBezTo>
                  <a:pt x="1127190" y="1615110"/>
                  <a:pt x="1023281" y="1394302"/>
                  <a:pt x="993840" y="1339750"/>
                </a:cubicBezTo>
                <a:cubicBezTo>
                  <a:pt x="964399" y="1285198"/>
                  <a:pt x="1124593" y="1612511"/>
                  <a:pt x="1045795" y="1485223"/>
                </a:cubicBezTo>
                <a:cubicBezTo>
                  <a:pt x="966997" y="1357935"/>
                  <a:pt x="562618" y="630571"/>
                  <a:pt x="521054" y="576019"/>
                </a:cubicBezTo>
                <a:cubicBezTo>
                  <a:pt x="479490" y="521467"/>
                  <a:pt x="828452" y="1183021"/>
                  <a:pt x="796413" y="1157910"/>
                </a:cubicBezTo>
                <a:cubicBezTo>
                  <a:pt x="764374" y="1132799"/>
                  <a:pt x="399827" y="518002"/>
                  <a:pt x="328822" y="425350"/>
                </a:cubicBezTo>
                <a:cubicBezTo>
                  <a:pt x="257817" y="332698"/>
                  <a:pt x="418876" y="665207"/>
                  <a:pt x="370385" y="601996"/>
                </a:cubicBezTo>
                <a:cubicBezTo>
                  <a:pt x="321894" y="538785"/>
                  <a:pt x="-111926" y="-164334"/>
                  <a:pt x="27485" y="3569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4F96BE88-6DF5-0FBA-D95C-D557B745DD0C}"/>
              </a:ext>
            </a:extLst>
          </p:cNvPr>
          <p:cNvSpPr/>
          <p:nvPr/>
        </p:nvSpPr>
        <p:spPr>
          <a:xfrm>
            <a:off x="1630054" y="6470731"/>
            <a:ext cx="597058" cy="2125867"/>
          </a:xfrm>
          <a:custGeom>
            <a:avLst/>
            <a:gdLst>
              <a:gd name="connsiteX0" fmla="*/ 593953 w 597058"/>
              <a:gd name="connsiteY0" fmla="*/ 7561 h 2125867"/>
              <a:gd name="connsiteX1" fmla="*/ 20515 w 597058"/>
              <a:gd name="connsiteY1" fmla="*/ 1487649 h 2125867"/>
              <a:gd name="connsiteX2" fmla="*/ 121254 w 597058"/>
              <a:gd name="connsiteY2" fmla="*/ 1386910 h 2125867"/>
              <a:gd name="connsiteX3" fmla="*/ 59261 w 597058"/>
              <a:gd name="connsiteY3" fmla="*/ 2123079 h 2125867"/>
              <a:gd name="connsiteX4" fmla="*/ 221993 w 597058"/>
              <a:gd name="connsiteY4" fmla="*/ 1076944 h 2125867"/>
              <a:gd name="connsiteX5" fmla="*/ 98007 w 597058"/>
              <a:gd name="connsiteY5" fmla="*/ 1487649 h 2125867"/>
              <a:gd name="connsiteX6" fmla="*/ 345980 w 597058"/>
              <a:gd name="connsiteY6" fmla="*/ 464761 h 2125867"/>
              <a:gd name="connsiteX7" fmla="*/ 252990 w 597058"/>
              <a:gd name="connsiteY7" fmla="*/ 890964 h 2125867"/>
              <a:gd name="connsiteX8" fmla="*/ 593953 w 597058"/>
              <a:gd name="connsiteY8" fmla="*/ 7561 h 212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058" h="2125867">
                <a:moveTo>
                  <a:pt x="593953" y="7561"/>
                </a:moveTo>
                <a:cubicBezTo>
                  <a:pt x="555207" y="107008"/>
                  <a:pt x="99298" y="1257758"/>
                  <a:pt x="20515" y="1487649"/>
                </a:cubicBezTo>
                <a:cubicBezTo>
                  <a:pt x="-58268" y="1717541"/>
                  <a:pt x="114796" y="1281005"/>
                  <a:pt x="121254" y="1386910"/>
                </a:cubicBezTo>
                <a:cubicBezTo>
                  <a:pt x="127712" y="1492815"/>
                  <a:pt x="42471" y="2174740"/>
                  <a:pt x="59261" y="2123079"/>
                </a:cubicBezTo>
                <a:cubicBezTo>
                  <a:pt x="76051" y="2071418"/>
                  <a:pt x="215535" y="1182849"/>
                  <a:pt x="221993" y="1076944"/>
                </a:cubicBezTo>
                <a:cubicBezTo>
                  <a:pt x="228451" y="971039"/>
                  <a:pt x="77343" y="1589679"/>
                  <a:pt x="98007" y="1487649"/>
                </a:cubicBezTo>
                <a:cubicBezTo>
                  <a:pt x="118671" y="1385619"/>
                  <a:pt x="320149" y="564209"/>
                  <a:pt x="345980" y="464761"/>
                </a:cubicBezTo>
                <a:cubicBezTo>
                  <a:pt x="371811" y="365313"/>
                  <a:pt x="209078" y="960706"/>
                  <a:pt x="252990" y="890964"/>
                </a:cubicBezTo>
                <a:cubicBezTo>
                  <a:pt x="296902" y="821222"/>
                  <a:pt x="632699" y="-91886"/>
                  <a:pt x="593953" y="756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5D11C97C-DF05-F516-CCA7-7811132C6E13}"/>
              </a:ext>
            </a:extLst>
          </p:cNvPr>
          <p:cNvSpPr/>
          <p:nvPr/>
        </p:nvSpPr>
        <p:spPr>
          <a:xfrm>
            <a:off x="2514457" y="7612498"/>
            <a:ext cx="872290" cy="2457538"/>
          </a:xfrm>
          <a:custGeom>
            <a:avLst/>
            <a:gdLst>
              <a:gd name="connsiteX0" fmla="*/ 112506 w 872290"/>
              <a:gd name="connsiteY0" fmla="*/ 4919 h 2457538"/>
              <a:gd name="connsiteX1" fmla="*/ 205496 w 872290"/>
              <a:gd name="connsiteY1" fmla="*/ 958065 h 2457538"/>
              <a:gd name="connsiteX2" fmla="*/ 515462 w 872290"/>
              <a:gd name="connsiteY2" fmla="*/ 1454010 h 2457538"/>
              <a:gd name="connsiteX3" fmla="*/ 430221 w 872290"/>
              <a:gd name="connsiteY3" fmla="*/ 1330024 h 2457538"/>
              <a:gd name="connsiteX4" fmla="*/ 833177 w 872290"/>
              <a:gd name="connsiteY4" fmla="*/ 2399407 h 2457538"/>
              <a:gd name="connsiteX5" fmla="*/ 794431 w 872290"/>
              <a:gd name="connsiteY5" fmla="*/ 2174682 h 2457538"/>
              <a:gd name="connsiteX6" fmla="*/ 282987 w 872290"/>
              <a:gd name="connsiteY6" fmla="*/ 989061 h 2457538"/>
              <a:gd name="connsiteX7" fmla="*/ 290736 w 872290"/>
              <a:gd name="connsiteY7" fmla="*/ 1082051 h 2457538"/>
              <a:gd name="connsiteX8" fmla="*/ 19516 w 872290"/>
              <a:gd name="connsiteY8" fmla="*/ 454370 h 2457538"/>
              <a:gd name="connsiteX9" fmla="*/ 35014 w 872290"/>
              <a:gd name="connsiteY9" fmla="*/ 578356 h 2457538"/>
              <a:gd name="connsiteX10" fmla="*/ 112506 w 872290"/>
              <a:gd name="connsiteY10" fmla="*/ 4919 h 245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2290" h="2457538">
                <a:moveTo>
                  <a:pt x="112506" y="4919"/>
                </a:moveTo>
                <a:cubicBezTo>
                  <a:pt x="140920" y="68204"/>
                  <a:pt x="138337" y="716550"/>
                  <a:pt x="205496" y="958065"/>
                </a:cubicBezTo>
                <a:cubicBezTo>
                  <a:pt x="272655" y="1199580"/>
                  <a:pt x="478008" y="1392017"/>
                  <a:pt x="515462" y="1454010"/>
                </a:cubicBezTo>
                <a:cubicBezTo>
                  <a:pt x="552916" y="1516003"/>
                  <a:pt x="377269" y="1172458"/>
                  <a:pt x="430221" y="1330024"/>
                </a:cubicBezTo>
                <a:cubicBezTo>
                  <a:pt x="483173" y="1487590"/>
                  <a:pt x="772475" y="2258631"/>
                  <a:pt x="833177" y="2399407"/>
                </a:cubicBezTo>
                <a:cubicBezTo>
                  <a:pt x="893879" y="2540183"/>
                  <a:pt x="886129" y="2409740"/>
                  <a:pt x="794431" y="2174682"/>
                </a:cubicBezTo>
                <a:cubicBezTo>
                  <a:pt x="702733" y="1939624"/>
                  <a:pt x="366936" y="1171166"/>
                  <a:pt x="282987" y="989061"/>
                </a:cubicBezTo>
                <a:cubicBezTo>
                  <a:pt x="199038" y="806956"/>
                  <a:pt x="334648" y="1171166"/>
                  <a:pt x="290736" y="1082051"/>
                </a:cubicBezTo>
                <a:cubicBezTo>
                  <a:pt x="246824" y="992936"/>
                  <a:pt x="62136" y="538319"/>
                  <a:pt x="19516" y="454370"/>
                </a:cubicBezTo>
                <a:cubicBezTo>
                  <a:pt x="-23104" y="370421"/>
                  <a:pt x="14350" y="648098"/>
                  <a:pt x="35014" y="578356"/>
                </a:cubicBezTo>
                <a:cubicBezTo>
                  <a:pt x="55678" y="508614"/>
                  <a:pt x="84092" y="-58366"/>
                  <a:pt x="112506" y="491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DB16CB11-1EFD-06C3-6E31-13277D867113}"/>
              </a:ext>
            </a:extLst>
          </p:cNvPr>
          <p:cNvSpPr/>
          <p:nvPr/>
        </p:nvSpPr>
        <p:spPr>
          <a:xfrm>
            <a:off x="2032978" y="7803410"/>
            <a:ext cx="539098" cy="2318260"/>
          </a:xfrm>
          <a:custGeom>
            <a:avLst/>
            <a:gdLst>
              <a:gd name="connsiteX0" fmla="*/ 415754 w 539098"/>
              <a:gd name="connsiteY0" fmla="*/ 7736 h 2318260"/>
              <a:gd name="connsiteX1" fmla="*/ 214276 w 539098"/>
              <a:gd name="connsiteY1" fmla="*/ 1534319 h 2318260"/>
              <a:gd name="connsiteX2" fmla="*/ 524242 w 539098"/>
              <a:gd name="connsiteY2" fmla="*/ 2278237 h 2318260"/>
              <a:gd name="connsiteX3" fmla="*/ 493246 w 539098"/>
              <a:gd name="connsiteY3" fmla="*/ 2223993 h 2318260"/>
              <a:gd name="connsiteX4" fmla="*/ 28297 w 539098"/>
              <a:gd name="connsiteY4" fmla="*/ 1379336 h 2318260"/>
              <a:gd name="connsiteX5" fmla="*/ 74791 w 539098"/>
              <a:gd name="connsiteY5" fmla="*/ 1518821 h 2318260"/>
              <a:gd name="connsiteX6" fmla="*/ 268520 w 539098"/>
              <a:gd name="connsiteY6" fmla="*/ 681912 h 2318260"/>
              <a:gd name="connsiteX7" fmla="*/ 198778 w 539098"/>
              <a:gd name="connsiteY7" fmla="*/ 929885 h 2318260"/>
              <a:gd name="connsiteX8" fmla="*/ 415754 w 539098"/>
              <a:gd name="connsiteY8" fmla="*/ 7736 h 231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9098" h="2318260">
                <a:moveTo>
                  <a:pt x="415754" y="7736"/>
                </a:moveTo>
                <a:cubicBezTo>
                  <a:pt x="418337" y="108475"/>
                  <a:pt x="196195" y="1155902"/>
                  <a:pt x="214276" y="1534319"/>
                </a:cubicBezTo>
                <a:cubicBezTo>
                  <a:pt x="232357" y="1912736"/>
                  <a:pt x="524242" y="2278237"/>
                  <a:pt x="524242" y="2278237"/>
                </a:cubicBezTo>
                <a:cubicBezTo>
                  <a:pt x="570737" y="2393183"/>
                  <a:pt x="493246" y="2223993"/>
                  <a:pt x="493246" y="2223993"/>
                </a:cubicBezTo>
                <a:cubicBezTo>
                  <a:pt x="410588" y="2074176"/>
                  <a:pt x="98039" y="1496865"/>
                  <a:pt x="28297" y="1379336"/>
                </a:cubicBezTo>
                <a:cubicBezTo>
                  <a:pt x="-41445" y="1261807"/>
                  <a:pt x="34754" y="1635058"/>
                  <a:pt x="74791" y="1518821"/>
                </a:cubicBezTo>
                <a:cubicBezTo>
                  <a:pt x="114828" y="1402584"/>
                  <a:pt x="247856" y="780068"/>
                  <a:pt x="268520" y="681912"/>
                </a:cubicBezTo>
                <a:cubicBezTo>
                  <a:pt x="289184" y="583756"/>
                  <a:pt x="176822" y="1038373"/>
                  <a:pt x="198778" y="929885"/>
                </a:cubicBezTo>
                <a:cubicBezTo>
                  <a:pt x="220734" y="821397"/>
                  <a:pt x="413171" y="-93003"/>
                  <a:pt x="415754" y="77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A5040BA3-68F9-59E1-B033-8FD7FFA6FB7F}"/>
              </a:ext>
            </a:extLst>
          </p:cNvPr>
          <p:cNvSpPr/>
          <p:nvPr/>
        </p:nvSpPr>
        <p:spPr>
          <a:xfrm>
            <a:off x="2540935" y="7942618"/>
            <a:ext cx="953385" cy="2329177"/>
          </a:xfrm>
          <a:custGeom>
            <a:avLst/>
            <a:gdLst>
              <a:gd name="connsiteX0" fmla="*/ 8536 w 953385"/>
              <a:gd name="connsiteY0" fmla="*/ 263 h 2329177"/>
              <a:gd name="connsiteX1" fmla="*/ 109275 w 953385"/>
              <a:gd name="connsiteY1" fmla="*/ 728684 h 2329177"/>
              <a:gd name="connsiteX2" fmla="*/ 876441 w 953385"/>
              <a:gd name="connsiteY2" fmla="*/ 2193274 h 2329177"/>
              <a:gd name="connsiteX3" fmla="*/ 868692 w 953385"/>
              <a:gd name="connsiteY3" fmla="*/ 2162277 h 2329177"/>
              <a:gd name="connsiteX4" fmla="*/ 364997 w 953385"/>
              <a:gd name="connsiteY4" fmla="*/ 1286623 h 2329177"/>
              <a:gd name="connsiteX5" fmla="*/ 163519 w 953385"/>
              <a:gd name="connsiteY5" fmla="*/ 720935 h 2329177"/>
              <a:gd name="connsiteX6" fmla="*/ 140272 w 953385"/>
              <a:gd name="connsiteY6" fmla="*/ 798426 h 2329177"/>
              <a:gd name="connsiteX7" fmla="*/ 8536 w 953385"/>
              <a:gd name="connsiteY7" fmla="*/ 263 h 232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3385" h="2329177">
                <a:moveTo>
                  <a:pt x="8536" y="263"/>
                </a:moveTo>
                <a:cubicBezTo>
                  <a:pt x="3370" y="-11361"/>
                  <a:pt x="-35376" y="363182"/>
                  <a:pt x="109275" y="728684"/>
                </a:cubicBezTo>
                <a:cubicBezTo>
                  <a:pt x="253926" y="1094186"/>
                  <a:pt x="876441" y="2193274"/>
                  <a:pt x="876441" y="2193274"/>
                </a:cubicBezTo>
                <a:cubicBezTo>
                  <a:pt x="1003011" y="2432206"/>
                  <a:pt x="953933" y="2313386"/>
                  <a:pt x="868692" y="2162277"/>
                </a:cubicBezTo>
                <a:cubicBezTo>
                  <a:pt x="783451" y="2011169"/>
                  <a:pt x="482526" y="1526847"/>
                  <a:pt x="364997" y="1286623"/>
                </a:cubicBezTo>
                <a:cubicBezTo>
                  <a:pt x="247468" y="1046399"/>
                  <a:pt x="200973" y="802301"/>
                  <a:pt x="163519" y="720935"/>
                </a:cubicBezTo>
                <a:cubicBezTo>
                  <a:pt x="126065" y="639569"/>
                  <a:pt x="172560" y="914663"/>
                  <a:pt x="140272" y="798426"/>
                </a:cubicBezTo>
                <a:cubicBezTo>
                  <a:pt x="107984" y="682189"/>
                  <a:pt x="13702" y="11887"/>
                  <a:pt x="8536" y="26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2FD2CA1B-982E-4FF5-759B-4426D60A7966}"/>
              </a:ext>
            </a:extLst>
          </p:cNvPr>
          <p:cNvSpPr/>
          <p:nvPr/>
        </p:nvSpPr>
        <p:spPr>
          <a:xfrm>
            <a:off x="5800476" y="6591298"/>
            <a:ext cx="111439" cy="114700"/>
          </a:xfrm>
          <a:custGeom>
            <a:avLst/>
            <a:gdLst>
              <a:gd name="connsiteX0" fmla="*/ 111374 w 111439"/>
              <a:gd name="connsiteY0" fmla="*/ 2 h 114700"/>
              <a:gd name="connsiteX1" fmla="*/ 35174 w 111439"/>
              <a:gd name="connsiteY1" fmla="*/ 85727 h 114700"/>
              <a:gd name="connsiteX2" fmla="*/ 54224 w 111439"/>
              <a:gd name="connsiteY2" fmla="*/ 69852 h 114700"/>
              <a:gd name="connsiteX3" fmla="*/ 25649 w 111439"/>
              <a:gd name="connsiteY3" fmla="*/ 98427 h 114700"/>
              <a:gd name="connsiteX4" fmla="*/ 249 w 111439"/>
              <a:gd name="connsiteY4" fmla="*/ 114302 h 114700"/>
              <a:gd name="connsiteX5" fmla="*/ 41524 w 111439"/>
              <a:gd name="connsiteY5" fmla="*/ 82552 h 114700"/>
              <a:gd name="connsiteX6" fmla="*/ 19299 w 111439"/>
              <a:gd name="connsiteY6" fmla="*/ 88902 h 114700"/>
              <a:gd name="connsiteX7" fmla="*/ 111374 w 111439"/>
              <a:gd name="connsiteY7" fmla="*/ 2 h 11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39" h="114700">
                <a:moveTo>
                  <a:pt x="111374" y="2"/>
                </a:moveTo>
                <a:cubicBezTo>
                  <a:pt x="114020" y="-527"/>
                  <a:pt x="35174" y="85727"/>
                  <a:pt x="35174" y="85727"/>
                </a:cubicBezTo>
                <a:cubicBezTo>
                  <a:pt x="25649" y="97369"/>
                  <a:pt x="55812" y="67735"/>
                  <a:pt x="54224" y="69852"/>
                </a:cubicBezTo>
                <a:cubicBezTo>
                  <a:pt x="52636" y="71969"/>
                  <a:pt x="34645" y="91019"/>
                  <a:pt x="25649" y="98427"/>
                </a:cubicBezTo>
                <a:cubicBezTo>
                  <a:pt x="16653" y="105835"/>
                  <a:pt x="-2397" y="116948"/>
                  <a:pt x="249" y="114302"/>
                </a:cubicBezTo>
                <a:cubicBezTo>
                  <a:pt x="2895" y="111656"/>
                  <a:pt x="38349" y="86785"/>
                  <a:pt x="41524" y="82552"/>
                </a:cubicBezTo>
                <a:cubicBezTo>
                  <a:pt x="44699" y="78319"/>
                  <a:pt x="8186" y="103190"/>
                  <a:pt x="19299" y="88902"/>
                </a:cubicBezTo>
                <a:cubicBezTo>
                  <a:pt x="30411" y="74615"/>
                  <a:pt x="108728" y="531"/>
                  <a:pt x="111374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204FAEFB-EDBB-7BAF-BE42-E6C9BCAC0A6B}"/>
              </a:ext>
            </a:extLst>
          </p:cNvPr>
          <p:cNvSpPr/>
          <p:nvPr/>
        </p:nvSpPr>
        <p:spPr>
          <a:xfrm>
            <a:off x="5726407" y="6778581"/>
            <a:ext cx="67984" cy="104628"/>
          </a:xfrm>
          <a:custGeom>
            <a:avLst/>
            <a:gdLst>
              <a:gd name="connsiteX0" fmla="*/ 67968 w 67984"/>
              <a:gd name="connsiteY0" fmla="*/ 44 h 104628"/>
              <a:gd name="connsiteX1" fmla="*/ 4468 w 67984"/>
              <a:gd name="connsiteY1" fmla="*/ 98469 h 104628"/>
              <a:gd name="connsiteX2" fmla="*/ 10818 w 67984"/>
              <a:gd name="connsiteY2" fmla="*/ 85769 h 104628"/>
              <a:gd name="connsiteX3" fmla="*/ 67968 w 67984"/>
              <a:gd name="connsiteY3" fmla="*/ 44 h 10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84" h="104628">
                <a:moveTo>
                  <a:pt x="67968" y="44"/>
                </a:moveTo>
                <a:cubicBezTo>
                  <a:pt x="66910" y="2161"/>
                  <a:pt x="4468" y="98469"/>
                  <a:pt x="4468" y="98469"/>
                </a:cubicBezTo>
                <a:cubicBezTo>
                  <a:pt x="-5057" y="112756"/>
                  <a:pt x="2351" y="99527"/>
                  <a:pt x="10818" y="85769"/>
                </a:cubicBezTo>
                <a:cubicBezTo>
                  <a:pt x="19285" y="72011"/>
                  <a:pt x="69026" y="-2073"/>
                  <a:pt x="67968" y="4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8139DDF2-EB89-C707-1E57-EABB1BBEC49C}"/>
              </a:ext>
            </a:extLst>
          </p:cNvPr>
          <p:cNvSpPr/>
          <p:nvPr/>
        </p:nvSpPr>
        <p:spPr>
          <a:xfrm>
            <a:off x="5759362" y="6737322"/>
            <a:ext cx="99142" cy="34959"/>
          </a:xfrm>
          <a:custGeom>
            <a:avLst/>
            <a:gdLst>
              <a:gd name="connsiteX0" fmla="*/ 88 w 99142"/>
              <a:gd name="connsiteY0" fmla="*/ 34953 h 34959"/>
              <a:gd name="connsiteX1" fmla="*/ 50888 w 99142"/>
              <a:gd name="connsiteY1" fmla="*/ 28 h 34959"/>
              <a:gd name="connsiteX2" fmla="*/ 98513 w 99142"/>
              <a:gd name="connsiteY2" fmla="*/ 28603 h 34959"/>
              <a:gd name="connsiteX3" fmla="*/ 79463 w 99142"/>
              <a:gd name="connsiteY3" fmla="*/ 6378 h 34959"/>
              <a:gd name="connsiteX4" fmla="*/ 63588 w 99142"/>
              <a:gd name="connsiteY4" fmla="*/ 3203 h 34959"/>
              <a:gd name="connsiteX5" fmla="*/ 88 w 99142"/>
              <a:gd name="connsiteY5" fmla="*/ 34953 h 3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142" h="34959">
                <a:moveTo>
                  <a:pt x="88" y="34953"/>
                </a:moveTo>
                <a:cubicBezTo>
                  <a:pt x="-2029" y="34424"/>
                  <a:pt x="34484" y="1086"/>
                  <a:pt x="50888" y="28"/>
                </a:cubicBezTo>
                <a:cubicBezTo>
                  <a:pt x="67292" y="-1030"/>
                  <a:pt x="93751" y="27545"/>
                  <a:pt x="98513" y="28603"/>
                </a:cubicBezTo>
                <a:cubicBezTo>
                  <a:pt x="103275" y="29661"/>
                  <a:pt x="79463" y="6378"/>
                  <a:pt x="79463" y="6378"/>
                </a:cubicBezTo>
                <a:cubicBezTo>
                  <a:pt x="73642" y="2145"/>
                  <a:pt x="73642" y="557"/>
                  <a:pt x="63588" y="3203"/>
                </a:cubicBezTo>
                <a:cubicBezTo>
                  <a:pt x="53534" y="5849"/>
                  <a:pt x="2205" y="35482"/>
                  <a:pt x="88" y="3495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96FDD108-1CF9-46A3-E0EE-29B5A70016DD}"/>
              </a:ext>
            </a:extLst>
          </p:cNvPr>
          <p:cNvSpPr/>
          <p:nvPr/>
        </p:nvSpPr>
        <p:spPr>
          <a:xfrm>
            <a:off x="5819752" y="7146446"/>
            <a:ext cx="197305" cy="92557"/>
          </a:xfrm>
          <a:custGeom>
            <a:avLst/>
            <a:gdLst>
              <a:gd name="connsiteX0" fmla="*/ 23 w 197305"/>
              <a:gd name="connsiteY0" fmla="*/ 92554 h 92557"/>
              <a:gd name="connsiteX1" fmla="*/ 107973 w 197305"/>
              <a:gd name="connsiteY1" fmla="*/ 10004 h 92557"/>
              <a:gd name="connsiteX2" fmla="*/ 152423 w 197305"/>
              <a:gd name="connsiteY2" fmla="*/ 22704 h 92557"/>
              <a:gd name="connsiteX3" fmla="*/ 193698 w 197305"/>
              <a:gd name="connsiteY3" fmla="*/ 70329 h 92557"/>
              <a:gd name="connsiteX4" fmla="*/ 190523 w 197305"/>
              <a:gd name="connsiteY4" fmla="*/ 54454 h 92557"/>
              <a:gd name="connsiteX5" fmla="*/ 152423 w 197305"/>
              <a:gd name="connsiteY5" fmla="*/ 3654 h 92557"/>
              <a:gd name="connsiteX6" fmla="*/ 98448 w 197305"/>
              <a:gd name="connsiteY6" fmla="*/ 13179 h 92557"/>
              <a:gd name="connsiteX7" fmla="*/ 23 w 197305"/>
              <a:gd name="connsiteY7" fmla="*/ 92554 h 9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305" h="92557">
                <a:moveTo>
                  <a:pt x="23" y="92554"/>
                </a:moveTo>
                <a:cubicBezTo>
                  <a:pt x="1610" y="92025"/>
                  <a:pt x="82573" y="21646"/>
                  <a:pt x="107973" y="10004"/>
                </a:cubicBezTo>
                <a:cubicBezTo>
                  <a:pt x="133373" y="-1638"/>
                  <a:pt x="138136" y="12650"/>
                  <a:pt x="152423" y="22704"/>
                </a:cubicBezTo>
                <a:cubicBezTo>
                  <a:pt x="166710" y="32758"/>
                  <a:pt x="193698" y="70329"/>
                  <a:pt x="193698" y="70329"/>
                </a:cubicBezTo>
                <a:cubicBezTo>
                  <a:pt x="200048" y="75621"/>
                  <a:pt x="197402" y="65566"/>
                  <a:pt x="190523" y="54454"/>
                </a:cubicBezTo>
                <a:cubicBezTo>
                  <a:pt x="183644" y="43342"/>
                  <a:pt x="167769" y="10533"/>
                  <a:pt x="152423" y="3654"/>
                </a:cubicBezTo>
                <a:cubicBezTo>
                  <a:pt x="137077" y="-3225"/>
                  <a:pt x="118556" y="-579"/>
                  <a:pt x="98448" y="13179"/>
                </a:cubicBezTo>
                <a:cubicBezTo>
                  <a:pt x="78340" y="26937"/>
                  <a:pt x="-1564" y="93083"/>
                  <a:pt x="23" y="9255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円/楕円 199">
            <a:extLst>
              <a:ext uri="{FF2B5EF4-FFF2-40B4-BE49-F238E27FC236}">
                <a16:creationId xmlns:a16="http://schemas.microsoft.com/office/drawing/2014/main" id="{392FE310-608D-E452-479B-CC5862C98BD7}"/>
              </a:ext>
            </a:extLst>
          </p:cNvPr>
          <p:cNvSpPr/>
          <p:nvPr/>
        </p:nvSpPr>
        <p:spPr>
          <a:xfrm>
            <a:off x="4349649" y="6013253"/>
            <a:ext cx="75647" cy="756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05C0D986-FBB5-71FF-122C-ED4B42137258}"/>
              </a:ext>
            </a:extLst>
          </p:cNvPr>
          <p:cNvSpPr/>
          <p:nvPr/>
        </p:nvSpPr>
        <p:spPr>
          <a:xfrm>
            <a:off x="5495471" y="6819828"/>
            <a:ext cx="168843" cy="71258"/>
          </a:xfrm>
          <a:custGeom>
            <a:avLst/>
            <a:gdLst>
              <a:gd name="connsiteX0" fmla="*/ 454 w 168843"/>
              <a:gd name="connsiteY0" fmla="*/ 72 h 71258"/>
              <a:gd name="connsiteX1" fmla="*/ 105229 w 168843"/>
              <a:gd name="connsiteY1" fmla="*/ 54047 h 71258"/>
              <a:gd name="connsiteX2" fmla="*/ 162379 w 168843"/>
              <a:gd name="connsiteY2" fmla="*/ 66747 h 71258"/>
              <a:gd name="connsiteX3" fmla="*/ 149679 w 168843"/>
              <a:gd name="connsiteY3" fmla="*/ 66747 h 71258"/>
              <a:gd name="connsiteX4" fmla="*/ 454 w 168843"/>
              <a:gd name="connsiteY4" fmla="*/ 72 h 7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843" h="71258">
                <a:moveTo>
                  <a:pt x="454" y="72"/>
                </a:moveTo>
                <a:cubicBezTo>
                  <a:pt x="-6954" y="-2045"/>
                  <a:pt x="78242" y="42935"/>
                  <a:pt x="105229" y="54047"/>
                </a:cubicBezTo>
                <a:cubicBezTo>
                  <a:pt x="132216" y="65159"/>
                  <a:pt x="162379" y="66747"/>
                  <a:pt x="162379" y="66747"/>
                </a:cubicBezTo>
                <a:cubicBezTo>
                  <a:pt x="169787" y="68864"/>
                  <a:pt x="176137" y="75743"/>
                  <a:pt x="149679" y="66747"/>
                </a:cubicBezTo>
                <a:cubicBezTo>
                  <a:pt x="123221" y="57751"/>
                  <a:pt x="7862" y="2189"/>
                  <a:pt x="454" y="7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05EB02AC-96C5-54EB-CD5B-2B36EB470742}"/>
              </a:ext>
            </a:extLst>
          </p:cNvPr>
          <p:cNvSpPr/>
          <p:nvPr/>
        </p:nvSpPr>
        <p:spPr>
          <a:xfrm>
            <a:off x="5502275" y="6908616"/>
            <a:ext cx="28660" cy="194875"/>
          </a:xfrm>
          <a:custGeom>
            <a:avLst/>
            <a:gdLst>
              <a:gd name="connsiteX0" fmla="*/ 25400 w 28660"/>
              <a:gd name="connsiteY0" fmla="*/ 184 h 194875"/>
              <a:gd name="connsiteX1" fmla="*/ 9525 w 28660"/>
              <a:gd name="connsiteY1" fmla="*/ 136709 h 194875"/>
              <a:gd name="connsiteX2" fmla="*/ 28575 w 28660"/>
              <a:gd name="connsiteY2" fmla="*/ 193859 h 194875"/>
              <a:gd name="connsiteX3" fmla="*/ 15875 w 28660"/>
              <a:gd name="connsiteY3" fmla="*/ 168459 h 194875"/>
              <a:gd name="connsiteX4" fmla="*/ 0 w 28660"/>
              <a:gd name="connsiteY4" fmla="*/ 108134 h 194875"/>
              <a:gd name="connsiteX5" fmla="*/ 25400 w 28660"/>
              <a:gd name="connsiteY5" fmla="*/ 184 h 19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60" h="194875">
                <a:moveTo>
                  <a:pt x="25400" y="184"/>
                </a:moveTo>
                <a:cubicBezTo>
                  <a:pt x="26987" y="4946"/>
                  <a:pt x="8996" y="104430"/>
                  <a:pt x="9525" y="136709"/>
                </a:cubicBezTo>
                <a:cubicBezTo>
                  <a:pt x="10054" y="168988"/>
                  <a:pt x="27517" y="188568"/>
                  <a:pt x="28575" y="193859"/>
                </a:cubicBezTo>
                <a:cubicBezTo>
                  <a:pt x="29633" y="199150"/>
                  <a:pt x="20638" y="182747"/>
                  <a:pt x="15875" y="168459"/>
                </a:cubicBezTo>
                <a:cubicBezTo>
                  <a:pt x="11112" y="154171"/>
                  <a:pt x="0" y="131946"/>
                  <a:pt x="0" y="108134"/>
                </a:cubicBezTo>
                <a:cubicBezTo>
                  <a:pt x="0" y="84322"/>
                  <a:pt x="23813" y="-4578"/>
                  <a:pt x="25400" y="18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96C8BB0A-2431-B3B2-DE8F-D4FB64412961}"/>
              </a:ext>
            </a:extLst>
          </p:cNvPr>
          <p:cNvSpPr/>
          <p:nvPr/>
        </p:nvSpPr>
        <p:spPr>
          <a:xfrm>
            <a:off x="5194173" y="6009908"/>
            <a:ext cx="10490" cy="307594"/>
          </a:xfrm>
          <a:custGeom>
            <a:avLst/>
            <a:gdLst>
              <a:gd name="connsiteX0" fmla="*/ 6477 w 10490"/>
              <a:gd name="connsiteY0" fmla="*/ 367 h 307594"/>
              <a:gd name="connsiteX1" fmla="*/ 9652 w 10490"/>
              <a:gd name="connsiteY1" fmla="*/ 248017 h 307594"/>
              <a:gd name="connsiteX2" fmla="*/ 9652 w 10490"/>
              <a:gd name="connsiteY2" fmla="*/ 305167 h 307594"/>
              <a:gd name="connsiteX3" fmla="*/ 127 w 10490"/>
              <a:gd name="connsiteY3" fmla="*/ 194042 h 307594"/>
              <a:gd name="connsiteX4" fmla="*/ 6477 w 10490"/>
              <a:gd name="connsiteY4" fmla="*/ 367 h 30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0" h="307594">
                <a:moveTo>
                  <a:pt x="6477" y="367"/>
                </a:moveTo>
                <a:cubicBezTo>
                  <a:pt x="8064" y="9363"/>
                  <a:pt x="9123" y="197217"/>
                  <a:pt x="9652" y="248017"/>
                </a:cubicBezTo>
                <a:cubicBezTo>
                  <a:pt x="10181" y="298817"/>
                  <a:pt x="11239" y="314163"/>
                  <a:pt x="9652" y="305167"/>
                </a:cubicBezTo>
                <a:cubicBezTo>
                  <a:pt x="8065" y="296171"/>
                  <a:pt x="1185" y="237963"/>
                  <a:pt x="127" y="194042"/>
                </a:cubicBezTo>
                <a:cubicBezTo>
                  <a:pt x="-931" y="150121"/>
                  <a:pt x="4890" y="-8629"/>
                  <a:pt x="6477" y="36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28FECECC-A37F-F96C-695D-BA3C6F72BBC3}"/>
              </a:ext>
            </a:extLst>
          </p:cNvPr>
          <p:cNvSpPr/>
          <p:nvPr/>
        </p:nvSpPr>
        <p:spPr>
          <a:xfrm>
            <a:off x="6715335" y="5847614"/>
            <a:ext cx="219023" cy="454014"/>
          </a:xfrm>
          <a:custGeom>
            <a:avLst/>
            <a:gdLst>
              <a:gd name="connsiteX0" fmla="*/ 218865 w 219023"/>
              <a:gd name="connsiteY0" fmla="*/ 736 h 454014"/>
              <a:gd name="connsiteX1" fmla="*/ 31540 w 219023"/>
              <a:gd name="connsiteY1" fmla="*/ 340461 h 454014"/>
              <a:gd name="connsiteX2" fmla="*/ 2965 w 219023"/>
              <a:gd name="connsiteY2" fmla="*/ 451586 h 454014"/>
              <a:gd name="connsiteX3" fmla="*/ 63290 w 219023"/>
              <a:gd name="connsiteY3" fmla="*/ 254736 h 454014"/>
              <a:gd name="connsiteX4" fmla="*/ 218865 w 219023"/>
              <a:gd name="connsiteY4" fmla="*/ 736 h 45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023" h="454014">
                <a:moveTo>
                  <a:pt x="218865" y="736"/>
                </a:moveTo>
                <a:cubicBezTo>
                  <a:pt x="213573" y="15023"/>
                  <a:pt x="67523" y="265319"/>
                  <a:pt x="31540" y="340461"/>
                </a:cubicBezTo>
                <a:cubicBezTo>
                  <a:pt x="-4443" y="415603"/>
                  <a:pt x="-2327" y="465873"/>
                  <a:pt x="2965" y="451586"/>
                </a:cubicBezTo>
                <a:cubicBezTo>
                  <a:pt x="8257" y="437299"/>
                  <a:pt x="31011" y="325644"/>
                  <a:pt x="63290" y="254736"/>
                </a:cubicBezTo>
                <a:cubicBezTo>
                  <a:pt x="95569" y="183828"/>
                  <a:pt x="224157" y="-13551"/>
                  <a:pt x="218865" y="7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D7DAF99B-1070-26BF-8E28-12CC988738E0}"/>
              </a:ext>
            </a:extLst>
          </p:cNvPr>
          <p:cNvSpPr/>
          <p:nvPr/>
        </p:nvSpPr>
        <p:spPr>
          <a:xfrm>
            <a:off x="6676378" y="6306344"/>
            <a:ext cx="22872" cy="368721"/>
          </a:xfrm>
          <a:custGeom>
            <a:avLst/>
            <a:gdLst>
              <a:gd name="connsiteX0" fmla="*/ 22872 w 22872"/>
              <a:gd name="connsiteY0" fmla="*/ 2381 h 368721"/>
              <a:gd name="connsiteX1" fmla="*/ 647 w 22872"/>
              <a:gd name="connsiteY1" fmla="*/ 310356 h 368721"/>
              <a:gd name="connsiteX2" fmla="*/ 6997 w 22872"/>
              <a:gd name="connsiteY2" fmla="*/ 357981 h 368721"/>
              <a:gd name="connsiteX3" fmla="*/ 647 w 22872"/>
              <a:gd name="connsiteY3" fmla="*/ 177006 h 368721"/>
              <a:gd name="connsiteX4" fmla="*/ 22872 w 22872"/>
              <a:gd name="connsiteY4" fmla="*/ 2381 h 36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72" h="368721">
                <a:moveTo>
                  <a:pt x="22872" y="2381"/>
                </a:moveTo>
                <a:cubicBezTo>
                  <a:pt x="22872" y="24606"/>
                  <a:pt x="3293" y="251089"/>
                  <a:pt x="647" y="310356"/>
                </a:cubicBezTo>
                <a:cubicBezTo>
                  <a:pt x="-1999" y="369623"/>
                  <a:pt x="6997" y="380206"/>
                  <a:pt x="6997" y="357981"/>
                </a:cubicBezTo>
                <a:cubicBezTo>
                  <a:pt x="6997" y="335756"/>
                  <a:pt x="-2528" y="234685"/>
                  <a:pt x="647" y="177006"/>
                </a:cubicBezTo>
                <a:cubicBezTo>
                  <a:pt x="3822" y="119327"/>
                  <a:pt x="22872" y="-19844"/>
                  <a:pt x="22872" y="238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F6D6B1D5-59B1-5269-9A70-75D8171016B4}"/>
              </a:ext>
            </a:extLst>
          </p:cNvPr>
          <p:cNvSpPr/>
          <p:nvPr/>
        </p:nvSpPr>
        <p:spPr>
          <a:xfrm>
            <a:off x="6864249" y="6442037"/>
            <a:ext cx="44705" cy="289063"/>
          </a:xfrm>
          <a:custGeom>
            <a:avLst/>
            <a:gdLst>
              <a:gd name="connsiteX0" fmla="*/ 12801 w 44705"/>
              <a:gd name="connsiteY0" fmla="*/ 38 h 289063"/>
              <a:gd name="connsiteX1" fmla="*/ 31851 w 44705"/>
              <a:gd name="connsiteY1" fmla="*/ 181013 h 289063"/>
              <a:gd name="connsiteX2" fmla="*/ 101 w 44705"/>
              <a:gd name="connsiteY2" fmla="*/ 288963 h 289063"/>
              <a:gd name="connsiteX3" fmla="*/ 44551 w 44705"/>
              <a:gd name="connsiteY3" fmla="*/ 196888 h 289063"/>
              <a:gd name="connsiteX4" fmla="*/ 12801 w 44705"/>
              <a:gd name="connsiteY4" fmla="*/ 38 h 28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05" h="289063">
                <a:moveTo>
                  <a:pt x="12801" y="38"/>
                </a:moveTo>
                <a:cubicBezTo>
                  <a:pt x="10684" y="-2608"/>
                  <a:pt x="33968" y="132859"/>
                  <a:pt x="31851" y="181013"/>
                </a:cubicBezTo>
                <a:cubicBezTo>
                  <a:pt x="29734" y="229167"/>
                  <a:pt x="-2016" y="286317"/>
                  <a:pt x="101" y="288963"/>
                </a:cubicBezTo>
                <a:cubicBezTo>
                  <a:pt x="2218" y="291609"/>
                  <a:pt x="41905" y="241338"/>
                  <a:pt x="44551" y="196888"/>
                </a:cubicBezTo>
                <a:cubicBezTo>
                  <a:pt x="47197" y="152438"/>
                  <a:pt x="14918" y="2684"/>
                  <a:pt x="12801" y="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FC9BAF77-664E-6565-B142-F12FEA0A60AD}"/>
              </a:ext>
            </a:extLst>
          </p:cNvPr>
          <p:cNvSpPr/>
          <p:nvPr/>
        </p:nvSpPr>
        <p:spPr>
          <a:xfrm>
            <a:off x="6676734" y="6647916"/>
            <a:ext cx="22530" cy="200994"/>
          </a:xfrm>
          <a:custGeom>
            <a:avLst/>
            <a:gdLst>
              <a:gd name="connsiteX0" fmla="*/ 291 w 22530"/>
              <a:gd name="connsiteY0" fmla="*/ 534 h 200994"/>
              <a:gd name="connsiteX1" fmla="*/ 16166 w 22530"/>
              <a:gd name="connsiteY1" fmla="*/ 121184 h 200994"/>
              <a:gd name="connsiteX2" fmla="*/ 3466 w 22530"/>
              <a:gd name="connsiteY2" fmla="*/ 200559 h 200994"/>
              <a:gd name="connsiteX3" fmla="*/ 22516 w 22530"/>
              <a:gd name="connsiteY3" fmla="*/ 149759 h 200994"/>
              <a:gd name="connsiteX4" fmla="*/ 6641 w 22530"/>
              <a:gd name="connsiteY4" fmla="*/ 79909 h 200994"/>
              <a:gd name="connsiteX5" fmla="*/ 291 w 22530"/>
              <a:gd name="connsiteY5" fmla="*/ 534 h 20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30" h="200994">
                <a:moveTo>
                  <a:pt x="291" y="534"/>
                </a:moveTo>
                <a:cubicBezTo>
                  <a:pt x="1878" y="7413"/>
                  <a:pt x="15637" y="87847"/>
                  <a:pt x="16166" y="121184"/>
                </a:cubicBezTo>
                <a:cubicBezTo>
                  <a:pt x="16695" y="154521"/>
                  <a:pt x="2408" y="195797"/>
                  <a:pt x="3466" y="200559"/>
                </a:cubicBezTo>
                <a:cubicBezTo>
                  <a:pt x="4524" y="205321"/>
                  <a:pt x="21987" y="169867"/>
                  <a:pt x="22516" y="149759"/>
                </a:cubicBezTo>
                <a:cubicBezTo>
                  <a:pt x="23045" y="129651"/>
                  <a:pt x="9287" y="104780"/>
                  <a:pt x="6641" y="79909"/>
                </a:cubicBezTo>
                <a:cubicBezTo>
                  <a:pt x="3995" y="55038"/>
                  <a:pt x="-1296" y="-6345"/>
                  <a:pt x="291" y="5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1FDE0375-3DE2-9D72-050C-F0AC340886A2}"/>
              </a:ext>
            </a:extLst>
          </p:cNvPr>
          <p:cNvSpPr/>
          <p:nvPr/>
        </p:nvSpPr>
        <p:spPr>
          <a:xfrm>
            <a:off x="6676922" y="6727824"/>
            <a:ext cx="203468" cy="150167"/>
          </a:xfrm>
          <a:custGeom>
            <a:avLst/>
            <a:gdLst>
              <a:gd name="connsiteX0" fmla="*/ 203303 w 203468"/>
              <a:gd name="connsiteY0" fmla="*/ 1 h 150167"/>
              <a:gd name="connsiteX1" fmla="*/ 142978 w 203468"/>
              <a:gd name="connsiteY1" fmla="*/ 136526 h 150167"/>
              <a:gd name="connsiteX2" fmla="*/ 82653 w 203468"/>
              <a:gd name="connsiteY2" fmla="*/ 146051 h 150167"/>
              <a:gd name="connsiteX3" fmla="*/ 103 w 203468"/>
              <a:gd name="connsiteY3" fmla="*/ 142876 h 150167"/>
              <a:gd name="connsiteX4" fmla="*/ 66778 w 203468"/>
              <a:gd name="connsiteY4" fmla="*/ 139701 h 150167"/>
              <a:gd name="connsiteX5" fmla="*/ 123928 w 203468"/>
              <a:gd name="connsiteY5" fmla="*/ 139701 h 150167"/>
              <a:gd name="connsiteX6" fmla="*/ 203303 w 203468"/>
              <a:gd name="connsiteY6" fmla="*/ 1 h 15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468" h="150167">
                <a:moveTo>
                  <a:pt x="203303" y="1"/>
                </a:moveTo>
                <a:cubicBezTo>
                  <a:pt x="206478" y="-528"/>
                  <a:pt x="163086" y="112184"/>
                  <a:pt x="142978" y="136526"/>
                </a:cubicBezTo>
                <a:cubicBezTo>
                  <a:pt x="122870" y="160868"/>
                  <a:pt x="106465" y="144993"/>
                  <a:pt x="82653" y="146051"/>
                </a:cubicBezTo>
                <a:cubicBezTo>
                  <a:pt x="58841" y="147109"/>
                  <a:pt x="2749" y="143934"/>
                  <a:pt x="103" y="142876"/>
                </a:cubicBezTo>
                <a:cubicBezTo>
                  <a:pt x="-2543" y="141818"/>
                  <a:pt x="46141" y="140230"/>
                  <a:pt x="66778" y="139701"/>
                </a:cubicBezTo>
                <a:cubicBezTo>
                  <a:pt x="87415" y="139172"/>
                  <a:pt x="100645" y="158222"/>
                  <a:pt x="123928" y="139701"/>
                </a:cubicBezTo>
                <a:cubicBezTo>
                  <a:pt x="147211" y="121180"/>
                  <a:pt x="200128" y="530"/>
                  <a:pt x="203303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8CB8E4E5-CEBA-DEEE-83FB-8C736A40E68F}"/>
              </a:ext>
            </a:extLst>
          </p:cNvPr>
          <p:cNvSpPr/>
          <p:nvPr/>
        </p:nvSpPr>
        <p:spPr>
          <a:xfrm>
            <a:off x="6727765" y="6445218"/>
            <a:ext cx="12780" cy="244561"/>
          </a:xfrm>
          <a:custGeom>
            <a:avLst/>
            <a:gdLst>
              <a:gd name="connsiteX0" fmla="*/ 12760 w 12780"/>
              <a:gd name="connsiteY0" fmla="*/ 32 h 244561"/>
              <a:gd name="connsiteX1" fmla="*/ 3235 w 12780"/>
              <a:gd name="connsiteY1" fmla="*/ 146082 h 244561"/>
              <a:gd name="connsiteX2" fmla="*/ 12760 w 12780"/>
              <a:gd name="connsiteY2" fmla="*/ 244507 h 244561"/>
              <a:gd name="connsiteX3" fmla="*/ 60 w 12780"/>
              <a:gd name="connsiteY3" fmla="*/ 133382 h 244561"/>
              <a:gd name="connsiteX4" fmla="*/ 12760 w 12780"/>
              <a:gd name="connsiteY4" fmla="*/ 32 h 24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0" h="244561">
                <a:moveTo>
                  <a:pt x="12760" y="32"/>
                </a:moveTo>
                <a:cubicBezTo>
                  <a:pt x="13289" y="2149"/>
                  <a:pt x="3235" y="105336"/>
                  <a:pt x="3235" y="146082"/>
                </a:cubicBezTo>
                <a:cubicBezTo>
                  <a:pt x="3235" y="186828"/>
                  <a:pt x="13289" y="246624"/>
                  <a:pt x="12760" y="244507"/>
                </a:cubicBezTo>
                <a:cubicBezTo>
                  <a:pt x="12231" y="242390"/>
                  <a:pt x="1118" y="168307"/>
                  <a:pt x="60" y="133382"/>
                </a:cubicBezTo>
                <a:cubicBezTo>
                  <a:pt x="-998" y="98457"/>
                  <a:pt x="12231" y="-2085"/>
                  <a:pt x="12760" y="3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C8206CDC-9052-853A-CE13-0594F426E3CF}"/>
              </a:ext>
            </a:extLst>
          </p:cNvPr>
          <p:cNvSpPr/>
          <p:nvPr/>
        </p:nvSpPr>
        <p:spPr>
          <a:xfrm>
            <a:off x="6733398" y="6391140"/>
            <a:ext cx="175503" cy="35089"/>
          </a:xfrm>
          <a:custGeom>
            <a:avLst/>
            <a:gdLst>
              <a:gd name="connsiteX0" fmla="*/ 175402 w 175503"/>
              <a:gd name="connsiteY0" fmla="*/ 35060 h 35089"/>
              <a:gd name="connsiteX1" fmla="*/ 51577 w 175503"/>
              <a:gd name="connsiteY1" fmla="*/ 135 h 35089"/>
              <a:gd name="connsiteX2" fmla="*/ 777 w 175503"/>
              <a:gd name="connsiteY2" fmla="*/ 22360 h 35089"/>
              <a:gd name="connsiteX3" fmla="*/ 29352 w 175503"/>
              <a:gd name="connsiteY3" fmla="*/ 6485 h 35089"/>
              <a:gd name="connsiteX4" fmla="*/ 175402 w 175503"/>
              <a:gd name="connsiteY4" fmla="*/ 35060 h 3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503" h="35089">
                <a:moveTo>
                  <a:pt x="175402" y="35060"/>
                </a:moveTo>
                <a:cubicBezTo>
                  <a:pt x="179106" y="34002"/>
                  <a:pt x="80681" y="2252"/>
                  <a:pt x="51577" y="135"/>
                </a:cubicBezTo>
                <a:cubicBezTo>
                  <a:pt x="22473" y="-1982"/>
                  <a:pt x="4481" y="21302"/>
                  <a:pt x="777" y="22360"/>
                </a:cubicBezTo>
                <a:cubicBezTo>
                  <a:pt x="-2927" y="23418"/>
                  <a:pt x="6598" y="4368"/>
                  <a:pt x="29352" y="6485"/>
                </a:cubicBezTo>
                <a:cubicBezTo>
                  <a:pt x="52106" y="8602"/>
                  <a:pt x="171698" y="36118"/>
                  <a:pt x="175402" y="350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5A4F9D96-3418-6549-48AB-B8779F487064}"/>
              </a:ext>
            </a:extLst>
          </p:cNvPr>
          <p:cNvSpPr/>
          <p:nvPr/>
        </p:nvSpPr>
        <p:spPr>
          <a:xfrm>
            <a:off x="6919758" y="6270621"/>
            <a:ext cx="135120" cy="146749"/>
          </a:xfrm>
          <a:custGeom>
            <a:avLst/>
            <a:gdLst>
              <a:gd name="connsiteX0" fmla="*/ 128742 w 135120"/>
              <a:gd name="connsiteY0" fmla="*/ 4 h 146749"/>
              <a:gd name="connsiteX1" fmla="*/ 116042 w 135120"/>
              <a:gd name="connsiteY1" fmla="*/ 73029 h 146749"/>
              <a:gd name="connsiteX2" fmla="*/ 1742 w 135120"/>
              <a:gd name="connsiteY2" fmla="*/ 146054 h 146749"/>
              <a:gd name="connsiteX3" fmla="*/ 52542 w 135120"/>
              <a:gd name="connsiteY3" fmla="*/ 107954 h 146749"/>
              <a:gd name="connsiteX4" fmla="*/ 128742 w 135120"/>
              <a:gd name="connsiteY4" fmla="*/ 76204 h 146749"/>
              <a:gd name="connsiteX5" fmla="*/ 128742 w 135120"/>
              <a:gd name="connsiteY5" fmla="*/ 4 h 14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120" h="146749">
                <a:moveTo>
                  <a:pt x="128742" y="4"/>
                </a:moveTo>
                <a:cubicBezTo>
                  <a:pt x="126625" y="-525"/>
                  <a:pt x="137209" y="48687"/>
                  <a:pt x="116042" y="73029"/>
                </a:cubicBezTo>
                <a:cubicBezTo>
                  <a:pt x="94875" y="97371"/>
                  <a:pt x="12325" y="140233"/>
                  <a:pt x="1742" y="146054"/>
                </a:cubicBezTo>
                <a:cubicBezTo>
                  <a:pt x="-8841" y="151875"/>
                  <a:pt x="31375" y="119596"/>
                  <a:pt x="52542" y="107954"/>
                </a:cubicBezTo>
                <a:cubicBezTo>
                  <a:pt x="73709" y="96312"/>
                  <a:pt x="115513" y="90492"/>
                  <a:pt x="128742" y="76204"/>
                </a:cubicBezTo>
                <a:cubicBezTo>
                  <a:pt x="141971" y="61917"/>
                  <a:pt x="130859" y="533"/>
                  <a:pt x="128742" y="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9569B58D-1C8B-EE62-CE3B-1256B66C806A}"/>
              </a:ext>
            </a:extLst>
          </p:cNvPr>
          <p:cNvSpPr/>
          <p:nvPr/>
        </p:nvSpPr>
        <p:spPr>
          <a:xfrm>
            <a:off x="6775223" y="5978351"/>
            <a:ext cx="133579" cy="347549"/>
          </a:xfrm>
          <a:custGeom>
            <a:avLst/>
            <a:gdLst>
              <a:gd name="connsiteX0" fmla="*/ 133577 w 133579"/>
              <a:gd name="connsiteY0" fmla="*/ 174 h 347549"/>
              <a:gd name="connsiteX1" fmla="*/ 9752 w 133579"/>
              <a:gd name="connsiteY1" fmla="*/ 200199 h 347549"/>
              <a:gd name="connsiteX2" fmla="*/ 31977 w 133579"/>
              <a:gd name="connsiteY2" fmla="*/ 343074 h 347549"/>
              <a:gd name="connsiteX3" fmla="*/ 12927 w 133579"/>
              <a:gd name="connsiteY3" fmla="*/ 301799 h 347549"/>
              <a:gd name="connsiteX4" fmla="*/ 3402 w 133579"/>
              <a:gd name="connsiteY4" fmla="*/ 203374 h 347549"/>
              <a:gd name="connsiteX5" fmla="*/ 12927 w 133579"/>
              <a:gd name="connsiteY5" fmla="*/ 165274 h 347549"/>
              <a:gd name="connsiteX6" fmla="*/ 133577 w 133579"/>
              <a:gd name="connsiteY6" fmla="*/ 174 h 34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579" h="347549">
                <a:moveTo>
                  <a:pt x="133577" y="174"/>
                </a:moveTo>
                <a:cubicBezTo>
                  <a:pt x="133048" y="5995"/>
                  <a:pt x="26685" y="143049"/>
                  <a:pt x="9752" y="200199"/>
                </a:cubicBezTo>
                <a:cubicBezTo>
                  <a:pt x="-7181" y="257349"/>
                  <a:pt x="31448" y="326141"/>
                  <a:pt x="31977" y="343074"/>
                </a:cubicBezTo>
                <a:cubicBezTo>
                  <a:pt x="32506" y="360007"/>
                  <a:pt x="17689" y="325082"/>
                  <a:pt x="12927" y="301799"/>
                </a:cubicBezTo>
                <a:cubicBezTo>
                  <a:pt x="8164" y="278516"/>
                  <a:pt x="3402" y="226128"/>
                  <a:pt x="3402" y="203374"/>
                </a:cubicBezTo>
                <a:cubicBezTo>
                  <a:pt x="3402" y="180620"/>
                  <a:pt x="-8769" y="194378"/>
                  <a:pt x="12927" y="165274"/>
                </a:cubicBezTo>
                <a:cubicBezTo>
                  <a:pt x="34623" y="136170"/>
                  <a:pt x="134106" y="-5647"/>
                  <a:pt x="133577" y="1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857DDC7B-AC3B-5F97-ACD2-6CDCFACA2ACA}"/>
              </a:ext>
            </a:extLst>
          </p:cNvPr>
          <p:cNvSpPr/>
          <p:nvPr/>
        </p:nvSpPr>
        <p:spPr>
          <a:xfrm>
            <a:off x="6943486" y="5836908"/>
            <a:ext cx="400476" cy="96040"/>
          </a:xfrm>
          <a:custGeom>
            <a:avLst/>
            <a:gdLst>
              <a:gd name="connsiteX0" fmla="*/ 239 w 400476"/>
              <a:gd name="connsiteY0" fmla="*/ 11442 h 96040"/>
              <a:gd name="connsiteX1" fmla="*/ 136764 w 400476"/>
              <a:gd name="connsiteY1" fmla="*/ 5092 h 96040"/>
              <a:gd name="connsiteX2" fmla="*/ 397114 w 400476"/>
              <a:gd name="connsiteY2" fmla="*/ 93992 h 96040"/>
              <a:gd name="connsiteX3" fmla="*/ 273289 w 400476"/>
              <a:gd name="connsiteY3" fmla="*/ 62242 h 96040"/>
              <a:gd name="connsiteX4" fmla="*/ 108189 w 400476"/>
              <a:gd name="connsiteY4" fmla="*/ 1917 h 96040"/>
              <a:gd name="connsiteX5" fmla="*/ 239 w 400476"/>
              <a:gd name="connsiteY5" fmla="*/ 11442 h 9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476" h="96040">
                <a:moveTo>
                  <a:pt x="239" y="11442"/>
                </a:moveTo>
                <a:cubicBezTo>
                  <a:pt x="5002" y="11971"/>
                  <a:pt x="70618" y="-8666"/>
                  <a:pt x="136764" y="5092"/>
                </a:cubicBezTo>
                <a:cubicBezTo>
                  <a:pt x="202910" y="18850"/>
                  <a:pt x="374360" y="84467"/>
                  <a:pt x="397114" y="93992"/>
                </a:cubicBezTo>
                <a:cubicBezTo>
                  <a:pt x="419868" y="103517"/>
                  <a:pt x="321443" y="77588"/>
                  <a:pt x="273289" y="62242"/>
                </a:cubicBezTo>
                <a:cubicBezTo>
                  <a:pt x="225135" y="46896"/>
                  <a:pt x="153697" y="9325"/>
                  <a:pt x="108189" y="1917"/>
                </a:cubicBezTo>
                <a:cubicBezTo>
                  <a:pt x="62681" y="-5491"/>
                  <a:pt x="-4524" y="10913"/>
                  <a:pt x="239" y="114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6D61E6C5-56D3-B959-BC42-8AB963B8C100}"/>
              </a:ext>
            </a:extLst>
          </p:cNvPr>
          <p:cNvSpPr/>
          <p:nvPr/>
        </p:nvSpPr>
        <p:spPr>
          <a:xfrm>
            <a:off x="7023601" y="5940423"/>
            <a:ext cx="92790" cy="249718"/>
          </a:xfrm>
          <a:custGeom>
            <a:avLst/>
            <a:gdLst>
              <a:gd name="connsiteX0" fmla="*/ 12199 w 92790"/>
              <a:gd name="connsiteY0" fmla="*/ 2 h 249718"/>
              <a:gd name="connsiteX1" fmla="*/ 15374 w 92790"/>
              <a:gd name="connsiteY1" fmla="*/ 120652 h 249718"/>
              <a:gd name="connsiteX2" fmla="*/ 88399 w 92790"/>
              <a:gd name="connsiteY2" fmla="*/ 244477 h 249718"/>
              <a:gd name="connsiteX3" fmla="*/ 75699 w 92790"/>
              <a:gd name="connsiteY3" fmla="*/ 215902 h 249718"/>
              <a:gd name="connsiteX4" fmla="*/ 2674 w 92790"/>
              <a:gd name="connsiteY4" fmla="*/ 117477 h 249718"/>
              <a:gd name="connsiteX5" fmla="*/ 12199 w 92790"/>
              <a:gd name="connsiteY5" fmla="*/ 2 h 24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790" h="249718">
                <a:moveTo>
                  <a:pt x="12199" y="2"/>
                </a:moveTo>
                <a:cubicBezTo>
                  <a:pt x="14316" y="531"/>
                  <a:pt x="2674" y="79906"/>
                  <a:pt x="15374" y="120652"/>
                </a:cubicBezTo>
                <a:cubicBezTo>
                  <a:pt x="28074" y="161398"/>
                  <a:pt x="78345" y="228602"/>
                  <a:pt x="88399" y="244477"/>
                </a:cubicBezTo>
                <a:cubicBezTo>
                  <a:pt x="98453" y="260352"/>
                  <a:pt x="89987" y="237069"/>
                  <a:pt x="75699" y="215902"/>
                </a:cubicBezTo>
                <a:cubicBezTo>
                  <a:pt x="61412" y="194735"/>
                  <a:pt x="11670" y="147640"/>
                  <a:pt x="2674" y="117477"/>
                </a:cubicBezTo>
                <a:cubicBezTo>
                  <a:pt x="-6322" y="87315"/>
                  <a:pt x="10082" y="-527"/>
                  <a:pt x="12199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68F31910-2CC7-AD11-A5CB-087A8C9D34E8}"/>
              </a:ext>
            </a:extLst>
          </p:cNvPr>
          <p:cNvSpPr/>
          <p:nvPr/>
        </p:nvSpPr>
        <p:spPr>
          <a:xfrm>
            <a:off x="7032255" y="6115001"/>
            <a:ext cx="154297" cy="231005"/>
          </a:xfrm>
          <a:custGeom>
            <a:avLst/>
            <a:gdLst>
              <a:gd name="connsiteX0" fmla="*/ 9895 w 154297"/>
              <a:gd name="connsiteY0" fmla="*/ 49 h 231005"/>
              <a:gd name="connsiteX1" fmla="*/ 22595 w 154297"/>
              <a:gd name="connsiteY1" fmla="*/ 101649 h 231005"/>
              <a:gd name="connsiteX2" fmla="*/ 143245 w 154297"/>
              <a:gd name="connsiteY2" fmla="*/ 222299 h 231005"/>
              <a:gd name="connsiteX3" fmla="*/ 133720 w 154297"/>
              <a:gd name="connsiteY3" fmla="*/ 209599 h 231005"/>
              <a:gd name="connsiteX4" fmla="*/ 9895 w 154297"/>
              <a:gd name="connsiteY4" fmla="*/ 114349 h 231005"/>
              <a:gd name="connsiteX5" fmla="*/ 9895 w 154297"/>
              <a:gd name="connsiteY5" fmla="*/ 49 h 2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7" h="231005">
                <a:moveTo>
                  <a:pt x="9895" y="49"/>
                </a:moveTo>
                <a:cubicBezTo>
                  <a:pt x="12012" y="-2068"/>
                  <a:pt x="370" y="64608"/>
                  <a:pt x="22595" y="101649"/>
                </a:cubicBezTo>
                <a:cubicBezTo>
                  <a:pt x="44820" y="138690"/>
                  <a:pt x="143245" y="222299"/>
                  <a:pt x="143245" y="222299"/>
                </a:cubicBezTo>
                <a:cubicBezTo>
                  <a:pt x="161766" y="240291"/>
                  <a:pt x="155945" y="227591"/>
                  <a:pt x="133720" y="209599"/>
                </a:cubicBezTo>
                <a:cubicBezTo>
                  <a:pt x="111495" y="191607"/>
                  <a:pt x="31062" y="144511"/>
                  <a:pt x="9895" y="114349"/>
                </a:cubicBezTo>
                <a:cubicBezTo>
                  <a:pt x="-11272" y="84187"/>
                  <a:pt x="7778" y="2166"/>
                  <a:pt x="9895" y="4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D534DA4B-8FFC-92A3-28B1-F7F0E62F95BA}"/>
              </a:ext>
            </a:extLst>
          </p:cNvPr>
          <p:cNvSpPr/>
          <p:nvPr/>
        </p:nvSpPr>
        <p:spPr>
          <a:xfrm>
            <a:off x="6949940" y="6015859"/>
            <a:ext cx="64108" cy="302849"/>
          </a:xfrm>
          <a:custGeom>
            <a:avLst/>
            <a:gdLst>
              <a:gd name="connsiteX0" fmla="*/ 135 w 64108"/>
              <a:gd name="connsiteY0" fmla="*/ 766 h 302849"/>
              <a:gd name="connsiteX1" fmla="*/ 57285 w 64108"/>
              <a:gd name="connsiteY1" fmla="*/ 219841 h 302849"/>
              <a:gd name="connsiteX2" fmla="*/ 19185 w 64108"/>
              <a:gd name="connsiteY2" fmla="*/ 302391 h 302849"/>
              <a:gd name="connsiteX3" fmla="*/ 63635 w 64108"/>
              <a:gd name="connsiteY3" fmla="*/ 248416 h 302849"/>
              <a:gd name="connsiteX4" fmla="*/ 41410 w 64108"/>
              <a:gd name="connsiteY4" fmla="*/ 149991 h 302849"/>
              <a:gd name="connsiteX5" fmla="*/ 135 w 64108"/>
              <a:gd name="connsiteY5" fmla="*/ 766 h 30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108" h="302849">
                <a:moveTo>
                  <a:pt x="135" y="766"/>
                </a:moveTo>
                <a:cubicBezTo>
                  <a:pt x="2781" y="12408"/>
                  <a:pt x="54110" y="169570"/>
                  <a:pt x="57285" y="219841"/>
                </a:cubicBezTo>
                <a:cubicBezTo>
                  <a:pt x="60460" y="270112"/>
                  <a:pt x="18127" y="297629"/>
                  <a:pt x="19185" y="302391"/>
                </a:cubicBezTo>
                <a:cubicBezTo>
                  <a:pt x="20243" y="307153"/>
                  <a:pt x="59931" y="273816"/>
                  <a:pt x="63635" y="248416"/>
                </a:cubicBezTo>
                <a:cubicBezTo>
                  <a:pt x="67339" y="223016"/>
                  <a:pt x="48289" y="186503"/>
                  <a:pt x="41410" y="149991"/>
                </a:cubicBezTo>
                <a:cubicBezTo>
                  <a:pt x="34531" y="113479"/>
                  <a:pt x="-2511" y="-10876"/>
                  <a:pt x="135" y="7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508D5EE6-BF4F-7BD8-2805-1BE767B30BFC}"/>
              </a:ext>
            </a:extLst>
          </p:cNvPr>
          <p:cNvSpPr/>
          <p:nvPr/>
        </p:nvSpPr>
        <p:spPr>
          <a:xfrm>
            <a:off x="6915093" y="6030740"/>
            <a:ext cx="52319" cy="271858"/>
          </a:xfrm>
          <a:custGeom>
            <a:avLst/>
            <a:gdLst>
              <a:gd name="connsiteX0" fmla="*/ 57 w 52319"/>
              <a:gd name="connsiteY0" fmla="*/ 1760 h 271858"/>
              <a:gd name="connsiteX1" fmla="*/ 47682 w 52319"/>
              <a:gd name="connsiteY1" fmla="*/ 211310 h 271858"/>
              <a:gd name="connsiteX2" fmla="*/ 50857 w 52319"/>
              <a:gd name="connsiteY2" fmla="*/ 271635 h 271858"/>
              <a:gd name="connsiteX3" fmla="*/ 50857 w 52319"/>
              <a:gd name="connsiteY3" fmla="*/ 227185 h 271858"/>
              <a:gd name="connsiteX4" fmla="*/ 38157 w 52319"/>
              <a:gd name="connsiteY4" fmla="*/ 116060 h 271858"/>
              <a:gd name="connsiteX5" fmla="*/ 57 w 52319"/>
              <a:gd name="connsiteY5" fmla="*/ 1760 h 27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19" h="271858">
                <a:moveTo>
                  <a:pt x="57" y="1760"/>
                </a:moveTo>
                <a:cubicBezTo>
                  <a:pt x="1645" y="17635"/>
                  <a:pt x="39215" y="166331"/>
                  <a:pt x="47682" y="211310"/>
                </a:cubicBezTo>
                <a:cubicBezTo>
                  <a:pt x="56149" y="256289"/>
                  <a:pt x="50328" y="268989"/>
                  <a:pt x="50857" y="271635"/>
                </a:cubicBezTo>
                <a:cubicBezTo>
                  <a:pt x="51386" y="274281"/>
                  <a:pt x="52974" y="253114"/>
                  <a:pt x="50857" y="227185"/>
                </a:cubicBezTo>
                <a:cubicBezTo>
                  <a:pt x="48740" y="201256"/>
                  <a:pt x="46094" y="150456"/>
                  <a:pt x="38157" y="116060"/>
                </a:cubicBezTo>
                <a:cubicBezTo>
                  <a:pt x="30220" y="81664"/>
                  <a:pt x="-1531" y="-14115"/>
                  <a:pt x="57" y="17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2FAEDDEE-FB04-BC0E-7BF8-E892D22C8018}"/>
              </a:ext>
            </a:extLst>
          </p:cNvPr>
          <p:cNvSpPr/>
          <p:nvPr/>
        </p:nvSpPr>
        <p:spPr>
          <a:xfrm>
            <a:off x="6812978" y="6460959"/>
            <a:ext cx="41935" cy="200475"/>
          </a:xfrm>
          <a:custGeom>
            <a:avLst/>
            <a:gdLst>
              <a:gd name="connsiteX0" fmla="*/ 572 w 41935"/>
              <a:gd name="connsiteY0" fmla="*/ 166 h 200475"/>
              <a:gd name="connsiteX1" fmla="*/ 16447 w 41935"/>
              <a:gd name="connsiteY1" fmla="*/ 127166 h 200475"/>
              <a:gd name="connsiteX2" fmla="*/ 41847 w 41935"/>
              <a:gd name="connsiteY2" fmla="*/ 200191 h 200475"/>
              <a:gd name="connsiteX3" fmla="*/ 6922 w 41935"/>
              <a:gd name="connsiteY3" fmla="*/ 101766 h 200475"/>
              <a:gd name="connsiteX4" fmla="*/ 572 w 41935"/>
              <a:gd name="connsiteY4" fmla="*/ 166 h 20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35" h="200475">
                <a:moveTo>
                  <a:pt x="572" y="166"/>
                </a:moveTo>
                <a:cubicBezTo>
                  <a:pt x="2159" y="4399"/>
                  <a:pt x="9568" y="93828"/>
                  <a:pt x="16447" y="127166"/>
                </a:cubicBezTo>
                <a:cubicBezTo>
                  <a:pt x="23326" y="160504"/>
                  <a:pt x="43434" y="204424"/>
                  <a:pt x="41847" y="200191"/>
                </a:cubicBezTo>
                <a:cubicBezTo>
                  <a:pt x="40260" y="195958"/>
                  <a:pt x="13272" y="129812"/>
                  <a:pt x="6922" y="101766"/>
                </a:cubicBezTo>
                <a:cubicBezTo>
                  <a:pt x="572" y="73720"/>
                  <a:pt x="-1015" y="-4067"/>
                  <a:pt x="572" y="1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5953CBEA-C95C-23D9-386A-D49D93DE0DF9}"/>
              </a:ext>
            </a:extLst>
          </p:cNvPr>
          <p:cNvSpPr/>
          <p:nvPr/>
        </p:nvSpPr>
        <p:spPr>
          <a:xfrm>
            <a:off x="6752835" y="6632532"/>
            <a:ext cx="19510" cy="200127"/>
          </a:xfrm>
          <a:custGeom>
            <a:avLst/>
            <a:gdLst>
              <a:gd name="connsiteX0" fmla="*/ 3565 w 19510"/>
              <a:gd name="connsiteY0" fmla="*/ 43 h 200127"/>
              <a:gd name="connsiteX1" fmla="*/ 6740 w 19510"/>
              <a:gd name="connsiteY1" fmla="*/ 114343 h 200127"/>
              <a:gd name="connsiteX2" fmla="*/ 19440 w 19510"/>
              <a:gd name="connsiteY2" fmla="*/ 200068 h 200127"/>
              <a:gd name="connsiteX3" fmla="*/ 390 w 19510"/>
              <a:gd name="connsiteY3" fmla="*/ 101643 h 200127"/>
              <a:gd name="connsiteX4" fmla="*/ 3565 w 19510"/>
              <a:gd name="connsiteY4" fmla="*/ 43 h 20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10" h="200127">
                <a:moveTo>
                  <a:pt x="3565" y="43"/>
                </a:moveTo>
                <a:cubicBezTo>
                  <a:pt x="4623" y="2160"/>
                  <a:pt x="4094" y="81006"/>
                  <a:pt x="6740" y="114343"/>
                </a:cubicBezTo>
                <a:cubicBezTo>
                  <a:pt x="9386" y="147681"/>
                  <a:pt x="20498" y="202185"/>
                  <a:pt x="19440" y="200068"/>
                </a:cubicBezTo>
                <a:cubicBezTo>
                  <a:pt x="18382" y="197951"/>
                  <a:pt x="1977" y="130218"/>
                  <a:pt x="390" y="101643"/>
                </a:cubicBezTo>
                <a:cubicBezTo>
                  <a:pt x="-1198" y="73068"/>
                  <a:pt x="2507" y="-2074"/>
                  <a:pt x="3565" y="4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E658695E-A574-EAD6-ABC6-901B87A40E1E}"/>
              </a:ext>
            </a:extLst>
          </p:cNvPr>
          <p:cNvSpPr/>
          <p:nvPr/>
        </p:nvSpPr>
        <p:spPr>
          <a:xfrm>
            <a:off x="6959471" y="5870567"/>
            <a:ext cx="362596" cy="105062"/>
          </a:xfrm>
          <a:custGeom>
            <a:avLst/>
            <a:gdLst>
              <a:gd name="connsiteX0" fmla="*/ 129 w 362596"/>
              <a:gd name="connsiteY0" fmla="*/ 22233 h 105062"/>
              <a:gd name="connsiteX1" fmla="*/ 79504 w 362596"/>
              <a:gd name="connsiteY1" fmla="*/ 3183 h 105062"/>
              <a:gd name="connsiteX2" fmla="*/ 346204 w 362596"/>
              <a:gd name="connsiteY2" fmla="*/ 101608 h 105062"/>
              <a:gd name="connsiteX3" fmla="*/ 311279 w 362596"/>
              <a:gd name="connsiteY3" fmla="*/ 76208 h 105062"/>
              <a:gd name="connsiteX4" fmla="*/ 127129 w 362596"/>
              <a:gd name="connsiteY4" fmla="*/ 12708 h 105062"/>
              <a:gd name="connsiteX5" fmla="*/ 92204 w 362596"/>
              <a:gd name="connsiteY5" fmla="*/ 3183 h 105062"/>
              <a:gd name="connsiteX6" fmla="*/ 129 w 362596"/>
              <a:gd name="connsiteY6" fmla="*/ 22233 h 10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596" h="105062">
                <a:moveTo>
                  <a:pt x="129" y="22233"/>
                </a:moveTo>
                <a:cubicBezTo>
                  <a:pt x="-1988" y="22233"/>
                  <a:pt x="21825" y="-10046"/>
                  <a:pt x="79504" y="3183"/>
                </a:cubicBezTo>
                <a:cubicBezTo>
                  <a:pt x="137183" y="16412"/>
                  <a:pt x="307575" y="89437"/>
                  <a:pt x="346204" y="101608"/>
                </a:cubicBezTo>
                <a:cubicBezTo>
                  <a:pt x="384833" y="113779"/>
                  <a:pt x="347791" y="91025"/>
                  <a:pt x="311279" y="76208"/>
                </a:cubicBezTo>
                <a:cubicBezTo>
                  <a:pt x="274767" y="61391"/>
                  <a:pt x="163641" y="24879"/>
                  <a:pt x="127129" y="12708"/>
                </a:cubicBezTo>
                <a:cubicBezTo>
                  <a:pt x="90617" y="537"/>
                  <a:pt x="106492" y="2654"/>
                  <a:pt x="92204" y="3183"/>
                </a:cubicBezTo>
                <a:cubicBezTo>
                  <a:pt x="77917" y="3712"/>
                  <a:pt x="2246" y="22233"/>
                  <a:pt x="129" y="222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A2A12FB0-A782-B00C-364A-2364BD6CF42F}"/>
              </a:ext>
            </a:extLst>
          </p:cNvPr>
          <p:cNvSpPr/>
          <p:nvPr/>
        </p:nvSpPr>
        <p:spPr>
          <a:xfrm>
            <a:off x="7127855" y="5769800"/>
            <a:ext cx="203266" cy="69094"/>
          </a:xfrm>
          <a:custGeom>
            <a:avLst/>
            <a:gdLst>
              <a:gd name="connsiteX0" fmla="*/ 20 w 203266"/>
              <a:gd name="connsiteY0" fmla="*/ 69025 h 69094"/>
              <a:gd name="connsiteX1" fmla="*/ 123845 w 203266"/>
              <a:gd name="connsiteY1" fmla="*/ 15050 h 69094"/>
              <a:gd name="connsiteX2" fmla="*/ 203220 w 203266"/>
              <a:gd name="connsiteY2" fmla="*/ 15050 h 69094"/>
              <a:gd name="connsiteX3" fmla="*/ 133370 w 203266"/>
              <a:gd name="connsiteY3" fmla="*/ 2350 h 69094"/>
              <a:gd name="connsiteX4" fmla="*/ 20 w 203266"/>
              <a:gd name="connsiteY4" fmla="*/ 69025 h 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66" h="69094">
                <a:moveTo>
                  <a:pt x="20" y="69025"/>
                </a:moveTo>
                <a:cubicBezTo>
                  <a:pt x="-1568" y="71142"/>
                  <a:pt x="89978" y="24046"/>
                  <a:pt x="123845" y="15050"/>
                </a:cubicBezTo>
                <a:cubicBezTo>
                  <a:pt x="157712" y="6054"/>
                  <a:pt x="201632" y="17167"/>
                  <a:pt x="203220" y="15050"/>
                </a:cubicBezTo>
                <a:cubicBezTo>
                  <a:pt x="204808" y="12933"/>
                  <a:pt x="165649" y="-6646"/>
                  <a:pt x="133370" y="2350"/>
                </a:cubicBezTo>
                <a:cubicBezTo>
                  <a:pt x="101091" y="11346"/>
                  <a:pt x="1608" y="66908"/>
                  <a:pt x="20" y="690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CF6F57B8-3561-8E08-8DEE-A29CE8A24B1A}"/>
              </a:ext>
            </a:extLst>
          </p:cNvPr>
          <p:cNvSpPr/>
          <p:nvPr/>
        </p:nvSpPr>
        <p:spPr>
          <a:xfrm>
            <a:off x="7321427" y="5768838"/>
            <a:ext cx="401714" cy="222298"/>
          </a:xfrm>
          <a:custGeom>
            <a:avLst/>
            <a:gdLst>
              <a:gd name="connsiteX0" fmla="*/ 123 w 401714"/>
              <a:gd name="connsiteY0" fmla="*/ 137 h 222298"/>
              <a:gd name="connsiteX1" fmla="*/ 374773 w 401714"/>
              <a:gd name="connsiteY1" fmla="*/ 209687 h 222298"/>
              <a:gd name="connsiteX2" fmla="*/ 333498 w 401714"/>
              <a:gd name="connsiteY2" fmla="*/ 177937 h 222298"/>
              <a:gd name="connsiteX3" fmla="*/ 123 w 401714"/>
              <a:gd name="connsiteY3" fmla="*/ 137 h 22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714" h="222298">
                <a:moveTo>
                  <a:pt x="123" y="137"/>
                </a:moveTo>
                <a:cubicBezTo>
                  <a:pt x="7002" y="5429"/>
                  <a:pt x="319211" y="180054"/>
                  <a:pt x="374773" y="209687"/>
                </a:cubicBezTo>
                <a:cubicBezTo>
                  <a:pt x="430336" y="239320"/>
                  <a:pt x="391706" y="211804"/>
                  <a:pt x="333498" y="177937"/>
                </a:cubicBezTo>
                <a:cubicBezTo>
                  <a:pt x="275290" y="144070"/>
                  <a:pt x="-6756" y="-5155"/>
                  <a:pt x="123" y="13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5FAE8DE4-B195-B4AE-3DCB-BADA33CDEBAE}"/>
              </a:ext>
            </a:extLst>
          </p:cNvPr>
          <p:cNvSpPr/>
          <p:nvPr/>
        </p:nvSpPr>
        <p:spPr>
          <a:xfrm>
            <a:off x="7238826" y="5851525"/>
            <a:ext cx="362309" cy="142875"/>
          </a:xfrm>
          <a:custGeom>
            <a:avLst/>
            <a:gdLst>
              <a:gd name="connsiteX0" fmla="*/ 174 w 362309"/>
              <a:gd name="connsiteY0" fmla="*/ 0 h 142875"/>
              <a:gd name="connsiteX1" fmla="*/ 171624 w 362309"/>
              <a:gd name="connsiteY1" fmla="*/ 38100 h 142875"/>
              <a:gd name="connsiteX2" fmla="*/ 362124 w 362309"/>
              <a:gd name="connsiteY2" fmla="*/ 142875 h 142875"/>
              <a:gd name="connsiteX3" fmla="*/ 203374 w 362309"/>
              <a:gd name="connsiteY3" fmla="*/ 38100 h 142875"/>
              <a:gd name="connsiteX4" fmla="*/ 174 w 362309"/>
              <a:gd name="connsiteY4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309" h="142875">
                <a:moveTo>
                  <a:pt x="174" y="0"/>
                </a:moveTo>
                <a:cubicBezTo>
                  <a:pt x="-5118" y="0"/>
                  <a:pt x="111299" y="14288"/>
                  <a:pt x="171624" y="38100"/>
                </a:cubicBezTo>
                <a:cubicBezTo>
                  <a:pt x="231949" y="61912"/>
                  <a:pt x="356832" y="142875"/>
                  <a:pt x="362124" y="142875"/>
                </a:cubicBezTo>
                <a:cubicBezTo>
                  <a:pt x="367416" y="142875"/>
                  <a:pt x="257878" y="58738"/>
                  <a:pt x="203374" y="38100"/>
                </a:cubicBezTo>
                <a:cubicBezTo>
                  <a:pt x="148870" y="17463"/>
                  <a:pt x="5466" y="0"/>
                  <a:pt x="17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FEFB634D-02FA-E5FB-681A-D66944DF9660}"/>
              </a:ext>
            </a:extLst>
          </p:cNvPr>
          <p:cNvSpPr/>
          <p:nvPr/>
        </p:nvSpPr>
        <p:spPr>
          <a:xfrm>
            <a:off x="7118324" y="5943584"/>
            <a:ext cx="97217" cy="263743"/>
          </a:xfrm>
          <a:custGeom>
            <a:avLst/>
            <a:gdLst>
              <a:gd name="connsiteX0" fmla="*/ 26 w 97217"/>
              <a:gd name="connsiteY0" fmla="*/ 16 h 263743"/>
              <a:gd name="connsiteX1" fmla="*/ 82576 w 97217"/>
              <a:gd name="connsiteY1" fmla="*/ 158766 h 263743"/>
              <a:gd name="connsiteX2" fmla="*/ 76226 w 97217"/>
              <a:gd name="connsiteY2" fmla="*/ 263541 h 263743"/>
              <a:gd name="connsiteX3" fmla="*/ 92101 w 97217"/>
              <a:gd name="connsiteY3" fmla="*/ 187341 h 263743"/>
              <a:gd name="connsiteX4" fmla="*/ 92101 w 97217"/>
              <a:gd name="connsiteY4" fmla="*/ 168291 h 263743"/>
              <a:gd name="connsiteX5" fmla="*/ 26 w 97217"/>
              <a:gd name="connsiteY5" fmla="*/ 16 h 26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17" h="263743">
                <a:moveTo>
                  <a:pt x="26" y="16"/>
                </a:moveTo>
                <a:cubicBezTo>
                  <a:pt x="-1561" y="-1571"/>
                  <a:pt x="69876" y="114845"/>
                  <a:pt x="82576" y="158766"/>
                </a:cubicBezTo>
                <a:cubicBezTo>
                  <a:pt x="95276" y="202687"/>
                  <a:pt x="74639" y="258779"/>
                  <a:pt x="76226" y="263541"/>
                </a:cubicBezTo>
                <a:cubicBezTo>
                  <a:pt x="77813" y="268303"/>
                  <a:pt x="92101" y="187341"/>
                  <a:pt x="92101" y="187341"/>
                </a:cubicBezTo>
                <a:cubicBezTo>
                  <a:pt x="94747" y="171466"/>
                  <a:pt x="102155" y="194220"/>
                  <a:pt x="92101" y="168291"/>
                </a:cubicBezTo>
                <a:cubicBezTo>
                  <a:pt x="82047" y="142362"/>
                  <a:pt x="1613" y="1603"/>
                  <a:pt x="26" y="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A4AA7423-7928-ABDA-3B9E-2D3C469A3216}"/>
              </a:ext>
            </a:extLst>
          </p:cNvPr>
          <p:cNvSpPr/>
          <p:nvPr/>
        </p:nvSpPr>
        <p:spPr>
          <a:xfrm>
            <a:off x="7171523" y="6095379"/>
            <a:ext cx="178906" cy="333061"/>
          </a:xfrm>
          <a:custGeom>
            <a:avLst/>
            <a:gdLst>
              <a:gd name="connsiteX0" fmla="*/ 178602 w 178906"/>
              <a:gd name="connsiteY0" fmla="*/ 621 h 333061"/>
              <a:gd name="connsiteX1" fmla="*/ 26202 w 178906"/>
              <a:gd name="connsiteY1" fmla="*/ 216521 h 333061"/>
              <a:gd name="connsiteX2" fmla="*/ 26202 w 178906"/>
              <a:gd name="connsiteY2" fmla="*/ 330821 h 333061"/>
              <a:gd name="connsiteX3" fmla="*/ 26202 w 178906"/>
              <a:gd name="connsiteY3" fmla="*/ 280021 h 333061"/>
              <a:gd name="connsiteX4" fmla="*/ 42077 w 178906"/>
              <a:gd name="connsiteY4" fmla="*/ 133971 h 333061"/>
              <a:gd name="connsiteX5" fmla="*/ 29377 w 178906"/>
              <a:gd name="connsiteY5" fmla="*/ 178421 h 333061"/>
              <a:gd name="connsiteX6" fmla="*/ 802 w 178906"/>
              <a:gd name="connsiteY6" fmla="*/ 216521 h 333061"/>
              <a:gd name="connsiteX7" fmla="*/ 64302 w 178906"/>
              <a:gd name="connsiteY7" fmla="*/ 153021 h 333061"/>
              <a:gd name="connsiteX8" fmla="*/ 178602 w 178906"/>
              <a:gd name="connsiteY8" fmla="*/ 621 h 33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906" h="333061">
                <a:moveTo>
                  <a:pt x="178602" y="621"/>
                </a:moveTo>
                <a:cubicBezTo>
                  <a:pt x="172252" y="11204"/>
                  <a:pt x="51602" y="161488"/>
                  <a:pt x="26202" y="216521"/>
                </a:cubicBezTo>
                <a:cubicBezTo>
                  <a:pt x="802" y="271554"/>
                  <a:pt x="26202" y="330821"/>
                  <a:pt x="26202" y="330821"/>
                </a:cubicBezTo>
                <a:cubicBezTo>
                  <a:pt x="26202" y="341404"/>
                  <a:pt x="23556" y="312829"/>
                  <a:pt x="26202" y="280021"/>
                </a:cubicBezTo>
                <a:cubicBezTo>
                  <a:pt x="28848" y="247213"/>
                  <a:pt x="41548" y="150904"/>
                  <a:pt x="42077" y="133971"/>
                </a:cubicBezTo>
                <a:cubicBezTo>
                  <a:pt x="42606" y="117038"/>
                  <a:pt x="36256" y="164663"/>
                  <a:pt x="29377" y="178421"/>
                </a:cubicBezTo>
                <a:cubicBezTo>
                  <a:pt x="22498" y="192179"/>
                  <a:pt x="-5019" y="220754"/>
                  <a:pt x="802" y="216521"/>
                </a:cubicBezTo>
                <a:cubicBezTo>
                  <a:pt x="6623" y="212288"/>
                  <a:pt x="38373" y="188475"/>
                  <a:pt x="64302" y="153021"/>
                </a:cubicBezTo>
                <a:cubicBezTo>
                  <a:pt x="90231" y="117567"/>
                  <a:pt x="184952" y="-9962"/>
                  <a:pt x="178602" y="6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F4204EBE-B1FF-38E4-12B2-A472B1C5D369}"/>
              </a:ext>
            </a:extLst>
          </p:cNvPr>
          <p:cNvSpPr/>
          <p:nvPr/>
        </p:nvSpPr>
        <p:spPr>
          <a:xfrm>
            <a:off x="7211767" y="6079370"/>
            <a:ext cx="154607" cy="189165"/>
          </a:xfrm>
          <a:custGeom>
            <a:avLst/>
            <a:gdLst>
              <a:gd name="connsiteX0" fmla="*/ 154233 w 154607"/>
              <a:gd name="connsiteY0" fmla="*/ 755 h 189165"/>
              <a:gd name="connsiteX1" fmla="*/ 5008 w 154607"/>
              <a:gd name="connsiteY1" fmla="*/ 184905 h 189165"/>
              <a:gd name="connsiteX2" fmla="*/ 46283 w 154607"/>
              <a:gd name="connsiteY2" fmla="*/ 121405 h 189165"/>
              <a:gd name="connsiteX3" fmla="*/ 154233 w 154607"/>
              <a:gd name="connsiteY3" fmla="*/ 755 h 18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607" h="189165">
                <a:moveTo>
                  <a:pt x="154233" y="755"/>
                </a:moveTo>
                <a:cubicBezTo>
                  <a:pt x="147354" y="11338"/>
                  <a:pt x="23000" y="164797"/>
                  <a:pt x="5008" y="184905"/>
                </a:cubicBezTo>
                <a:cubicBezTo>
                  <a:pt x="-12984" y="205013"/>
                  <a:pt x="21412" y="148922"/>
                  <a:pt x="46283" y="121405"/>
                </a:cubicBezTo>
                <a:cubicBezTo>
                  <a:pt x="71154" y="93888"/>
                  <a:pt x="161112" y="-9828"/>
                  <a:pt x="154233" y="7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9C8C49A0-B05C-93C0-1F4B-47A2CF868ED0}"/>
              </a:ext>
            </a:extLst>
          </p:cNvPr>
          <p:cNvSpPr/>
          <p:nvPr/>
        </p:nvSpPr>
        <p:spPr>
          <a:xfrm>
            <a:off x="7257544" y="6117827"/>
            <a:ext cx="194317" cy="178573"/>
          </a:xfrm>
          <a:custGeom>
            <a:avLst/>
            <a:gdLst>
              <a:gd name="connsiteX0" fmla="*/ 194181 w 194317"/>
              <a:gd name="connsiteY0" fmla="*/ 398 h 178573"/>
              <a:gd name="connsiteX1" fmla="*/ 51306 w 194317"/>
              <a:gd name="connsiteY1" fmla="*/ 101998 h 178573"/>
              <a:gd name="connsiteX2" fmla="*/ 506 w 194317"/>
              <a:gd name="connsiteY2" fmla="*/ 178198 h 178573"/>
              <a:gd name="connsiteX3" fmla="*/ 76706 w 194317"/>
              <a:gd name="connsiteY3" fmla="*/ 70248 h 178573"/>
              <a:gd name="connsiteX4" fmla="*/ 194181 w 194317"/>
              <a:gd name="connsiteY4" fmla="*/ 398 h 17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17" h="178573">
                <a:moveTo>
                  <a:pt x="194181" y="398"/>
                </a:moveTo>
                <a:cubicBezTo>
                  <a:pt x="189948" y="5690"/>
                  <a:pt x="83585" y="72365"/>
                  <a:pt x="51306" y="101998"/>
                </a:cubicBezTo>
                <a:cubicBezTo>
                  <a:pt x="19027" y="131631"/>
                  <a:pt x="-3727" y="183490"/>
                  <a:pt x="506" y="178198"/>
                </a:cubicBezTo>
                <a:cubicBezTo>
                  <a:pt x="4739" y="172906"/>
                  <a:pt x="50777" y="96706"/>
                  <a:pt x="76706" y="70248"/>
                </a:cubicBezTo>
                <a:cubicBezTo>
                  <a:pt x="102635" y="43790"/>
                  <a:pt x="198414" y="-4894"/>
                  <a:pt x="194181" y="3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1BEA15CB-1EDF-573B-59E5-3777941D98F7}"/>
              </a:ext>
            </a:extLst>
          </p:cNvPr>
          <p:cNvSpPr/>
          <p:nvPr/>
        </p:nvSpPr>
        <p:spPr>
          <a:xfrm>
            <a:off x="7226281" y="6181675"/>
            <a:ext cx="282599" cy="190608"/>
          </a:xfrm>
          <a:custGeom>
            <a:avLst/>
            <a:gdLst>
              <a:gd name="connsiteX0" fmla="*/ 282594 w 282599"/>
              <a:gd name="connsiteY0" fmla="*/ 50 h 190608"/>
              <a:gd name="connsiteX1" fmla="*/ 92094 w 282599"/>
              <a:gd name="connsiteY1" fmla="*/ 104825 h 190608"/>
              <a:gd name="connsiteX2" fmla="*/ 19 w 282599"/>
              <a:gd name="connsiteY2" fmla="*/ 190550 h 190608"/>
              <a:gd name="connsiteX3" fmla="*/ 85744 w 282599"/>
              <a:gd name="connsiteY3" fmla="*/ 92125 h 190608"/>
              <a:gd name="connsiteX4" fmla="*/ 282594 w 282599"/>
              <a:gd name="connsiteY4" fmla="*/ 50 h 19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99" h="190608">
                <a:moveTo>
                  <a:pt x="282594" y="50"/>
                </a:moveTo>
                <a:cubicBezTo>
                  <a:pt x="283652" y="2167"/>
                  <a:pt x="139190" y="73075"/>
                  <a:pt x="92094" y="104825"/>
                </a:cubicBezTo>
                <a:cubicBezTo>
                  <a:pt x="44998" y="136575"/>
                  <a:pt x="1077" y="192667"/>
                  <a:pt x="19" y="190550"/>
                </a:cubicBezTo>
                <a:cubicBezTo>
                  <a:pt x="-1039" y="188433"/>
                  <a:pt x="41823" y="121758"/>
                  <a:pt x="85744" y="92125"/>
                </a:cubicBezTo>
                <a:cubicBezTo>
                  <a:pt x="129665" y="62492"/>
                  <a:pt x="281536" y="-2067"/>
                  <a:pt x="282594" y="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4A7A6729-F5C4-BB03-3341-CB4F0D79C857}"/>
              </a:ext>
            </a:extLst>
          </p:cNvPr>
          <p:cNvSpPr/>
          <p:nvPr/>
        </p:nvSpPr>
        <p:spPr>
          <a:xfrm>
            <a:off x="7329126" y="6245225"/>
            <a:ext cx="220753" cy="79388"/>
          </a:xfrm>
          <a:custGeom>
            <a:avLst/>
            <a:gdLst>
              <a:gd name="connsiteX0" fmla="*/ 1949 w 220753"/>
              <a:gd name="connsiteY0" fmla="*/ 79375 h 79388"/>
              <a:gd name="connsiteX1" fmla="*/ 81324 w 220753"/>
              <a:gd name="connsiteY1" fmla="*/ 60325 h 79388"/>
              <a:gd name="connsiteX2" fmla="*/ 214674 w 220753"/>
              <a:gd name="connsiteY2" fmla="*/ 76200 h 79388"/>
              <a:gd name="connsiteX3" fmla="*/ 192449 w 220753"/>
              <a:gd name="connsiteY3" fmla="*/ 60325 h 79388"/>
              <a:gd name="connsiteX4" fmla="*/ 141649 w 220753"/>
              <a:gd name="connsiteY4" fmla="*/ 0 h 79388"/>
              <a:gd name="connsiteX5" fmla="*/ 192449 w 220753"/>
              <a:gd name="connsiteY5" fmla="*/ 50800 h 79388"/>
              <a:gd name="connsiteX6" fmla="*/ 205149 w 220753"/>
              <a:gd name="connsiteY6" fmla="*/ 66675 h 79388"/>
              <a:gd name="connsiteX7" fmla="*/ 160699 w 220753"/>
              <a:gd name="connsiteY7" fmla="*/ 63500 h 79388"/>
              <a:gd name="connsiteX8" fmla="*/ 1949 w 220753"/>
              <a:gd name="connsiteY8" fmla="*/ 79375 h 7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753" h="79388">
                <a:moveTo>
                  <a:pt x="1949" y="79375"/>
                </a:moveTo>
                <a:cubicBezTo>
                  <a:pt x="-11280" y="78846"/>
                  <a:pt x="45870" y="60854"/>
                  <a:pt x="81324" y="60325"/>
                </a:cubicBezTo>
                <a:cubicBezTo>
                  <a:pt x="116778" y="59796"/>
                  <a:pt x="214674" y="76200"/>
                  <a:pt x="214674" y="76200"/>
                </a:cubicBezTo>
                <a:cubicBezTo>
                  <a:pt x="233195" y="76200"/>
                  <a:pt x="204620" y="73025"/>
                  <a:pt x="192449" y="60325"/>
                </a:cubicBezTo>
                <a:cubicBezTo>
                  <a:pt x="180278" y="47625"/>
                  <a:pt x="141649" y="1587"/>
                  <a:pt x="141649" y="0"/>
                </a:cubicBezTo>
                <a:lnTo>
                  <a:pt x="192449" y="50800"/>
                </a:lnTo>
                <a:cubicBezTo>
                  <a:pt x="203032" y="61912"/>
                  <a:pt x="210441" y="64558"/>
                  <a:pt x="205149" y="66675"/>
                </a:cubicBezTo>
                <a:cubicBezTo>
                  <a:pt x="199857" y="68792"/>
                  <a:pt x="188216" y="62442"/>
                  <a:pt x="160699" y="63500"/>
                </a:cubicBezTo>
                <a:cubicBezTo>
                  <a:pt x="133182" y="64558"/>
                  <a:pt x="15178" y="79904"/>
                  <a:pt x="1949" y="793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B5B90334-82FA-881A-ADA4-7B40D4485E56}"/>
              </a:ext>
            </a:extLst>
          </p:cNvPr>
          <p:cNvSpPr/>
          <p:nvPr/>
        </p:nvSpPr>
        <p:spPr>
          <a:xfrm>
            <a:off x="7183060" y="6372168"/>
            <a:ext cx="362899" cy="98662"/>
          </a:xfrm>
          <a:custGeom>
            <a:avLst/>
            <a:gdLst>
              <a:gd name="connsiteX0" fmla="*/ 1965 w 362899"/>
              <a:gd name="connsiteY0" fmla="*/ 98482 h 98662"/>
              <a:gd name="connsiteX1" fmla="*/ 135315 w 362899"/>
              <a:gd name="connsiteY1" fmla="*/ 31807 h 98662"/>
              <a:gd name="connsiteX2" fmla="*/ 360740 w 362899"/>
              <a:gd name="connsiteY2" fmla="*/ 3232 h 98662"/>
              <a:gd name="connsiteX3" fmla="*/ 233740 w 362899"/>
              <a:gd name="connsiteY3" fmla="*/ 9582 h 98662"/>
              <a:gd name="connsiteX4" fmla="*/ 1965 w 362899"/>
              <a:gd name="connsiteY4" fmla="*/ 98482 h 9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899" h="98662">
                <a:moveTo>
                  <a:pt x="1965" y="98482"/>
                </a:moveTo>
                <a:cubicBezTo>
                  <a:pt x="-14439" y="102186"/>
                  <a:pt x="75519" y="47682"/>
                  <a:pt x="135315" y="31807"/>
                </a:cubicBezTo>
                <a:cubicBezTo>
                  <a:pt x="195111" y="15932"/>
                  <a:pt x="344336" y="6936"/>
                  <a:pt x="360740" y="3232"/>
                </a:cubicBezTo>
                <a:cubicBezTo>
                  <a:pt x="377144" y="-472"/>
                  <a:pt x="296711" y="-3647"/>
                  <a:pt x="233740" y="9582"/>
                </a:cubicBezTo>
                <a:cubicBezTo>
                  <a:pt x="170769" y="22811"/>
                  <a:pt x="18369" y="94778"/>
                  <a:pt x="1965" y="9848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339D7814-386B-6946-503E-460AE11EA7DD}"/>
              </a:ext>
            </a:extLst>
          </p:cNvPr>
          <p:cNvSpPr/>
          <p:nvPr/>
        </p:nvSpPr>
        <p:spPr>
          <a:xfrm>
            <a:off x="7051630" y="6429130"/>
            <a:ext cx="339780" cy="263944"/>
          </a:xfrm>
          <a:custGeom>
            <a:avLst/>
            <a:gdLst>
              <a:gd name="connsiteX0" fmla="*/ 339770 w 339780"/>
              <a:gd name="connsiteY0" fmla="*/ 245 h 263944"/>
              <a:gd name="connsiteX1" fmla="*/ 95295 w 339780"/>
              <a:gd name="connsiteY1" fmla="*/ 130420 h 263944"/>
              <a:gd name="connsiteX2" fmla="*/ 45 w 339780"/>
              <a:gd name="connsiteY2" fmla="*/ 263770 h 263944"/>
              <a:gd name="connsiteX3" fmla="*/ 104820 w 339780"/>
              <a:gd name="connsiteY3" fmla="*/ 101845 h 263944"/>
              <a:gd name="connsiteX4" fmla="*/ 339770 w 339780"/>
              <a:gd name="connsiteY4" fmla="*/ 245 h 26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80" h="263944">
                <a:moveTo>
                  <a:pt x="339770" y="245"/>
                </a:moveTo>
                <a:cubicBezTo>
                  <a:pt x="338183" y="5007"/>
                  <a:pt x="151916" y="86499"/>
                  <a:pt x="95295" y="130420"/>
                </a:cubicBezTo>
                <a:cubicBezTo>
                  <a:pt x="38674" y="174341"/>
                  <a:pt x="-1542" y="268532"/>
                  <a:pt x="45" y="263770"/>
                </a:cubicBezTo>
                <a:cubicBezTo>
                  <a:pt x="1632" y="259008"/>
                  <a:pt x="51904" y="142591"/>
                  <a:pt x="104820" y="101845"/>
                </a:cubicBezTo>
                <a:cubicBezTo>
                  <a:pt x="157736" y="61099"/>
                  <a:pt x="341357" y="-4517"/>
                  <a:pt x="339770" y="2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B76D3652-DC93-F2F9-012C-4DB285E56D3B}"/>
              </a:ext>
            </a:extLst>
          </p:cNvPr>
          <p:cNvSpPr/>
          <p:nvPr/>
        </p:nvSpPr>
        <p:spPr>
          <a:xfrm>
            <a:off x="7486560" y="5784535"/>
            <a:ext cx="334022" cy="73370"/>
          </a:xfrm>
          <a:custGeom>
            <a:avLst/>
            <a:gdLst>
              <a:gd name="connsiteX0" fmla="*/ 90 w 334022"/>
              <a:gd name="connsiteY0" fmla="*/ 73340 h 73370"/>
              <a:gd name="connsiteX1" fmla="*/ 235040 w 334022"/>
              <a:gd name="connsiteY1" fmla="*/ 9840 h 73370"/>
              <a:gd name="connsiteX2" fmla="*/ 333465 w 334022"/>
              <a:gd name="connsiteY2" fmla="*/ 47940 h 73370"/>
              <a:gd name="connsiteX3" fmla="*/ 263615 w 334022"/>
              <a:gd name="connsiteY3" fmla="*/ 315 h 73370"/>
              <a:gd name="connsiteX4" fmla="*/ 90 w 334022"/>
              <a:gd name="connsiteY4" fmla="*/ 73340 h 7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022" h="73370">
                <a:moveTo>
                  <a:pt x="90" y="73340"/>
                </a:moveTo>
                <a:cubicBezTo>
                  <a:pt x="-4672" y="74927"/>
                  <a:pt x="179477" y="14073"/>
                  <a:pt x="235040" y="9840"/>
                </a:cubicBezTo>
                <a:cubicBezTo>
                  <a:pt x="290603" y="5607"/>
                  <a:pt x="328703" y="49527"/>
                  <a:pt x="333465" y="47940"/>
                </a:cubicBezTo>
                <a:cubicBezTo>
                  <a:pt x="338227" y="46353"/>
                  <a:pt x="312298" y="-4448"/>
                  <a:pt x="263615" y="315"/>
                </a:cubicBezTo>
                <a:cubicBezTo>
                  <a:pt x="214932" y="5077"/>
                  <a:pt x="4852" y="71753"/>
                  <a:pt x="90" y="733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82BD6B63-ECF8-FF22-8D38-65ED65DEB649}"/>
              </a:ext>
            </a:extLst>
          </p:cNvPr>
          <p:cNvSpPr/>
          <p:nvPr/>
        </p:nvSpPr>
        <p:spPr>
          <a:xfrm>
            <a:off x="7511355" y="5791801"/>
            <a:ext cx="199146" cy="69365"/>
          </a:xfrm>
          <a:custGeom>
            <a:avLst/>
            <a:gdLst>
              <a:gd name="connsiteX0" fmla="*/ 695 w 199146"/>
              <a:gd name="connsiteY0" fmla="*/ 69249 h 69365"/>
              <a:gd name="connsiteX1" fmla="*/ 194370 w 199146"/>
              <a:gd name="connsiteY1" fmla="*/ 2574 h 69365"/>
              <a:gd name="connsiteX2" fmla="*/ 130870 w 199146"/>
              <a:gd name="connsiteY2" fmla="*/ 18449 h 69365"/>
              <a:gd name="connsiteX3" fmla="*/ 695 w 199146"/>
              <a:gd name="connsiteY3" fmla="*/ 69249 h 6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46" h="69365">
                <a:moveTo>
                  <a:pt x="695" y="69249"/>
                </a:moveTo>
                <a:cubicBezTo>
                  <a:pt x="11278" y="66603"/>
                  <a:pt x="172674" y="11041"/>
                  <a:pt x="194370" y="2574"/>
                </a:cubicBezTo>
                <a:cubicBezTo>
                  <a:pt x="216066" y="-5893"/>
                  <a:pt x="158387" y="8395"/>
                  <a:pt x="130870" y="18449"/>
                </a:cubicBezTo>
                <a:cubicBezTo>
                  <a:pt x="103353" y="28503"/>
                  <a:pt x="-9888" y="71895"/>
                  <a:pt x="695" y="6924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9E8B0D73-2188-3620-0390-746416D4DD2B}"/>
              </a:ext>
            </a:extLst>
          </p:cNvPr>
          <p:cNvSpPr/>
          <p:nvPr/>
        </p:nvSpPr>
        <p:spPr>
          <a:xfrm>
            <a:off x="7607023" y="5813230"/>
            <a:ext cx="216744" cy="60535"/>
          </a:xfrm>
          <a:custGeom>
            <a:avLst/>
            <a:gdLst>
              <a:gd name="connsiteX0" fmla="*/ 277 w 216744"/>
              <a:gd name="connsiteY0" fmla="*/ 47820 h 60535"/>
              <a:gd name="connsiteX1" fmla="*/ 117752 w 216744"/>
              <a:gd name="connsiteY1" fmla="*/ 6545 h 60535"/>
              <a:gd name="connsiteX2" fmla="*/ 216177 w 216744"/>
              <a:gd name="connsiteY2" fmla="*/ 60520 h 60535"/>
              <a:gd name="connsiteX3" fmla="*/ 152677 w 216744"/>
              <a:gd name="connsiteY3" fmla="*/ 195 h 60535"/>
              <a:gd name="connsiteX4" fmla="*/ 277 w 216744"/>
              <a:gd name="connsiteY4" fmla="*/ 47820 h 6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44" h="60535">
                <a:moveTo>
                  <a:pt x="277" y="47820"/>
                </a:moveTo>
                <a:cubicBezTo>
                  <a:pt x="-5544" y="48878"/>
                  <a:pt x="81769" y="4428"/>
                  <a:pt x="117752" y="6545"/>
                </a:cubicBezTo>
                <a:cubicBezTo>
                  <a:pt x="153735" y="8662"/>
                  <a:pt x="210356" y="61578"/>
                  <a:pt x="216177" y="60520"/>
                </a:cubicBezTo>
                <a:cubicBezTo>
                  <a:pt x="221998" y="59462"/>
                  <a:pt x="181781" y="3899"/>
                  <a:pt x="152677" y="195"/>
                </a:cubicBezTo>
                <a:cubicBezTo>
                  <a:pt x="123573" y="-3509"/>
                  <a:pt x="6098" y="46762"/>
                  <a:pt x="277" y="478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633302DC-6534-7C5E-662F-25646F3EF098}"/>
              </a:ext>
            </a:extLst>
          </p:cNvPr>
          <p:cNvSpPr/>
          <p:nvPr/>
        </p:nvSpPr>
        <p:spPr>
          <a:xfrm>
            <a:off x="7842237" y="5841782"/>
            <a:ext cx="200906" cy="391138"/>
          </a:xfrm>
          <a:custGeom>
            <a:avLst/>
            <a:gdLst>
              <a:gd name="connsiteX0" fmla="*/ 13 w 200906"/>
              <a:gd name="connsiteY0" fmla="*/ 218 h 391138"/>
              <a:gd name="connsiteX1" fmla="*/ 177813 w 200906"/>
              <a:gd name="connsiteY1" fmla="*/ 339943 h 391138"/>
              <a:gd name="connsiteX2" fmla="*/ 200038 w 200906"/>
              <a:gd name="connsiteY2" fmla="*/ 390743 h 391138"/>
              <a:gd name="connsiteX3" fmla="*/ 190513 w 200906"/>
              <a:gd name="connsiteY3" fmla="*/ 352643 h 391138"/>
              <a:gd name="connsiteX4" fmla="*/ 168288 w 200906"/>
              <a:gd name="connsiteY4" fmla="*/ 289143 h 391138"/>
              <a:gd name="connsiteX5" fmla="*/ 13 w 200906"/>
              <a:gd name="connsiteY5" fmla="*/ 218 h 3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906" h="391138">
                <a:moveTo>
                  <a:pt x="13" y="218"/>
                </a:moveTo>
                <a:cubicBezTo>
                  <a:pt x="1600" y="8685"/>
                  <a:pt x="144475" y="274855"/>
                  <a:pt x="177813" y="339943"/>
                </a:cubicBezTo>
                <a:cubicBezTo>
                  <a:pt x="211151" y="405031"/>
                  <a:pt x="197921" y="388626"/>
                  <a:pt x="200038" y="390743"/>
                </a:cubicBezTo>
                <a:cubicBezTo>
                  <a:pt x="202155" y="392860"/>
                  <a:pt x="195805" y="369576"/>
                  <a:pt x="190513" y="352643"/>
                </a:cubicBezTo>
                <a:cubicBezTo>
                  <a:pt x="185221" y="335710"/>
                  <a:pt x="198450" y="346293"/>
                  <a:pt x="168288" y="289143"/>
                </a:cubicBezTo>
                <a:cubicBezTo>
                  <a:pt x="138126" y="231993"/>
                  <a:pt x="-1574" y="-8249"/>
                  <a:pt x="13" y="2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3FCEB8A2-36DF-969C-33A3-C89CD6A968C6}"/>
              </a:ext>
            </a:extLst>
          </p:cNvPr>
          <p:cNvSpPr/>
          <p:nvPr/>
        </p:nvSpPr>
        <p:spPr>
          <a:xfrm>
            <a:off x="7670628" y="5909018"/>
            <a:ext cx="111300" cy="85458"/>
          </a:xfrm>
          <a:custGeom>
            <a:avLst/>
            <a:gdLst>
              <a:gd name="connsiteX0" fmla="*/ 172 w 111300"/>
              <a:gd name="connsiteY0" fmla="*/ 2832 h 85458"/>
              <a:gd name="connsiteX1" fmla="*/ 85897 w 111300"/>
              <a:gd name="connsiteY1" fmla="*/ 2832 h 85458"/>
              <a:gd name="connsiteX2" fmla="*/ 89072 w 111300"/>
              <a:gd name="connsiteY2" fmla="*/ 31407 h 85458"/>
              <a:gd name="connsiteX3" fmla="*/ 50972 w 111300"/>
              <a:gd name="connsiteY3" fmla="*/ 85382 h 85458"/>
              <a:gd name="connsiteX4" fmla="*/ 111297 w 111300"/>
              <a:gd name="connsiteY4" fmla="*/ 18707 h 85458"/>
              <a:gd name="connsiteX5" fmla="*/ 172 w 111300"/>
              <a:gd name="connsiteY5" fmla="*/ 2832 h 8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300" h="85458">
                <a:moveTo>
                  <a:pt x="172" y="2832"/>
                </a:moveTo>
                <a:cubicBezTo>
                  <a:pt x="-4061" y="186"/>
                  <a:pt x="71080" y="-1931"/>
                  <a:pt x="85897" y="2832"/>
                </a:cubicBezTo>
                <a:cubicBezTo>
                  <a:pt x="100714" y="7595"/>
                  <a:pt x="94893" y="17649"/>
                  <a:pt x="89072" y="31407"/>
                </a:cubicBezTo>
                <a:cubicBezTo>
                  <a:pt x="83251" y="45165"/>
                  <a:pt x="47268" y="87499"/>
                  <a:pt x="50972" y="85382"/>
                </a:cubicBezTo>
                <a:cubicBezTo>
                  <a:pt x="54676" y="83265"/>
                  <a:pt x="111826" y="32465"/>
                  <a:pt x="111297" y="18707"/>
                </a:cubicBezTo>
                <a:cubicBezTo>
                  <a:pt x="110768" y="4949"/>
                  <a:pt x="4405" y="5478"/>
                  <a:pt x="172" y="283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CE180193-F817-D872-96A8-EE2DC378D37F}"/>
              </a:ext>
            </a:extLst>
          </p:cNvPr>
          <p:cNvSpPr/>
          <p:nvPr/>
        </p:nvSpPr>
        <p:spPr>
          <a:xfrm>
            <a:off x="7843970" y="5928469"/>
            <a:ext cx="107114" cy="256246"/>
          </a:xfrm>
          <a:custGeom>
            <a:avLst/>
            <a:gdLst>
              <a:gd name="connsiteX0" fmla="*/ 1455 w 107114"/>
              <a:gd name="connsiteY0" fmla="*/ 2431 h 256246"/>
              <a:gd name="connsiteX1" fmla="*/ 106230 w 107114"/>
              <a:gd name="connsiteY1" fmla="*/ 253256 h 256246"/>
              <a:gd name="connsiteX2" fmla="*/ 49080 w 107114"/>
              <a:gd name="connsiteY2" fmla="*/ 132606 h 256246"/>
              <a:gd name="connsiteX3" fmla="*/ 1455 w 107114"/>
              <a:gd name="connsiteY3" fmla="*/ 2431 h 25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14" h="256246">
                <a:moveTo>
                  <a:pt x="1455" y="2431"/>
                </a:moveTo>
                <a:cubicBezTo>
                  <a:pt x="10980" y="22539"/>
                  <a:pt x="98293" y="231560"/>
                  <a:pt x="106230" y="253256"/>
                </a:cubicBezTo>
                <a:cubicBezTo>
                  <a:pt x="114167" y="274952"/>
                  <a:pt x="66542" y="172823"/>
                  <a:pt x="49080" y="132606"/>
                </a:cubicBezTo>
                <a:cubicBezTo>
                  <a:pt x="31618" y="92389"/>
                  <a:pt x="-8070" y="-17677"/>
                  <a:pt x="1455" y="24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15884247-F7C9-A133-DB94-DBE342D38677}"/>
              </a:ext>
            </a:extLst>
          </p:cNvPr>
          <p:cNvSpPr/>
          <p:nvPr/>
        </p:nvSpPr>
        <p:spPr>
          <a:xfrm>
            <a:off x="7768989" y="6044517"/>
            <a:ext cx="281353" cy="310504"/>
          </a:xfrm>
          <a:custGeom>
            <a:avLst/>
            <a:gdLst>
              <a:gd name="connsiteX0" fmla="*/ 3411 w 281353"/>
              <a:gd name="connsiteY0" fmla="*/ 3858 h 310504"/>
              <a:gd name="connsiteX1" fmla="*/ 146286 w 281353"/>
              <a:gd name="connsiteY1" fmla="*/ 137208 h 310504"/>
              <a:gd name="connsiteX2" fmla="*/ 251061 w 281353"/>
              <a:gd name="connsiteY2" fmla="*/ 219758 h 310504"/>
              <a:gd name="connsiteX3" fmla="*/ 260586 w 281353"/>
              <a:gd name="connsiteY3" fmla="*/ 241983 h 310504"/>
              <a:gd name="connsiteX4" fmla="*/ 235186 w 281353"/>
              <a:gd name="connsiteY4" fmla="*/ 308658 h 310504"/>
              <a:gd name="connsiteX5" fmla="*/ 251061 w 281353"/>
              <a:gd name="connsiteY5" fmla="*/ 286433 h 310504"/>
              <a:gd name="connsiteX6" fmla="*/ 270111 w 281353"/>
              <a:gd name="connsiteY6" fmla="*/ 229283 h 310504"/>
              <a:gd name="connsiteX7" fmla="*/ 60561 w 281353"/>
              <a:gd name="connsiteY7" fmla="*/ 51483 h 310504"/>
              <a:gd name="connsiteX8" fmla="*/ 3411 w 281353"/>
              <a:gd name="connsiteY8" fmla="*/ 3858 h 31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353" h="310504">
                <a:moveTo>
                  <a:pt x="3411" y="3858"/>
                </a:moveTo>
                <a:cubicBezTo>
                  <a:pt x="17698" y="18145"/>
                  <a:pt x="105011" y="101225"/>
                  <a:pt x="146286" y="137208"/>
                </a:cubicBezTo>
                <a:cubicBezTo>
                  <a:pt x="187561" y="173191"/>
                  <a:pt x="251061" y="219758"/>
                  <a:pt x="251061" y="219758"/>
                </a:cubicBezTo>
                <a:cubicBezTo>
                  <a:pt x="270111" y="237220"/>
                  <a:pt x="263232" y="227166"/>
                  <a:pt x="260586" y="241983"/>
                </a:cubicBezTo>
                <a:cubicBezTo>
                  <a:pt x="257940" y="256800"/>
                  <a:pt x="236773" y="301250"/>
                  <a:pt x="235186" y="308658"/>
                </a:cubicBezTo>
                <a:cubicBezTo>
                  <a:pt x="233599" y="316066"/>
                  <a:pt x="245240" y="299662"/>
                  <a:pt x="251061" y="286433"/>
                </a:cubicBezTo>
                <a:cubicBezTo>
                  <a:pt x="256882" y="273204"/>
                  <a:pt x="301861" y="268441"/>
                  <a:pt x="270111" y="229283"/>
                </a:cubicBezTo>
                <a:cubicBezTo>
                  <a:pt x="238361" y="190125"/>
                  <a:pt x="99190" y="85879"/>
                  <a:pt x="60561" y="51483"/>
                </a:cubicBezTo>
                <a:cubicBezTo>
                  <a:pt x="21932" y="17087"/>
                  <a:pt x="-10876" y="-10429"/>
                  <a:pt x="3411" y="38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973F3BB5-A049-55F9-B1F7-F4E1079FF95A}"/>
              </a:ext>
            </a:extLst>
          </p:cNvPr>
          <p:cNvSpPr/>
          <p:nvPr/>
        </p:nvSpPr>
        <p:spPr>
          <a:xfrm>
            <a:off x="7785089" y="6184877"/>
            <a:ext cx="86576" cy="304879"/>
          </a:xfrm>
          <a:custGeom>
            <a:avLst/>
            <a:gdLst>
              <a:gd name="connsiteX0" fmla="*/ 11 w 86576"/>
              <a:gd name="connsiteY0" fmla="*/ 23 h 304879"/>
              <a:gd name="connsiteX1" fmla="*/ 79386 w 86576"/>
              <a:gd name="connsiteY1" fmla="*/ 190523 h 304879"/>
              <a:gd name="connsiteX2" fmla="*/ 53986 w 86576"/>
              <a:gd name="connsiteY2" fmla="*/ 304823 h 304879"/>
              <a:gd name="connsiteX3" fmla="*/ 85736 w 86576"/>
              <a:gd name="connsiteY3" fmla="*/ 203223 h 304879"/>
              <a:gd name="connsiteX4" fmla="*/ 11 w 86576"/>
              <a:gd name="connsiteY4" fmla="*/ 23 h 30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76" h="304879">
                <a:moveTo>
                  <a:pt x="11" y="23"/>
                </a:moveTo>
                <a:cubicBezTo>
                  <a:pt x="-1047" y="-2094"/>
                  <a:pt x="70390" y="139723"/>
                  <a:pt x="79386" y="190523"/>
                </a:cubicBezTo>
                <a:cubicBezTo>
                  <a:pt x="88382" y="241323"/>
                  <a:pt x="52928" y="302706"/>
                  <a:pt x="53986" y="304823"/>
                </a:cubicBezTo>
                <a:cubicBezTo>
                  <a:pt x="55044" y="306940"/>
                  <a:pt x="92615" y="248731"/>
                  <a:pt x="85736" y="203223"/>
                </a:cubicBezTo>
                <a:cubicBezTo>
                  <a:pt x="78857" y="157715"/>
                  <a:pt x="1069" y="2140"/>
                  <a:pt x="11" y="2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9BD43E92-C01C-2525-0448-3513C575BEF6}"/>
              </a:ext>
            </a:extLst>
          </p:cNvPr>
          <p:cNvSpPr/>
          <p:nvPr/>
        </p:nvSpPr>
        <p:spPr>
          <a:xfrm>
            <a:off x="7889858" y="6226160"/>
            <a:ext cx="111226" cy="254015"/>
          </a:xfrm>
          <a:custGeom>
            <a:avLst/>
            <a:gdLst>
              <a:gd name="connsiteX0" fmla="*/ 17 w 111226"/>
              <a:gd name="connsiteY0" fmla="*/ 15 h 254015"/>
              <a:gd name="connsiteX1" fmla="*/ 53992 w 111226"/>
              <a:gd name="connsiteY1" fmla="*/ 155590 h 254015"/>
              <a:gd name="connsiteX2" fmla="*/ 41292 w 111226"/>
              <a:gd name="connsiteY2" fmla="*/ 222265 h 254015"/>
              <a:gd name="connsiteX3" fmla="*/ 31767 w 111226"/>
              <a:gd name="connsiteY3" fmla="*/ 254015 h 254015"/>
              <a:gd name="connsiteX4" fmla="*/ 47642 w 111226"/>
              <a:gd name="connsiteY4" fmla="*/ 222265 h 254015"/>
              <a:gd name="connsiteX5" fmla="*/ 111142 w 111226"/>
              <a:gd name="connsiteY5" fmla="*/ 111140 h 254015"/>
              <a:gd name="connsiteX6" fmla="*/ 60342 w 111226"/>
              <a:gd name="connsiteY6" fmla="*/ 165115 h 254015"/>
              <a:gd name="connsiteX7" fmla="*/ 17 w 111226"/>
              <a:gd name="connsiteY7" fmla="*/ 15 h 254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226" h="254015">
                <a:moveTo>
                  <a:pt x="17" y="15"/>
                </a:moveTo>
                <a:cubicBezTo>
                  <a:pt x="-1041" y="-1573"/>
                  <a:pt x="47113" y="118548"/>
                  <a:pt x="53992" y="155590"/>
                </a:cubicBezTo>
                <a:cubicBezTo>
                  <a:pt x="60871" y="192632"/>
                  <a:pt x="44996" y="205861"/>
                  <a:pt x="41292" y="222265"/>
                </a:cubicBezTo>
                <a:cubicBezTo>
                  <a:pt x="37588" y="238669"/>
                  <a:pt x="30709" y="254015"/>
                  <a:pt x="31767" y="254015"/>
                </a:cubicBezTo>
                <a:cubicBezTo>
                  <a:pt x="32825" y="254015"/>
                  <a:pt x="34413" y="246077"/>
                  <a:pt x="47642" y="222265"/>
                </a:cubicBezTo>
                <a:cubicBezTo>
                  <a:pt x="60871" y="198453"/>
                  <a:pt x="109025" y="120665"/>
                  <a:pt x="111142" y="111140"/>
                </a:cubicBezTo>
                <a:cubicBezTo>
                  <a:pt x="113259" y="101615"/>
                  <a:pt x="75159" y="178873"/>
                  <a:pt x="60342" y="165115"/>
                </a:cubicBezTo>
                <a:cubicBezTo>
                  <a:pt x="45525" y="151357"/>
                  <a:pt x="1075" y="1603"/>
                  <a:pt x="17" y="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D77307FD-E57F-C207-AE11-362741DD4C2E}"/>
              </a:ext>
            </a:extLst>
          </p:cNvPr>
          <p:cNvSpPr/>
          <p:nvPr/>
        </p:nvSpPr>
        <p:spPr>
          <a:xfrm>
            <a:off x="8054807" y="6222794"/>
            <a:ext cx="209739" cy="286109"/>
          </a:xfrm>
          <a:custGeom>
            <a:avLst/>
            <a:gdLst>
              <a:gd name="connsiteX0" fmla="*/ 168 w 209739"/>
              <a:gd name="connsiteY0" fmla="*/ 206 h 286109"/>
              <a:gd name="connsiteX1" fmla="*/ 149393 w 209739"/>
              <a:gd name="connsiteY1" fmla="*/ 70056 h 286109"/>
              <a:gd name="connsiteX2" fmla="*/ 203368 w 209739"/>
              <a:gd name="connsiteY2" fmla="*/ 158956 h 286109"/>
              <a:gd name="connsiteX3" fmla="*/ 206543 w 209739"/>
              <a:gd name="connsiteY3" fmla="*/ 184356 h 286109"/>
              <a:gd name="connsiteX4" fmla="*/ 200193 w 209739"/>
              <a:gd name="connsiteY4" fmla="*/ 285956 h 286109"/>
              <a:gd name="connsiteX5" fmla="*/ 209718 w 209739"/>
              <a:gd name="connsiteY5" fmla="*/ 158956 h 286109"/>
              <a:gd name="connsiteX6" fmla="*/ 197018 w 209739"/>
              <a:gd name="connsiteY6" fmla="*/ 127206 h 286109"/>
              <a:gd name="connsiteX7" fmla="*/ 181143 w 209739"/>
              <a:gd name="connsiteY7" fmla="*/ 92281 h 286109"/>
              <a:gd name="connsiteX8" fmla="*/ 168 w 209739"/>
              <a:gd name="connsiteY8" fmla="*/ 206 h 28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739" h="286109">
                <a:moveTo>
                  <a:pt x="168" y="206"/>
                </a:moveTo>
                <a:cubicBezTo>
                  <a:pt x="-5124" y="-3498"/>
                  <a:pt x="115526" y="43598"/>
                  <a:pt x="149393" y="70056"/>
                </a:cubicBezTo>
                <a:cubicBezTo>
                  <a:pt x="183260" y="96514"/>
                  <a:pt x="193843" y="139906"/>
                  <a:pt x="203368" y="158956"/>
                </a:cubicBezTo>
                <a:cubicBezTo>
                  <a:pt x="212893" y="178006"/>
                  <a:pt x="207072" y="163189"/>
                  <a:pt x="206543" y="184356"/>
                </a:cubicBezTo>
                <a:cubicBezTo>
                  <a:pt x="206014" y="205523"/>
                  <a:pt x="199664" y="290189"/>
                  <a:pt x="200193" y="285956"/>
                </a:cubicBezTo>
                <a:cubicBezTo>
                  <a:pt x="200722" y="281723"/>
                  <a:pt x="210247" y="185414"/>
                  <a:pt x="209718" y="158956"/>
                </a:cubicBezTo>
                <a:cubicBezTo>
                  <a:pt x="209189" y="132498"/>
                  <a:pt x="201780" y="138318"/>
                  <a:pt x="197018" y="127206"/>
                </a:cubicBezTo>
                <a:cubicBezTo>
                  <a:pt x="192256" y="116094"/>
                  <a:pt x="214481" y="112389"/>
                  <a:pt x="181143" y="92281"/>
                </a:cubicBezTo>
                <a:cubicBezTo>
                  <a:pt x="147806" y="72173"/>
                  <a:pt x="5460" y="3910"/>
                  <a:pt x="168" y="20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90E92EDC-D99A-59A4-2BF4-836C5808EE31}"/>
              </a:ext>
            </a:extLst>
          </p:cNvPr>
          <p:cNvSpPr/>
          <p:nvPr/>
        </p:nvSpPr>
        <p:spPr>
          <a:xfrm>
            <a:off x="8102598" y="6283320"/>
            <a:ext cx="146733" cy="257193"/>
          </a:xfrm>
          <a:custGeom>
            <a:avLst/>
            <a:gdLst>
              <a:gd name="connsiteX0" fmla="*/ 2 w 146733"/>
              <a:gd name="connsiteY0" fmla="*/ 5 h 257193"/>
              <a:gd name="connsiteX1" fmla="*/ 98427 w 146733"/>
              <a:gd name="connsiteY1" fmla="*/ 57155 h 257193"/>
              <a:gd name="connsiteX2" fmla="*/ 146052 w 146733"/>
              <a:gd name="connsiteY2" fmla="*/ 127005 h 257193"/>
              <a:gd name="connsiteX3" fmla="*/ 127002 w 146733"/>
              <a:gd name="connsiteY3" fmla="*/ 101605 h 257193"/>
              <a:gd name="connsiteX4" fmla="*/ 133352 w 146733"/>
              <a:gd name="connsiteY4" fmla="*/ 257180 h 257193"/>
              <a:gd name="connsiteX5" fmla="*/ 136527 w 146733"/>
              <a:gd name="connsiteY5" fmla="*/ 92080 h 257193"/>
              <a:gd name="connsiteX6" fmla="*/ 95252 w 146733"/>
              <a:gd name="connsiteY6" fmla="*/ 53980 h 257193"/>
              <a:gd name="connsiteX7" fmla="*/ 2 w 146733"/>
              <a:gd name="connsiteY7" fmla="*/ 5 h 257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733" h="257193">
                <a:moveTo>
                  <a:pt x="2" y="5"/>
                </a:moveTo>
                <a:cubicBezTo>
                  <a:pt x="531" y="534"/>
                  <a:pt x="74085" y="35988"/>
                  <a:pt x="98427" y="57155"/>
                </a:cubicBezTo>
                <a:cubicBezTo>
                  <a:pt x="122769" y="78322"/>
                  <a:pt x="141290" y="119597"/>
                  <a:pt x="146052" y="127005"/>
                </a:cubicBezTo>
                <a:cubicBezTo>
                  <a:pt x="150815" y="134413"/>
                  <a:pt x="129119" y="79909"/>
                  <a:pt x="127002" y="101605"/>
                </a:cubicBezTo>
                <a:cubicBezTo>
                  <a:pt x="124885" y="123301"/>
                  <a:pt x="131765" y="258767"/>
                  <a:pt x="133352" y="257180"/>
                </a:cubicBezTo>
                <a:cubicBezTo>
                  <a:pt x="134939" y="255593"/>
                  <a:pt x="142877" y="125947"/>
                  <a:pt x="136527" y="92080"/>
                </a:cubicBezTo>
                <a:cubicBezTo>
                  <a:pt x="130177" y="58213"/>
                  <a:pt x="112714" y="67738"/>
                  <a:pt x="95252" y="53980"/>
                </a:cubicBezTo>
                <a:cubicBezTo>
                  <a:pt x="77790" y="40222"/>
                  <a:pt x="-527" y="-524"/>
                  <a:pt x="2" y="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CDA3924B-91CF-78DB-B48A-60570526C7CC}"/>
              </a:ext>
            </a:extLst>
          </p:cNvPr>
          <p:cNvSpPr/>
          <p:nvPr/>
        </p:nvSpPr>
        <p:spPr>
          <a:xfrm>
            <a:off x="8010525" y="6305462"/>
            <a:ext cx="118215" cy="181084"/>
          </a:xfrm>
          <a:custGeom>
            <a:avLst/>
            <a:gdLst>
              <a:gd name="connsiteX0" fmla="*/ 95250 w 118215"/>
              <a:gd name="connsiteY0" fmla="*/ 88 h 181084"/>
              <a:gd name="connsiteX1" fmla="*/ 117475 w 118215"/>
              <a:gd name="connsiteY1" fmla="*/ 104863 h 181084"/>
              <a:gd name="connsiteX2" fmla="*/ 101600 w 118215"/>
              <a:gd name="connsiteY2" fmla="*/ 130263 h 181084"/>
              <a:gd name="connsiteX3" fmla="*/ 0 w 118215"/>
              <a:gd name="connsiteY3" fmla="*/ 181063 h 181084"/>
              <a:gd name="connsiteX4" fmla="*/ 101600 w 118215"/>
              <a:gd name="connsiteY4" fmla="*/ 123913 h 181084"/>
              <a:gd name="connsiteX5" fmla="*/ 92075 w 118215"/>
              <a:gd name="connsiteY5" fmla="*/ 82638 h 181084"/>
              <a:gd name="connsiteX6" fmla="*/ 66675 w 118215"/>
              <a:gd name="connsiteY6" fmla="*/ 41363 h 181084"/>
              <a:gd name="connsiteX7" fmla="*/ 104775 w 118215"/>
              <a:gd name="connsiteY7" fmla="*/ 85813 h 181084"/>
              <a:gd name="connsiteX8" fmla="*/ 95250 w 118215"/>
              <a:gd name="connsiteY8" fmla="*/ 88 h 18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15" h="181084">
                <a:moveTo>
                  <a:pt x="95250" y="88"/>
                </a:moveTo>
                <a:cubicBezTo>
                  <a:pt x="97367" y="3263"/>
                  <a:pt x="116417" y="83167"/>
                  <a:pt x="117475" y="104863"/>
                </a:cubicBezTo>
                <a:cubicBezTo>
                  <a:pt x="118533" y="126559"/>
                  <a:pt x="121179" y="117563"/>
                  <a:pt x="101600" y="130263"/>
                </a:cubicBezTo>
                <a:cubicBezTo>
                  <a:pt x="82021" y="142963"/>
                  <a:pt x="0" y="182121"/>
                  <a:pt x="0" y="181063"/>
                </a:cubicBezTo>
                <a:cubicBezTo>
                  <a:pt x="0" y="180005"/>
                  <a:pt x="86254" y="140317"/>
                  <a:pt x="101600" y="123913"/>
                </a:cubicBezTo>
                <a:cubicBezTo>
                  <a:pt x="116946" y="107509"/>
                  <a:pt x="97896" y="96396"/>
                  <a:pt x="92075" y="82638"/>
                </a:cubicBezTo>
                <a:cubicBezTo>
                  <a:pt x="86254" y="68880"/>
                  <a:pt x="64558" y="40834"/>
                  <a:pt x="66675" y="41363"/>
                </a:cubicBezTo>
                <a:cubicBezTo>
                  <a:pt x="68792" y="41892"/>
                  <a:pt x="97896" y="91105"/>
                  <a:pt x="104775" y="85813"/>
                </a:cubicBezTo>
                <a:cubicBezTo>
                  <a:pt x="111654" y="80521"/>
                  <a:pt x="93133" y="-3087"/>
                  <a:pt x="95250" y="8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E170AA80-1AE3-EC58-F985-791E02E6BF34}"/>
              </a:ext>
            </a:extLst>
          </p:cNvPr>
          <p:cNvSpPr/>
          <p:nvPr/>
        </p:nvSpPr>
        <p:spPr>
          <a:xfrm>
            <a:off x="7866696" y="6512228"/>
            <a:ext cx="45600" cy="272444"/>
          </a:xfrm>
          <a:custGeom>
            <a:avLst/>
            <a:gdLst>
              <a:gd name="connsiteX0" fmla="*/ 45404 w 45600"/>
              <a:gd name="connsiteY0" fmla="*/ 2872 h 272444"/>
              <a:gd name="connsiteX1" fmla="*/ 954 w 45600"/>
              <a:gd name="connsiteY1" fmla="*/ 269572 h 272444"/>
              <a:gd name="connsiteX2" fmla="*/ 16829 w 45600"/>
              <a:gd name="connsiteY2" fmla="*/ 136222 h 272444"/>
              <a:gd name="connsiteX3" fmla="*/ 45404 w 45600"/>
              <a:gd name="connsiteY3" fmla="*/ 2872 h 27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00" h="272444">
                <a:moveTo>
                  <a:pt x="45404" y="2872"/>
                </a:moveTo>
                <a:cubicBezTo>
                  <a:pt x="42758" y="25097"/>
                  <a:pt x="5716" y="247347"/>
                  <a:pt x="954" y="269572"/>
                </a:cubicBezTo>
                <a:cubicBezTo>
                  <a:pt x="-3809" y="291797"/>
                  <a:pt x="10479" y="179084"/>
                  <a:pt x="16829" y="136222"/>
                </a:cubicBezTo>
                <a:cubicBezTo>
                  <a:pt x="23179" y="93360"/>
                  <a:pt x="48050" y="-19353"/>
                  <a:pt x="45404" y="287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AB00CA09-3079-96D1-A6F6-4614184F4220}"/>
              </a:ext>
            </a:extLst>
          </p:cNvPr>
          <p:cNvSpPr/>
          <p:nvPr/>
        </p:nvSpPr>
        <p:spPr>
          <a:xfrm>
            <a:off x="7423062" y="6443861"/>
            <a:ext cx="197792" cy="55383"/>
          </a:xfrm>
          <a:custGeom>
            <a:avLst/>
            <a:gdLst>
              <a:gd name="connsiteX0" fmla="*/ 88 w 197792"/>
              <a:gd name="connsiteY0" fmla="*/ 55364 h 55383"/>
              <a:gd name="connsiteX1" fmla="*/ 142963 w 197792"/>
              <a:gd name="connsiteY1" fmla="*/ 7739 h 55383"/>
              <a:gd name="connsiteX2" fmla="*/ 196938 w 197792"/>
              <a:gd name="connsiteY2" fmla="*/ 10914 h 55383"/>
              <a:gd name="connsiteX3" fmla="*/ 165188 w 197792"/>
              <a:gd name="connsiteY3" fmla="*/ 1389 h 55383"/>
              <a:gd name="connsiteX4" fmla="*/ 88 w 197792"/>
              <a:gd name="connsiteY4" fmla="*/ 55364 h 5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92" h="55383">
                <a:moveTo>
                  <a:pt x="88" y="55364"/>
                </a:moveTo>
                <a:cubicBezTo>
                  <a:pt x="-3616" y="56422"/>
                  <a:pt x="110155" y="15147"/>
                  <a:pt x="142963" y="7739"/>
                </a:cubicBezTo>
                <a:cubicBezTo>
                  <a:pt x="175771" y="331"/>
                  <a:pt x="193234" y="11972"/>
                  <a:pt x="196938" y="10914"/>
                </a:cubicBezTo>
                <a:cubicBezTo>
                  <a:pt x="200642" y="9856"/>
                  <a:pt x="192705" y="-4432"/>
                  <a:pt x="165188" y="1389"/>
                </a:cubicBezTo>
                <a:cubicBezTo>
                  <a:pt x="137671" y="7210"/>
                  <a:pt x="3792" y="54306"/>
                  <a:pt x="88" y="553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7C1F6E8B-A4CB-9E2C-F8AD-C4BD9E913310}"/>
              </a:ext>
            </a:extLst>
          </p:cNvPr>
          <p:cNvSpPr/>
          <p:nvPr/>
        </p:nvSpPr>
        <p:spPr>
          <a:xfrm>
            <a:off x="7921621" y="6492872"/>
            <a:ext cx="55831" cy="180981"/>
          </a:xfrm>
          <a:custGeom>
            <a:avLst/>
            <a:gdLst>
              <a:gd name="connsiteX0" fmla="*/ 41279 w 55831"/>
              <a:gd name="connsiteY0" fmla="*/ 3 h 180981"/>
              <a:gd name="connsiteX1" fmla="*/ 50804 w 55831"/>
              <a:gd name="connsiteY1" fmla="*/ 98428 h 180981"/>
              <a:gd name="connsiteX2" fmla="*/ 4 w 55831"/>
              <a:gd name="connsiteY2" fmla="*/ 180978 h 180981"/>
              <a:gd name="connsiteX3" fmla="*/ 53979 w 55831"/>
              <a:gd name="connsiteY3" fmla="*/ 101603 h 180981"/>
              <a:gd name="connsiteX4" fmla="*/ 41279 w 55831"/>
              <a:gd name="connsiteY4" fmla="*/ 3 h 18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31" h="180981">
                <a:moveTo>
                  <a:pt x="41279" y="3"/>
                </a:moveTo>
                <a:cubicBezTo>
                  <a:pt x="40750" y="-526"/>
                  <a:pt x="57683" y="68266"/>
                  <a:pt x="50804" y="98428"/>
                </a:cubicBezTo>
                <a:cubicBezTo>
                  <a:pt x="43925" y="128590"/>
                  <a:pt x="-525" y="180449"/>
                  <a:pt x="4" y="180978"/>
                </a:cubicBezTo>
                <a:cubicBezTo>
                  <a:pt x="533" y="181507"/>
                  <a:pt x="46042" y="126474"/>
                  <a:pt x="53979" y="101603"/>
                </a:cubicBezTo>
                <a:cubicBezTo>
                  <a:pt x="61916" y="76732"/>
                  <a:pt x="41808" y="532"/>
                  <a:pt x="41279" y="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A62B83E2-AE17-36F9-43B8-4D27479539EC}"/>
              </a:ext>
            </a:extLst>
          </p:cNvPr>
          <p:cNvSpPr/>
          <p:nvPr/>
        </p:nvSpPr>
        <p:spPr>
          <a:xfrm>
            <a:off x="8156531" y="6340459"/>
            <a:ext cx="47936" cy="228645"/>
          </a:xfrm>
          <a:custGeom>
            <a:avLst/>
            <a:gdLst>
              <a:gd name="connsiteX0" fmla="*/ 44 w 47936"/>
              <a:gd name="connsiteY0" fmla="*/ 16 h 228645"/>
              <a:gd name="connsiteX1" fmla="*/ 25444 w 47936"/>
              <a:gd name="connsiteY1" fmla="*/ 136541 h 228645"/>
              <a:gd name="connsiteX2" fmla="*/ 25444 w 47936"/>
              <a:gd name="connsiteY2" fmla="*/ 161941 h 228645"/>
              <a:gd name="connsiteX3" fmla="*/ 47669 w 47936"/>
              <a:gd name="connsiteY3" fmla="*/ 104791 h 228645"/>
              <a:gd name="connsiteX4" fmla="*/ 38144 w 47936"/>
              <a:gd name="connsiteY4" fmla="*/ 180991 h 228645"/>
              <a:gd name="connsiteX5" fmla="*/ 44494 w 47936"/>
              <a:gd name="connsiteY5" fmla="*/ 228616 h 228645"/>
              <a:gd name="connsiteX6" fmla="*/ 44494 w 47936"/>
              <a:gd name="connsiteY6" fmla="*/ 174641 h 228645"/>
              <a:gd name="connsiteX7" fmla="*/ 31794 w 47936"/>
              <a:gd name="connsiteY7" fmla="*/ 101616 h 228645"/>
              <a:gd name="connsiteX8" fmla="*/ 19094 w 47936"/>
              <a:gd name="connsiteY8" fmla="*/ 146066 h 228645"/>
              <a:gd name="connsiteX9" fmla="*/ 44 w 47936"/>
              <a:gd name="connsiteY9" fmla="*/ 16 h 22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936" h="228645">
                <a:moveTo>
                  <a:pt x="44" y="16"/>
                </a:moveTo>
                <a:cubicBezTo>
                  <a:pt x="1102" y="-1572"/>
                  <a:pt x="21211" y="109554"/>
                  <a:pt x="25444" y="136541"/>
                </a:cubicBezTo>
                <a:cubicBezTo>
                  <a:pt x="29677" y="163529"/>
                  <a:pt x="21740" y="167233"/>
                  <a:pt x="25444" y="161941"/>
                </a:cubicBezTo>
                <a:cubicBezTo>
                  <a:pt x="29148" y="156649"/>
                  <a:pt x="45552" y="101616"/>
                  <a:pt x="47669" y="104791"/>
                </a:cubicBezTo>
                <a:cubicBezTo>
                  <a:pt x="49786" y="107966"/>
                  <a:pt x="38673" y="160354"/>
                  <a:pt x="38144" y="180991"/>
                </a:cubicBezTo>
                <a:cubicBezTo>
                  <a:pt x="37615" y="201628"/>
                  <a:pt x="43436" y="229674"/>
                  <a:pt x="44494" y="228616"/>
                </a:cubicBezTo>
                <a:cubicBezTo>
                  <a:pt x="45552" y="227558"/>
                  <a:pt x="46611" y="195808"/>
                  <a:pt x="44494" y="174641"/>
                </a:cubicBezTo>
                <a:cubicBezTo>
                  <a:pt x="42377" y="153474"/>
                  <a:pt x="36027" y="106378"/>
                  <a:pt x="31794" y="101616"/>
                </a:cubicBezTo>
                <a:cubicBezTo>
                  <a:pt x="27561" y="96854"/>
                  <a:pt x="21211" y="158766"/>
                  <a:pt x="19094" y="146066"/>
                </a:cubicBezTo>
                <a:cubicBezTo>
                  <a:pt x="16977" y="133366"/>
                  <a:pt x="-1014" y="1604"/>
                  <a:pt x="44" y="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A948C50C-024B-6068-711B-592AB0CCA53F}"/>
              </a:ext>
            </a:extLst>
          </p:cNvPr>
          <p:cNvSpPr/>
          <p:nvPr/>
        </p:nvSpPr>
        <p:spPr>
          <a:xfrm>
            <a:off x="7397396" y="6708602"/>
            <a:ext cx="95607" cy="315034"/>
          </a:xfrm>
          <a:custGeom>
            <a:avLst/>
            <a:gdLst>
              <a:gd name="connsiteX0" fmla="*/ 95604 w 95607"/>
              <a:gd name="connsiteY0" fmla="*/ 173 h 315034"/>
              <a:gd name="connsiteX1" fmla="*/ 6704 w 95607"/>
              <a:gd name="connsiteY1" fmla="*/ 225598 h 315034"/>
              <a:gd name="connsiteX2" fmla="*/ 6704 w 95607"/>
              <a:gd name="connsiteY2" fmla="*/ 314498 h 315034"/>
              <a:gd name="connsiteX3" fmla="*/ 9879 w 95607"/>
              <a:gd name="connsiteY3" fmla="*/ 190673 h 315034"/>
              <a:gd name="connsiteX4" fmla="*/ 95604 w 95607"/>
              <a:gd name="connsiteY4" fmla="*/ 173 h 31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07" h="315034">
                <a:moveTo>
                  <a:pt x="95604" y="173"/>
                </a:moveTo>
                <a:cubicBezTo>
                  <a:pt x="95075" y="5994"/>
                  <a:pt x="21521" y="173211"/>
                  <a:pt x="6704" y="225598"/>
                </a:cubicBezTo>
                <a:cubicBezTo>
                  <a:pt x="-8113" y="277985"/>
                  <a:pt x="6175" y="320319"/>
                  <a:pt x="6704" y="314498"/>
                </a:cubicBezTo>
                <a:cubicBezTo>
                  <a:pt x="7233" y="308677"/>
                  <a:pt x="-9700" y="244648"/>
                  <a:pt x="9879" y="190673"/>
                </a:cubicBezTo>
                <a:cubicBezTo>
                  <a:pt x="29458" y="136698"/>
                  <a:pt x="96133" y="-5648"/>
                  <a:pt x="95604" y="17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DC84E61D-A38B-6663-4BF1-99FC323BE794}"/>
              </a:ext>
            </a:extLst>
          </p:cNvPr>
          <p:cNvSpPr/>
          <p:nvPr/>
        </p:nvSpPr>
        <p:spPr>
          <a:xfrm>
            <a:off x="8175368" y="6394450"/>
            <a:ext cx="129405" cy="486614"/>
          </a:xfrm>
          <a:custGeom>
            <a:avLst/>
            <a:gdLst>
              <a:gd name="connsiteX0" fmla="*/ 79632 w 129405"/>
              <a:gd name="connsiteY0" fmla="*/ 0 h 486614"/>
              <a:gd name="connsiteX1" fmla="*/ 114557 w 129405"/>
              <a:gd name="connsiteY1" fmla="*/ 146050 h 486614"/>
              <a:gd name="connsiteX2" fmla="*/ 95507 w 129405"/>
              <a:gd name="connsiteY2" fmla="*/ 254000 h 486614"/>
              <a:gd name="connsiteX3" fmla="*/ 117732 w 129405"/>
              <a:gd name="connsiteY3" fmla="*/ 212725 h 486614"/>
              <a:gd name="connsiteX4" fmla="*/ 92332 w 129405"/>
              <a:gd name="connsiteY4" fmla="*/ 349250 h 486614"/>
              <a:gd name="connsiteX5" fmla="*/ 257 w 129405"/>
              <a:gd name="connsiteY5" fmla="*/ 485775 h 486614"/>
              <a:gd name="connsiteX6" fmla="*/ 124082 w 129405"/>
              <a:gd name="connsiteY6" fmla="*/ 282575 h 486614"/>
              <a:gd name="connsiteX7" fmla="*/ 108207 w 129405"/>
              <a:gd name="connsiteY7" fmla="*/ 187325 h 486614"/>
              <a:gd name="connsiteX8" fmla="*/ 120907 w 129405"/>
              <a:gd name="connsiteY8" fmla="*/ 146050 h 486614"/>
              <a:gd name="connsiteX9" fmla="*/ 79632 w 129405"/>
              <a:gd name="connsiteY9" fmla="*/ 0 h 48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405" h="486614">
                <a:moveTo>
                  <a:pt x="79632" y="0"/>
                </a:moveTo>
                <a:cubicBezTo>
                  <a:pt x="78574" y="0"/>
                  <a:pt x="111911" y="103717"/>
                  <a:pt x="114557" y="146050"/>
                </a:cubicBezTo>
                <a:cubicBezTo>
                  <a:pt x="117203" y="188383"/>
                  <a:pt x="94978" y="242888"/>
                  <a:pt x="95507" y="254000"/>
                </a:cubicBezTo>
                <a:cubicBezTo>
                  <a:pt x="96036" y="265112"/>
                  <a:pt x="118261" y="196850"/>
                  <a:pt x="117732" y="212725"/>
                </a:cubicBezTo>
                <a:cubicBezTo>
                  <a:pt x="117203" y="228600"/>
                  <a:pt x="111911" y="303742"/>
                  <a:pt x="92332" y="349250"/>
                </a:cubicBezTo>
                <a:cubicBezTo>
                  <a:pt x="72753" y="394758"/>
                  <a:pt x="-5035" y="496888"/>
                  <a:pt x="257" y="485775"/>
                </a:cubicBezTo>
                <a:cubicBezTo>
                  <a:pt x="5549" y="474663"/>
                  <a:pt x="106090" y="332317"/>
                  <a:pt x="124082" y="282575"/>
                </a:cubicBezTo>
                <a:cubicBezTo>
                  <a:pt x="142074" y="232833"/>
                  <a:pt x="108736" y="210079"/>
                  <a:pt x="108207" y="187325"/>
                </a:cubicBezTo>
                <a:cubicBezTo>
                  <a:pt x="107678" y="164571"/>
                  <a:pt x="123024" y="174096"/>
                  <a:pt x="120907" y="146050"/>
                </a:cubicBezTo>
                <a:cubicBezTo>
                  <a:pt x="118790" y="118004"/>
                  <a:pt x="80690" y="0"/>
                  <a:pt x="7963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7EF935C3-0C15-4792-952D-C6BE84EB18A0}"/>
              </a:ext>
            </a:extLst>
          </p:cNvPr>
          <p:cNvSpPr/>
          <p:nvPr/>
        </p:nvSpPr>
        <p:spPr>
          <a:xfrm>
            <a:off x="8282967" y="6365005"/>
            <a:ext cx="168756" cy="366262"/>
          </a:xfrm>
          <a:custGeom>
            <a:avLst/>
            <a:gdLst>
              <a:gd name="connsiteX0" fmla="*/ 608 w 168756"/>
              <a:gd name="connsiteY0" fmla="*/ 870 h 366262"/>
              <a:gd name="connsiteX1" fmla="*/ 89508 w 168756"/>
              <a:gd name="connsiteY1" fmla="*/ 86595 h 366262"/>
              <a:gd name="connsiteX2" fmla="*/ 149833 w 168756"/>
              <a:gd name="connsiteY2" fmla="*/ 191370 h 366262"/>
              <a:gd name="connsiteX3" fmla="*/ 146658 w 168756"/>
              <a:gd name="connsiteY3" fmla="*/ 267570 h 366262"/>
              <a:gd name="connsiteX4" fmla="*/ 111733 w 168756"/>
              <a:gd name="connsiteY4" fmla="*/ 365995 h 366262"/>
              <a:gd name="connsiteX5" fmla="*/ 165708 w 168756"/>
              <a:gd name="connsiteY5" fmla="*/ 235820 h 366262"/>
              <a:gd name="connsiteX6" fmla="*/ 159358 w 168756"/>
              <a:gd name="connsiteY6" fmla="*/ 181845 h 366262"/>
              <a:gd name="connsiteX7" fmla="*/ 137133 w 168756"/>
              <a:gd name="connsiteY7" fmla="*/ 140570 h 366262"/>
              <a:gd name="connsiteX8" fmla="*/ 608 w 168756"/>
              <a:gd name="connsiteY8" fmla="*/ 870 h 36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56" h="366262">
                <a:moveTo>
                  <a:pt x="608" y="870"/>
                </a:moveTo>
                <a:cubicBezTo>
                  <a:pt x="-7330" y="-8126"/>
                  <a:pt x="64637" y="54845"/>
                  <a:pt x="89508" y="86595"/>
                </a:cubicBezTo>
                <a:cubicBezTo>
                  <a:pt x="114379" y="118345"/>
                  <a:pt x="140308" y="161208"/>
                  <a:pt x="149833" y="191370"/>
                </a:cubicBezTo>
                <a:cubicBezTo>
                  <a:pt x="159358" y="221532"/>
                  <a:pt x="153008" y="238466"/>
                  <a:pt x="146658" y="267570"/>
                </a:cubicBezTo>
                <a:cubicBezTo>
                  <a:pt x="140308" y="296674"/>
                  <a:pt x="108558" y="371287"/>
                  <a:pt x="111733" y="365995"/>
                </a:cubicBezTo>
                <a:cubicBezTo>
                  <a:pt x="114908" y="360703"/>
                  <a:pt x="157771" y="266512"/>
                  <a:pt x="165708" y="235820"/>
                </a:cubicBezTo>
                <a:cubicBezTo>
                  <a:pt x="173645" y="205128"/>
                  <a:pt x="164120" y="197720"/>
                  <a:pt x="159358" y="181845"/>
                </a:cubicBezTo>
                <a:cubicBezTo>
                  <a:pt x="154596" y="165970"/>
                  <a:pt x="158300" y="168087"/>
                  <a:pt x="137133" y="140570"/>
                </a:cubicBezTo>
                <a:cubicBezTo>
                  <a:pt x="115966" y="113053"/>
                  <a:pt x="8546" y="9866"/>
                  <a:pt x="608" y="8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FBFC0269-2FD2-A1B6-8876-B972B2C326AC}"/>
              </a:ext>
            </a:extLst>
          </p:cNvPr>
          <p:cNvSpPr/>
          <p:nvPr/>
        </p:nvSpPr>
        <p:spPr>
          <a:xfrm>
            <a:off x="8350077" y="6448367"/>
            <a:ext cx="28917" cy="358903"/>
          </a:xfrm>
          <a:custGeom>
            <a:avLst/>
            <a:gdLst>
              <a:gd name="connsiteX0" fmla="*/ 173 w 28917"/>
              <a:gd name="connsiteY0" fmla="*/ 58 h 358903"/>
              <a:gd name="connsiteX1" fmla="*/ 16048 w 28917"/>
              <a:gd name="connsiteY1" fmla="*/ 196908 h 358903"/>
              <a:gd name="connsiteX2" fmla="*/ 173 w 28917"/>
              <a:gd name="connsiteY2" fmla="*/ 358833 h 358903"/>
              <a:gd name="connsiteX3" fmla="*/ 28748 w 28917"/>
              <a:gd name="connsiteY3" fmla="*/ 177858 h 358903"/>
              <a:gd name="connsiteX4" fmla="*/ 173 w 28917"/>
              <a:gd name="connsiteY4" fmla="*/ 58 h 35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17" h="358903">
                <a:moveTo>
                  <a:pt x="173" y="58"/>
                </a:moveTo>
                <a:cubicBezTo>
                  <a:pt x="-1944" y="3233"/>
                  <a:pt x="16048" y="137112"/>
                  <a:pt x="16048" y="196908"/>
                </a:cubicBezTo>
                <a:cubicBezTo>
                  <a:pt x="16048" y="256704"/>
                  <a:pt x="-1944" y="362008"/>
                  <a:pt x="173" y="358833"/>
                </a:cubicBezTo>
                <a:cubicBezTo>
                  <a:pt x="2290" y="355658"/>
                  <a:pt x="26102" y="232362"/>
                  <a:pt x="28748" y="177858"/>
                </a:cubicBezTo>
                <a:cubicBezTo>
                  <a:pt x="31394" y="123354"/>
                  <a:pt x="2290" y="-3117"/>
                  <a:pt x="173" y="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A6B256A9-BA5B-211C-DC2E-B95B62AA2651}"/>
              </a:ext>
            </a:extLst>
          </p:cNvPr>
          <p:cNvSpPr/>
          <p:nvPr/>
        </p:nvSpPr>
        <p:spPr>
          <a:xfrm>
            <a:off x="8229599" y="6654766"/>
            <a:ext cx="159150" cy="431873"/>
          </a:xfrm>
          <a:custGeom>
            <a:avLst/>
            <a:gdLst>
              <a:gd name="connsiteX0" fmla="*/ 158751 w 159150"/>
              <a:gd name="connsiteY0" fmla="*/ 34 h 431873"/>
              <a:gd name="connsiteX1" fmla="*/ 133351 w 159150"/>
              <a:gd name="connsiteY1" fmla="*/ 231809 h 431873"/>
              <a:gd name="connsiteX2" fmla="*/ 1 w 159150"/>
              <a:gd name="connsiteY2" fmla="*/ 431834 h 431873"/>
              <a:gd name="connsiteX3" fmla="*/ 136526 w 159150"/>
              <a:gd name="connsiteY3" fmla="*/ 215934 h 431873"/>
              <a:gd name="connsiteX4" fmla="*/ 158751 w 159150"/>
              <a:gd name="connsiteY4" fmla="*/ 34 h 4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150" h="431873">
                <a:moveTo>
                  <a:pt x="158751" y="34"/>
                </a:moveTo>
                <a:cubicBezTo>
                  <a:pt x="158222" y="2680"/>
                  <a:pt x="159809" y="159842"/>
                  <a:pt x="133351" y="231809"/>
                </a:cubicBezTo>
                <a:cubicBezTo>
                  <a:pt x="106893" y="303776"/>
                  <a:pt x="-528" y="434480"/>
                  <a:pt x="1" y="431834"/>
                </a:cubicBezTo>
                <a:cubicBezTo>
                  <a:pt x="530" y="429188"/>
                  <a:pt x="110597" y="285784"/>
                  <a:pt x="136526" y="215934"/>
                </a:cubicBezTo>
                <a:cubicBezTo>
                  <a:pt x="162455" y="146084"/>
                  <a:pt x="159280" y="-2612"/>
                  <a:pt x="158751" y="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9EA73640-BA74-0277-18E6-EECDD5FEDE6B}"/>
              </a:ext>
            </a:extLst>
          </p:cNvPr>
          <p:cNvSpPr/>
          <p:nvPr/>
        </p:nvSpPr>
        <p:spPr>
          <a:xfrm>
            <a:off x="8380002" y="6600405"/>
            <a:ext cx="27409" cy="274624"/>
          </a:xfrm>
          <a:custGeom>
            <a:avLst/>
            <a:gdLst>
              <a:gd name="connsiteX0" fmla="*/ 27398 w 27409"/>
              <a:gd name="connsiteY0" fmla="*/ 420 h 274624"/>
              <a:gd name="connsiteX1" fmla="*/ 5173 w 27409"/>
              <a:gd name="connsiteY1" fmla="*/ 263945 h 274624"/>
              <a:gd name="connsiteX2" fmla="*/ 1998 w 27409"/>
              <a:gd name="connsiteY2" fmla="*/ 203620 h 274624"/>
              <a:gd name="connsiteX3" fmla="*/ 27398 w 27409"/>
              <a:gd name="connsiteY3" fmla="*/ 420 h 27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09" h="274624">
                <a:moveTo>
                  <a:pt x="27398" y="420"/>
                </a:moveTo>
                <a:cubicBezTo>
                  <a:pt x="27927" y="10474"/>
                  <a:pt x="9406" y="230078"/>
                  <a:pt x="5173" y="263945"/>
                </a:cubicBezTo>
                <a:cubicBezTo>
                  <a:pt x="940" y="297812"/>
                  <a:pt x="-2235" y="243837"/>
                  <a:pt x="1998" y="203620"/>
                </a:cubicBezTo>
                <a:cubicBezTo>
                  <a:pt x="6231" y="163403"/>
                  <a:pt x="26869" y="-9634"/>
                  <a:pt x="27398" y="4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DB76A84F-65F5-FC1F-E8DC-049CD0996619}"/>
              </a:ext>
            </a:extLst>
          </p:cNvPr>
          <p:cNvSpPr/>
          <p:nvPr/>
        </p:nvSpPr>
        <p:spPr>
          <a:xfrm>
            <a:off x="7575549" y="6892880"/>
            <a:ext cx="298454" cy="1089101"/>
          </a:xfrm>
          <a:custGeom>
            <a:avLst/>
            <a:gdLst>
              <a:gd name="connsiteX0" fmla="*/ 298451 w 298454"/>
              <a:gd name="connsiteY0" fmla="*/ 45 h 1089101"/>
              <a:gd name="connsiteX1" fmla="*/ 180976 w 298454"/>
              <a:gd name="connsiteY1" fmla="*/ 492170 h 1089101"/>
              <a:gd name="connsiteX2" fmla="*/ 1 w 298454"/>
              <a:gd name="connsiteY2" fmla="*/ 1089070 h 1089101"/>
              <a:gd name="connsiteX3" fmla="*/ 177801 w 298454"/>
              <a:gd name="connsiteY3" fmla="*/ 466770 h 1089101"/>
              <a:gd name="connsiteX4" fmla="*/ 298451 w 298454"/>
              <a:gd name="connsiteY4" fmla="*/ 45 h 108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454" h="1089101">
                <a:moveTo>
                  <a:pt x="298451" y="45"/>
                </a:moveTo>
                <a:cubicBezTo>
                  <a:pt x="298980" y="4278"/>
                  <a:pt x="230718" y="310666"/>
                  <a:pt x="180976" y="492170"/>
                </a:cubicBezTo>
                <a:cubicBezTo>
                  <a:pt x="131234" y="673674"/>
                  <a:pt x="530" y="1093303"/>
                  <a:pt x="1" y="1089070"/>
                </a:cubicBezTo>
                <a:cubicBezTo>
                  <a:pt x="-528" y="1084837"/>
                  <a:pt x="128589" y="644041"/>
                  <a:pt x="177801" y="466770"/>
                </a:cubicBezTo>
                <a:cubicBezTo>
                  <a:pt x="227013" y="289499"/>
                  <a:pt x="297922" y="-4188"/>
                  <a:pt x="298451" y="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3CDD1287-E258-50B0-2E92-A8D13BC10868}"/>
              </a:ext>
            </a:extLst>
          </p:cNvPr>
          <p:cNvSpPr/>
          <p:nvPr/>
        </p:nvSpPr>
        <p:spPr>
          <a:xfrm>
            <a:off x="7656625" y="7027283"/>
            <a:ext cx="615975" cy="1116485"/>
          </a:xfrm>
          <a:custGeom>
            <a:avLst/>
            <a:gdLst>
              <a:gd name="connsiteX0" fmla="*/ 566625 w 615975"/>
              <a:gd name="connsiteY0" fmla="*/ 97417 h 1116485"/>
              <a:gd name="connsiteX1" fmla="*/ 195150 w 615975"/>
              <a:gd name="connsiteY1" fmla="*/ 754642 h 1116485"/>
              <a:gd name="connsiteX2" fmla="*/ 1475 w 615975"/>
              <a:gd name="connsiteY2" fmla="*/ 1113417 h 1116485"/>
              <a:gd name="connsiteX3" fmla="*/ 290400 w 615975"/>
              <a:gd name="connsiteY3" fmla="*/ 564142 h 1116485"/>
              <a:gd name="connsiteX4" fmla="*/ 582500 w 615975"/>
              <a:gd name="connsiteY4" fmla="*/ 49792 h 1116485"/>
              <a:gd name="connsiteX5" fmla="*/ 566625 w 615975"/>
              <a:gd name="connsiteY5" fmla="*/ 97417 h 111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975" h="1116485">
                <a:moveTo>
                  <a:pt x="566625" y="97417"/>
                </a:moveTo>
                <a:cubicBezTo>
                  <a:pt x="502067" y="214892"/>
                  <a:pt x="289342" y="585309"/>
                  <a:pt x="195150" y="754642"/>
                </a:cubicBezTo>
                <a:cubicBezTo>
                  <a:pt x="100958" y="923975"/>
                  <a:pt x="-14400" y="1145167"/>
                  <a:pt x="1475" y="1113417"/>
                </a:cubicBezTo>
                <a:cubicBezTo>
                  <a:pt x="17350" y="1081667"/>
                  <a:pt x="193562" y="741413"/>
                  <a:pt x="290400" y="564142"/>
                </a:cubicBezTo>
                <a:cubicBezTo>
                  <a:pt x="387237" y="386871"/>
                  <a:pt x="536992" y="124934"/>
                  <a:pt x="582500" y="49792"/>
                </a:cubicBezTo>
                <a:cubicBezTo>
                  <a:pt x="628008" y="-25350"/>
                  <a:pt x="631183" y="-20058"/>
                  <a:pt x="566625" y="9741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93FC7123-2476-6126-23D2-FDF3BB235F2B}"/>
              </a:ext>
            </a:extLst>
          </p:cNvPr>
          <p:cNvSpPr/>
          <p:nvPr/>
        </p:nvSpPr>
        <p:spPr>
          <a:xfrm>
            <a:off x="7869243" y="6900684"/>
            <a:ext cx="100662" cy="496214"/>
          </a:xfrm>
          <a:custGeom>
            <a:avLst/>
            <a:gdLst>
              <a:gd name="connsiteX0" fmla="*/ 100007 w 100662"/>
              <a:gd name="connsiteY0" fmla="*/ 4941 h 496214"/>
              <a:gd name="connsiteX1" fmla="*/ 1582 w 100662"/>
              <a:gd name="connsiteY1" fmla="*/ 490716 h 496214"/>
              <a:gd name="connsiteX2" fmla="*/ 42857 w 100662"/>
              <a:gd name="connsiteY2" fmla="*/ 252591 h 496214"/>
              <a:gd name="connsiteX3" fmla="*/ 100007 w 100662"/>
              <a:gd name="connsiteY3" fmla="*/ 4941 h 4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662" h="496214">
                <a:moveTo>
                  <a:pt x="100007" y="4941"/>
                </a:moveTo>
                <a:cubicBezTo>
                  <a:pt x="93128" y="44628"/>
                  <a:pt x="11107" y="449441"/>
                  <a:pt x="1582" y="490716"/>
                </a:cubicBezTo>
                <a:cubicBezTo>
                  <a:pt x="-7943" y="531991"/>
                  <a:pt x="28040" y="329849"/>
                  <a:pt x="42857" y="252591"/>
                </a:cubicBezTo>
                <a:cubicBezTo>
                  <a:pt x="57674" y="175333"/>
                  <a:pt x="106886" y="-34746"/>
                  <a:pt x="100007" y="494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B16C2DFB-BC23-2126-6C61-3A8A83917F7C}"/>
              </a:ext>
            </a:extLst>
          </p:cNvPr>
          <p:cNvSpPr/>
          <p:nvPr/>
        </p:nvSpPr>
        <p:spPr>
          <a:xfrm>
            <a:off x="7759570" y="6997643"/>
            <a:ext cx="311838" cy="651004"/>
          </a:xfrm>
          <a:custGeom>
            <a:avLst/>
            <a:gdLst>
              <a:gd name="connsiteX0" fmla="*/ 311280 w 311838"/>
              <a:gd name="connsiteY0" fmla="*/ 57 h 651004"/>
              <a:gd name="connsiteX1" fmla="*/ 203330 w 311838"/>
              <a:gd name="connsiteY1" fmla="*/ 365182 h 651004"/>
              <a:gd name="connsiteX2" fmla="*/ 130 w 311838"/>
              <a:gd name="connsiteY2" fmla="*/ 650932 h 651004"/>
              <a:gd name="connsiteX3" fmla="*/ 235080 w 311838"/>
              <a:gd name="connsiteY3" fmla="*/ 339782 h 651004"/>
              <a:gd name="connsiteX4" fmla="*/ 311280 w 311838"/>
              <a:gd name="connsiteY4" fmla="*/ 57 h 65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838" h="651004">
                <a:moveTo>
                  <a:pt x="311280" y="57"/>
                </a:moveTo>
                <a:cubicBezTo>
                  <a:pt x="305988" y="4290"/>
                  <a:pt x="255188" y="256703"/>
                  <a:pt x="203330" y="365182"/>
                </a:cubicBezTo>
                <a:cubicBezTo>
                  <a:pt x="151472" y="473661"/>
                  <a:pt x="-5162" y="655165"/>
                  <a:pt x="130" y="650932"/>
                </a:cubicBezTo>
                <a:cubicBezTo>
                  <a:pt x="5422" y="646699"/>
                  <a:pt x="186397" y="451436"/>
                  <a:pt x="235080" y="339782"/>
                </a:cubicBezTo>
                <a:cubicBezTo>
                  <a:pt x="283763" y="228128"/>
                  <a:pt x="316572" y="-4176"/>
                  <a:pt x="311280" y="5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2EE8A1AC-D2F2-17DF-5B1A-5977C7D1A992}"/>
              </a:ext>
            </a:extLst>
          </p:cNvPr>
          <p:cNvSpPr/>
          <p:nvPr/>
        </p:nvSpPr>
        <p:spPr>
          <a:xfrm>
            <a:off x="7044877" y="7265183"/>
            <a:ext cx="157118" cy="487334"/>
          </a:xfrm>
          <a:custGeom>
            <a:avLst/>
            <a:gdLst>
              <a:gd name="connsiteX0" fmla="*/ 156023 w 157118"/>
              <a:gd name="connsiteY0" fmla="*/ 5567 h 487334"/>
              <a:gd name="connsiteX1" fmla="*/ 29023 w 157118"/>
              <a:gd name="connsiteY1" fmla="*/ 367517 h 487334"/>
              <a:gd name="connsiteX2" fmla="*/ 3623 w 157118"/>
              <a:gd name="connsiteY2" fmla="*/ 478642 h 487334"/>
              <a:gd name="connsiteX3" fmla="*/ 86173 w 157118"/>
              <a:gd name="connsiteY3" fmla="*/ 170667 h 487334"/>
              <a:gd name="connsiteX4" fmla="*/ 156023 w 157118"/>
              <a:gd name="connsiteY4" fmla="*/ 5567 h 48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118" h="487334">
                <a:moveTo>
                  <a:pt x="156023" y="5567"/>
                </a:moveTo>
                <a:cubicBezTo>
                  <a:pt x="146498" y="38375"/>
                  <a:pt x="54423" y="288671"/>
                  <a:pt x="29023" y="367517"/>
                </a:cubicBezTo>
                <a:cubicBezTo>
                  <a:pt x="3623" y="446363"/>
                  <a:pt x="-5902" y="511450"/>
                  <a:pt x="3623" y="478642"/>
                </a:cubicBezTo>
                <a:cubicBezTo>
                  <a:pt x="13148" y="445834"/>
                  <a:pt x="61831" y="248984"/>
                  <a:pt x="86173" y="170667"/>
                </a:cubicBezTo>
                <a:cubicBezTo>
                  <a:pt x="110515" y="92350"/>
                  <a:pt x="165548" y="-27241"/>
                  <a:pt x="156023" y="556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18B7F02E-E243-E163-B143-29C962952A2E}"/>
              </a:ext>
            </a:extLst>
          </p:cNvPr>
          <p:cNvSpPr/>
          <p:nvPr/>
        </p:nvSpPr>
        <p:spPr>
          <a:xfrm>
            <a:off x="6546850" y="6680109"/>
            <a:ext cx="514350" cy="800262"/>
          </a:xfrm>
          <a:custGeom>
            <a:avLst/>
            <a:gdLst>
              <a:gd name="connsiteX0" fmla="*/ 514350 w 514350"/>
              <a:gd name="connsiteY0" fmla="*/ 91 h 800262"/>
              <a:gd name="connsiteX1" fmla="*/ 196850 w 514350"/>
              <a:gd name="connsiteY1" fmla="*/ 381091 h 800262"/>
              <a:gd name="connsiteX2" fmla="*/ 0 w 514350"/>
              <a:gd name="connsiteY2" fmla="*/ 800191 h 800262"/>
              <a:gd name="connsiteX3" fmla="*/ 196850 w 514350"/>
              <a:gd name="connsiteY3" fmla="*/ 349341 h 800262"/>
              <a:gd name="connsiteX4" fmla="*/ 514350 w 514350"/>
              <a:gd name="connsiteY4" fmla="*/ 91 h 80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0" h="800262">
                <a:moveTo>
                  <a:pt x="514350" y="91"/>
                </a:moveTo>
                <a:cubicBezTo>
                  <a:pt x="514350" y="5383"/>
                  <a:pt x="282575" y="247741"/>
                  <a:pt x="196850" y="381091"/>
                </a:cubicBezTo>
                <a:cubicBezTo>
                  <a:pt x="111125" y="514441"/>
                  <a:pt x="0" y="805483"/>
                  <a:pt x="0" y="800191"/>
                </a:cubicBezTo>
                <a:cubicBezTo>
                  <a:pt x="0" y="794899"/>
                  <a:pt x="112183" y="478987"/>
                  <a:pt x="196850" y="349341"/>
                </a:cubicBezTo>
                <a:cubicBezTo>
                  <a:pt x="281517" y="219695"/>
                  <a:pt x="514350" y="-5201"/>
                  <a:pt x="514350" y="9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8EF176FE-4EEB-B9C9-7964-5004E97A043B}"/>
              </a:ext>
            </a:extLst>
          </p:cNvPr>
          <p:cNvSpPr/>
          <p:nvPr/>
        </p:nvSpPr>
        <p:spPr>
          <a:xfrm>
            <a:off x="6481191" y="7438995"/>
            <a:ext cx="103806" cy="431871"/>
          </a:xfrm>
          <a:custGeom>
            <a:avLst/>
            <a:gdLst>
              <a:gd name="connsiteX0" fmla="*/ 103759 w 103806"/>
              <a:gd name="connsiteY0" fmla="*/ 30 h 431871"/>
              <a:gd name="connsiteX1" fmla="*/ 21209 w 103806"/>
              <a:gd name="connsiteY1" fmla="*/ 238155 h 431871"/>
              <a:gd name="connsiteX2" fmla="*/ 14859 w 103806"/>
              <a:gd name="connsiteY2" fmla="*/ 431830 h 431871"/>
              <a:gd name="connsiteX3" fmla="*/ 5334 w 103806"/>
              <a:gd name="connsiteY3" fmla="*/ 222280 h 431871"/>
              <a:gd name="connsiteX4" fmla="*/ 8509 w 103806"/>
              <a:gd name="connsiteY4" fmla="*/ 254030 h 431871"/>
              <a:gd name="connsiteX5" fmla="*/ 103759 w 103806"/>
              <a:gd name="connsiteY5" fmla="*/ 30 h 43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806" h="431871">
                <a:moveTo>
                  <a:pt x="103759" y="30"/>
                </a:moveTo>
                <a:cubicBezTo>
                  <a:pt x="105876" y="-2616"/>
                  <a:pt x="36026" y="166188"/>
                  <a:pt x="21209" y="238155"/>
                </a:cubicBezTo>
                <a:cubicBezTo>
                  <a:pt x="6392" y="310122"/>
                  <a:pt x="17505" y="434476"/>
                  <a:pt x="14859" y="431830"/>
                </a:cubicBezTo>
                <a:cubicBezTo>
                  <a:pt x="12213" y="429184"/>
                  <a:pt x="6392" y="251913"/>
                  <a:pt x="5334" y="222280"/>
                </a:cubicBezTo>
                <a:cubicBezTo>
                  <a:pt x="4276" y="192647"/>
                  <a:pt x="-7895" y="287368"/>
                  <a:pt x="8509" y="254030"/>
                </a:cubicBezTo>
                <a:cubicBezTo>
                  <a:pt x="24913" y="220692"/>
                  <a:pt x="101642" y="2676"/>
                  <a:pt x="103759" y="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BCDB7ABC-5910-809C-4D27-0EBAC4B76D7F}"/>
              </a:ext>
            </a:extLst>
          </p:cNvPr>
          <p:cNvSpPr/>
          <p:nvPr/>
        </p:nvSpPr>
        <p:spPr>
          <a:xfrm>
            <a:off x="7334044" y="7098746"/>
            <a:ext cx="30248" cy="507227"/>
          </a:xfrm>
          <a:custGeom>
            <a:avLst/>
            <a:gdLst>
              <a:gd name="connsiteX0" fmla="*/ 19256 w 30248"/>
              <a:gd name="connsiteY0" fmla="*/ 554 h 507227"/>
              <a:gd name="connsiteX1" fmla="*/ 16081 w 30248"/>
              <a:gd name="connsiteY1" fmla="*/ 375204 h 507227"/>
              <a:gd name="connsiteX2" fmla="*/ 206 w 30248"/>
              <a:gd name="connsiteY2" fmla="*/ 505379 h 507227"/>
              <a:gd name="connsiteX3" fmla="*/ 28781 w 30248"/>
              <a:gd name="connsiteY3" fmla="*/ 295829 h 507227"/>
              <a:gd name="connsiteX4" fmla="*/ 19256 w 30248"/>
              <a:gd name="connsiteY4" fmla="*/ 554 h 50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48" h="507227">
                <a:moveTo>
                  <a:pt x="19256" y="554"/>
                </a:moveTo>
                <a:cubicBezTo>
                  <a:pt x="17139" y="13783"/>
                  <a:pt x="19256" y="291067"/>
                  <a:pt x="16081" y="375204"/>
                </a:cubicBezTo>
                <a:cubicBezTo>
                  <a:pt x="12906" y="459341"/>
                  <a:pt x="-1911" y="518608"/>
                  <a:pt x="206" y="505379"/>
                </a:cubicBezTo>
                <a:cubicBezTo>
                  <a:pt x="2323" y="492150"/>
                  <a:pt x="22960" y="377321"/>
                  <a:pt x="28781" y="295829"/>
                </a:cubicBezTo>
                <a:cubicBezTo>
                  <a:pt x="34602" y="214337"/>
                  <a:pt x="21373" y="-12675"/>
                  <a:pt x="19256" y="55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6A7E48B5-3D35-800C-4A52-E15B15894E07}"/>
              </a:ext>
            </a:extLst>
          </p:cNvPr>
          <p:cNvSpPr/>
          <p:nvPr/>
        </p:nvSpPr>
        <p:spPr>
          <a:xfrm>
            <a:off x="8086704" y="6984883"/>
            <a:ext cx="47725" cy="308446"/>
          </a:xfrm>
          <a:custGeom>
            <a:avLst/>
            <a:gdLst>
              <a:gd name="connsiteX0" fmla="*/ 25421 w 47725"/>
              <a:gd name="connsiteY0" fmla="*/ 117 h 308446"/>
              <a:gd name="connsiteX1" fmla="*/ 41296 w 47725"/>
              <a:gd name="connsiteY1" fmla="*/ 187442 h 308446"/>
              <a:gd name="connsiteX2" fmla="*/ 21 w 47725"/>
              <a:gd name="connsiteY2" fmla="*/ 308092 h 308446"/>
              <a:gd name="connsiteX3" fmla="*/ 47646 w 47725"/>
              <a:gd name="connsiteY3" fmla="*/ 216017 h 308446"/>
              <a:gd name="connsiteX4" fmla="*/ 25421 w 47725"/>
              <a:gd name="connsiteY4" fmla="*/ 117 h 30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5" h="308446">
                <a:moveTo>
                  <a:pt x="25421" y="117"/>
                </a:moveTo>
                <a:cubicBezTo>
                  <a:pt x="24363" y="-4645"/>
                  <a:pt x="45529" y="136113"/>
                  <a:pt x="41296" y="187442"/>
                </a:cubicBezTo>
                <a:cubicBezTo>
                  <a:pt x="37063" y="238771"/>
                  <a:pt x="-1037" y="303330"/>
                  <a:pt x="21" y="308092"/>
                </a:cubicBezTo>
                <a:cubicBezTo>
                  <a:pt x="1079" y="312854"/>
                  <a:pt x="46059" y="268934"/>
                  <a:pt x="47646" y="216017"/>
                </a:cubicBezTo>
                <a:cubicBezTo>
                  <a:pt x="49233" y="163100"/>
                  <a:pt x="26479" y="4879"/>
                  <a:pt x="25421" y="11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58268F42-EA85-6600-D7D5-A9084721F0C6}"/>
              </a:ext>
            </a:extLst>
          </p:cNvPr>
          <p:cNvSpPr/>
          <p:nvPr/>
        </p:nvSpPr>
        <p:spPr>
          <a:xfrm>
            <a:off x="7649047" y="7346827"/>
            <a:ext cx="401261" cy="677683"/>
          </a:xfrm>
          <a:custGeom>
            <a:avLst/>
            <a:gdLst>
              <a:gd name="connsiteX0" fmla="*/ 399578 w 401261"/>
              <a:gd name="connsiteY0" fmla="*/ 3298 h 677683"/>
              <a:gd name="connsiteX1" fmla="*/ 9053 w 401261"/>
              <a:gd name="connsiteY1" fmla="*/ 663698 h 677683"/>
              <a:gd name="connsiteX2" fmla="*/ 145578 w 401261"/>
              <a:gd name="connsiteY2" fmla="*/ 419223 h 677683"/>
              <a:gd name="connsiteX3" fmla="*/ 399578 w 401261"/>
              <a:gd name="connsiteY3" fmla="*/ 3298 h 67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261" h="677683">
                <a:moveTo>
                  <a:pt x="399578" y="3298"/>
                </a:moveTo>
                <a:cubicBezTo>
                  <a:pt x="376824" y="44044"/>
                  <a:pt x="51386" y="594377"/>
                  <a:pt x="9053" y="663698"/>
                </a:cubicBezTo>
                <a:cubicBezTo>
                  <a:pt x="-33280" y="733019"/>
                  <a:pt x="83136" y="527702"/>
                  <a:pt x="145578" y="419223"/>
                </a:cubicBezTo>
                <a:cubicBezTo>
                  <a:pt x="208020" y="310744"/>
                  <a:pt x="422332" y="-37448"/>
                  <a:pt x="399578" y="32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4EAB012B-DABA-C1B9-9B77-CD04C3973398}"/>
              </a:ext>
            </a:extLst>
          </p:cNvPr>
          <p:cNvSpPr/>
          <p:nvPr/>
        </p:nvSpPr>
        <p:spPr>
          <a:xfrm>
            <a:off x="6817740" y="7038952"/>
            <a:ext cx="78373" cy="304884"/>
          </a:xfrm>
          <a:custGeom>
            <a:avLst/>
            <a:gdLst>
              <a:gd name="connsiteX0" fmla="*/ 78360 w 78373"/>
              <a:gd name="connsiteY0" fmla="*/ 23 h 304884"/>
              <a:gd name="connsiteX1" fmla="*/ 8510 w 78373"/>
              <a:gd name="connsiteY1" fmla="*/ 203223 h 304884"/>
              <a:gd name="connsiteX2" fmla="*/ 11685 w 78373"/>
              <a:gd name="connsiteY2" fmla="*/ 304823 h 304884"/>
              <a:gd name="connsiteX3" fmla="*/ 2160 w 78373"/>
              <a:gd name="connsiteY3" fmla="*/ 190523 h 304884"/>
              <a:gd name="connsiteX4" fmla="*/ 78360 w 78373"/>
              <a:gd name="connsiteY4" fmla="*/ 23 h 30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73" h="304884">
                <a:moveTo>
                  <a:pt x="78360" y="23"/>
                </a:moveTo>
                <a:cubicBezTo>
                  <a:pt x="79418" y="2140"/>
                  <a:pt x="19622" y="152423"/>
                  <a:pt x="8510" y="203223"/>
                </a:cubicBezTo>
                <a:cubicBezTo>
                  <a:pt x="-2603" y="254023"/>
                  <a:pt x="12743" y="306940"/>
                  <a:pt x="11685" y="304823"/>
                </a:cubicBezTo>
                <a:cubicBezTo>
                  <a:pt x="10627" y="302706"/>
                  <a:pt x="-5777" y="239206"/>
                  <a:pt x="2160" y="190523"/>
                </a:cubicBezTo>
                <a:cubicBezTo>
                  <a:pt x="10097" y="141840"/>
                  <a:pt x="77302" y="-2094"/>
                  <a:pt x="78360" y="2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714EF14A-DD64-1BD4-D537-0599AC43B940}"/>
              </a:ext>
            </a:extLst>
          </p:cNvPr>
          <p:cNvSpPr/>
          <p:nvPr/>
        </p:nvSpPr>
        <p:spPr>
          <a:xfrm>
            <a:off x="6579330" y="7124698"/>
            <a:ext cx="167545" cy="542941"/>
          </a:xfrm>
          <a:custGeom>
            <a:avLst/>
            <a:gdLst>
              <a:gd name="connsiteX0" fmla="*/ 167545 w 167545"/>
              <a:gd name="connsiteY0" fmla="*/ 2 h 542941"/>
              <a:gd name="connsiteX1" fmla="*/ 18320 w 167545"/>
              <a:gd name="connsiteY1" fmla="*/ 396877 h 542941"/>
              <a:gd name="connsiteX2" fmla="*/ 2445 w 167545"/>
              <a:gd name="connsiteY2" fmla="*/ 542927 h 542941"/>
              <a:gd name="connsiteX3" fmla="*/ 18320 w 167545"/>
              <a:gd name="connsiteY3" fmla="*/ 390527 h 542941"/>
              <a:gd name="connsiteX4" fmla="*/ 167545 w 167545"/>
              <a:gd name="connsiteY4" fmla="*/ 2 h 5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545" h="542941">
                <a:moveTo>
                  <a:pt x="167545" y="2"/>
                </a:moveTo>
                <a:cubicBezTo>
                  <a:pt x="167545" y="1060"/>
                  <a:pt x="45837" y="306390"/>
                  <a:pt x="18320" y="396877"/>
                </a:cubicBezTo>
                <a:cubicBezTo>
                  <a:pt x="-9197" y="487364"/>
                  <a:pt x="2445" y="543985"/>
                  <a:pt x="2445" y="542927"/>
                </a:cubicBezTo>
                <a:cubicBezTo>
                  <a:pt x="2445" y="541869"/>
                  <a:pt x="-7080" y="474135"/>
                  <a:pt x="18320" y="390527"/>
                </a:cubicBezTo>
                <a:cubicBezTo>
                  <a:pt x="43720" y="306919"/>
                  <a:pt x="167545" y="-1056"/>
                  <a:pt x="167545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8552492D-6F6A-68BB-CCE4-8F70306E5F85}"/>
              </a:ext>
            </a:extLst>
          </p:cNvPr>
          <p:cNvSpPr/>
          <p:nvPr/>
        </p:nvSpPr>
        <p:spPr>
          <a:xfrm>
            <a:off x="6521427" y="7787333"/>
            <a:ext cx="165187" cy="86667"/>
          </a:xfrm>
          <a:custGeom>
            <a:avLst/>
            <a:gdLst>
              <a:gd name="connsiteX0" fmla="*/ 23 w 165187"/>
              <a:gd name="connsiteY0" fmla="*/ 86667 h 86667"/>
              <a:gd name="connsiteX1" fmla="*/ 111148 w 165187"/>
              <a:gd name="connsiteY1" fmla="*/ 7292 h 86667"/>
              <a:gd name="connsiteX2" fmla="*/ 165123 w 165187"/>
              <a:gd name="connsiteY2" fmla="*/ 4117 h 86667"/>
              <a:gd name="connsiteX3" fmla="*/ 101623 w 165187"/>
              <a:gd name="connsiteY3" fmla="*/ 7292 h 86667"/>
              <a:gd name="connsiteX4" fmla="*/ 23 w 165187"/>
              <a:gd name="connsiteY4" fmla="*/ 86667 h 8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87" h="86667">
                <a:moveTo>
                  <a:pt x="23" y="86667"/>
                </a:moveTo>
                <a:cubicBezTo>
                  <a:pt x="1610" y="86667"/>
                  <a:pt x="83631" y="21050"/>
                  <a:pt x="111148" y="7292"/>
                </a:cubicBezTo>
                <a:cubicBezTo>
                  <a:pt x="138665" y="-6466"/>
                  <a:pt x="166710" y="4117"/>
                  <a:pt x="165123" y="4117"/>
                </a:cubicBezTo>
                <a:cubicBezTo>
                  <a:pt x="163536" y="4117"/>
                  <a:pt x="127023" y="-6995"/>
                  <a:pt x="101623" y="7292"/>
                </a:cubicBezTo>
                <a:cubicBezTo>
                  <a:pt x="76223" y="21579"/>
                  <a:pt x="-1564" y="86667"/>
                  <a:pt x="23" y="8666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E1C21081-39B9-8F42-CD7A-B066887DD794}"/>
              </a:ext>
            </a:extLst>
          </p:cNvPr>
          <p:cNvSpPr/>
          <p:nvPr/>
        </p:nvSpPr>
        <p:spPr>
          <a:xfrm>
            <a:off x="7555585" y="7857489"/>
            <a:ext cx="239098" cy="686448"/>
          </a:xfrm>
          <a:custGeom>
            <a:avLst/>
            <a:gdLst>
              <a:gd name="connsiteX0" fmla="*/ 239040 w 239098"/>
              <a:gd name="connsiteY0" fmla="*/ 636 h 686448"/>
              <a:gd name="connsiteX1" fmla="*/ 19965 w 239098"/>
              <a:gd name="connsiteY1" fmla="*/ 441961 h 686448"/>
              <a:gd name="connsiteX2" fmla="*/ 10440 w 239098"/>
              <a:gd name="connsiteY2" fmla="*/ 511811 h 686448"/>
              <a:gd name="connsiteX3" fmla="*/ 23140 w 239098"/>
              <a:gd name="connsiteY3" fmla="*/ 461011 h 686448"/>
              <a:gd name="connsiteX4" fmla="*/ 51715 w 239098"/>
              <a:gd name="connsiteY4" fmla="*/ 686436 h 686448"/>
              <a:gd name="connsiteX5" fmla="*/ 13615 w 239098"/>
              <a:gd name="connsiteY5" fmla="*/ 470536 h 686448"/>
              <a:gd name="connsiteX6" fmla="*/ 67590 w 239098"/>
              <a:gd name="connsiteY6" fmla="*/ 311786 h 686448"/>
              <a:gd name="connsiteX7" fmla="*/ 42190 w 239098"/>
              <a:gd name="connsiteY7" fmla="*/ 343536 h 686448"/>
              <a:gd name="connsiteX8" fmla="*/ 239040 w 239098"/>
              <a:gd name="connsiteY8" fmla="*/ 636 h 68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098" h="686448">
                <a:moveTo>
                  <a:pt x="239040" y="636"/>
                </a:moveTo>
                <a:cubicBezTo>
                  <a:pt x="235336" y="17040"/>
                  <a:pt x="58065" y="356765"/>
                  <a:pt x="19965" y="441961"/>
                </a:cubicBezTo>
                <a:cubicBezTo>
                  <a:pt x="-18135" y="527157"/>
                  <a:pt x="9911" y="508636"/>
                  <a:pt x="10440" y="511811"/>
                </a:cubicBezTo>
                <a:cubicBezTo>
                  <a:pt x="10969" y="514986"/>
                  <a:pt x="16261" y="431907"/>
                  <a:pt x="23140" y="461011"/>
                </a:cubicBezTo>
                <a:cubicBezTo>
                  <a:pt x="30019" y="490115"/>
                  <a:pt x="53302" y="684849"/>
                  <a:pt x="51715" y="686436"/>
                </a:cubicBezTo>
                <a:cubicBezTo>
                  <a:pt x="50128" y="688023"/>
                  <a:pt x="10969" y="532978"/>
                  <a:pt x="13615" y="470536"/>
                </a:cubicBezTo>
                <a:cubicBezTo>
                  <a:pt x="16261" y="408094"/>
                  <a:pt x="62828" y="332953"/>
                  <a:pt x="67590" y="311786"/>
                </a:cubicBezTo>
                <a:cubicBezTo>
                  <a:pt x="72352" y="290619"/>
                  <a:pt x="14673" y="396982"/>
                  <a:pt x="42190" y="343536"/>
                </a:cubicBezTo>
                <a:cubicBezTo>
                  <a:pt x="69707" y="290090"/>
                  <a:pt x="242744" y="-15768"/>
                  <a:pt x="239040" y="6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F512BAFC-AC82-8CEC-08C3-8BBE1E2601F4}"/>
              </a:ext>
            </a:extLst>
          </p:cNvPr>
          <p:cNvSpPr/>
          <p:nvPr/>
        </p:nvSpPr>
        <p:spPr>
          <a:xfrm>
            <a:off x="6513338" y="8045415"/>
            <a:ext cx="171992" cy="428762"/>
          </a:xfrm>
          <a:custGeom>
            <a:avLst/>
            <a:gdLst>
              <a:gd name="connsiteX0" fmla="*/ 170037 w 171992"/>
              <a:gd name="connsiteY0" fmla="*/ 6385 h 428762"/>
              <a:gd name="connsiteX1" fmla="*/ 1762 w 171992"/>
              <a:gd name="connsiteY1" fmla="*/ 425485 h 428762"/>
              <a:gd name="connsiteX2" fmla="*/ 87487 w 171992"/>
              <a:gd name="connsiteY2" fmla="*/ 190535 h 428762"/>
              <a:gd name="connsiteX3" fmla="*/ 170037 w 171992"/>
              <a:gd name="connsiteY3" fmla="*/ 6385 h 42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92" h="428762">
                <a:moveTo>
                  <a:pt x="170037" y="6385"/>
                </a:moveTo>
                <a:cubicBezTo>
                  <a:pt x="155750" y="45543"/>
                  <a:pt x="15520" y="394793"/>
                  <a:pt x="1762" y="425485"/>
                </a:cubicBezTo>
                <a:cubicBezTo>
                  <a:pt x="-11996" y="456177"/>
                  <a:pt x="58383" y="263031"/>
                  <a:pt x="87487" y="190535"/>
                </a:cubicBezTo>
                <a:cubicBezTo>
                  <a:pt x="116591" y="118039"/>
                  <a:pt x="184324" y="-32773"/>
                  <a:pt x="170037" y="63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46961334-72B0-4C8D-8BB0-E5C8BC24AD1D}"/>
              </a:ext>
            </a:extLst>
          </p:cNvPr>
          <p:cNvSpPr/>
          <p:nvPr/>
        </p:nvSpPr>
        <p:spPr>
          <a:xfrm>
            <a:off x="6501511" y="7905660"/>
            <a:ext cx="134258" cy="237161"/>
          </a:xfrm>
          <a:custGeom>
            <a:avLst/>
            <a:gdLst>
              <a:gd name="connsiteX0" fmla="*/ 23114 w 134258"/>
              <a:gd name="connsiteY0" fmla="*/ 90 h 237161"/>
              <a:gd name="connsiteX1" fmla="*/ 889 w 134258"/>
              <a:gd name="connsiteY1" fmla="*/ 146140 h 237161"/>
              <a:gd name="connsiteX2" fmla="*/ 4064 w 134258"/>
              <a:gd name="connsiteY2" fmla="*/ 231865 h 237161"/>
              <a:gd name="connsiteX3" fmla="*/ 19939 w 134258"/>
              <a:gd name="connsiteY3" fmla="*/ 209640 h 237161"/>
              <a:gd name="connsiteX4" fmla="*/ 134239 w 134258"/>
              <a:gd name="connsiteY4" fmla="*/ 60415 h 237161"/>
              <a:gd name="connsiteX5" fmla="*/ 10414 w 134258"/>
              <a:gd name="connsiteY5" fmla="*/ 209640 h 237161"/>
              <a:gd name="connsiteX6" fmla="*/ 10414 w 134258"/>
              <a:gd name="connsiteY6" fmla="*/ 168365 h 237161"/>
              <a:gd name="connsiteX7" fmla="*/ 23114 w 134258"/>
              <a:gd name="connsiteY7" fmla="*/ 90 h 23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258" h="237161">
                <a:moveTo>
                  <a:pt x="23114" y="90"/>
                </a:moveTo>
                <a:cubicBezTo>
                  <a:pt x="21527" y="-3614"/>
                  <a:pt x="4064" y="107511"/>
                  <a:pt x="889" y="146140"/>
                </a:cubicBezTo>
                <a:cubicBezTo>
                  <a:pt x="-2286" y="184769"/>
                  <a:pt x="4064" y="231865"/>
                  <a:pt x="4064" y="231865"/>
                </a:cubicBezTo>
                <a:cubicBezTo>
                  <a:pt x="7239" y="242448"/>
                  <a:pt x="-1757" y="238215"/>
                  <a:pt x="19939" y="209640"/>
                </a:cubicBezTo>
                <a:cubicBezTo>
                  <a:pt x="41635" y="181065"/>
                  <a:pt x="135826" y="60415"/>
                  <a:pt x="134239" y="60415"/>
                </a:cubicBezTo>
                <a:cubicBezTo>
                  <a:pt x="132652" y="60415"/>
                  <a:pt x="31052" y="191648"/>
                  <a:pt x="10414" y="209640"/>
                </a:cubicBezTo>
                <a:cubicBezTo>
                  <a:pt x="-10224" y="227632"/>
                  <a:pt x="9885" y="197469"/>
                  <a:pt x="10414" y="168365"/>
                </a:cubicBezTo>
                <a:cubicBezTo>
                  <a:pt x="10943" y="139261"/>
                  <a:pt x="24701" y="3794"/>
                  <a:pt x="23114" y="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80E71F10-93C7-0C4F-4352-D889C4703499}"/>
              </a:ext>
            </a:extLst>
          </p:cNvPr>
          <p:cNvSpPr/>
          <p:nvPr/>
        </p:nvSpPr>
        <p:spPr>
          <a:xfrm>
            <a:off x="6470469" y="8110759"/>
            <a:ext cx="35967" cy="428668"/>
          </a:xfrm>
          <a:custGeom>
            <a:avLst/>
            <a:gdLst>
              <a:gd name="connsiteX0" fmla="*/ 35106 w 35967"/>
              <a:gd name="connsiteY0" fmla="*/ 1366 h 428668"/>
              <a:gd name="connsiteX1" fmla="*/ 181 w 35967"/>
              <a:gd name="connsiteY1" fmla="*/ 417291 h 428668"/>
              <a:gd name="connsiteX2" fmla="*/ 22406 w 35967"/>
              <a:gd name="connsiteY2" fmla="*/ 287116 h 428668"/>
              <a:gd name="connsiteX3" fmla="*/ 35106 w 35967"/>
              <a:gd name="connsiteY3" fmla="*/ 1366 h 42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67" h="428668">
                <a:moveTo>
                  <a:pt x="35106" y="1366"/>
                </a:moveTo>
                <a:cubicBezTo>
                  <a:pt x="31402" y="23062"/>
                  <a:pt x="2298" y="369666"/>
                  <a:pt x="181" y="417291"/>
                </a:cubicBezTo>
                <a:cubicBezTo>
                  <a:pt x="-1936" y="464916"/>
                  <a:pt x="14998" y="351674"/>
                  <a:pt x="22406" y="287116"/>
                </a:cubicBezTo>
                <a:cubicBezTo>
                  <a:pt x="29814" y="222558"/>
                  <a:pt x="38810" y="-20330"/>
                  <a:pt x="35106" y="13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CD7499D4-9CC7-1EDB-B311-B42E8B889C63}"/>
              </a:ext>
            </a:extLst>
          </p:cNvPr>
          <p:cNvSpPr/>
          <p:nvPr/>
        </p:nvSpPr>
        <p:spPr>
          <a:xfrm>
            <a:off x="7531094" y="8318213"/>
            <a:ext cx="38285" cy="377477"/>
          </a:xfrm>
          <a:custGeom>
            <a:avLst/>
            <a:gdLst>
              <a:gd name="connsiteX0" fmla="*/ 12706 w 38285"/>
              <a:gd name="connsiteY0" fmla="*/ 287 h 377477"/>
              <a:gd name="connsiteX1" fmla="*/ 34931 w 38285"/>
              <a:gd name="connsiteY1" fmla="*/ 308262 h 377477"/>
              <a:gd name="connsiteX2" fmla="*/ 6 w 38285"/>
              <a:gd name="connsiteY2" fmla="*/ 374937 h 377477"/>
              <a:gd name="connsiteX3" fmla="*/ 38106 w 38285"/>
              <a:gd name="connsiteY3" fmla="*/ 254287 h 377477"/>
              <a:gd name="connsiteX4" fmla="*/ 12706 w 38285"/>
              <a:gd name="connsiteY4" fmla="*/ 287 h 37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85" h="377477">
                <a:moveTo>
                  <a:pt x="12706" y="287"/>
                </a:moveTo>
                <a:cubicBezTo>
                  <a:pt x="12177" y="9283"/>
                  <a:pt x="37048" y="245820"/>
                  <a:pt x="34931" y="308262"/>
                </a:cubicBezTo>
                <a:cubicBezTo>
                  <a:pt x="32814" y="370704"/>
                  <a:pt x="-523" y="383933"/>
                  <a:pt x="6" y="374937"/>
                </a:cubicBezTo>
                <a:cubicBezTo>
                  <a:pt x="535" y="365941"/>
                  <a:pt x="35460" y="312495"/>
                  <a:pt x="38106" y="254287"/>
                </a:cubicBezTo>
                <a:cubicBezTo>
                  <a:pt x="40752" y="196079"/>
                  <a:pt x="13235" y="-8709"/>
                  <a:pt x="12706" y="2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9CEDDD39-B811-284F-C51D-11126AAF20EF}"/>
              </a:ext>
            </a:extLst>
          </p:cNvPr>
          <p:cNvSpPr/>
          <p:nvPr/>
        </p:nvSpPr>
        <p:spPr>
          <a:xfrm>
            <a:off x="7498671" y="8403968"/>
            <a:ext cx="29254" cy="146517"/>
          </a:xfrm>
          <a:custGeom>
            <a:avLst/>
            <a:gdLst>
              <a:gd name="connsiteX0" fmla="*/ 13379 w 29254"/>
              <a:gd name="connsiteY0" fmla="*/ 257 h 146517"/>
              <a:gd name="connsiteX1" fmla="*/ 679 w 29254"/>
              <a:gd name="connsiteY1" fmla="*/ 79632 h 146517"/>
              <a:gd name="connsiteX2" fmla="*/ 29254 w 29254"/>
              <a:gd name="connsiteY2" fmla="*/ 146307 h 146517"/>
              <a:gd name="connsiteX3" fmla="*/ 679 w 29254"/>
              <a:gd name="connsiteY3" fmla="*/ 57407 h 146517"/>
              <a:gd name="connsiteX4" fmla="*/ 13379 w 29254"/>
              <a:gd name="connsiteY4" fmla="*/ 257 h 146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4" h="146517">
                <a:moveTo>
                  <a:pt x="13379" y="257"/>
                </a:moveTo>
                <a:cubicBezTo>
                  <a:pt x="13379" y="3961"/>
                  <a:pt x="-1967" y="55290"/>
                  <a:pt x="679" y="79632"/>
                </a:cubicBezTo>
                <a:cubicBezTo>
                  <a:pt x="3325" y="103974"/>
                  <a:pt x="29254" y="150011"/>
                  <a:pt x="29254" y="146307"/>
                </a:cubicBezTo>
                <a:cubicBezTo>
                  <a:pt x="29254" y="142603"/>
                  <a:pt x="4912" y="81219"/>
                  <a:pt x="679" y="57407"/>
                </a:cubicBezTo>
                <a:cubicBezTo>
                  <a:pt x="-3554" y="33595"/>
                  <a:pt x="13379" y="-3447"/>
                  <a:pt x="13379" y="25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91231B1F-1B70-328B-4FC3-52A4C658922E}"/>
              </a:ext>
            </a:extLst>
          </p:cNvPr>
          <p:cNvSpPr/>
          <p:nvPr/>
        </p:nvSpPr>
        <p:spPr>
          <a:xfrm>
            <a:off x="7419494" y="8356521"/>
            <a:ext cx="83086" cy="319158"/>
          </a:xfrm>
          <a:custGeom>
            <a:avLst/>
            <a:gdLst>
              <a:gd name="connsiteX0" fmla="*/ 83031 w 83086"/>
              <a:gd name="connsiteY0" fmla="*/ 79 h 319158"/>
              <a:gd name="connsiteX1" fmla="*/ 16356 w 83086"/>
              <a:gd name="connsiteY1" fmla="*/ 142954 h 319158"/>
              <a:gd name="connsiteX2" fmla="*/ 22706 w 83086"/>
              <a:gd name="connsiteY2" fmla="*/ 317579 h 319158"/>
              <a:gd name="connsiteX3" fmla="*/ 13181 w 83086"/>
              <a:gd name="connsiteY3" fmla="*/ 225504 h 319158"/>
              <a:gd name="connsiteX4" fmla="*/ 3656 w 83086"/>
              <a:gd name="connsiteY4" fmla="*/ 162004 h 319158"/>
              <a:gd name="connsiteX5" fmla="*/ 83031 w 83086"/>
              <a:gd name="connsiteY5" fmla="*/ 79 h 31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086" h="319158">
                <a:moveTo>
                  <a:pt x="83031" y="79"/>
                </a:moveTo>
                <a:cubicBezTo>
                  <a:pt x="85148" y="-3096"/>
                  <a:pt x="26410" y="90037"/>
                  <a:pt x="16356" y="142954"/>
                </a:cubicBezTo>
                <a:cubicBezTo>
                  <a:pt x="6302" y="195871"/>
                  <a:pt x="23235" y="303821"/>
                  <a:pt x="22706" y="317579"/>
                </a:cubicBezTo>
                <a:cubicBezTo>
                  <a:pt x="22177" y="331337"/>
                  <a:pt x="16356" y="251433"/>
                  <a:pt x="13181" y="225504"/>
                </a:cubicBezTo>
                <a:cubicBezTo>
                  <a:pt x="10006" y="199575"/>
                  <a:pt x="-7456" y="198516"/>
                  <a:pt x="3656" y="162004"/>
                </a:cubicBezTo>
                <a:cubicBezTo>
                  <a:pt x="14768" y="125492"/>
                  <a:pt x="80914" y="3254"/>
                  <a:pt x="83031" y="7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1FBA5463-C07C-FC5D-ED4B-708A4B6D38F0}"/>
              </a:ext>
            </a:extLst>
          </p:cNvPr>
          <p:cNvSpPr/>
          <p:nvPr/>
        </p:nvSpPr>
        <p:spPr>
          <a:xfrm>
            <a:off x="7337897" y="8242080"/>
            <a:ext cx="117024" cy="267987"/>
          </a:xfrm>
          <a:custGeom>
            <a:avLst/>
            <a:gdLst>
              <a:gd name="connsiteX0" fmla="*/ 117003 w 117024"/>
              <a:gd name="connsiteY0" fmla="*/ 220 h 267987"/>
              <a:gd name="connsiteX1" fmla="*/ 5878 w 117024"/>
              <a:gd name="connsiteY1" fmla="*/ 206595 h 267987"/>
              <a:gd name="connsiteX2" fmla="*/ 15403 w 117024"/>
              <a:gd name="connsiteY2" fmla="*/ 266920 h 267987"/>
              <a:gd name="connsiteX3" fmla="*/ 15403 w 117024"/>
              <a:gd name="connsiteY3" fmla="*/ 168495 h 267987"/>
              <a:gd name="connsiteX4" fmla="*/ 117003 w 117024"/>
              <a:gd name="connsiteY4" fmla="*/ 220 h 26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24" h="267987">
                <a:moveTo>
                  <a:pt x="117003" y="220"/>
                </a:moveTo>
                <a:cubicBezTo>
                  <a:pt x="115415" y="6570"/>
                  <a:pt x="22811" y="162145"/>
                  <a:pt x="5878" y="206595"/>
                </a:cubicBezTo>
                <a:cubicBezTo>
                  <a:pt x="-11055" y="251045"/>
                  <a:pt x="13815" y="273270"/>
                  <a:pt x="15403" y="266920"/>
                </a:cubicBezTo>
                <a:cubicBezTo>
                  <a:pt x="16990" y="260570"/>
                  <a:pt x="586" y="210828"/>
                  <a:pt x="15403" y="168495"/>
                </a:cubicBezTo>
                <a:cubicBezTo>
                  <a:pt x="30220" y="126162"/>
                  <a:pt x="118591" y="-6130"/>
                  <a:pt x="117003" y="2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83803890-8DE2-A164-3840-640AE323C029}"/>
              </a:ext>
            </a:extLst>
          </p:cNvPr>
          <p:cNvSpPr/>
          <p:nvPr/>
        </p:nvSpPr>
        <p:spPr>
          <a:xfrm>
            <a:off x="6440643" y="8167816"/>
            <a:ext cx="285927" cy="496358"/>
          </a:xfrm>
          <a:custGeom>
            <a:avLst/>
            <a:gdLst>
              <a:gd name="connsiteX0" fmla="*/ 284007 w 285927"/>
              <a:gd name="connsiteY0" fmla="*/ 4634 h 496358"/>
              <a:gd name="connsiteX1" fmla="*/ 4607 w 285927"/>
              <a:gd name="connsiteY1" fmla="*/ 490409 h 496358"/>
              <a:gd name="connsiteX2" fmla="*/ 122082 w 285927"/>
              <a:gd name="connsiteY2" fmla="*/ 258634 h 496358"/>
              <a:gd name="connsiteX3" fmla="*/ 284007 w 285927"/>
              <a:gd name="connsiteY3" fmla="*/ 4634 h 49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927" h="496358">
                <a:moveTo>
                  <a:pt x="284007" y="4634"/>
                </a:moveTo>
                <a:cubicBezTo>
                  <a:pt x="264428" y="43263"/>
                  <a:pt x="31595" y="448076"/>
                  <a:pt x="4607" y="490409"/>
                </a:cubicBezTo>
                <a:cubicBezTo>
                  <a:pt x="-22381" y="532742"/>
                  <a:pt x="76045" y="338009"/>
                  <a:pt x="122082" y="258634"/>
                </a:cubicBezTo>
                <a:cubicBezTo>
                  <a:pt x="168119" y="179259"/>
                  <a:pt x="303586" y="-33995"/>
                  <a:pt x="284007" y="46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3F153B30-3697-E2FA-AA91-7EE363440F96}"/>
              </a:ext>
            </a:extLst>
          </p:cNvPr>
          <p:cNvSpPr/>
          <p:nvPr/>
        </p:nvSpPr>
        <p:spPr>
          <a:xfrm>
            <a:off x="7048462" y="8772525"/>
            <a:ext cx="266775" cy="815975"/>
          </a:xfrm>
          <a:custGeom>
            <a:avLst/>
            <a:gdLst>
              <a:gd name="connsiteX0" fmla="*/ 266738 w 266775"/>
              <a:gd name="connsiteY0" fmla="*/ 0 h 815975"/>
              <a:gd name="connsiteX1" fmla="*/ 136563 w 266775"/>
              <a:gd name="connsiteY1" fmla="*/ 409575 h 815975"/>
              <a:gd name="connsiteX2" fmla="*/ 38 w 266775"/>
              <a:gd name="connsiteY2" fmla="*/ 815975 h 815975"/>
              <a:gd name="connsiteX3" fmla="*/ 123863 w 266775"/>
              <a:gd name="connsiteY3" fmla="*/ 409575 h 815975"/>
              <a:gd name="connsiteX4" fmla="*/ 266738 w 266775"/>
              <a:gd name="connsiteY4" fmla="*/ 0 h 8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775" h="815975">
                <a:moveTo>
                  <a:pt x="266738" y="0"/>
                </a:moveTo>
                <a:cubicBezTo>
                  <a:pt x="268855" y="0"/>
                  <a:pt x="181013" y="273579"/>
                  <a:pt x="136563" y="409575"/>
                </a:cubicBezTo>
                <a:cubicBezTo>
                  <a:pt x="92113" y="545571"/>
                  <a:pt x="2155" y="815975"/>
                  <a:pt x="38" y="815975"/>
                </a:cubicBezTo>
                <a:cubicBezTo>
                  <a:pt x="-2079" y="815975"/>
                  <a:pt x="83117" y="543983"/>
                  <a:pt x="123863" y="409575"/>
                </a:cubicBezTo>
                <a:cubicBezTo>
                  <a:pt x="164609" y="275167"/>
                  <a:pt x="264621" y="0"/>
                  <a:pt x="26673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69E93C45-54F3-54E6-E0C1-38EBA8BA57B7}"/>
              </a:ext>
            </a:extLst>
          </p:cNvPr>
          <p:cNvSpPr/>
          <p:nvPr/>
        </p:nvSpPr>
        <p:spPr>
          <a:xfrm>
            <a:off x="7353085" y="8713182"/>
            <a:ext cx="214930" cy="1310441"/>
          </a:xfrm>
          <a:custGeom>
            <a:avLst/>
            <a:gdLst>
              <a:gd name="connsiteX0" fmla="*/ 212940 w 214930"/>
              <a:gd name="connsiteY0" fmla="*/ 14893 h 1310441"/>
              <a:gd name="connsiteX1" fmla="*/ 215 w 214930"/>
              <a:gd name="connsiteY1" fmla="*/ 1310293 h 1310441"/>
              <a:gd name="connsiteX2" fmla="*/ 171665 w 214930"/>
              <a:gd name="connsiteY2" fmla="*/ 103793 h 1310441"/>
              <a:gd name="connsiteX3" fmla="*/ 108165 w 214930"/>
              <a:gd name="connsiteY3" fmla="*/ 576868 h 1310441"/>
              <a:gd name="connsiteX4" fmla="*/ 212940 w 214930"/>
              <a:gd name="connsiteY4" fmla="*/ 14893 h 131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930" h="1310441">
                <a:moveTo>
                  <a:pt x="212940" y="14893"/>
                </a:moveTo>
                <a:cubicBezTo>
                  <a:pt x="194948" y="137130"/>
                  <a:pt x="7094" y="1295476"/>
                  <a:pt x="215" y="1310293"/>
                </a:cubicBezTo>
                <a:cubicBezTo>
                  <a:pt x="-6664" y="1325110"/>
                  <a:pt x="153673" y="226030"/>
                  <a:pt x="171665" y="103793"/>
                </a:cubicBezTo>
                <a:cubicBezTo>
                  <a:pt x="189657" y="-18444"/>
                  <a:pt x="94936" y="591156"/>
                  <a:pt x="108165" y="576868"/>
                </a:cubicBezTo>
                <a:cubicBezTo>
                  <a:pt x="121394" y="562581"/>
                  <a:pt x="230932" y="-107344"/>
                  <a:pt x="212940" y="1489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5BBA76DD-A7D0-0659-B895-75FD512794BF}"/>
              </a:ext>
            </a:extLst>
          </p:cNvPr>
          <p:cNvSpPr/>
          <p:nvPr/>
        </p:nvSpPr>
        <p:spPr>
          <a:xfrm>
            <a:off x="5799643" y="8672565"/>
            <a:ext cx="617701" cy="1382260"/>
          </a:xfrm>
          <a:custGeom>
            <a:avLst/>
            <a:gdLst>
              <a:gd name="connsiteX0" fmla="*/ 604332 w 617701"/>
              <a:gd name="connsiteY0" fmla="*/ 26935 h 1382260"/>
              <a:gd name="connsiteX1" fmla="*/ 13782 w 617701"/>
              <a:gd name="connsiteY1" fmla="*/ 1350910 h 1382260"/>
              <a:gd name="connsiteX2" fmla="*/ 213807 w 617701"/>
              <a:gd name="connsiteY2" fmla="*/ 912760 h 1382260"/>
              <a:gd name="connsiteX3" fmla="*/ 512257 w 617701"/>
              <a:gd name="connsiteY3" fmla="*/ 309510 h 1382260"/>
              <a:gd name="connsiteX4" fmla="*/ 429707 w 617701"/>
              <a:gd name="connsiteY4" fmla="*/ 449210 h 1382260"/>
              <a:gd name="connsiteX5" fmla="*/ 604332 w 617701"/>
              <a:gd name="connsiteY5" fmla="*/ 26935 h 138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7701" h="1382260">
                <a:moveTo>
                  <a:pt x="604332" y="26935"/>
                </a:moveTo>
                <a:cubicBezTo>
                  <a:pt x="535011" y="177218"/>
                  <a:pt x="78869" y="1203273"/>
                  <a:pt x="13782" y="1350910"/>
                </a:cubicBezTo>
                <a:cubicBezTo>
                  <a:pt x="-51305" y="1498547"/>
                  <a:pt x="130728" y="1086327"/>
                  <a:pt x="213807" y="912760"/>
                </a:cubicBezTo>
                <a:cubicBezTo>
                  <a:pt x="296886" y="739193"/>
                  <a:pt x="476274" y="386768"/>
                  <a:pt x="512257" y="309510"/>
                </a:cubicBezTo>
                <a:cubicBezTo>
                  <a:pt x="548240" y="232252"/>
                  <a:pt x="407482" y="496306"/>
                  <a:pt x="429707" y="449210"/>
                </a:cubicBezTo>
                <a:cubicBezTo>
                  <a:pt x="451932" y="402114"/>
                  <a:pt x="673653" y="-123348"/>
                  <a:pt x="604332" y="269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AC6E6345-B0DC-8FE9-2B0D-F3B2C71DC4B6}"/>
              </a:ext>
            </a:extLst>
          </p:cNvPr>
          <p:cNvSpPr/>
          <p:nvPr/>
        </p:nvSpPr>
        <p:spPr>
          <a:xfrm>
            <a:off x="6254587" y="8740736"/>
            <a:ext cx="273337" cy="876686"/>
          </a:xfrm>
          <a:custGeom>
            <a:avLst/>
            <a:gdLst>
              <a:gd name="connsiteX0" fmla="*/ 273213 w 273337"/>
              <a:gd name="connsiteY0" fmla="*/ 39 h 876686"/>
              <a:gd name="connsiteX1" fmla="*/ 219238 w 273337"/>
              <a:gd name="connsiteY1" fmla="*/ 346114 h 876686"/>
              <a:gd name="connsiteX2" fmla="*/ 163 w 273337"/>
              <a:gd name="connsiteY2" fmla="*/ 876339 h 876686"/>
              <a:gd name="connsiteX3" fmla="*/ 257338 w 273337"/>
              <a:gd name="connsiteY3" fmla="*/ 263564 h 876686"/>
              <a:gd name="connsiteX4" fmla="*/ 171613 w 273337"/>
              <a:gd name="connsiteY4" fmla="*/ 428664 h 876686"/>
              <a:gd name="connsiteX5" fmla="*/ 231938 w 273337"/>
              <a:gd name="connsiteY5" fmla="*/ 323889 h 876686"/>
              <a:gd name="connsiteX6" fmla="*/ 273213 w 273337"/>
              <a:gd name="connsiteY6" fmla="*/ 39 h 87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337" h="876686">
                <a:moveTo>
                  <a:pt x="273213" y="39"/>
                </a:moveTo>
                <a:cubicBezTo>
                  <a:pt x="271096" y="3743"/>
                  <a:pt x="264746" y="200064"/>
                  <a:pt x="219238" y="346114"/>
                </a:cubicBezTo>
                <a:cubicBezTo>
                  <a:pt x="173730" y="492164"/>
                  <a:pt x="-6187" y="890097"/>
                  <a:pt x="163" y="876339"/>
                </a:cubicBezTo>
                <a:cubicBezTo>
                  <a:pt x="6513" y="862581"/>
                  <a:pt x="228763" y="338176"/>
                  <a:pt x="257338" y="263564"/>
                </a:cubicBezTo>
                <a:cubicBezTo>
                  <a:pt x="285913" y="188952"/>
                  <a:pt x="175846" y="418610"/>
                  <a:pt x="171613" y="428664"/>
                </a:cubicBezTo>
                <a:cubicBezTo>
                  <a:pt x="167380" y="438718"/>
                  <a:pt x="213946" y="396385"/>
                  <a:pt x="231938" y="323889"/>
                </a:cubicBezTo>
                <a:cubicBezTo>
                  <a:pt x="249930" y="251393"/>
                  <a:pt x="275330" y="-3665"/>
                  <a:pt x="273213" y="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3FE9C04C-1F6C-8BC5-D1B4-078F3DE69B47}"/>
              </a:ext>
            </a:extLst>
          </p:cNvPr>
          <p:cNvSpPr/>
          <p:nvPr/>
        </p:nvSpPr>
        <p:spPr>
          <a:xfrm>
            <a:off x="6553082" y="8748622"/>
            <a:ext cx="376393" cy="951578"/>
          </a:xfrm>
          <a:custGeom>
            <a:avLst/>
            <a:gdLst>
              <a:gd name="connsiteX0" fmla="*/ 371593 w 376393"/>
              <a:gd name="connsiteY0" fmla="*/ 14378 h 951578"/>
              <a:gd name="connsiteX1" fmla="*/ 3293 w 376393"/>
              <a:gd name="connsiteY1" fmla="*/ 944653 h 951578"/>
              <a:gd name="connsiteX2" fmla="*/ 200143 w 376393"/>
              <a:gd name="connsiteY2" fmla="*/ 417603 h 951578"/>
              <a:gd name="connsiteX3" fmla="*/ 371593 w 376393"/>
              <a:gd name="connsiteY3" fmla="*/ 14378 h 95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93" h="951578">
                <a:moveTo>
                  <a:pt x="371593" y="14378"/>
                </a:moveTo>
                <a:cubicBezTo>
                  <a:pt x="338785" y="102220"/>
                  <a:pt x="31868" y="877449"/>
                  <a:pt x="3293" y="944653"/>
                </a:cubicBezTo>
                <a:cubicBezTo>
                  <a:pt x="-25282" y="1011857"/>
                  <a:pt x="139818" y="571590"/>
                  <a:pt x="200143" y="417603"/>
                </a:cubicBezTo>
                <a:cubicBezTo>
                  <a:pt x="260468" y="263616"/>
                  <a:pt x="404401" y="-73464"/>
                  <a:pt x="371593" y="1437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CABA7204-D0B0-099F-53DA-521BDE80CE74}"/>
              </a:ext>
            </a:extLst>
          </p:cNvPr>
          <p:cNvSpPr/>
          <p:nvPr/>
        </p:nvSpPr>
        <p:spPr>
          <a:xfrm>
            <a:off x="7204073" y="8785215"/>
            <a:ext cx="273053" cy="860448"/>
          </a:xfrm>
          <a:custGeom>
            <a:avLst/>
            <a:gdLst>
              <a:gd name="connsiteX0" fmla="*/ 273052 w 273053"/>
              <a:gd name="connsiteY0" fmla="*/ 10 h 860448"/>
              <a:gd name="connsiteX1" fmla="*/ 117477 w 273053"/>
              <a:gd name="connsiteY1" fmla="*/ 473085 h 860448"/>
              <a:gd name="connsiteX2" fmla="*/ 2 w 273053"/>
              <a:gd name="connsiteY2" fmla="*/ 860435 h 860448"/>
              <a:gd name="connsiteX3" fmla="*/ 114302 w 273053"/>
              <a:gd name="connsiteY3" fmla="*/ 460385 h 860448"/>
              <a:gd name="connsiteX4" fmla="*/ 273052 w 273053"/>
              <a:gd name="connsiteY4" fmla="*/ 10 h 86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053" h="860448">
                <a:moveTo>
                  <a:pt x="273052" y="10"/>
                </a:moveTo>
                <a:cubicBezTo>
                  <a:pt x="273581" y="2127"/>
                  <a:pt x="162985" y="329681"/>
                  <a:pt x="117477" y="473085"/>
                </a:cubicBezTo>
                <a:cubicBezTo>
                  <a:pt x="71969" y="616489"/>
                  <a:pt x="531" y="862552"/>
                  <a:pt x="2" y="860435"/>
                </a:cubicBezTo>
                <a:cubicBezTo>
                  <a:pt x="-527" y="858318"/>
                  <a:pt x="70910" y="599027"/>
                  <a:pt x="114302" y="460385"/>
                </a:cubicBezTo>
                <a:cubicBezTo>
                  <a:pt x="157694" y="321743"/>
                  <a:pt x="272523" y="-2107"/>
                  <a:pt x="273052" y="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56F49580-61DA-38D8-1E65-1F3B09BEB137}"/>
              </a:ext>
            </a:extLst>
          </p:cNvPr>
          <p:cNvSpPr/>
          <p:nvPr/>
        </p:nvSpPr>
        <p:spPr>
          <a:xfrm>
            <a:off x="7837429" y="6534121"/>
            <a:ext cx="23871" cy="244504"/>
          </a:xfrm>
          <a:custGeom>
            <a:avLst/>
            <a:gdLst>
              <a:gd name="connsiteX0" fmla="*/ 23871 w 23871"/>
              <a:gd name="connsiteY0" fmla="*/ 29 h 244504"/>
              <a:gd name="connsiteX1" fmla="*/ 1646 w 23871"/>
              <a:gd name="connsiteY1" fmla="*/ 161954 h 244504"/>
              <a:gd name="connsiteX2" fmla="*/ 1646 w 23871"/>
              <a:gd name="connsiteY2" fmla="*/ 244504 h 244504"/>
              <a:gd name="connsiteX3" fmla="*/ 1646 w 23871"/>
              <a:gd name="connsiteY3" fmla="*/ 149254 h 244504"/>
              <a:gd name="connsiteX4" fmla="*/ 23871 w 23871"/>
              <a:gd name="connsiteY4" fmla="*/ 29 h 24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71" h="244504">
                <a:moveTo>
                  <a:pt x="23871" y="29"/>
                </a:moveTo>
                <a:cubicBezTo>
                  <a:pt x="23871" y="2146"/>
                  <a:pt x="5350" y="121208"/>
                  <a:pt x="1646" y="161954"/>
                </a:cubicBezTo>
                <a:cubicBezTo>
                  <a:pt x="-2058" y="202700"/>
                  <a:pt x="1646" y="244504"/>
                  <a:pt x="1646" y="244504"/>
                </a:cubicBezTo>
                <a:cubicBezTo>
                  <a:pt x="1646" y="242387"/>
                  <a:pt x="-471" y="186296"/>
                  <a:pt x="1646" y="149254"/>
                </a:cubicBezTo>
                <a:cubicBezTo>
                  <a:pt x="3763" y="112212"/>
                  <a:pt x="23871" y="-2088"/>
                  <a:pt x="23871" y="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5C8A62A5-21AF-7475-EABC-D477C3ACF002}"/>
              </a:ext>
            </a:extLst>
          </p:cNvPr>
          <p:cNvSpPr/>
          <p:nvPr/>
        </p:nvSpPr>
        <p:spPr>
          <a:xfrm>
            <a:off x="7086035" y="6583422"/>
            <a:ext cx="328679" cy="223960"/>
          </a:xfrm>
          <a:custGeom>
            <a:avLst/>
            <a:gdLst>
              <a:gd name="connsiteX0" fmla="*/ 565 w 328679"/>
              <a:gd name="connsiteY0" fmla="*/ 223778 h 223960"/>
              <a:gd name="connsiteX1" fmla="*/ 124390 w 328679"/>
              <a:gd name="connsiteY1" fmla="*/ 80903 h 223960"/>
              <a:gd name="connsiteX2" fmla="*/ 327590 w 328679"/>
              <a:gd name="connsiteY2" fmla="*/ 1528 h 223960"/>
              <a:gd name="connsiteX3" fmla="*/ 203765 w 328679"/>
              <a:gd name="connsiteY3" fmla="*/ 30103 h 223960"/>
              <a:gd name="connsiteX4" fmla="*/ 172015 w 328679"/>
              <a:gd name="connsiteY4" fmla="*/ 49153 h 223960"/>
              <a:gd name="connsiteX5" fmla="*/ 565 w 328679"/>
              <a:gd name="connsiteY5" fmla="*/ 223778 h 22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679" h="223960">
                <a:moveTo>
                  <a:pt x="565" y="223778"/>
                </a:moveTo>
                <a:cubicBezTo>
                  <a:pt x="-7372" y="229070"/>
                  <a:pt x="69886" y="117945"/>
                  <a:pt x="124390" y="80903"/>
                </a:cubicBezTo>
                <a:cubicBezTo>
                  <a:pt x="178894" y="43861"/>
                  <a:pt x="314361" y="9995"/>
                  <a:pt x="327590" y="1528"/>
                </a:cubicBezTo>
                <a:cubicBezTo>
                  <a:pt x="340819" y="-6939"/>
                  <a:pt x="229694" y="22166"/>
                  <a:pt x="203765" y="30103"/>
                </a:cubicBezTo>
                <a:cubicBezTo>
                  <a:pt x="177836" y="38040"/>
                  <a:pt x="203765" y="22166"/>
                  <a:pt x="172015" y="49153"/>
                </a:cubicBezTo>
                <a:cubicBezTo>
                  <a:pt x="140265" y="76140"/>
                  <a:pt x="8502" y="218486"/>
                  <a:pt x="565" y="22377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DE7D4FA6-A268-506E-D9A1-A5131AE9F8AA}"/>
              </a:ext>
            </a:extLst>
          </p:cNvPr>
          <p:cNvSpPr/>
          <p:nvPr/>
        </p:nvSpPr>
        <p:spPr>
          <a:xfrm>
            <a:off x="7460740" y="6838862"/>
            <a:ext cx="159350" cy="371648"/>
          </a:xfrm>
          <a:custGeom>
            <a:avLst/>
            <a:gdLst>
              <a:gd name="connsiteX0" fmla="*/ 159260 w 159350"/>
              <a:gd name="connsiteY0" fmla="*/ 88 h 371648"/>
              <a:gd name="connsiteX1" fmla="*/ 54485 w 159350"/>
              <a:gd name="connsiteY1" fmla="*/ 171538 h 371648"/>
              <a:gd name="connsiteX2" fmla="*/ 510 w 159350"/>
              <a:gd name="connsiteY2" fmla="*/ 371563 h 371648"/>
              <a:gd name="connsiteX3" fmla="*/ 35435 w 159350"/>
              <a:gd name="connsiteY3" fmla="*/ 193763 h 371648"/>
              <a:gd name="connsiteX4" fmla="*/ 159260 w 159350"/>
              <a:gd name="connsiteY4" fmla="*/ 88 h 37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350" h="371648">
                <a:moveTo>
                  <a:pt x="159260" y="88"/>
                </a:moveTo>
                <a:cubicBezTo>
                  <a:pt x="162435" y="-3616"/>
                  <a:pt x="80943" y="109626"/>
                  <a:pt x="54485" y="171538"/>
                </a:cubicBezTo>
                <a:cubicBezTo>
                  <a:pt x="28027" y="233450"/>
                  <a:pt x="3685" y="367859"/>
                  <a:pt x="510" y="371563"/>
                </a:cubicBezTo>
                <a:cubicBezTo>
                  <a:pt x="-2665" y="375267"/>
                  <a:pt x="8977" y="257792"/>
                  <a:pt x="35435" y="193763"/>
                </a:cubicBezTo>
                <a:cubicBezTo>
                  <a:pt x="61893" y="129734"/>
                  <a:pt x="156085" y="3792"/>
                  <a:pt x="159260" y="8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CDB4B3CC-0E3F-CF04-50D2-A7FF56EF68A4}"/>
              </a:ext>
            </a:extLst>
          </p:cNvPr>
          <p:cNvSpPr/>
          <p:nvPr/>
        </p:nvSpPr>
        <p:spPr>
          <a:xfrm>
            <a:off x="7461250" y="7549955"/>
            <a:ext cx="6419" cy="395615"/>
          </a:xfrm>
          <a:custGeom>
            <a:avLst/>
            <a:gdLst>
              <a:gd name="connsiteX0" fmla="*/ 6350 w 6419"/>
              <a:gd name="connsiteY0" fmla="*/ 195 h 395615"/>
              <a:gd name="connsiteX1" fmla="*/ 3175 w 6419"/>
              <a:gd name="connsiteY1" fmla="*/ 371670 h 395615"/>
              <a:gd name="connsiteX2" fmla="*/ 0 w 6419"/>
              <a:gd name="connsiteY2" fmla="*/ 320870 h 395615"/>
              <a:gd name="connsiteX3" fmla="*/ 6350 w 6419"/>
              <a:gd name="connsiteY3" fmla="*/ 195 h 39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9" h="395615">
                <a:moveTo>
                  <a:pt x="6350" y="195"/>
                </a:moveTo>
                <a:cubicBezTo>
                  <a:pt x="6879" y="8662"/>
                  <a:pt x="4233" y="318224"/>
                  <a:pt x="3175" y="371670"/>
                </a:cubicBezTo>
                <a:cubicBezTo>
                  <a:pt x="2117" y="425116"/>
                  <a:pt x="0" y="380666"/>
                  <a:pt x="0" y="320870"/>
                </a:cubicBezTo>
                <a:cubicBezTo>
                  <a:pt x="0" y="261074"/>
                  <a:pt x="5821" y="-8272"/>
                  <a:pt x="6350" y="1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E92543FC-C250-925F-0CF8-4DDAE273CCE9}"/>
              </a:ext>
            </a:extLst>
          </p:cNvPr>
          <p:cNvSpPr/>
          <p:nvPr/>
        </p:nvSpPr>
        <p:spPr>
          <a:xfrm>
            <a:off x="6983635" y="7029449"/>
            <a:ext cx="64880" cy="279404"/>
          </a:xfrm>
          <a:custGeom>
            <a:avLst/>
            <a:gdLst>
              <a:gd name="connsiteX0" fmla="*/ 64865 w 64880"/>
              <a:gd name="connsiteY0" fmla="*/ 1 h 279404"/>
              <a:gd name="connsiteX1" fmla="*/ 7715 w 64880"/>
              <a:gd name="connsiteY1" fmla="*/ 171451 h 279404"/>
              <a:gd name="connsiteX2" fmla="*/ 36290 w 64880"/>
              <a:gd name="connsiteY2" fmla="*/ 279401 h 279404"/>
              <a:gd name="connsiteX3" fmla="*/ 1365 w 64880"/>
              <a:gd name="connsiteY3" fmla="*/ 168276 h 279404"/>
              <a:gd name="connsiteX4" fmla="*/ 64865 w 64880"/>
              <a:gd name="connsiteY4" fmla="*/ 1 h 27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0" h="279404">
                <a:moveTo>
                  <a:pt x="64865" y="1"/>
                </a:moveTo>
                <a:cubicBezTo>
                  <a:pt x="65923" y="530"/>
                  <a:pt x="12477" y="124884"/>
                  <a:pt x="7715" y="171451"/>
                </a:cubicBezTo>
                <a:cubicBezTo>
                  <a:pt x="2953" y="218018"/>
                  <a:pt x="37348" y="279930"/>
                  <a:pt x="36290" y="279401"/>
                </a:cubicBezTo>
                <a:cubicBezTo>
                  <a:pt x="35232" y="278872"/>
                  <a:pt x="-8160" y="213255"/>
                  <a:pt x="1365" y="168276"/>
                </a:cubicBezTo>
                <a:cubicBezTo>
                  <a:pt x="10890" y="123297"/>
                  <a:pt x="63807" y="-528"/>
                  <a:pt x="64865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64D0C30E-77F0-E9A8-9CD0-685238A41081}"/>
              </a:ext>
            </a:extLst>
          </p:cNvPr>
          <p:cNvSpPr/>
          <p:nvPr/>
        </p:nvSpPr>
        <p:spPr>
          <a:xfrm>
            <a:off x="6828305" y="7855532"/>
            <a:ext cx="339675" cy="88453"/>
          </a:xfrm>
          <a:custGeom>
            <a:avLst/>
            <a:gdLst>
              <a:gd name="connsiteX0" fmla="*/ 1120 w 339675"/>
              <a:gd name="connsiteY0" fmla="*/ 8943 h 88453"/>
              <a:gd name="connsiteX1" fmla="*/ 159870 w 339675"/>
              <a:gd name="connsiteY1" fmla="*/ 5768 h 88453"/>
              <a:gd name="connsiteX2" fmla="*/ 337670 w 339675"/>
              <a:gd name="connsiteY2" fmla="*/ 88318 h 88453"/>
              <a:gd name="connsiteX3" fmla="*/ 242420 w 339675"/>
              <a:gd name="connsiteY3" fmla="*/ 24818 h 88453"/>
              <a:gd name="connsiteX4" fmla="*/ 1120 w 339675"/>
              <a:gd name="connsiteY4" fmla="*/ 8943 h 8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675" h="88453">
                <a:moveTo>
                  <a:pt x="1120" y="8943"/>
                </a:moveTo>
                <a:cubicBezTo>
                  <a:pt x="-12638" y="5768"/>
                  <a:pt x="103778" y="-7461"/>
                  <a:pt x="159870" y="5768"/>
                </a:cubicBezTo>
                <a:cubicBezTo>
                  <a:pt x="215962" y="18997"/>
                  <a:pt x="323912" y="85143"/>
                  <a:pt x="337670" y="88318"/>
                </a:cubicBezTo>
                <a:cubicBezTo>
                  <a:pt x="351428" y="91493"/>
                  <a:pt x="291633" y="38047"/>
                  <a:pt x="242420" y="24818"/>
                </a:cubicBezTo>
                <a:cubicBezTo>
                  <a:pt x="193208" y="11589"/>
                  <a:pt x="14878" y="12118"/>
                  <a:pt x="1120" y="894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E1AEC9C2-AD73-5D3C-020C-590E4E4BF64B}"/>
              </a:ext>
            </a:extLst>
          </p:cNvPr>
          <p:cNvSpPr/>
          <p:nvPr/>
        </p:nvSpPr>
        <p:spPr>
          <a:xfrm>
            <a:off x="7381199" y="7676829"/>
            <a:ext cx="19740" cy="416552"/>
          </a:xfrm>
          <a:custGeom>
            <a:avLst/>
            <a:gdLst>
              <a:gd name="connsiteX0" fmla="*/ 19726 w 19740"/>
              <a:gd name="connsiteY0" fmla="*/ 321 h 416552"/>
              <a:gd name="connsiteX1" fmla="*/ 3851 w 19740"/>
              <a:gd name="connsiteY1" fmla="*/ 225746 h 416552"/>
              <a:gd name="connsiteX2" fmla="*/ 7026 w 19740"/>
              <a:gd name="connsiteY2" fmla="*/ 416246 h 416552"/>
              <a:gd name="connsiteX3" fmla="*/ 676 w 19740"/>
              <a:gd name="connsiteY3" fmla="*/ 181296 h 416552"/>
              <a:gd name="connsiteX4" fmla="*/ 19726 w 19740"/>
              <a:gd name="connsiteY4" fmla="*/ 321 h 41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40" h="416552">
                <a:moveTo>
                  <a:pt x="19726" y="321"/>
                </a:moveTo>
                <a:cubicBezTo>
                  <a:pt x="20255" y="7729"/>
                  <a:pt x="5968" y="156425"/>
                  <a:pt x="3851" y="225746"/>
                </a:cubicBezTo>
                <a:cubicBezTo>
                  <a:pt x="1734" y="295067"/>
                  <a:pt x="7555" y="423654"/>
                  <a:pt x="7026" y="416246"/>
                </a:cubicBezTo>
                <a:cubicBezTo>
                  <a:pt x="6497" y="408838"/>
                  <a:pt x="-2499" y="247442"/>
                  <a:pt x="676" y="181296"/>
                </a:cubicBezTo>
                <a:cubicBezTo>
                  <a:pt x="3851" y="115150"/>
                  <a:pt x="19197" y="-7087"/>
                  <a:pt x="19726" y="3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466A7529-3765-6636-CCFE-5582AA8D6BD7}"/>
              </a:ext>
            </a:extLst>
          </p:cNvPr>
          <p:cNvSpPr/>
          <p:nvPr/>
        </p:nvSpPr>
        <p:spPr>
          <a:xfrm>
            <a:off x="7261107" y="8255000"/>
            <a:ext cx="44573" cy="228600"/>
          </a:xfrm>
          <a:custGeom>
            <a:avLst/>
            <a:gdLst>
              <a:gd name="connsiteX0" fmla="*/ 25518 w 44573"/>
              <a:gd name="connsiteY0" fmla="*/ 0 h 228600"/>
              <a:gd name="connsiteX1" fmla="*/ 3293 w 44573"/>
              <a:gd name="connsiteY1" fmla="*/ 111125 h 228600"/>
              <a:gd name="connsiteX2" fmla="*/ 44568 w 44573"/>
              <a:gd name="connsiteY2" fmla="*/ 228600 h 228600"/>
              <a:gd name="connsiteX3" fmla="*/ 118 w 44573"/>
              <a:gd name="connsiteY3" fmla="*/ 111125 h 228600"/>
              <a:gd name="connsiteX4" fmla="*/ 25518 w 44573"/>
              <a:gd name="connsiteY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73" h="228600">
                <a:moveTo>
                  <a:pt x="25518" y="0"/>
                </a:moveTo>
                <a:cubicBezTo>
                  <a:pt x="26047" y="0"/>
                  <a:pt x="118" y="73025"/>
                  <a:pt x="3293" y="111125"/>
                </a:cubicBezTo>
                <a:cubicBezTo>
                  <a:pt x="6468" y="149225"/>
                  <a:pt x="45097" y="228600"/>
                  <a:pt x="44568" y="228600"/>
                </a:cubicBezTo>
                <a:cubicBezTo>
                  <a:pt x="44039" y="228600"/>
                  <a:pt x="2235" y="145521"/>
                  <a:pt x="118" y="111125"/>
                </a:cubicBezTo>
                <a:cubicBezTo>
                  <a:pt x="-1999" y="76729"/>
                  <a:pt x="24989" y="0"/>
                  <a:pt x="2551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B39AAA65-FF66-C788-7651-E8799C2073E8}"/>
              </a:ext>
            </a:extLst>
          </p:cNvPr>
          <p:cNvSpPr/>
          <p:nvPr/>
        </p:nvSpPr>
        <p:spPr>
          <a:xfrm>
            <a:off x="6954193" y="8084864"/>
            <a:ext cx="339433" cy="125756"/>
          </a:xfrm>
          <a:custGeom>
            <a:avLst/>
            <a:gdLst>
              <a:gd name="connsiteX0" fmla="*/ 2232 w 339433"/>
              <a:gd name="connsiteY0" fmla="*/ 1861 h 125756"/>
              <a:gd name="connsiteX1" fmla="*/ 170507 w 339433"/>
              <a:gd name="connsiteY1" fmla="*/ 11386 h 125756"/>
              <a:gd name="connsiteX2" fmla="*/ 329257 w 339433"/>
              <a:gd name="connsiteY2" fmla="*/ 49486 h 125756"/>
              <a:gd name="connsiteX3" fmla="*/ 313382 w 339433"/>
              <a:gd name="connsiteY3" fmla="*/ 39961 h 125756"/>
              <a:gd name="connsiteX4" fmla="*/ 230832 w 339433"/>
              <a:gd name="connsiteY4" fmla="*/ 125686 h 125756"/>
              <a:gd name="connsiteX5" fmla="*/ 316557 w 339433"/>
              <a:gd name="connsiteY5" fmla="*/ 55836 h 125756"/>
              <a:gd name="connsiteX6" fmla="*/ 297507 w 339433"/>
              <a:gd name="connsiteY6" fmla="*/ 43136 h 125756"/>
              <a:gd name="connsiteX7" fmla="*/ 2232 w 339433"/>
              <a:gd name="connsiteY7" fmla="*/ 1861 h 12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33" h="125756">
                <a:moveTo>
                  <a:pt x="2232" y="1861"/>
                </a:moveTo>
                <a:cubicBezTo>
                  <a:pt x="-18934" y="-3431"/>
                  <a:pt x="116003" y="3449"/>
                  <a:pt x="170507" y="11386"/>
                </a:cubicBezTo>
                <a:cubicBezTo>
                  <a:pt x="225011" y="19323"/>
                  <a:pt x="329257" y="49486"/>
                  <a:pt x="329257" y="49486"/>
                </a:cubicBezTo>
                <a:cubicBezTo>
                  <a:pt x="353069" y="54248"/>
                  <a:pt x="329786" y="27261"/>
                  <a:pt x="313382" y="39961"/>
                </a:cubicBezTo>
                <a:cubicBezTo>
                  <a:pt x="296978" y="52661"/>
                  <a:pt x="230303" y="123040"/>
                  <a:pt x="230832" y="125686"/>
                </a:cubicBezTo>
                <a:cubicBezTo>
                  <a:pt x="231361" y="128332"/>
                  <a:pt x="316557" y="55836"/>
                  <a:pt x="316557" y="55836"/>
                </a:cubicBezTo>
                <a:cubicBezTo>
                  <a:pt x="327670" y="42078"/>
                  <a:pt x="343015" y="51603"/>
                  <a:pt x="297507" y="43136"/>
                </a:cubicBezTo>
                <a:cubicBezTo>
                  <a:pt x="251999" y="34669"/>
                  <a:pt x="23398" y="7153"/>
                  <a:pt x="2232" y="186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E2A95D25-1538-DCAC-2ABB-F09A4B67D7A1}"/>
              </a:ext>
            </a:extLst>
          </p:cNvPr>
          <p:cNvSpPr/>
          <p:nvPr/>
        </p:nvSpPr>
        <p:spPr>
          <a:xfrm>
            <a:off x="6781615" y="7978713"/>
            <a:ext cx="407113" cy="38190"/>
          </a:xfrm>
          <a:custGeom>
            <a:avLst/>
            <a:gdLst>
              <a:gd name="connsiteX0" fmla="*/ 185 w 407113"/>
              <a:gd name="connsiteY0" fmla="*/ 12762 h 38190"/>
              <a:gd name="connsiteX1" fmla="*/ 247835 w 407113"/>
              <a:gd name="connsiteY1" fmla="*/ 6412 h 38190"/>
              <a:gd name="connsiteX2" fmla="*/ 406585 w 407113"/>
              <a:gd name="connsiteY2" fmla="*/ 38162 h 38190"/>
              <a:gd name="connsiteX3" fmla="*/ 289110 w 407113"/>
              <a:gd name="connsiteY3" fmla="*/ 62 h 38190"/>
              <a:gd name="connsiteX4" fmla="*/ 185 w 407113"/>
              <a:gd name="connsiteY4" fmla="*/ 12762 h 3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13" h="38190">
                <a:moveTo>
                  <a:pt x="185" y="12762"/>
                </a:moveTo>
                <a:cubicBezTo>
                  <a:pt x="-6694" y="13820"/>
                  <a:pt x="180102" y="2179"/>
                  <a:pt x="247835" y="6412"/>
                </a:cubicBezTo>
                <a:cubicBezTo>
                  <a:pt x="315568" y="10645"/>
                  <a:pt x="399706" y="39220"/>
                  <a:pt x="406585" y="38162"/>
                </a:cubicBezTo>
                <a:cubicBezTo>
                  <a:pt x="413464" y="37104"/>
                  <a:pt x="352081" y="1120"/>
                  <a:pt x="289110" y="62"/>
                </a:cubicBezTo>
                <a:cubicBezTo>
                  <a:pt x="226139" y="-996"/>
                  <a:pt x="7064" y="11704"/>
                  <a:pt x="185" y="127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664D2F95-01B8-3AD4-1F00-52BEA67C03E3}"/>
              </a:ext>
            </a:extLst>
          </p:cNvPr>
          <p:cNvSpPr/>
          <p:nvPr/>
        </p:nvSpPr>
        <p:spPr>
          <a:xfrm>
            <a:off x="7207231" y="8359627"/>
            <a:ext cx="50823" cy="225842"/>
          </a:xfrm>
          <a:custGeom>
            <a:avLst/>
            <a:gdLst>
              <a:gd name="connsiteX0" fmla="*/ 19 w 50823"/>
              <a:gd name="connsiteY0" fmla="*/ 148 h 225842"/>
              <a:gd name="connsiteX1" fmla="*/ 44469 w 50823"/>
              <a:gd name="connsiteY1" fmla="*/ 120798 h 225842"/>
              <a:gd name="connsiteX2" fmla="*/ 19069 w 50823"/>
              <a:gd name="connsiteY2" fmla="*/ 225573 h 225842"/>
              <a:gd name="connsiteX3" fmla="*/ 50819 w 50823"/>
              <a:gd name="connsiteY3" fmla="*/ 146198 h 225842"/>
              <a:gd name="connsiteX4" fmla="*/ 19 w 50823"/>
              <a:gd name="connsiteY4" fmla="*/ 148 h 22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23" h="225842">
                <a:moveTo>
                  <a:pt x="19" y="148"/>
                </a:moveTo>
                <a:cubicBezTo>
                  <a:pt x="-1039" y="-4085"/>
                  <a:pt x="41294" y="83227"/>
                  <a:pt x="44469" y="120798"/>
                </a:cubicBezTo>
                <a:cubicBezTo>
                  <a:pt x="47644" y="158369"/>
                  <a:pt x="18011" y="221340"/>
                  <a:pt x="19069" y="225573"/>
                </a:cubicBezTo>
                <a:cubicBezTo>
                  <a:pt x="20127" y="229806"/>
                  <a:pt x="50290" y="183240"/>
                  <a:pt x="50819" y="146198"/>
                </a:cubicBezTo>
                <a:cubicBezTo>
                  <a:pt x="51348" y="109156"/>
                  <a:pt x="1077" y="4381"/>
                  <a:pt x="19" y="14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DFA0D687-757C-7F93-B7A7-57E355ADE598}"/>
              </a:ext>
            </a:extLst>
          </p:cNvPr>
          <p:cNvSpPr/>
          <p:nvPr/>
        </p:nvSpPr>
        <p:spPr>
          <a:xfrm>
            <a:off x="6880013" y="8432769"/>
            <a:ext cx="54192" cy="232033"/>
          </a:xfrm>
          <a:custGeom>
            <a:avLst/>
            <a:gdLst>
              <a:gd name="connsiteX0" fmla="*/ 3387 w 54192"/>
              <a:gd name="connsiteY0" fmla="*/ 31 h 232033"/>
              <a:gd name="connsiteX1" fmla="*/ 6562 w 54192"/>
              <a:gd name="connsiteY1" fmla="*/ 136556 h 232033"/>
              <a:gd name="connsiteX2" fmla="*/ 54187 w 54192"/>
              <a:gd name="connsiteY2" fmla="*/ 231806 h 232033"/>
              <a:gd name="connsiteX3" fmla="*/ 9737 w 54192"/>
              <a:gd name="connsiteY3" fmla="*/ 161956 h 232033"/>
              <a:gd name="connsiteX4" fmla="*/ 212 w 54192"/>
              <a:gd name="connsiteY4" fmla="*/ 123856 h 232033"/>
              <a:gd name="connsiteX5" fmla="*/ 3387 w 54192"/>
              <a:gd name="connsiteY5" fmla="*/ 31 h 23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92" h="232033">
                <a:moveTo>
                  <a:pt x="3387" y="31"/>
                </a:moveTo>
                <a:cubicBezTo>
                  <a:pt x="4445" y="2148"/>
                  <a:pt x="-1905" y="97927"/>
                  <a:pt x="6562" y="136556"/>
                </a:cubicBezTo>
                <a:cubicBezTo>
                  <a:pt x="15029" y="175185"/>
                  <a:pt x="53658" y="227573"/>
                  <a:pt x="54187" y="231806"/>
                </a:cubicBezTo>
                <a:cubicBezTo>
                  <a:pt x="54716" y="236039"/>
                  <a:pt x="18733" y="179948"/>
                  <a:pt x="9737" y="161956"/>
                </a:cubicBezTo>
                <a:cubicBezTo>
                  <a:pt x="741" y="143964"/>
                  <a:pt x="1270" y="146081"/>
                  <a:pt x="212" y="123856"/>
                </a:cubicBezTo>
                <a:cubicBezTo>
                  <a:pt x="-846" y="101631"/>
                  <a:pt x="2329" y="-2086"/>
                  <a:pt x="3387" y="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27DB41EA-ED07-71A6-7910-D23BFE678BC9}"/>
              </a:ext>
            </a:extLst>
          </p:cNvPr>
          <p:cNvSpPr/>
          <p:nvPr/>
        </p:nvSpPr>
        <p:spPr>
          <a:xfrm>
            <a:off x="6708768" y="8680449"/>
            <a:ext cx="32454" cy="330206"/>
          </a:xfrm>
          <a:custGeom>
            <a:avLst/>
            <a:gdLst>
              <a:gd name="connsiteX0" fmla="*/ 19057 w 32454"/>
              <a:gd name="connsiteY0" fmla="*/ 1 h 330206"/>
              <a:gd name="connsiteX1" fmla="*/ 28582 w 32454"/>
              <a:gd name="connsiteY1" fmla="*/ 238126 h 330206"/>
              <a:gd name="connsiteX2" fmla="*/ 7 w 32454"/>
              <a:gd name="connsiteY2" fmla="*/ 330201 h 330206"/>
              <a:gd name="connsiteX3" fmla="*/ 31757 w 32454"/>
              <a:gd name="connsiteY3" fmla="*/ 234951 h 330206"/>
              <a:gd name="connsiteX4" fmla="*/ 19057 w 32454"/>
              <a:gd name="connsiteY4" fmla="*/ 1 h 33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54" h="330206">
                <a:moveTo>
                  <a:pt x="19057" y="1"/>
                </a:moveTo>
                <a:cubicBezTo>
                  <a:pt x="18528" y="530"/>
                  <a:pt x="31757" y="183093"/>
                  <a:pt x="28582" y="238126"/>
                </a:cubicBezTo>
                <a:cubicBezTo>
                  <a:pt x="25407" y="293159"/>
                  <a:pt x="-522" y="330730"/>
                  <a:pt x="7" y="330201"/>
                </a:cubicBezTo>
                <a:cubicBezTo>
                  <a:pt x="536" y="329672"/>
                  <a:pt x="27524" y="283634"/>
                  <a:pt x="31757" y="234951"/>
                </a:cubicBezTo>
                <a:cubicBezTo>
                  <a:pt x="35990" y="186268"/>
                  <a:pt x="19586" y="-528"/>
                  <a:pt x="19057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41E82FA5-C899-A5B4-87F5-1C48216AF105}"/>
              </a:ext>
            </a:extLst>
          </p:cNvPr>
          <p:cNvSpPr/>
          <p:nvPr/>
        </p:nvSpPr>
        <p:spPr>
          <a:xfrm>
            <a:off x="6838266" y="8816170"/>
            <a:ext cx="330825" cy="661638"/>
          </a:xfrm>
          <a:custGeom>
            <a:avLst/>
            <a:gdLst>
              <a:gd name="connsiteX0" fmla="*/ 327709 w 330825"/>
              <a:gd name="connsiteY0" fmla="*/ 7155 h 661638"/>
              <a:gd name="connsiteX1" fmla="*/ 3859 w 330825"/>
              <a:gd name="connsiteY1" fmla="*/ 654855 h 661638"/>
              <a:gd name="connsiteX2" fmla="*/ 159434 w 330825"/>
              <a:gd name="connsiteY2" fmla="*/ 327830 h 661638"/>
              <a:gd name="connsiteX3" fmla="*/ 327709 w 330825"/>
              <a:gd name="connsiteY3" fmla="*/ 7155 h 66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25" h="661638">
                <a:moveTo>
                  <a:pt x="327709" y="7155"/>
                </a:moveTo>
                <a:cubicBezTo>
                  <a:pt x="301780" y="61659"/>
                  <a:pt x="31905" y="601409"/>
                  <a:pt x="3859" y="654855"/>
                </a:cubicBezTo>
                <a:cubicBezTo>
                  <a:pt x="-24187" y="708301"/>
                  <a:pt x="108105" y="431547"/>
                  <a:pt x="159434" y="327830"/>
                </a:cubicBezTo>
                <a:cubicBezTo>
                  <a:pt x="210763" y="224113"/>
                  <a:pt x="353638" y="-47349"/>
                  <a:pt x="327709" y="71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58BB89D3-DEF8-469D-598E-4D2DC9914EFD}"/>
              </a:ext>
            </a:extLst>
          </p:cNvPr>
          <p:cNvSpPr/>
          <p:nvPr/>
        </p:nvSpPr>
        <p:spPr>
          <a:xfrm>
            <a:off x="3422384" y="5993824"/>
            <a:ext cx="134397" cy="862739"/>
          </a:xfrm>
          <a:custGeom>
            <a:avLst/>
            <a:gdLst>
              <a:gd name="connsiteX0" fmla="*/ 134389 w 134397"/>
              <a:gd name="connsiteY0" fmla="*/ 190 h 862739"/>
              <a:gd name="connsiteX1" fmla="*/ 9224 w 134397"/>
              <a:gd name="connsiteY1" fmla="*/ 521711 h 862739"/>
              <a:gd name="connsiteX2" fmla="*/ 43992 w 134397"/>
              <a:gd name="connsiteY2" fmla="*/ 862438 h 862739"/>
              <a:gd name="connsiteX3" fmla="*/ 2270 w 134397"/>
              <a:gd name="connsiteY3" fmla="*/ 466082 h 862739"/>
              <a:gd name="connsiteX4" fmla="*/ 134389 w 134397"/>
              <a:gd name="connsiteY4" fmla="*/ 190 h 86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97" h="862739">
                <a:moveTo>
                  <a:pt x="134389" y="190"/>
                </a:moveTo>
                <a:cubicBezTo>
                  <a:pt x="135548" y="9461"/>
                  <a:pt x="24290" y="378003"/>
                  <a:pt x="9224" y="521711"/>
                </a:cubicBezTo>
                <a:cubicBezTo>
                  <a:pt x="-5842" y="665419"/>
                  <a:pt x="45151" y="871709"/>
                  <a:pt x="43992" y="862438"/>
                </a:cubicBezTo>
                <a:cubicBezTo>
                  <a:pt x="42833" y="853167"/>
                  <a:pt x="-11637" y="609211"/>
                  <a:pt x="2270" y="466082"/>
                </a:cubicBezTo>
                <a:cubicBezTo>
                  <a:pt x="16177" y="322953"/>
                  <a:pt x="133230" y="-9081"/>
                  <a:pt x="134389" y="1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 297">
            <a:extLst>
              <a:ext uri="{FF2B5EF4-FFF2-40B4-BE49-F238E27FC236}">
                <a16:creationId xmlns:a16="http://schemas.microsoft.com/office/drawing/2014/main" id="{EE91EBDD-E822-A0A2-FE06-FE6B8EB6A41D}"/>
              </a:ext>
            </a:extLst>
          </p:cNvPr>
          <p:cNvSpPr/>
          <p:nvPr/>
        </p:nvSpPr>
        <p:spPr>
          <a:xfrm>
            <a:off x="3601382" y="6156237"/>
            <a:ext cx="73645" cy="387643"/>
          </a:xfrm>
          <a:custGeom>
            <a:avLst/>
            <a:gdLst>
              <a:gd name="connsiteX0" fmla="*/ 73602 w 73645"/>
              <a:gd name="connsiteY0" fmla="*/ 1187 h 387643"/>
              <a:gd name="connsiteX1" fmla="*/ 4066 w 73645"/>
              <a:gd name="connsiteY1" fmla="*/ 376682 h 387643"/>
              <a:gd name="connsiteX2" fmla="*/ 14496 w 73645"/>
              <a:gd name="connsiteY2" fmla="*/ 261947 h 387643"/>
              <a:gd name="connsiteX3" fmla="*/ 73602 w 73645"/>
              <a:gd name="connsiteY3" fmla="*/ 1187 h 38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45" h="387643">
                <a:moveTo>
                  <a:pt x="73602" y="1187"/>
                </a:moveTo>
                <a:cubicBezTo>
                  <a:pt x="71864" y="20310"/>
                  <a:pt x="13917" y="333222"/>
                  <a:pt x="4066" y="376682"/>
                </a:cubicBezTo>
                <a:cubicBezTo>
                  <a:pt x="-5785" y="420142"/>
                  <a:pt x="4066" y="324529"/>
                  <a:pt x="14496" y="261947"/>
                </a:cubicBezTo>
                <a:cubicBezTo>
                  <a:pt x="24926" y="199365"/>
                  <a:pt x="75340" y="-17936"/>
                  <a:pt x="73602" y="11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 298">
            <a:extLst>
              <a:ext uri="{FF2B5EF4-FFF2-40B4-BE49-F238E27FC236}">
                <a16:creationId xmlns:a16="http://schemas.microsoft.com/office/drawing/2014/main" id="{22808ED3-6D87-333A-4EC1-2745EBF88D30}"/>
              </a:ext>
            </a:extLst>
          </p:cNvPr>
          <p:cNvSpPr/>
          <p:nvPr/>
        </p:nvSpPr>
        <p:spPr>
          <a:xfrm>
            <a:off x="3553197" y="6977905"/>
            <a:ext cx="353991" cy="764834"/>
          </a:xfrm>
          <a:custGeom>
            <a:avLst/>
            <a:gdLst>
              <a:gd name="connsiteX0" fmla="*/ 99 w 353991"/>
              <a:gd name="connsiteY0" fmla="*/ 45 h 764834"/>
              <a:gd name="connsiteX1" fmla="*/ 156555 w 353991"/>
              <a:gd name="connsiteY1" fmla="*/ 326865 h 764834"/>
              <a:gd name="connsiteX2" fmla="*/ 184370 w 353991"/>
              <a:gd name="connsiteY2" fmla="*/ 462460 h 764834"/>
              <a:gd name="connsiteX3" fmla="*/ 191323 w 353991"/>
              <a:gd name="connsiteY3" fmla="*/ 392924 h 764834"/>
              <a:gd name="connsiteX4" fmla="*/ 292151 w 353991"/>
              <a:gd name="connsiteY4" fmla="*/ 601532 h 764834"/>
              <a:gd name="connsiteX5" fmla="*/ 288674 w 353991"/>
              <a:gd name="connsiteY5" fmla="*/ 552857 h 764834"/>
              <a:gd name="connsiteX6" fmla="*/ 351256 w 353991"/>
              <a:gd name="connsiteY6" fmla="*/ 761465 h 764834"/>
              <a:gd name="connsiteX7" fmla="*/ 326919 w 353991"/>
              <a:gd name="connsiteY7" fmla="*/ 657161 h 764834"/>
              <a:gd name="connsiteX8" fmla="*/ 187846 w 353991"/>
              <a:gd name="connsiteY8" fmla="*/ 344249 h 764834"/>
              <a:gd name="connsiteX9" fmla="*/ 180893 w 353991"/>
              <a:gd name="connsiteY9" fmla="*/ 406831 h 764834"/>
              <a:gd name="connsiteX10" fmla="*/ 114833 w 353991"/>
              <a:gd name="connsiteY10" fmla="*/ 260805 h 764834"/>
              <a:gd name="connsiteX11" fmla="*/ 132217 w 353991"/>
              <a:gd name="connsiteY11" fmla="*/ 302527 h 764834"/>
              <a:gd name="connsiteX12" fmla="*/ 99 w 353991"/>
              <a:gd name="connsiteY12" fmla="*/ 45 h 76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991" h="764834">
                <a:moveTo>
                  <a:pt x="99" y="45"/>
                </a:moveTo>
                <a:cubicBezTo>
                  <a:pt x="4155" y="4101"/>
                  <a:pt x="125843" y="249796"/>
                  <a:pt x="156555" y="326865"/>
                </a:cubicBezTo>
                <a:cubicBezTo>
                  <a:pt x="187267" y="403934"/>
                  <a:pt x="178575" y="451450"/>
                  <a:pt x="184370" y="462460"/>
                </a:cubicBezTo>
                <a:cubicBezTo>
                  <a:pt x="190165" y="473470"/>
                  <a:pt x="173360" y="369746"/>
                  <a:pt x="191323" y="392924"/>
                </a:cubicBezTo>
                <a:cubicBezTo>
                  <a:pt x="209286" y="416102"/>
                  <a:pt x="275926" y="574876"/>
                  <a:pt x="292151" y="601532"/>
                </a:cubicBezTo>
                <a:cubicBezTo>
                  <a:pt x="308376" y="628188"/>
                  <a:pt x="278823" y="526202"/>
                  <a:pt x="288674" y="552857"/>
                </a:cubicBezTo>
                <a:cubicBezTo>
                  <a:pt x="298525" y="579512"/>
                  <a:pt x="344882" y="744081"/>
                  <a:pt x="351256" y="761465"/>
                </a:cubicBezTo>
                <a:cubicBezTo>
                  <a:pt x="357630" y="778849"/>
                  <a:pt x="354154" y="726697"/>
                  <a:pt x="326919" y="657161"/>
                </a:cubicBezTo>
                <a:cubicBezTo>
                  <a:pt x="299684" y="587625"/>
                  <a:pt x="212184" y="385971"/>
                  <a:pt x="187846" y="344249"/>
                </a:cubicBezTo>
                <a:cubicBezTo>
                  <a:pt x="163508" y="302527"/>
                  <a:pt x="193062" y="420738"/>
                  <a:pt x="180893" y="406831"/>
                </a:cubicBezTo>
                <a:cubicBezTo>
                  <a:pt x="168724" y="392924"/>
                  <a:pt x="122946" y="278189"/>
                  <a:pt x="114833" y="260805"/>
                </a:cubicBezTo>
                <a:cubicBezTo>
                  <a:pt x="106720" y="243421"/>
                  <a:pt x="147283" y="341931"/>
                  <a:pt x="132217" y="302527"/>
                </a:cubicBezTo>
                <a:cubicBezTo>
                  <a:pt x="117151" y="263123"/>
                  <a:pt x="-3957" y="-4011"/>
                  <a:pt x="99" y="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 299">
            <a:extLst>
              <a:ext uri="{FF2B5EF4-FFF2-40B4-BE49-F238E27FC236}">
                <a16:creationId xmlns:a16="http://schemas.microsoft.com/office/drawing/2014/main" id="{1031A1F7-73B0-1EDF-8226-603704CA7266}"/>
              </a:ext>
            </a:extLst>
          </p:cNvPr>
          <p:cNvSpPr/>
          <p:nvPr/>
        </p:nvSpPr>
        <p:spPr>
          <a:xfrm>
            <a:off x="3095187" y="5536334"/>
            <a:ext cx="558814" cy="1946604"/>
          </a:xfrm>
          <a:custGeom>
            <a:avLst/>
            <a:gdLst>
              <a:gd name="connsiteX0" fmla="*/ 509345 w 558814"/>
              <a:gd name="connsiteY0" fmla="*/ 129680 h 1946604"/>
              <a:gd name="connsiteX1" fmla="*/ 252170 w 558814"/>
              <a:gd name="connsiteY1" fmla="*/ 970602 h 1946604"/>
              <a:gd name="connsiteX2" fmla="*/ 272581 w 558814"/>
              <a:gd name="connsiteY2" fmla="*/ 909370 h 1946604"/>
              <a:gd name="connsiteX3" fmla="*/ 256252 w 558814"/>
              <a:gd name="connsiteY3" fmla="*/ 1244105 h 1946604"/>
              <a:gd name="connsiteX4" fmla="*/ 256252 w 558814"/>
              <a:gd name="connsiteY4" fmla="*/ 1170627 h 1946604"/>
              <a:gd name="connsiteX5" fmla="*/ 419538 w 558814"/>
              <a:gd name="connsiteY5" fmla="*/ 1680895 h 1946604"/>
              <a:gd name="connsiteX6" fmla="*/ 382799 w 558814"/>
              <a:gd name="connsiteY6" fmla="*/ 1513527 h 1946604"/>
              <a:gd name="connsiteX7" fmla="*/ 558331 w 558814"/>
              <a:gd name="connsiteY7" fmla="*/ 1942152 h 1946604"/>
              <a:gd name="connsiteX8" fmla="*/ 419538 w 558814"/>
              <a:gd name="connsiteY8" fmla="*/ 1648237 h 1946604"/>
              <a:gd name="connsiteX9" fmla="*/ 3159 w 558814"/>
              <a:gd name="connsiteY9" fmla="*/ 386855 h 1946604"/>
              <a:gd name="connsiteX10" fmla="*/ 227677 w 558814"/>
              <a:gd name="connsiteY10" fmla="*/ 1101230 h 1946604"/>
              <a:gd name="connsiteX11" fmla="*/ 219513 w 558814"/>
              <a:gd name="connsiteY11" fmla="*/ 970602 h 1946604"/>
              <a:gd name="connsiteX12" fmla="*/ 341977 w 558814"/>
              <a:gd name="connsiteY12" fmla="*/ 7216 h 1946604"/>
              <a:gd name="connsiteX13" fmla="*/ 288909 w 558814"/>
              <a:gd name="connsiteY13" fmla="*/ 546059 h 1946604"/>
              <a:gd name="connsiteX14" fmla="*/ 256252 w 558814"/>
              <a:gd name="connsiteY14" fmla="*/ 848137 h 1946604"/>
              <a:gd name="connsiteX15" fmla="*/ 395045 w 558814"/>
              <a:gd name="connsiteY15" fmla="*/ 570552 h 1946604"/>
              <a:gd name="connsiteX16" fmla="*/ 509345 w 558814"/>
              <a:gd name="connsiteY16" fmla="*/ 129680 h 194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814" h="1946604">
                <a:moveTo>
                  <a:pt x="509345" y="129680"/>
                </a:moveTo>
                <a:cubicBezTo>
                  <a:pt x="485532" y="196355"/>
                  <a:pt x="291631" y="840654"/>
                  <a:pt x="252170" y="970602"/>
                </a:cubicBezTo>
                <a:cubicBezTo>
                  <a:pt x="212709" y="1100550"/>
                  <a:pt x="271901" y="863786"/>
                  <a:pt x="272581" y="909370"/>
                </a:cubicBezTo>
                <a:cubicBezTo>
                  <a:pt x="273261" y="954954"/>
                  <a:pt x="258973" y="1200562"/>
                  <a:pt x="256252" y="1244105"/>
                </a:cubicBezTo>
                <a:cubicBezTo>
                  <a:pt x="253531" y="1287648"/>
                  <a:pt x="229038" y="1097829"/>
                  <a:pt x="256252" y="1170627"/>
                </a:cubicBezTo>
                <a:cubicBezTo>
                  <a:pt x="283466" y="1243425"/>
                  <a:pt x="398447" y="1623745"/>
                  <a:pt x="419538" y="1680895"/>
                </a:cubicBezTo>
                <a:cubicBezTo>
                  <a:pt x="440629" y="1738045"/>
                  <a:pt x="359667" y="1469984"/>
                  <a:pt x="382799" y="1513527"/>
                </a:cubicBezTo>
                <a:cubicBezTo>
                  <a:pt x="405931" y="1557070"/>
                  <a:pt x="552208" y="1919700"/>
                  <a:pt x="558331" y="1942152"/>
                </a:cubicBezTo>
                <a:cubicBezTo>
                  <a:pt x="564454" y="1964604"/>
                  <a:pt x="512067" y="1907453"/>
                  <a:pt x="419538" y="1648237"/>
                </a:cubicBezTo>
                <a:cubicBezTo>
                  <a:pt x="327009" y="1389021"/>
                  <a:pt x="35136" y="478023"/>
                  <a:pt x="3159" y="386855"/>
                </a:cubicBezTo>
                <a:cubicBezTo>
                  <a:pt x="-28818" y="295687"/>
                  <a:pt x="191618" y="1003939"/>
                  <a:pt x="227677" y="1101230"/>
                </a:cubicBezTo>
                <a:cubicBezTo>
                  <a:pt x="263736" y="1198521"/>
                  <a:pt x="200463" y="1152937"/>
                  <a:pt x="219513" y="970602"/>
                </a:cubicBezTo>
                <a:cubicBezTo>
                  <a:pt x="238563" y="788267"/>
                  <a:pt x="330411" y="77973"/>
                  <a:pt x="341977" y="7216"/>
                </a:cubicBezTo>
                <a:cubicBezTo>
                  <a:pt x="353543" y="-63541"/>
                  <a:pt x="303196" y="405906"/>
                  <a:pt x="288909" y="546059"/>
                </a:cubicBezTo>
                <a:cubicBezTo>
                  <a:pt x="274621" y="686213"/>
                  <a:pt x="238563" y="844055"/>
                  <a:pt x="256252" y="848137"/>
                </a:cubicBezTo>
                <a:cubicBezTo>
                  <a:pt x="273941" y="852219"/>
                  <a:pt x="352863" y="693016"/>
                  <a:pt x="395045" y="570552"/>
                </a:cubicBezTo>
                <a:cubicBezTo>
                  <a:pt x="437227" y="448088"/>
                  <a:pt x="533158" y="63005"/>
                  <a:pt x="509345" y="12968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E03B2A88-A24E-ACC4-2B7E-676FAD1214B8}"/>
              </a:ext>
            </a:extLst>
          </p:cNvPr>
          <p:cNvSpPr/>
          <p:nvPr/>
        </p:nvSpPr>
        <p:spPr>
          <a:xfrm>
            <a:off x="2471942" y="4824975"/>
            <a:ext cx="234614" cy="1333324"/>
          </a:xfrm>
          <a:custGeom>
            <a:avLst/>
            <a:gdLst>
              <a:gd name="connsiteX0" fmla="*/ 234519 w 234614"/>
              <a:gd name="connsiteY0" fmla="*/ 118 h 1333324"/>
              <a:gd name="connsiteX1" fmla="*/ 34494 w 234614"/>
              <a:gd name="connsiteY1" fmla="*/ 657343 h 1333324"/>
              <a:gd name="connsiteX2" fmla="*/ 58987 w 234614"/>
              <a:gd name="connsiteY2" fmla="*/ 1285993 h 1333324"/>
              <a:gd name="connsiteX3" fmla="*/ 58987 w 234614"/>
              <a:gd name="connsiteY3" fmla="*/ 1212514 h 1333324"/>
              <a:gd name="connsiteX4" fmla="*/ 5919 w 234614"/>
              <a:gd name="connsiteY4" fmla="*/ 608357 h 1333324"/>
              <a:gd name="connsiteX5" fmla="*/ 234519 w 234614"/>
              <a:gd name="connsiteY5" fmla="*/ 118 h 133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614" h="1333324">
                <a:moveTo>
                  <a:pt x="234519" y="118"/>
                </a:moveTo>
                <a:cubicBezTo>
                  <a:pt x="239282" y="8282"/>
                  <a:pt x="63749" y="443031"/>
                  <a:pt x="34494" y="657343"/>
                </a:cubicBezTo>
                <a:cubicBezTo>
                  <a:pt x="5239" y="871656"/>
                  <a:pt x="54905" y="1193464"/>
                  <a:pt x="58987" y="1285993"/>
                </a:cubicBezTo>
                <a:cubicBezTo>
                  <a:pt x="63069" y="1378522"/>
                  <a:pt x="67832" y="1325453"/>
                  <a:pt x="58987" y="1212514"/>
                </a:cubicBezTo>
                <a:cubicBezTo>
                  <a:pt x="50142" y="1099575"/>
                  <a:pt x="-20615" y="810423"/>
                  <a:pt x="5919" y="608357"/>
                </a:cubicBezTo>
                <a:cubicBezTo>
                  <a:pt x="32453" y="406291"/>
                  <a:pt x="229756" y="-8046"/>
                  <a:pt x="234519" y="1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>
            <a:extLst>
              <a:ext uri="{FF2B5EF4-FFF2-40B4-BE49-F238E27FC236}">
                <a16:creationId xmlns:a16="http://schemas.microsoft.com/office/drawing/2014/main" id="{D3319BA4-477A-D198-A5B5-44B10526F93F}"/>
              </a:ext>
            </a:extLst>
          </p:cNvPr>
          <p:cNvSpPr/>
          <p:nvPr/>
        </p:nvSpPr>
        <p:spPr>
          <a:xfrm>
            <a:off x="6403838" y="5632208"/>
            <a:ext cx="51002" cy="127522"/>
          </a:xfrm>
          <a:custGeom>
            <a:avLst/>
            <a:gdLst>
              <a:gd name="connsiteX0" fmla="*/ 137 w 51002"/>
              <a:gd name="connsiteY0" fmla="*/ 242 h 127522"/>
              <a:gd name="connsiteX1" fmla="*/ 35062 w 51002"/>
              <a:gd name="connsiteY1" fmla="*/ 57392 h 127522"/>
              <a:gd name="connsiteX2" fmla="*/ 6487 w 51002"/>
              <a:gd name="connsiteY2" fmla="*/ 127242 h 127522"/>
              <a:gd name="connsiteX3" fmla="*/ 50937 w 51002"/>
              <a:gd name="connsiteY3" fmla="*/ 79617 h 127522"/>
              <a:gd name="connsiteX4" fmla="*/ 137 w 51002"/>
              <a:gd name="connsiteY4" fmla="*/ 242 h 12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02" h="127522">
                <a:moveTo>
                  <a:pt x="137" y="242"/>
                </a:moveTo>
                <a:cubicBezTo>
                  <a:pt x="-2509" y="-3462"/>
                  <a:pt x="34004" y="36225"/>
                  <a:pt x="35062" y="57392"/>
                </a:cubicBezTo>
                <a:cubicBezTo>
                  <a:pt x="36120" y="78559"/>
                  <a:pt x="3841" y="123538"/>
                  <a:pt x="6487" y="127242"/>
                </a:cubicBezTo>
                <a:cubicBezTo>
                  <a:pt x="9133" y="130946"/>
                  <a:pt x="48820" y="97079"/>
                  <a:pt x="50937" y="79617"/>
                </a:cubicBezTo>
                <a:cubicBezTo>
                  <a:pt x="53054" y="62155"/>
                  <a:pt x="2783" y="3946"/>
                  <a:pt x="137" y="2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 303">
            <a:extLst>
              <a:ext uri="{FF2B5EF4-FFF2-40B4-BE49-F238E27FC236}">
                <a16:creationId xmlns:a16="http://schemas.microsoft.com/office/drawing/2014/main" id="{ACC30D57-F716-4A36-DC20-9F751CE655CD}"/>
              </a:ext>
            </a:extLst>
          </p:cNvPr>
          <p:cNvSpPr/>
          <p:nvPr/>
        </p:nvSpPr>
        <p:spPr>
          <a:xfrm>
            <a:off x="6378332" y="5635358"/>
            <a:ext cx="82829" cy="124233"/>
          </a:xfrm>
          <a:custGeom>
            <a:avLst/>
            <a:gdLst>
              <a:gd name="connsiteX0" fmla="*/ 82793 w 82829"/>
              <a:gd name="connsiteY0" fmla="*/ 267 h 124233"/>
              <a:gd name="connsiteX1" fmla="*/ 16118 w 82829"/>
              <a:gd name="connsiteY1" fmla="*/ 51067 h 124233"/>
              <a:gd name="connsiteX2" fmla="*/ 28818 w 82829"/>
              <a:gd name="connsiteY2" fmla="*/ 95517 h 124233"/>
              <a:gd name="connsiteX3" fmla="*/ 57393 w 82829"/>
              <a:gd name="connsiteY3" fmla="*/ 124092 h 124233"/>
              <a:gd name="connsiteX4" fmla="*/ 41518 w 82829"/>
              <a:gd name="connsiteY4" fmla="*/ 105042 h 124233"/>
              <a:gd name="connsiteX5" fmla="*/ 243 w 82829"/>
              <a:gd name="connsiteY5" fmla="*/ 73292 h 124233"/>
              <a:gd name="connsiteX6" fmla="*/ 25643 w 82829"/>
              <a:gd name="connsiteY6" fmla="*/ 32017 h 124233"/>
              <a:gd name="connsiteX7" fmla="*/ 82793 w 82829"/>
              <a:gd name="connsiteY7" fmla="*/ 267 h 12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29" h="124233">
                <a:moveTo>
                  <a:pt x="82793" y="267"/>
                </a:moveTo>
                <a:cubicBezTo>
                  <a:pt x="81206" y="3442"/>
                  <a:pt x="25114" y="35192"/>
                  <a:pt x="16118" y="51067"/>
                </a:cubicBezTo>
                <a:cubicBezTo>
                  <a:pt x="7122" y="66942"/>
                  <a:pt x="21939" y="83346"/>
                  <a:pt x="28818" y="95517"/>
                </a:cubicBezTo>
                <a:cubicBezTo>
                  <a:pt x="35697" y="107688"/>
                  <a:pt x="57393" y="124092"/>
                  <a:pt x="57393" y="124092"/>
                </a:cubicBezTo>
                <a:cubicBezTo>
                  <a:pt x="59510" y="125680"/>
                  <a:pt x="51043" y="113509"/>
                  <a:pt x="41518" y="105042"/>
                </a:cubicBezTo>
                <a:cubicBezTo>
                  <a:pt x="31993" y="96575"/>
                  <a:pt x="2889" y="85463"/>
                  <a:pt x="243" y="73292"/>
                </a:cubicBezTo>
                <a:cubicBezTo>
                  <a:pt x="-2403" y="61121"/>
                  <a:pt x="17176" y="41013"/>
                  <a:pt x="25643" y="32017"/>
                </a:cubicBezTo>
                <a:cubicBezTo>
                  <a:pt x="34110" y="23021"/>
                  <a:pt x="84380" y="-2908"/>
                  <a:pt x="82793" y="26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 304">
            <a:extLst>
              <a:ext uri="{FF2B5EF4-FFF2-40B4-BE49-F238E27FC236}">
                <a16:creationId xmlns:a16="http://schemas.microsoft.com/office/drawing/2014/main" id="{E986DEBE-EFF2-5024-FC85-79EF7E3811D6}"/>
              </a:ext>
            </a:extLst>
          </p:cNvPr>
          <p:cNvSpPr/>
          <p:nvPr/>
        </p:nvSpPr>
        <p:spPr>
          <a:xfrm>
            <a:off x="5384696" y="5441900"/>
            <a:ext cx="77212" cy="307052"/>
          </a:xfrm>
          <a:custGeom>
            <a:avLst/>
            <a:gdLst>
              <a:gd name="connsiteX0" fmla="*/ 50904 w 77212"/>
              <a:gd name="connsiteY0" fmla="*/ 50 h 307052"/>
              <a:gd name="connsiteX1" fmla="*/ 3279 w 77212"/>
              <a:gd name="connsiteY1" fmla="*/ 193725 h 307052"/>
              <a:gd name="connsiteX2" fmla="*/ 76304 w 77212"/>
              <a:gd name="connsiteY2" fmla="*/ 304850 h 307052"/>
              <a:gd name="connsiteX3" fmla="*/ 41379 w 77212"/>
              <a:gd name="connsiteY3" fmla="*/ 263575 h 307052"/>
              <a:gd name="connsiteX4" fmla="*/ 104 w 77212"/>
              <a:gd name="connsiteY4" fmla="*/ 212775 h 307052"/>
              <a:gd name="connsiteX5" fmla="*/ 50904 w 77212"/>
              <a:gd name="connsiteY5" fmla="*/ 50 h 30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212" h="307052">
                <a:moveTo>
                  <a:pt x="50904" y="50"/>
                </a:moveTo>
                <a:cubicBezTo>
                  <a:pt x="51433" y="-3125"/>
                  <a:pt x="-954" y="142925"/>
                  <a:pt x="3279" y="193725"/>
                </a:cubicBezTo>
                <a:cubicBezTo>
                  <a:pt x="7512" y="244525"/>
                  <a:pt x="69954" y="293208"/>
                  <a:pt x="76304" y="304850"/>
                </a:cubicBezTo>
                <a:cubicBezTo>
                  <a:pt x="82654" y="316492"/>
                  <a:pt x="54079" y="278921"/>
                  <a:pt x="41379" y="263575"/>
                </a:cubicBezTo>
                <a:cubicBezTo>
                  <a:pt x="28679" y="248229"/>
                  <a:pt x="-2013" y="252462"/>
                  <a:pt x="104" y="212775"/>
                </a:cubicBezTo>
                <a:cubicBezTo>
                  <a:pt x="2221" y="173088"/>
                  <a:pt x="50375" y="3225"/>
                  <a:pt x="50904" y="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 305">
            <a:extLst>
              <a:ext uri="{FF2B5EF4-FFF2-40B4-BE49-F238E27FC236}">
                <a16:creationId xmlns:a16="http://schemas.microsoft.com/office/drawing/2014/main" id="{49180C0C-2093-C1E5-1887-7141A051C00D}"/>
              </a:ext>
            </a:extLst>
          </p:cNvPr>
          <p:cNvSpPr/>
          <p:nvPr/>
        </p:nvSpPr>
        <p:spPr>
          <a:xfrm>
            <a:off x="6077822" y="8241860"/>
            <a:ext cx="232378" cy="943575"/>
          </a:xfrm>
          <a:custGeom>
            <a:avLst/>
            <a:gdLst>
              <a:gd name="connsiteX0" fmla="*/ 232362 w 232378"/>
              <a:gd name="connsiteY0" fmla="*/ 97 h 943575"/>
              <a:gd name="connsiteX1" fmla="*/ 18178 w 232378"/>
              <a:gd name="connsiteY1" fmla="*/ 626172 h 943575"/>
              <a:gd name="connsiteX2" fmla="*/ 55248 w 232378"/>
              <a:gd name="connsiteY2" fmla="*/ 943329 h 943575"/>
              <a:gd name="connsiteX3" fmla="*/ 5821 w 232378"/>
              <a:gd name="connsiteY3" fmla="*/ 580864 h 943575"/>
              <a:gd name="connsiteX4" fmla="*/ 232362 w 232378"/>
              <a:gd name="connsiteY4" fmla="*/ 97 h 94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78" h="943575">
                <a:moveTo>
                  <a:pt x="232362" y="97"/>
                </a:moveTo>
                <a:cubicBezTo>
                  <a:pt x="234421" y="7648"/>
                  <a:pt x="47697" y="468967"/>
                  <a:pt x="18178" y="626172"/>
                </a:cubicBezTo>
                <a:cubicBezTo>
                  <a:pt x="-11341" y="783377"/>
                  <a:pt x="57307" y="950880"/>
                  <a:pt x="55248" y="943329"/>
                </a:cubicBezTo>
                <a:cubicBezTo>
                  <a:pt x="53189" y="935778"/>
                  <a:pt x="-20952" y="736696"/>
                  <a:pt x="5821" y="580864"/>
                </a:cubicBezTo>
                <a:cubicBezTo>
                  <a:pt x="32594" y="425032"/>
                  <a:pt x="230303" y="-7454"/>
                  <a:pt x="232362" y="9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 306">
            <a:extLst>
              <a:ext uri="{FF2B5EF4-FFF2-40B4-BE49-F238E27FC236}">
                <a16:creationId xmlns:a16="http://schemas.microsoft.com/office/drawing/2014/main" id="{52265F16-54C9-690C-6D4A-BB436696FA22}"/>
              </a:ext>
            </a:extLst>
          </p:cNvPr>
          <p:cNvSpPr/>
          <p:nvPr/>
        </p:nvSpPr>
        <p:spPr>
          <a:xfrm>
            <a:off x="4372811" y="8163072"/>
            <a:ext cx="30328" cy="1006200"/>
          </a:xfrm>
          <a:custGeom>
            <a:avLst/>
            <a:gdLst>
              <a:gd name="connsiteX0" fmla="*/ 30313 w 30328"/>
              <a:gd name="connsiteY0" fmla="*/ 12982 h 1006200"/>
              <a:gd name="connsiteX1" fmla="*/ 1481 w 30328"/>
              <a:gd name="connsiteY1" fmla="*/ 997404 h 1006200"/>
              <a:gd name="connsiteX2" fmla="*/ 5600 w 30328"/>
              <a:gd name="connsiteY2" fmla="*/ 470182 h 1006200"/>
              <a:gd name="connsiteX3" fmla="*/ 30313 w 30328"/>
              <a:gd name="connsiteY3" fmla="*/ 12982 h 100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28" h="1006200">
                <a:moveTo>
                  <a:pt x="30313" y="12982"/>
                </a:moveTo>
                <a:cubicBezTo>
                  <a:pt x="29626" y="100852"/>
                  <a:pt x="5600" y="921204"/>
                  <a:pt x="1481" y="997404"/>
                </a:cubicBezTo>
                <a:cubicBezTo>
                  <a:pt x="-2638" y="1073604"/>
                  <a:pt x="2854" y="634252"/>
                  <a:pt x="5600" y="470182"/>
                </a:cubicBezTo>
                <a:cubicBezTo>
                  <a:pt x="8346" y="306112"/>
                  <a:pt x="31000" y="-74888"/>
                  <a:pt x="30313" y="1298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 307">
            <a:extLst>
              <a:ext uri="{FF2B5EF4-FFF2-40B4-BE49-F238E27FC236}">
                <a16:creationId xmlns:a16="http://schemas.microsoft.com/office/drawing/2014/main" id="{A42A71CD-2AF7-4C51-34A4-F4B24C7529C5}"/>
              </a:ext>
            </a:extLst>
          </p:cNvPr>
          <p:cNvSpPr/>
          <p:nvPr/>
        </p:nvSpPr>
        <p:spPr>
          <a:xfrm>
            <a:off x="4265853" y="8839175"/>
            <a:ext cx="583301" cy="1307944"/>
          </a:xfrm>
          <a:custGeom>
            <a:avLst/>
            <a:gdLst>
              <a:gd name="connsiteX0" fmla="*/ 1347 w 583301"/>
              <a:gd name="connsiteY0" fmla="*/ 25 h 1307944"/>
              <a:gd name="connsiteX1" fmla="*/ 133152 w 583301"/>
              <a:gd name="connsiteY1" fmla="*/ 551960 h 1307944"/>
              <a:gd name="connsiteX2" fmla="*/ 540925 w 583301"/>
              <a:gd name="connsiteY2" fmla="*/ 1239820 h 1307944"/>
              <a:gd name="connsiteX3" fmla="*/ 520331 w 583301"/>
              <a:gd name="connsiteY3" fmla="*/ 1202749 h 1307944"/>
              <a:gd name="connsiteX4" fmla="*/ 96082 w 583301"/>
              <a:gd name="connsiteY4" fmla="*/ 531366 h 1307944"/>
              <a:gd name="connsiteX5" fmla="*/ 1347 w 583301"/>
              <a:gd name="connsiteY5" fmla="*/ 25 h 130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3301" h="1307944">
                <a:moveTo>
                  <a:pt x="1347" y="25"/>
                </a:moveTo>
                <a:cubicBezTo>
                  <a:pt x="7525" y="3457"/>
                  <a:pt x="43222" y="345328"/>
                  <a:pt x="133152" y="551960"/>
                </a:cubicBezTo>
                <a:cubicBezTo>
                  <a:pt x="223082" y="758593"/>
                  <a:pt x="540925" y="1239820"/>
                  <a:pt x="540925" y="1239820"/>
                </a:cubicBezTo>
                <a:cubicBezTo>
                  <a:pt x="605455" y="1348285"/>
                  <a:pt x="594472" y="1320825"/>
                  <a:pt x="520331" y="1202749"/>
                </a:cubicBezTo>
                <a:cubicBezTo>
                  <a:pt x="446191" y="1084673"/>
                  <a:pt x="184639" y="727701"/>
                  <a:pt x="96082" y="531366"/>
                </a:cubicBezTo>
                <a:cubicBezTo>
                  <a:pt x="7525" y="335031"/>
                  <a:pt x="-4831" y="-3407"/>
                  <a:pt x="1347" y="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 308">
            <a:extLst>
              <a:ext uri="{FF2B5EF4-FFF2-40B4-BE49-F238E27FC236}">
                <a16:creationId xmlns:a16="http://schemas.microsoft.com/office/drawing/2014/main" id="{2B5F16F2-8F29-489B-AD6A-D31290A64B3D}"/>
              </a:ext>
            </a:extLst>
          </p:cNvPr>
          <p:cNvSpPr/>
          <p:nvPr/>
        </p:nvSpPr>
        <p:spPr>
          <a:xfrm>
            <a:off x="4752023" y="8275134"/>
            <a:ext cx="689755" cy="325673"/>
          </a:xfrm>
          <a:custGeom>
            <a:avLst/>
            <a:gdLst>
              <a:gd name="connsiteX0" fmla="*/ 5328 w 689755"/>
              <a:gd name="connsiteY0" fmla="*/ 3893 h 325673"/>
              <a:gd name="connsiteX1" fmla="*/ 656118 w 689755"/>
              <a:gd name="connsiteY1" fmla="*/ 312812 h 325673"/>
              <a:gd name="connsiteX2" fmla="*/ 602572 w 689755"/>
              <a:gd name="connsiteY2" fmla="*/ 271623 h 325673"/>
              <a:gd name="connsiteX3" fmla="*/ 252463 w 689755"/>
              <a:gd name="connsiteY3" fmla="*/ 3893 h 325673"/>
              <a:gd name="connsiteX4" fmla="*/ 503718 w 689755"/>
              <a:gd name="connsiteY4" fmla="*/ 209839 h 325673"/>
              <a:gd name="connsiteX5" fmla="*/ 450172 w 689755"/>
              <a:gd name="connsiteY5" fmla="*/ 222196 h 325673"/>
              <a:gd name="connsiteX6" fmla="*/ 351318 w 689755"/>
              <a:gd name="connsiteY6" fmla="*/ 143936 h 325673"/>
              <a:gd name="connsiteX7" fmla="*/ 5328 w 689755"/>
              <a:gd name="connsiteY7" fmla="*/ 3893 h 32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9755" h="325673">
                <a:moveTo>
                  <a:pt x="5328" y="3893"/>
                </a:moveTo>
                <a:cubicBezTo>
                  <a:pt x="56128" y="32039"/>
                  <a:pt x="556577" y="268190"/>
                  <a:pt x="656118" y="312812"/>
                </a:cubicBezTo>
                <a:cubicBezTo>
                  <a:pt x="755659" y="357434"/>
                  <a:pt x="602572" y="271623"/>
                  <a:pt x="602572" y="271623"/>
                </a:cubicBezTo>
                <a:lnTo>
                  <a:pt x="252463" y="3893"/>
                </a:lnTo>
                <a:cubicBezTo>
                  <a:pt x="235987" y="-6404"/>
                  <a:pt x="470767" y="173455"/>
                  <a:pt x="503718" y="209839"/>
                </a:cubicBezTo>
                <a:cubicBezTo>
                  <a:pt x="536669" y="246223"/>
                  <a:pt x="475572" y="233180"/>
                  <a:pt x="450172" y="222196"/>
                </a:cubicBezTo>
                <a:cubicBezTo>
                  <a:pt x="424772" y="211212"/>
                  <a:pt x="420653" y="179633"/>
                  <a:pt x="351318" y="143936"/>
                </a:cubicBezTo>
                <a:cubicBezTo>
                  <a:pt x="281983" y="108239"/>
                  <a:pt x="-45472" y="-24253"/>
                  <a:pt x="5328" y="389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 309">
            <a:extLst>
              <a:ext uri="{FF2B5EF4-FFF2-40B4-BE49-F238E27FC236}">
                <a16:creationId xmlns:a16="http://schemas.microsoft.com/office/drawing/2014/main" id="{0F621EBF-B290-8968-7979-C1C0A429BF8C}"/>
              </a:ext>
            </a:extLst>
          </p:cNvPr>
          <p:cNvSpPr/>
          <p:nvPr/>
        </p:nvSpPr>
        <p:spPr>
          <a:xfrm>
            <a:off x="5905490" y="8458951"/>
            <a:ext cx="168971" cy="972565"/>
          </a:xfrm>
          <a:custGeom>
            <a:avLst/>
            <a:gdLst>
              <a:gd name="connsiteX0" fmla="*/ 165796 w 168971"/>
              <a:gd name="connsiteY0" fmla="*/ 26022 h 972565"/>
              <a:gd name="connsiteX1" fmla="*/ 1040 w 168971"/>
              <a:gd name="connsiteY1" fmla="*/ 969254 h 972565"/>
              <a:gd name="connsiteX2" fmla="*/ 99894 w 168971"/>
              <a:gd name="connsiteY2" fmla="*/ 326703 h 972565"/>
              <a:gd name="connsiteX3" fmla="*/ 165796 w 168971"/>
              <a:gd name="connsiteY3" fmla="*/ 26022 h 97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971" h="972565">
                <a:moveTo>
                  <a:pt x="165796" y="26022"/>
                </a:moveTo>
                <a:cubicBezTo>
                  <a:pt x="149320" y="133114"/>
                  <a:pt x="12024" y="919141"/>
                  <a:pt x="1040" y="969254"/>
                </a:cubicBezTo>
                <a:cubicBezTo>
                  <a:pt x="-9944" y="1019367"/>
                  <a:pt x="69002" y="486654"/>
                  <a:pt x="99894" y="326703"/>
                </a:cubicBezTo>
                <a:cubicBezTo>
                  <a:pt x="130786" y="166752"/>
                  <a:pt x="182272" y="-81070"/>
                  <a:pt x="165796" y="260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 310">
            <a:extLst>
              <a:ext uri="{FF2B5EF4-FFF2-40B4-BE49-F238E27FC236}">
                <a16:creationId xmlns:a16="http://schemas.microsoft.com/office/drawing/2014/main" id="{782B106D-9DE8-31E9-3CC6-35572EEA10AE}"/>
              </a:ext>
            </a:extLst>
          </p:cNvPr>
          <p:cNvSpPr/>
          <p:nvPr/>
        </p:nvSpPr>
        <p:spPr>
          <a:xfrm>
            <a:off x="5621676" y="8538029"/>
            <a:ext cx="302396" cy="847372"/>
          </a:xfrm>
          <a:custGeom>
            <a:avLst/>
            <a:gdLst>
              <a:gd name="connsiteX0" fmla="*/ 301329 w 302396"/>
              <a:gd name="connsiteY0" fmla="*/ 4609 h 847372"/>
              <a:gd name="connsiteX1" fmla="*/ 140692 w 302396"/>
              <a:gd name="connsiteY1" fmla="*/ 449452 h 847372"/>
              <a:gd name="connsiteX2" fmla="*/ 648 w 302396"/>
              <a:gd name="connsiteY2" fmla="*/ 844868 h 847372"/>
              <a:gd name="connsiteX3" fmla="*/ 198356 w 302396"/>
              <a:gd name="connsiteY3" fmla="*/ 255863 h 847372"/>
              <a:gd name="connsiteX4" fmla="*/ 301329 w 302396"/>
              <a:gd name="connsiteY4" fmla="*/ 4609 h 84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396" h="847372">
                <a:moveTo>
                  <a:pt x="301329" y="4609"/>
                </a:moveTo>
                <a:cubicBezTo>
                  <a:pt x="291718" y="36874"/>
                  <a:pt x="190805" y="309409"/>
                  <a:pt x="140692" y="449452"/>
                </a:cubicBezTo>
                <a:cubicBezTo>
                  <a:pt x="90579" y="589495"/>
                  <a:pt x="-8963" y="877133"/>
                  <a:pt x="648" y="844868"/>
                </a:cubicBezTo>
                <a:cubicBezTo>
                  <a:pt x="10259" y="812603"/>
                  <a:pt x="142750" y="396593"/>
                  <a:pt x="198356" y="255863"/>
                </a:cubicBezTo>
                <a:cubicBezTo>
                  <a:pt x="253961" y="115133"/>
                  <a:pt x="310940" y="-27656"/>
                  <a:pt x="301329" y="460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 311">
            <a:extLst>
              <a:ext uri="{FF2B5EF4-FFF2-40B4-BE49-F238E27FC236}">
                <a16:creationId xmlns:a16="http://schemas.microsoft.com/office/drawing/2014/main" id="{22317B2F-7774-A6A4-413F-DC205AB0C109}"/>
              </a:ext>
            </a:extLst>
          </p:cNvPr>
          <p:cNvSpPr/>
          <p:nvPr/>
        </p:nvSpPr>
        <p:spPr>
          <a:xfrm>
            <a:off x="4621416" y="8649715"/>
            <a:ext cx="907652" cy="321465"/>
          </a:xfrm>
          <a:custGeom>
            <a:avLst/>
            <a:gdLst>
              <a:gd name="connsiteX0" fmla="*/ 11 w 907652"/>
              <a:gd name="connsiteY0" fmla="*/ 15 h 321465"/>
              <a:gd name="connsiteX1" fmla="*/ 399546 w 907652"/>
              <a:gd name="connsiteY1" fmla="*/ 271863 h 321465"/>
              <a:gd name="connsiteX2" fmla="*/ 737298 w 907652"/>
              <a:gd name="connsiteY2" fmla="*/ 296577 h 321465"/>
              <a:gd name="connsiteX3" fmla="*/ 906173 w 907652"/>
              <a:gd name="connsiteY3" fmla="*/ 214199 h 321465"/>
              <a:gd name="connsiteX4" fmla="*/ 811438 w 907652"/>
              <a:gd name="connsiteY4" fmla="*/ 275982 h 321465"/>
              <a:gd name="connsiteX5" fmla="*/ 671395 w 907652"/>
              <a:gd name="connsiteY5" fmla="*/ 321290 h 321465"/>
              <a:gd name="connsiteX6" fmla="*/ 387189 w 907652"/>
              <a:gd name="connsiteY6" fmla="*/ 259507 h 321465"/>
              <a:gd name="connsiteX7" fmla="*/ 11 w 907652"/>
              <a:gd name="connsiteY7" fmla="*/ 15 h 32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7652" h="321465">
                <a:moveTo>
                  <a:pt x="11" y="15"/>
                </a:moveTo>
                <a:cubicBezTo>
                  <a:pt x="2070" y="2074"/>
                  <a:pt x="276665" y="222436"/>
                  <a:pt x="399546" y="271863"/>
                </a:cubicBezTo>
                <a:cubicBezTo>
                  <a:pt x="522427" y="321290"/>
                  <a:pt x="652860" y="306188"/>
                  <a:pt x="737298" y="296577"/>
                </a:cubicBezTo>
                <a:cubicBezTo>
                  <a:pt x="821736" y="286966"/>
                  <a:pt x="893816" y="217632"/>
                  <a:pt x="906173" y="214199"/>
                </a:cubicBezTo>
                <a:cubicBezTo>
                  <a:pt x="918530" y="210767"/>
                  <a:pt x="850568" y="258134"/>
                  <a:pt x="811438" y="275982"/>
                </a:cubicBezTo>
                <a:cubicBezTo>
                  <a:pt x="772308" y="293830"/>
                  <a:pt x="742103" y="324036"/>
                  <a:pt x="671395" y="321290"/>
                </a:cubicBezTo>
                <a:cubicBezTo>
                  <a:pt x="600687" y="318544"/>
                  <a:pt x="494967" y="314426"/>
                  <a:pt x="387189" y="259507"/>
                </a:cubicBezTo>
                <a:cubicBezTo>
                  <a:pt x="279411" y="204588"/>
                  <a:pt x="-2048" y="-2044"/>
                  <a:pt x="11" y="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 312">
            <a:extLst>
              <a:ext uri="{FF2B5EF4-FFF2-40B4-BE49-F238E27FC236}">
                <a16:creationId xmlns:a16="http://schemas.microsoft.com/office/drawing/2014/main" id="{AD0B0BAC-3A47-3F81-4DEE-54AAD6E175C2}"/>
              </a:ext>
            </a:extLst>
          </p:cNvPr>
          <p:cNvSpPr/>
          <p:nvPr/>
        </p:nvSpPr>
        <p:spPr>
          <a:xfrm>
            <a:off x="5502010" y="9139338"/>
            <a:ext cx="88489" cy="831715"/>
          </a:xfrm>
          <a:custGeom>
            <a:avLst/>
            <a:gdLst>
              <a:gd name="connsiteX0" fmla="*/ 866 w 88489"/>
              <a:gd name="connsiteY0" fmla="*/ 4662 h 831715"/>
              <a:gd name="connsiteX1" fmla="*/ 87363 w 88489"/>
              <a:gd name="connsiteY1" fmla="*/ 816089 h 831715"/>
              <a:gd name="connsiteX2" fmla="*/ 46174 w 88489"/>
              <a:gd name="connsiteY2" fmla="*/ 498932 h 831715"/>
              <a:gd name="connsiteX3" fmla="*/ 866 w 88489"/>
              <a:gd name="connsiteY3" fmla="*/ 4662 h 83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489" h="831715">
                <a:moveTo>
                  <a:pt x="866" y="4662"/>
                </a:moveTo>
                <a:cubicBezTo>
                  <a:pt x="7731" y="57522"/>
                  <a:pt x="79812" y="733711"/>
                  <a:pt x="87363" y="816089"/>
                </a:cubicBezTo>
                <a:cubicBezTo>
                  <a:pt x="94914" y="898467"/>
                  <a:pt x="62650" y="634856"/>
                  <a:pt x="46174" y="498932"/>
                </a:cubicBezTo>
                <a:cubicBezTo>
                  <a:pt x="29698" y="363008"/>
                  <a:pt x="-5999" y="-48198"/>
                  <a:pt x="866" y="46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 313">
            <a:extLst>
              <a:ext uri="{FF2B5EF4-FFF2-40B4-BE49-F238E27FC236}">
                <a16:creationId xmlns:a16="http://schemas.microsoft.com/office/drawing/2014/main" id="{59016443-8EC2-E0C5-7814-A18133ECD5E2}"/>
              </a:ext>
            </a:extLst>
          </p:cNvPr>
          <p:cNvSpPr/>
          <p:nvPr/>
        </p:nvSpPr>
        <p:spPr>
          <a:xfrm>
            <a:off x="4493676" y="8319527"/>
            <a:ext cx="61990" cy="1171895"/>
          </a:xfrm>
          <a:custGeom>
            <a:avLst/>
            <a:gdLst>
              <a:gd name="connsiteX0" fmla="*/ 24778 w 61990"/>
              <a:gd name="connsiteY0" fmla="*/ 689 h 1171895"/>
              <a:gd name="connsiteX1" fmla="*/ 49492 w 61990"/>
              <a:gd name="connsiteY1" fmla="*/ 651478 h 1171895"/>
              <a:gd name="connsiteX2" fmla="*/ 65 w 61990"/>
              <a:gd name="connsiteY2" fmla="*/ 1170462 h 1171895"/>
              <a:gd name="connsiteX3" fmla="*/ 61848 w 61990"/>
              <a:gd name="connsiteY3" fmla="*/ 779165 h 1171895"/>
              <a:gd name="connsiteX4" fmla="*/ 24778 w 61990"/>
              <a:gd name="connsiteY4" fmla="*/ 689 h 117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90" h="1171895">
                <a:moveTo>
                  <a:pt x="24778" y="689"/>
                </a:moveTo>
                <a:cubicBezTo>
                  <a:pt x="22719" y="-20592"/>
                  <a:pt x="53611" y="456516"/>
                  <a:pt x="49492" y="651478"/>
                </a:cubicBezTo>
                <a:cubicBezTo>
                  <a:pt x="45373" y="846440"/>
                  <a:pt x="-1994" y="1149181"/>
                  <a:pt x="65" y="1170462"/>
                </a:cubicBezTo>
                <a:cubicBezTo>
                  <a:pt x="2124" y="1191743"/>
                  <a:pt x="59102" y="972068"/>
                  <a:pt x="61848" y="779165"/>
                </a:cubicBezTo>
                <a:cubicBezTo>
                  <a:pt x="64594" y="586262"/>
                  <a:pt x="26837" y="21970"/>
                  <a:pt x="24778" y="6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 314">
            <a:extLst>
              <a:ext uri="{FF2B5EF4-FFF2-40B4-BE49-F238E27FC236}">
                <a16:creationId xmlns:a16="http://schemas.microsoft.com/office/drawing/2014/main" id="{CC78D0F3-B835-1ED0-F002-A01ABF5F7211}"/>
              </a:ext>
            </a:extLst>
          </p:cNvPr>
          <p:cNvSpPr/>
          <p:nvPr/>
        </p:nvSpPr>
        <p:spPr>
          <a:xfrm>
            <a:off x="5152695" y="9226352"/>
            <a:ext cx="57765" cy="696197"/>
          </a:xfrm>
          <a:custGeom>
            <a:avLst/>
            <a:gdLst>
              <a:gd name="connsiteX0" fmla="*/ 41262 w 57765"/>
              <a:gd name="connsiteY0" fmla="*/ 26 h 696197"/>
              <a:gd name="connsiteX1" fmla="*/ 8310 w 57765"/>
              <a:gd name="connsiteY1" fmla="*/ 465464 h 696197"/>
              <a:gd name="connsiteX2" fmla="*/ 57737 w 57765"/>
              <a:gd name="connsiteY2" fmla="*/ 696124 h 696197"/>
              <a:gd name="connsiteX3" fmla="*/ 73 w 57765"/>
              <a:gd name="connsiteY3" fmla="*/ 444870 h 696197"/>
              <a:gd name="connsiteX4" fmla="*/ 41262 w 57765"/>
              <a:gd name="connsiteY4" fmla="*/ 26 h 6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65" h="696197">
                <a:moveTo>
                  <a:pt x="41262" y="26"/>
                </a:moveTo>
                <a:cubicBezTo>
                  <a:pt x="42635" y="3458"/>
                  <a:pt x="5564" y="349448"/>
                  <a:pt x="8310" y="465464"/>
                </a:cubicBezTo>
                <a:cubicBezTo>
                  <a:pt x="11056" y="581480"/>
                  <a:pt x="59110" y="699556"/>
                  <a:pt x="57737" y="696124"/>
                </a:cubicBezTo>
                <a:cubicBezTo>
                  <a:pt x="56364" y="692692"/>
                  <a:pt x="2132" y="561573"/>
                  <a:pt x="73" y="444870"/>
                </a:cubicBezTo>
                <a:cubicBezTo>
                  <a:pt x="-1986" y="328167"/>
                  <a:pt x="39889" y="-3406"/>
                  <a:pt x="41262" y="2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 315">
            <a:extLst>
              <a:ext uri="{FF2B5EF4-FFF2-40B4-BE49-F238E27FC236}">
                <a16:creationId xmlns:a16="http://schemas.microsoft.com/office/drawing/2014/main" id="{69DBE2C0-446A-E4AE-3297-C0DD14D8890C}"/>
              </a:ext>
            </a:extLst>
          </p:cNvPr>
          <p:cNvSpPr/>
          <p:nvPr/>
        </p:nvSpPr>
        <p:spPr>
          <a:xfrm>
            <a:off x="5292437" y="9173621"/>
            <a:ext cx="127646" cy="821189"/>
          </a:xfrm>
          <a:custGeom>
            <a:avLst/>
            <a:gdLst>
              <a:gd name="connsiteX0" fmla="*/ 374 w 127646"/>
              <a:gd name="connsiteY0" fmla="*/ 3330 h 821189"/>
              <a:gd name="connsiteX1" fmla="*/ 123941 w 127646"/>
              <a:gd name="connsiteY1" fmla="*/ 802401 h 821189"/>
              <a:gd name="connsiteX2" fmla="*/ 86871 w 127646"/>
              <a:gd name="connsiteY2" fmla="*/ 526433 h 821189"/>
              <a:gd name="connsiteX3" fmla="*/ 374 w 127646"/>
              <a:gd name="connsiteY3" fmla="*/ 3330 h 82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646" h="821189">
                <a:moveTo>
                  <a:pt x="374" y="3330"/>
                </a:moveTo>
                <a:cubicBezTo>
                  <a:pt x="6552" y="49325"/>
                  <a:pt x="109525" y="715217"/>
                  <a:pt x="123941" y="802401"/>
                </a:cubicBezTo>
                <a:cubicBezTo>
                  <a:pt x="138357" y="889585"/>
                  <a:pt x="107466" y="652060"/>
                  <a:pt x="86871" y="526433"/>
                </a:cubicBezTo>
                <a:cubicBezTo>
                  <a:pt x="66277" y="400806"/>
                  <a:pt x="-5804" y="-42665"/>
                  <a:pt x="374" y="33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 316">
            <a:extLst>
              <a:ext uri="{FF2B5EF4-FFF2-40B4-BE49-F238E27FC236}">
                <a16:creationId xmlns:a16="http://schemas.microsoft.com/office/drawing/2014/main" id="{C9A9B0B0-D5B3-CC35-FACE-66A2DF9D97B1}"/>
              </a:ext>
            </a:extLst>
          </p:cNvPr>
          <p:cNvSpPr/>
          <p:nvPr/>
        </p:nvSpPr>
        <p:spPr>
          <a:xfrm>
            <a:off x="4691438" y="8872151"/>
            <a:ext cx="158848" cy="1000900"/>
          </a:xfrm>
          <a:custGeom>
            <a:avLst/>
            <a:gdLst>
              <a:gd name="connsiteX0" fmla="*/ 11 w 158848"/>
              <a:gd name="connsiteY0" fmla="*/ 0 h 1000900"/>
              <a:gd name="connsiteX1" fmla="*/ 144173 w 158848"/>
              <a:gd name="connsiteY1" fmla="*/ 671384 h 1000900"/>
              <a:gd name="connsiteX2" fmla="*/ 131816 w 158848"/>
              <a:gd name="connsiteY2" fmla="*/ 1000898 h 1000900"/>
              <a:gd name="connsiteX3" fmla="*/ 152411 w 158848"/>
              <a:gd name="connsiteY3" fmla="*/ 667265 h 1000900"/>
              <a:gd name="connsiteX4" fmla="*/ 11 w 158848"/>
              <a:gd name="connsiteY4" fmla="*/ 0 h 100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8" h="1000900">
                <a:moveTo>
                  <a:pt x="11" y="0"/>
                </a:moveTo>
                <a:cubicBezTo>
                  <a:pt x="-1362" y="687"/>
                  <a:pt x="122206" y="504568"/>
                  <a:pt x="144173" y="671384"/>
                </a:cubicBezTo>
                <a:cubicBezTo>
                  <a:pt x="166141" y="838200"/>
                  <a:pt x="130443" y="1001585"/>
                  <a:pt x="131816" y="1000898"/>
                </a:cubicBezTo>
                <a:cubicBezTo>
                  <a:pt x="133189" y="1000212"/>
                  <a:pt x="174378" y="830649"/>
                  <a:pt x="152411" y="667265"/>
                </a:cubicBezTo>
                <a:cubicBezTo>
                  <a:pt x="130444" y="503881"/>
                  <a:pt x="1384" y="-687"/>
                  <a:pt x="1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 317">
            <a:extLst>
              <a:ext uri="{FF2B5EF4-FFF2-40B4-BE49-F238E27FC236}">
                <a16:creationId xmlns:a16="http://schemas.microsoft.com/office/drawing/2014/main" id="{8EB13CB8-4649-DC73-7132-3F94952DD7B3}"/>
              </a:ext>
            </a:extLst>
          </p:cNvPr>
          <p:cNvSpPr/>
          <p:nvPr/>
        </p:nvSpPr>
        <p:spPr>
          <a:xfrm>
            <a:off x="4960713" y="9071472"/>
            <a:ext cx="193661" cy="858791"/>
          </a:xfrm>
          <a:custGeom>
            <a:avLst/>
            <a:gdLst>
              <a:gd name="connsiteX0" fmla="*/ 2584 w 193661"/>
              <a:gd name="connsiteY0" fmla="*/ 10744 h 858791"/>
              <a:gd name="connsiteX1" fmla="*/ 192055 w 193661"/>
              <a:gd name="connsiteY1" fmla="*/ 851004 h 858791"/>
              <a:gd name="connsiteX2" fmla="*/ 89082 w 193661"/>
              <a:gd name="connsiteY2" fmla="*/ 406160 h 858791"/>
              <a:gd name="connsiteX3" fmla="*/ 2584 w 193661"/>
              <a:gd name="connsiteY3" fmla="*/ 10744 h 85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661" h="858791">
                <a:moveTo>
                  <a:pt x="2584" y="10744"/>
                </a:moveTo>
                <a:cubicBezTo>
                  <a:pt x="19746" y="84885"/>
                  <a:pt x="177639" y="785101"/>
                  <a:pt x="192055" y="851004"/>
                </a:cubicBezTo>
                <a:cubicBezTo>
                  <a:pt x="206471" y="916907"/>
                  <a:pt x="119974" y="546890"/>
                  <a:pt x="89082" y="406160"/>
                </a:cubicBezTo>
                <a:cubicBezTo>
                  <a:pt x="58190" y="265430"/>
                  <a:pt x="-14578" y="-63397"/>
                  <a:pt x="2584" y="1074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 318">
            <a:extLst>
              <a:ext uri="{FF2B5EF4-FFF2-40B4-BE49-F238E27FC236}">
                <a16:creationId xmlns:a16="http://schemas.microsoft.com/office/drawing/2014/main" id="{4132BF03-42D5-76BE-4DF7-C97229CD2D87}"/>
              </a:ext>
            </a:extLst>
          </p:cNvPr>
          <p:cNvSpPr/>
          <p:nvPr/>
        </p:nvSpPr>
        <p:spPr>
          <a:xfrm>
            <a:off x="3821004" y="7685394"/>
            <a:ext cx="518284" cy="1213536"/>
          </a:xfrm>
          <a:custGeom>
            <a:avLst/>
            <a:gdLst>
              <a:gd name="connsiteX0" fmla="*/ 449338 w 518284"/>
              <a:gd name="connsiteY0" fmla="*/ 454651 h 1213536"/>
              <a:gd name="connsiteX1" fmla="*/ 463478 w 518284"/>
              <a:gd name="connsiteY1" fmla="*/ 704462 h 1213536"/>
              <a:gd name="connsiteX2" fmla="*/ 491759 w 518284"/>
              <a:gd name="connsiteY2" fmla="*/ 1189942 h 1213536"/>
              <a:gd name="connsiteX3" fmla="*/ 477619 w 518284"/>
              <a:gd name="connsiteY3" fmla="*/ 1020260 h 1213536"/>
              <a:gd name="connsiteX4" fmla="*/ 6278 w 518284"/>
              <a:gd name="connsiteY4" fmla="*/ 16305 h 1213536"/>
              <a:gd name="connsiteX5" fmla="*/ 218382 w 518284"/>
              <a:gd name="connsiteY5" fmla="*/ 426371 h 1213536"/>
              <a:gd name="connsiteX6" fmla="*/ 388064 w 518284"/>
              <a:gd name="connsiteY6" fmla="*/ 798730 h 1213536"/>
              <a:gd name="connsiteX7" fmla="*/ 260802 w 518284"/>
              <a:gd name="connsiteY7" fmla="*/ 237835 h 1213536"/>
              <a:gd name="connsiteX8" fmla="*/ 350357 w 518284"/>
              <a:gd name="connsiteY8" fmla="*/ 492359 h 1213536"/>
              <a:gd name="connsiteX9" fmla="*/ 454052 w 518284"/>
              <a:gd name="connsiteY9" fmla="*/ 860004 h 1213536"/>
              <a:gd name="connsiteX10" fmla="*/ 449338 w 518284"/>
              <a:gd name="connsiteY10" fmla="*/ 454651 h 121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8284" h="1213536">
                <a:moveTo>
                  <a:pt x="449338" y="454651"/>
                </a:moveTo>
                <a:cubicBezTo>
                  <a:pt x="450909" y="428727"/>
                  <a:pt x="456408" y="581914"/>
                  <a:pt x="463478" y="704462"/>
                </a:cubicBezTo>
                <a:cubicBezTo>
                  <a:pt x="470548" y="827010"/>
                  <a:pt x="489402" y="1137309"/>
                  <a:pt x="491759" y="1189942"/>
                </a:cubicBezTo>
                <a:cubicBezTo>
                  <a:pt x="494116" y="1242575"/>
                  <a:pt x="558532" y="1215866"/>
                  <a:pt x="477619" y="1020260"/>
                </a:cubicBezTo>
                <a:cubicBezTo>
                  <a:pt x="396706" y="824654"/>
                  <a:pt x="49484" y="115286"/>
                  <a:pt x="6278" y="16305"/>
                </a:cubicBezTo>
                <a:cubicBezTo>
                  <a:pt x="-36928" y="-82676"/>
                  <a:pt x="154751" y="295967"/>
                  <a:pt x="218382" y="426371"/>
                </a:cubicBezTo>
                <a:cubicBezTo>
                  <a:pt x="282013" y="556775"/>
                  <a:pt x="380994" y="830153"/>
                  <a:pt x="388064" y="798730"/>
                </a:cubicBezTo>
                <a:cubicBezTo>
                  <a:pt x="395134" y="767307"/>
                  <a:pt x="267086" y="288897"/>
                  <a:pt x="260802" y="237835"/>
                </a:cubicBezTo>
                <a:cubicBezTo>
                  <a:pt x="254518" y="186773"/>
                  <a:pt x="318149" y="388664"/>
                  <a:pt x="350357" y="492359"/>
                </a:cubicBezTo>
                <a:cubicBezTo>
                  <a:pt x="382565" y="596054"/>
                  <a:pt x="435984" y="867074"/>
                  <a:pt x="454052" y="860004"/>
                </a:cubicBezTo>
                <a:cubicBezTo>
                  <a:pt x="472120" y="852934"/>
                  <a:pt x="447767" y="480575"/>
                  <a:pt x="449338" y="45465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 319">
            <a:extLst>
              <a:ext uri="{FF2B5EF4-FFF2-40B4-BE49-F238E27FC236}">
                <a16:creationId xmlns:a16="http://schemas.microsoft.com/office/drawing/2014/main" id="{D40443FF-DC90-2003-DD95-A80804A702D7}"/>
              </a:ext>
            </a:extLst>
          </p:cNvPr>
          <p:cNvSpPr/>
          <p:nvPr/>
        </p:nvSpPr>
        <p:spPr>
          <a:xfrm>
            <a:off x="4392737" y="8036252"/>
            <a:ext cx="172843" cy="471763"/>
          </a:xfrm>
          <a:custGeom>
            <a:avLst/>
            <a:gdLst>
              <a:gd name="connsiteX0" fmla="*/ 154 w 172843"/>
              <a:gd name="connsiteY0" fmla="*/ 99 h 471763"/>
              <a:gd name="connsiteX1" fmla="*/ 127416 w 172843"/>
              <a:gd name="connsiteY1" fmla="*/ 297043 h 471763"/>
              <a:gd name="connsiteX2" fmla="*/ 165123 w 172843"/>
              <a:gd name="connsiteY2" fmla="*/ 471439 h 471763"/>
              <a:gd name="connsiteX3" fmla="*/ 155696 w 172843"/>
              <a:gd name="connsiteY3" fmla="*/ 330037 h 471763"/>
              <a:gd name="connsiteX4" fmla="*/ 154 w 172843"/>
              <a:gd name="connsiteY4" fmla="*/ 99 h 4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43" h="471763">
                <a:moveTo>
                  <a:pt x="154" y="99"/>
                </a:moveTo>
                <a:cubicBezTo>
                  <a:pt x="-4559" y="-5400"/>
                  <a:pt x="99921" y="218486"/>
                  <a:pt x="127416" y="297043"/>
                </a:cubicBezTo>
                <a:cubicBezTo>
                  <a:pt x="154911" y="375600"/>
                  <a:pt x="160410" y="465940"/>
                  <a:pt x="165123" y="471439"/>
                </a:cubicBezTo>
                <a:cubicBezTo>
                  <a:pt x="169836" y="476938"/>
                  <a:pt x="183977" y="411736"/>
                  <a:pt x="155696" y="330037"/>
                </a:cubicBezTo>
                <a:cubicBezTo>
                  <a:pt x="127416" y="248338"/>
                  <a:pt x="4867" y="5598"/>
                  <a:pt x="154" y="9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 320">
            <a:extLst>
              <a:ext uri="{FF2B5EF4-FFF2-40B4-BE49-F238E27FC236}">
                <a16:creationId xmlns:a16="http://schemas.microsoft.com/office/drawing/2014/main" id="{B8EFB52B-82B8-3226-0D41-F2D291C8386B}"/>
              </a:ext>
            </a:extLst>
          </p:cNvPr>
          <p:cNvSpPr/>
          <p:nvPr/>
        </p:nvSpPr>
        <p:spPr>
          <a:xfrm>
            <a:off x="5245969" y="8375619"/>
            <a:ext cx="795025" cy="198156"/>
          </a:xfrm>
          <a:custGeom>
            <a:avLst/>
            <a:gdLst>
              <a:gd name="connsiteX0" fmla="*/ 47 w 795025"/>
              <a:gd name="connsiteY0" fmla="*/ 198059 h 198156"/>
              <a:gd name="connsiteX1" fmla="*/ 372406 w 795025"/>
              <a:gd name="connsiteY1" fmla="*/ 127358 h 198156"/>
              <a:gd name="connsiteX2" fmla="*/ 787186 w 795025"/>
              <a:gd name="connsiteY2" fmla="*/ 47230 h 198156"/>
              <a:gd name="connsiteX3" fmla="*/ 622217 w 795025"/>
              <a:gd name="connsiteY3" fmla="*/ 47230 h 198156"/>
              <a:gd name="connsiteX4" fmla="*/ 353553 w 795025"/>
              <a:gd name="connsiteY4" fmla="*/ 96 h 198156"/>
              <a:gd name="connsiteX5" fmla="*/ 631643 w 795025"/>
              <a:gd name="connsiteY5" fmla="*/ 61371 h 198156"/>
              <a:gd name="connsiteX6" fmla="*/ 348839 w 795025"/>
              <a:gd name="connsiteY6" fmla="*/ 108505 h 198156"/>
              <a:gd name="connsiteX7" fmla="*/ 47 w 795025"/>
              <a:gd name="connsiteY7" fmla="*/ 198059 h 19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5025" h="198156">
                <a:moveTo>
                  <a:pt x="47" y="198059"/>
                </a:moveTo>
                <a:cubicBezTo>
                  <a:pt x="3975" y="201201"/>
                  <a:pt x="372406" y="127358"/>
                  <a:pt x="372406" y="127358"/>
                </a:cubicBezTo>
                <a:cubicBezTo>
                  <a:pt x="503596" y="102220"/>
                  <a:pt x="745551" y="60585"/>
                  <a:pt x="787186" y="47230"/>
                </a:cubicBezTo>
                <a:cubicBezTo>
                  <a:pt x="828821" y="33875"/>
                  <a:pt x="694489" y="55086"/>
                  <a:pt x="622217" y="47230"/>
                </a:cubicBezTo>
                <a:cubicBezTo>
                  <a:pt x="549945" y="39374"/>
                  <a:pt x="351982" y="-2261"/>
                  <a:pt x="353553" y="96"/>
                </a:cubicBezTo>
                <a:cubicBezTo>
                  <a:pt x="355124" y="2453"/>
                  <a:pt x="632429" y="43303"/>
                  <a:pt x="631643" y="61371"/>
                </a:cubicBezTo>
                <a:cubicBezTo>
                  <a:pt x="630857" y="79439"/>
                  <a:pt x="461961" y="84938"/>
                  <a:pt x="348839" y="108505"/>
                </a:cubicBezTo>
                <a:cubicBezTo>
                  <a:pt x="235717" y="132072"/>
                  <a:pt x="-3881" y="194917"/>
                  <a:pt x="47" y="19805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 321">
            <a:extLst>
              <a:ext uri="{FF2B5EF4-FFF2-40B4-BE49-F238E27FC236}">
                <a16:creationId xmlns:a16="http://schemas.microsoft.com/office/drawing/2014/main" id="{AFF5389F-E999-CCDB-A5CE-07F4F0AE1595}"/>
              </a:ext>
            </a:extLst>
          </p:cNvPr>
          <p:cNvSpPr/>
          <p:nvPr/>
        </p:nvSpPr>
        <p:spPr>
          <a:xfrm>
            <a:off x="4599380" y="8331303"/>
            <a:ext cx="461219" cy="436780"/>
          </a:xfrm>
          <a:custGeom>
            <a:avLst/>
            <a:gdLst>
              <a:gd name="connsiteX0" fmla="*/ 900 w 461219"/>
              <a:gd name="connsiteY0" fmla="*/ 1992 h 436780"/>
              <a:gd name="connsiteX1" fmla="*/ 255424 w 461219"/>
              <a:gd name="connsiteY1" fmla="*/ 138681 h 436780"/>
              <a:gd name="connsiteX2" fmla="*/ 458100 w 461219"/>
              <a:gd name="connsiteY2" fmla="*/ 435625 h 436780"/>
              <a:gd name="connsiteX3" fmla="*/ 349692 w 461219"/>
              <a:gd name="connsiteY3" fmla="*/ 232949 h 436780"/>
              <a:gd name="connsiteX4" fmla="*/ 900 w 461219"/>
              <a:gd name="connsiteY4" fmla="*/ 1992 h 43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219" h="436780">
                <a:moveTo>
                  <a:pt x="900" y="1992"/>
                </a:moveTo>
                <a:cubicBezTo>
                  <a:pt x="-14811" y="-13719"/>
                  <a:pt x="179224" y="66409"/>
                  <a:pt x="255424" y="138681"/>
                </a:cubicBezTo>
                <a:cubicBezTo>
                  <a:pt x="331624" y="210953"/>
                  <a:pt x="442389" y="419914"/>
                  <a:pt x="458100" y="435625"/>
                </a:cubicBezTo>
                <a:cubicBezTo>
                  <a:pt x="473811" y="451336"/>
                  <a:pt x="429034" y="302865"/>
                  <a:pt x="349692" y="232949"/>
                </a:cubicBezTo>
                <a:cubicBezTo>
                  <a:pt x="270350" y="163034"/>
                  <a:pt x="16611" y="17703"/>
                  <a:pt x="900" y="199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 322">
            <a:extLst>
              <a:ext uri="{FF2B5EF4-FFF2-40B4-BE49-F238E27FC236}">
                <a16:creationId xmlns:a16="http://schemas.microsoft.com/office/drawing/2014/main" id="{80DB3A94-1A0B-C684-7C8F-F5766CF5DF74}"/>
              </a:ext>
            </a:extLst>
          </p:cNvPr>
          <p:cNvSpPr/>
          <p:nvPr/>
        </p:nvSpPr>
        <p:spPr>
          <a:xfrm>
            <a:off x="4357043" y="7209683"/>
            <a:ext cx="95565" cy="203742"/>
          </a:xfrm>
          <a:custGeom>
            <a:avLst/>
            <a:gdLst>
              <a:gd name="connsiteX0" fmla="*/ 7139 w 95565"/>
              <a:gd name="connsiteY0" fmla="*/ 9 h 203742"/>
              <a:gd name="connsiteX1" fmla="*/ 16730 w 95565"/>
              <a:gd name="connsiteY1" fmla="*/ 124700 h 203742"/>
              <a:gd name="connsiteX2" fmla="*/ 93463 w 95565"/>
              <a:gd name="connsiteY2" fmla="*/ 201433 h 203742"/>
              <a:gd name="connsiteX3" fmla="*/ 67886 w 95565"/>
              <a:gd name="connsiteY3" fmla="*/ 179053 h 203742"/>
              <a:gd name="connsiteX4" fmla="*/ 3942 w 95565"/>
              <a:gd name="connsiteY4" fmla="*/ 131095 h 203742"/>
              <a:gd name="connsiteX5" fmla="*/ 7139 w 95565"/>
              <a:gd name="connsiteY5" fmla="*/ 9 h 203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565" h="203742">
                <a:moveTo>
                  <a:pt x="7139" y="9"/>
                </a:moveTo>
                <a:cubicBezTo>
                  <a:pt x="9270" y="-1057"/>
                  <a:pt x="2343" y="91129"/>
                  <a:pt x="16730" y="124700"/>
                </a:cubicBezTo>
                <a:cubicBezTo>
                  <a:pt x="31117" y="158271"/>
                  <a:pt x="84937" y="192374"/>
                  <a:pt x="93463" y="201433"/>
                </a:cubicBezTo>
                <a:cubicBezTo>
                  <a:pt x="101989" y="210492"/>
                  <a:pt x="82806" y="190776"/>
                  <a:pt x="67886" y="179053"/>
                </a:cubicBezTo>
                <a:cubicBezTo>
                  <a:pt x="52966" y="167330"/>
                  <a:pt x="13534" y="156140"/>
                  <a:pt x="3942" y="131095"/>
                </a:cubicBezTo>
                <a:cubicBezTo>
                  <a:pt x="-5650" y="106050"/>
                  <a:pt x="5008" y="1075"/>
                  <a:pt x="7139" y="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 323">
            <a:extLst>
              <a:ext uri="{FF2B5EF4-FFF2-40B4-BE49-F238E27FC236}">
                <a16:creationId xmlns:a16="http://schemas.microsoft.com/office/drawing/2014/main" id="{1297A359-39DA-5542-7907-813722801FFC}"/>
              </a:ext>
            </a:extLst>
          </p:cNvPr>
          <p:cNvSpPr/>
          <p:nvPr/>
        </p:nvSpPr>
        <p:spPr>
          <a:xfrm>
            <a:off x="4265046" y="7692383"/>
            <a:ext cx="119929" cy="125077"/>
          </a:xfrm>
          <a:custGeom>
            <a:avLst/>
            <a:gdLst>
              <a:gd name="connsiteX0" fmla="*/ 23 w 119929"/>
              <a:gd name="connsiteY0" fmla="*/ 87 h 125077"/>
              <a:gd name="connsiteX1" fmla="*/ 99136 w 119929"/>
              <a:gd name="connsiteY1" fmla="*/ 76820 h 125077"/>
              <a:gd name="connsiteX2" fmla="*/ 118319 w 119929"/>
              <a:gd name="connsiteY2" fmla="*/ 124778 h 125077"/>
              <a:gd name="connsiteX3" fmla="*/ 108727 w 119929"/>
              <a:gd name="connsiteY3" fmla="*/ 92806 h 125077"/>
              <a:gd name="connsiteX4" fmla="*/ 23 w 119929"/>
              <a:gd name="connsiteY4" fmla="*/ 87 h 12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29" h="125077">
                <a:moveTo>
                  <a:pt x="23" y="87"/>
                </a:moveTo>
                <a:cubicBezTo>
                  <a:pt x="-1575" y="-2577"/>
                  <a:pt x="79420" y="56038"/>
                  <a:pt x="99136" y="76820"/>
                </a:cubicBezTo>
                <a:cubicBezTo>
                  <a:pt x="118852" y="97602"/>
                  <a:pt x="116721" y="122114"/>
                  <a:pt x="118319" y="124778"/>
                </a:cubicBezTo>
                <a:cubicBezTo>
                  <a:pt x="119917" y="127442"/>
                  <a:pt x="123647" y="111989"/>
                  <a:pt x="108727" y="92806"/>
                </a:cubicBezTo>
                <a:cubicBezTo>
                  <a:pt x="93807" y="73623"/>
                  <a:pt x="1621" y="2751"/>
                  <a:pt x="23" y="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 324">
            <a:extLst>
              <a:ext uri="{FF2B5EF4-FFF2-40B4-BE49-F238E27FC236}">
                <a16:creationId xmlns:a16="http://schemas.microsoft.com/office/drawing/2014/main" id="{EFE4D59E-5DCF-4A09-C10C-C97C3058CA9B}"/>
              </a:ext>
            </a:extLst>
          </p:cNvPr>
          <p:cNvSpPr/>
          <p:nvPr/>
        </p:nvSpPr>
        <p:spPr>
          <a:xfrm>
            <a:off x="5117704" y="7439796"/>
            <a:ext cx="52178" cy="166642"/>
          </a:xfrm>
          <a:custGeom>
            <a:avLst/>
            <a:gdLst>
              <a:gd name="connsiteX0" fmla="*/ 17004 w 52178"/>
              <a:gd name="connsiteY0" fmla="*/ 95 h 166642"/>
              <a:gd name="connsiteX1" fmla="*/ 1018 w 52178"/>
              <a:gd name="connsiteY1" fmla="*/ 102405 h 166642"/>
              <a:gd name="connsiteX2" fmla="*/ 52173 w 52178"/>
              <a:gd name="connsiteY2" fmla="*/ 166349 h 166642"/>
              <a:gd name="connsiteX3" fmla="*/ 4215 w 52178"/>
              <a:gd name="connsiteY3" fmla="*/ 121589 h 166642"/>
              <a:gd name="connsiteX4" fmla="*/ 17004 w 52178"/>
              <a:gd name="connsiteY4" fmla="*/ 95 h 16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78" h="166642">
                <a:moveTo>
                  <a:pt x="17004" y="95"/>
                </a:moveTo>
                <a:cubicBezTo>
                  <a:pt x="16471" y="-3102"/>
                  <a:pt x="-4843" y="74696"/>
                  <a:pt x="1018" y="102405"/>
                </a:cubicBezTo>
                <a:cubicBezTo>
                  <a:pt x="6879" y="130114"/>
                  <a:pt x="51640" y="163152"/>
                  <a:pt x="52173" y="166349"/>
                </a:cubicBezTo>
                <a:cubicBezTo>
                  <a:pt x="52706" y="169546"/>
                  <a:pt x="10610" y="146101"/>
                  <a:pt x="4215" y="121589"/>
                </a:cubicBezTo>
                <a:cubicBezTo>
                  <a:pt x="-2180" y="97077"/>
                  <a:pt x="17537" y="3292"/>
                  <a:pt x="17004" y="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 325">
            <a:extLst>
              <a:ext uri="{FF2B5EF4-FFF2-40B4-BE49-F238E27FC236}">
                <a16:creationId xmlns:a16="http://schemas.microsoft.com/office/drawing/2014/main" id="{788A0D92-FF4F-84A8-5C73-D1F29926A7EF}"/>
              </a:ext>
            </a:extLst>
          </p:cNvPr>
          <p:cNvSpPr/>
          <p:nvPr/>
        </p:nvSpPr>
        <p:spPr>
          <a:xfrm>
            <a:off x="4706279" y="7385472"/>
            <a:ext cx="51338" cy="99422"/>
          </a:xfrm>
          <a:custGeom>
            <a:avLst/>
            <a:gdLst>
              <a:gd name="connsiteX0" fmla="*/ 4 w 51338"/>
              <a:gd name="connsiteY0" fmla="*/ 66 h 99422"/>
              <a:gd name="connsiteX1" fmla="*/ 47962 w 51338"/>
              <a:gd name="connsiteY1" fmla="*/ 64011 h 99422"/>
              <a:gd name="connsiteX2" fmla="*/ 35173 w 51338"/>
              <a:gd name="connsiteY2" fmla="*/ 99180 h 99422"/>
              <a:gd name="connsiteX3" fmla="*/ 51159 w 51338"/>
              <a:gd name="connsiteY3" fmla="*/ 76799 h 99422"/>
              <a:gd name="connsiteX4" fmla="*/ 4 w 51338"/>
              <a:gd name="connsiteY4" fmla="*/ 66 h 9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38" h="99422">
                <a:moveTo>
                  <a:pt x="4" y="66"/>
                </a:moveTo>
                <a:cubicBezTo>
                  <a:pt x="-529" y="-2065"/>
                  <a:pt x="42101" y="47492"/>
                  <a:pt x="47962" y="64011"/>
                </a:cubicBezTo>
                <a:cubicBezTo>
                  <a:pt x="53823" y="80530"/>
                  <a:pt x="34640" y="97049"/>
                  <a:pt x="35173" y="99180"/>
                </a:cubicBezTo>
                <a:cubicBezTo>
                  <a:pt x="35706" y="101311"/>
                  <a:pt x="53290" y="89055"/>
                  <a:pt x="51159" y="76799"/>
                </a:cubicBezTo>
                <a:cubicBezTo>
                  <a:pt x="49028" y="64543"/>
                  <a:pt x="537" y="2197"/>
                  <a:pt x="4" y="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 326">
            <a:extLst>
              <a:ext uri="{FF2B5EF4-FFF2-40B4-BE49-F238E27FC236}">
                <a16:creationId xmlns:a16="http://schemas.microsoft.com/office/drawing/2014/main" id="{8BF297BD-7133-5A51-A76F-E7058044A26A}"/>
              </a:ext>
            </a:extLst>
          </p:cNvPr>
          <p:cNvSpPr/>
          <p:nvPr/>
        </p:nvSpPr>
        <p:spPr>
          <a:xfrm>
            <a:off x="5190059" y="7689087"/>
            <a:ext cx="725495" cy="83339"/>
          </a:xfrm>
          <a:custGeom>
            <a:avLst/>
            <a:gdLst>
              <a:gd name="connsiteX0" fmla="*/ 11790 w 725495"/>
              <a:gd name="connsiteY0" fmla="*/ 186 h 83339"/>
              <a:gd name="connsiteX1" fmla="*/ 686400 w 725495"/>
              <a:gd name="connsiteY1" fmla="*/ 48144 h 83339"/>
              <a:gd name="connsiteX2" fmla="*/ 619258 w 725495"/>
              <a:gd name="connsiteY2" fmla="*/ 38552 h 83339"/>
              <a:gd name="connsiteX3" fmla="*/ 408243 w 725495"/>
              <a:gd name="connsiteY3" fmla="*/ 83313 h 83339"/>
              <a:gd name="connsiteX4" fmla="*/ 545723 w 725495"/>
              <a:gd name="connsiteY4" fmla="*/ 44947 h 83339"/>
              <a:gd name="connsiteX5" fmla="*/ 277158 w 725495"/>
              <a:gd name="connsiteY5" fmla="*/ 32158 h 83339"/>
              <a:gd name="connsiteX6" fmla="*/ 11790 w 725495"/>
              <a:gd name="connsiteY6" fmla="*/ 186 h 8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5495" h="83339">
                <a:moveTo>
                  <a:pt x="11790" y="186"/>
                </a:moveTo>
                <a:cubicBezTo>
                  <a:pt x="79997" y="2850"/>
                  <a:pt x="585155" y="41750"/>
                  <a:pt x="686400" y="48144"/>
                </a:cubicBezTo>
                <a:cubicBezTo>
                  <a:pt x="787645" y="54538"/>
                  <a:pt x="665617" y="32691"/>
                  <a:pt x="619258" y="38552"/>
                </a:cubicBezTo>
                <a:cubicBezTo>
                  <a:pt x="572899" y="44413"/>
                  <a:pt x="420499" y="82247"/>
                  <a:pt x="408243" y="83313"/>
                </a:cubicBezTo>
                <a:cubicBezTo>
                  <a:pt x="395987" y="84379"/>
                  <a:pt x="567570" y="53473"/>
                  <a:pt x="545723" y="44947"/>
                </a:cubicBezTo>
                <a:cubicBezTo>
                  <a:pt x="523876" y="36421"/>
                  <a:pt x="364548" y="40151"/>
                  <a:pt x="277158" y="32158"/>
                </a:cubicBezTo>
                <a:cubicBezTo>
                  <a:pt x="189768" y="24165"/>
                  <a:pt x="-56417" y="-2478"/>
                  <a:pt x="11790" y="18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 327">
            <a:extLst>
              <a:ext uri="{FF2B5EF4-FFF2-40B4-BE49-F238E27FC236}">
                <a16:creationId xmlns:a16="http://schemas.microsoft.com/office/drawing/2014/main" id="{0C9467A2-8B68-13FE-57CC-E16D5666BF06}"/>
              </a:ext>
            </a:extLst>
          </p:cNvPr>
          <p:cNvSpPr/>
          <p:nvPr/>
        </p:nvSpPr>
        <p:spPr>
          <a:xfrm>
            <a:off x="6096927" y="7238426"/>
            <a:ext cx="211304" cy="361640"/>
          </a:xfrm>
          <a:custGeom>
            <a:avLst/>
            <a:gdLst>
              <a:gd name="connsiteX0" fmla="*/ 211154 w 211304"/>
              <a:gd name="connsiteY0" fmla="*/ 41 h 361640"/>
              <a:gd name="connsiteX1" fmla="*/ 57688 w 211304"/>
              <a:gd name="connsiteY1" fmla="*/ 246226 h 361640"/>
              <a:gd name="connsiteX2" fmla="*/ 60886 w 211304"/>
              <a:gd name="connsiteY2" fmla="*/ 198268 h 361640"/>
              <a:gd name="connsiteX3" fmla="*/ 3336 w 211304"/>
              <a:gd name="connsiteY3" fmla="*/ 281395 h 361640"/>
              <a:gd name="connsiteX4" fmla="*/ 6533 w 211304"/>
              <a:gd name="connsiteY4" fmla="*/ 223845 h 361640"/>
              <a:gd name="connsiteX5" fmla="*/ 3336 w 211304"/>
              <a:gd name="connsiteY5" fmla="*/ 361325 h 361640"/>
              <a:gd name="connsiteX6" fmla="*/ 9730 w 211304"/>
              <a:gd name="connsiteY6" fmla="*/ 262212 h 361640"/>
              <a:gd name="connsiteX7" fmla="*/ 16125 w 211304"/>
              <a:gd name="connsiteY7" fmla="*/ 284592 h 361640"/>
              <a:gd name="connsiteX8" fmla="*/ 51294 w 211304"/>
              <a:gd name="connsiteY8" fmla="*/ 191873 h 361640"/>
              <a:gd name="connsiteX9" fmla="*/ 76872 w 211304"/>
              <a:gd name="connsiteY9" fmla="*/ 188676 h 361640"/>
              <a:gd name="connsiteX10" fmla="*/ 83266 w 211304"/>
              <a:gd name="connsiteY10" fmla="*/ 287789 h 361640"/>
              <a:gd name="connsiteX11" fmla="*/ 86463 w 211304"/>
              <a:gd name="connsiteY11" fmla="*/ 227043 h 361640"/>
              <a:gd name="connsiteX12" fmla="*/ 211154 w 211304"/>
              <a:gd name="connsiteY12" fmla="*/ 41 h 36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304" h="361640">
                <a:moveTo>
                  <a:pt x="211154" y="41"/>
                </a:moveTo>
                <a:cubicBezTo>
                  <a:pt x="206358" y="3238"/>
                  <a:pt x="82733" y="213188"/>
                  <a:pt x="57688" y="246226"/>
                </a:cubicBezTo>
                <a:cubicBezTo>
                  <a:pt x="32643" y="279264"/>
                  <a:pt x="69945" y="192407"/>
                  <a:pt x="60886" y="198268"/>
                </a:cubicBezTo>
                <a:cubicBezTo>
                  <a:pt x="51827" y="204130"/>
                  <a:pt x="12395" y="277132"/>
                  <a:pt x="3336" y="281395"/>
                </a:cubicBezTo>
                <a:cubicBezTo>
                  <a:pt x="-5723" y="285658"/>
                  <a:pt x="6533" y="210523"/>
                  <a:pt x="6533" y="223845"/>
                </a:cubicBezTo>
                <a:cubicBezTo>
                  <a:pt x="6533" y="237167"/>
                  <a:pt x="2803" y="354931"/>
                  <a:pt x="3336" y="361325"/>
                </a:cubicBezTo>
                <a:cubicBezTo>
                  <a:pt x="3869" y="367719"/>
                  <a:pt x="7598" y="275001"/>
                  <a:pt x="9730" y="262212"/>
                </a:cubicBezTo>
                <a:cubicBezTo>
                  <a:pt x="11861" y="249423"/>
                  <a:pt x="9198" y="296315"/>
                  <a:pt x="16125" y="284592"/>
                </a:cubicBezTo>
                <a:cubicBezTo>
                  <a:pt x="23052" y="272869"/>
                  <a:pt x="41170" y="207859"/>
                  <a:pt x="51294" y="191873"/>
                </a:cubicBezTo>
                <a:cubicBezTo>
                  <a:pt x="61418" y="175887"/>
                  <a:pt x="71543" y="172690"/>
                  <a:pt x="76872" y="188676"/>
                </a:cubicBezTo>
                <a:cubicBezTo>
                  <a:pt x="82201" y="204662"/>
                  <a:pt x="81668" y="281395"/>
                  <a:pt x="83266" y="287789"/>
                </a:cubicBezTo>
                <a:cubicBezTo>
                  <a:pt x="84864" y="294183"/>
                  <a:pt x="68346" y="272869"/>
                  <a:pt x="86463" y="227043"/>
                </a:cubicBezTo>
                <a:cubicBezTo>
                  <a:pt x="104580" y="181217"/>
                  <a:pt x="215950" y="-3156"/>
                  <a:pt x="211154" y="4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 328">
            <a:extLst>
              <a:ext uri="{FF2B5EF4-FFF2-40B4-BE49-F238E27FC236}">
                <a16:creationId xmlns:a16="http://schemas.microsoft.com/office/drawing/2014/main" id="{1351DC55-C351-DDD7-4D9B-61697C51F8C1}"/>
              </a:ext>
            </a:extLst>
          </p:cNvPr>
          <p:cNvSpPr/>
          <p:nvPr/>
        </p:nvSpPr>
        <p:spPr>
          <a:xfrm>
            <a:off x="6178501" y="8569303"/>
            <a:ext cx="212280" cy="168431"/>
          </a:xfrm>
          <a:custGeom>
            <a:avLst/>
            <a:gdLst>
              <a:gd name="connsiteX0" fmla="*/ 49 w 212280"/>
              <a:gd name="connsiteY0" fmla="*/ 22 h 168431"/>
              <a:gd name="connsiteX1" fmla="*/ 196899 w 212280"/>
              <a:gd name="connsiteY1" fmla="*/ 142897 h 168431"/>
              <a:gd name="connsiteX2" fmla="*/ 177849 w 212280"/>
              <a:gd name="connsiteY2" fmla="*/ 155597 h 168431"/>
              <a:gd name="connsiteX3" fmla="*/ 49 w 212280"/>
              <a:gd name="connsiteY3" fmla="*/ 22 h 16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280" h="168431">
                <a:moveTo>
                  <a:pt x="49" y="22"/>
                </a:moveTo>
                <a:cubicBezTo>
                  <a:pt x="3224" y="-2095"/>
                  <a:pt x="196899" y="142897"/>
                  <a:pt x="196899" y="142897"/>
                </a:cubicBezTo>
                <a:cubicBezTo>
                  <a:pt x="226532" y="168826"/>
                  <a:pt x="209599" y="178351"/>
                  <a:pt x="177849" y="155597"/>
                </a:cubicBezTo>
                <a:cubicBezTo>
                  <a:pt x="146099" y="132843"/>
                  <a:pt x="-3126" y="2139"/>
                  <a:pt x="49" y="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 329">
            <a:extLst>
              <a:ext uri="{FF2B5EF4-FFF2-40B4-BE49-F238E27FC236}">
                <a16:creationId xmlns:a16="http://schemas.microsoft.com/office/drawing/2014/main" id="{2C4AB120-BE21-378F-49D5-93105C184F9F}"/>
              </a:ext>
            </a:extLst>
          </p:cNvPr>
          <p:cNvSpPr/>
          <p:nvPr/>
        </p:nvSpPr>
        <p:spPr>
          <a:xfrm>
            <a:off x="7454743" y="9343895"/>
            <a:ext cx="1538383" cy="290413"/>
          </a:xfrm>
          <a:custGeom>
            <a:avLst/>
            <a:gdLst>
              <a:gd name="connsiteX0" fmla="*/ 157 w 1538383"/>
              <a:gd name="connsiteY0" fmla="*/ 130 h 290413"/>
              <a:gd name="connsiteX1" fmla="*/ 501807 w 1538383"/>
              <a:gd name="connsiteY1" fmla="*/ 120780 h 290413"/>
              <a:gd name="connsiteX2" fmla="*/ 1524157 w 1538383"/>
              <a:gd name="connsiteY2" fmla="*/ 289055 h 290413"/>
              <a:gd name="connsiteX3" fmla="*/ 1057432 w 1538383"/>
              <a:gd name="connsiteY3" fmla="*/ 196980 h 290413"/>
              <a:gd name="connsiteX4" fmla="*/ 466882 w 1538383"/>
              <a:gd name="connsiteY4" fmla="*/ 139830 h 290413"/>
              <a:gd name="connsiteX5" fmla="*/ 546257 w 1538383"/>
              <a:gd name="connsiteY5" fmla="*/ 143005 h 290413"/>
              <a:gd name="connsiteX6" fmla="*/ 157 w 1538383"/>
              <a:gd name="connsiteY6" fmla="*/ 130 h 29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8383" h="290413">
                <a:moveTo>
                  <a:pt x="157" y="130"/>
                </a:moveTo>
                <a:cubicBezTo>
                  <a:pt x="-7251" y="-3574"/>
                  <a:pt x="247807" y="72626"/>
                  <a:pt x="501807" y="120780"/>
                </a:cubicBezTo>
                <a:cubicBezTo>
                  <a:pt x="755807" y="168934"/>
                  <a:pt x="1431553" y="276355"/>
                  <a:pt x="1524157" y="289055"/>
                </a:cubicBezTo>
                <a:cubicBezTo>
                  <a:pt x="1616761" y="301755"/>
                  <a:pt x="1233644" y="221851"/>
                  <a:pt x="1057432" y="196980"/>
                </a:cubicBezTo>
                <a:cubicBezTo>
                  <a:pt x="881220" y="172109"/>
                  <a:pt x="552078" y="148826"/>
                  <a:pt x="466882" y="139830"/>
                </a:cubicBezTo>
                <a:cubicBezTo>
                  <a:pt x="381686" y="130834"/>
                  <a:pt x="630924" y="165759"/>
                  <a:pt x="546257" y="143005"/>
                </a:cubicBezTo>
                <a:lnTo>
                  <a:pt x="157" y="13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 330">
            <a:extLst>
              <a:ext uri="{FF2B5EF4-FFF2-40B4-BE49-F238E27FC236}">
                <a16:creationId xmlns:a16="http://schemas.microsoft.com/office/drawing/2014/main" id="{0C3490D7-A9B0-7057-D3C0-4498480FD666}"/>
              </a:ext>
            </a:extLst>
          </p:cNvPr>
          <p:cNvSpPr/>
          <p:nvPr/>
        </p:nvSpPr>
        <p:spPr>
          <a:xfrm>
            <a:off x="7451725" y="9340850"/>
            <a:ext cx="498475" cy="139700"/>
          </a:xfrm>
          <a:custGeom>
            <a:avLst/>
            <a:gdLst>
              <a:gd name="connsiteX0" fmla="*/ 0 w 498475"/>
              <a:gd name="connsiteY0" fmla="*/ 0 h 139700"/>
              <a:gd name="connsiteX1" fmla="*/ 498475 w 498475"/>
              <a:gd name="connsiteY1" fmla="*/ 139700 h 139700"/>
              <a:gd name="connsiteX2" fmla="*/ 371475 w 498475"/>
              <a:gd name="connsiteY2" fmla="*/ 104775 h 139700"/>
              <a:gd name="connsiteX3" fmla="*/ 0 w 498475"/>
              <a:gd name="connsiteY3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475" h="139700">
                <a:moveTo>
                  <a:pt x="0" y="0"/>
                </a:moveTo>
                <a:lnTo>
                  <a:pt x="498475" y="139700"/>
                </a:lnTo>
                <a:lnTo>
                  <a:pt x="371475" y="1047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 331">
            <a:extLst>
              <a:ext uri="{FF2B5EF4-FFF2-40B4-BE49-F238E27FC236}">
                <a16:creationId xmlns:a16="http://schemas.microsoft.com/office/drawing/2014/main" id="{6A94C58B-B0B1-7DA8-62B9-B2D70AB0E2B7}"/>
              </a:ext>
            </a:extLst>
          </p:cNvPr>
          <p:cNvSpPr/>
          <p:nvPr/>
        </p:nvSpPr>
        <p:spPr>
          <a:xfrm>
            <a:off x="8957235" y="9620209"/>
            <a:ext cx="568871" cy="432660"/>
          </a:xfrm>
          <a:custGeom>
            <a:avLst/>
            <a:gdLst>
              <a:gd name="connsiteX0" fmla="*/ 5790 w 568871"/>
              <a:gd name="connsiteY0" fmla="*/ 9566 h 432660"/>
              <a:gd name="connsiteX1" fmla="*/ 307415 w 568871"/>
              <a:gd name="connsiteY1" fmla="*/ 142916 h 432660"/>
              <a:gd name="connsiteX2" fmla="*/ 564590 w 568871"/>
              <a:gd name="connsiteY2" fmla="*/ 428666 h 432660"/>
              <a:gd name="connsiteX3" fmla="*/ 443940 w 568871"/>
              <a:gd name="connsiteY3" fmla="*/ 292141 h 432660"/>
              <a:gd name="connsiteX4" fmla="*/ 135965 w 568871"/>
              <a:gd name="connsiteY4" fmla="*/ 41316 h 432660"/>
              <a:gd name="connsiteX5" fmla="*/ 5790 w 568871"/>
              <a:gd name="connsiteY5" fmla="*/ 9566 h 43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871" h="432660">
                <a:moveTo>
                  <a:pt x="5790" y="9566"/>
                </a:moveTo>
                <a:cubicBezTo>
                  <a:pt x="34365" y="26499"/>
                  <a:pt x="214282" y="73066"/>
                  <a:pt x="307415" y="142916"/>
                </a:cubicBezTo>
                <a:cubicBezTo>
                  <a:pt x="400548" y="212766"/>
                  <a:pt x="541836" y="403795"/>
                  <a:pt x="564590" y="428666"/>
                </a:cubicBezTo>
                <a:cubicBezTo>
                  <a:pt x="587344" y="453537"/>
                  <a:pt x="515377" y="356699"/>
                  <a:pt x="443940" y="292141"/>
                </a:cubicBezTo>
                <a:cubicBezTo>
                  <a:pt x="372503" y="227583"/>
                  <a:pt x="212165" y="87354"/>
                  <a:pt x="135965" y="41316"/>
                </a:cubicBezTo>
                <a:cubicBezTo>
                  <a:pt x="59765" y="-4722"/>
                  <a:pt x="-22785" y="-7367"/>
                  <a:pt x="5790" y="95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 332">
            <a:extLst>
              <a:ext uri="{FF2B5EF4-FFF2-40B4-BE49-F238E27FC236}">
                <a16:creationId xmlns:a16="http://schemas.microsoft.com/office/drawing/2014/main" id="{81BF7925-A202-36D7-8C32-B0254149CE29}"/>
              </a:ext>
            </a:extLst>
          </p:cNvPr>
          <p:cNvSpPr/>
          <p:nvPr/>
        </p:nvSpPr>
        <p:spPr>
          <a:xfrm>
            <a:off x="7489286" y="9437551"/>
            <a:ext cx="249260" cy="151089"/>
          </a:xfrm>
          <a:custGeom>
            <a:avLst/>
            <a:gdLst>
              <a:gd name="connsiteX0" fmla="*/ 19589 w 249260"/>
              <a:gd name="connsiteY0" fmla="*/ 4899 h 151089"/>
              <a:gd name="connsiteX1" fmla="*/ 241839 w 249260"/>
              <a:gd name="connsiteY1" fmla="*/ 14424 h 151089"/>
              <a:gd name="connsiteX2" fmla="*/ 178339 w 249260"/>
              <a:gd name="connsiteY2" fmla="*/ 39824 h 151089"/>
              <a:gd name="connsiteX3" fmla="*/ 539 w 249260"/>
              <a:gd name="connsiteY3" fmla="*/ 150949 h 151089"/>
              <a:gd name="connsiteX4" fmla="*/ 241839 w 249260"/>
              <a:gd name="connsiteY4" fmla="*/ 14424 h 151089"/>
              <a:gd name="connsiteX5" fmla="*/ 19589 w 249260"/>
              <a:gd name="connsiteY5" fmla="*/ 4899 h 15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260" h="151089">
                <a:moveTo>
                  <a:pt x="19589" y="4899"/>
                </a:moveTo>
                <a:cubicBezTo>
                  <a:pt x="19589" y="4899"/>
                  <a:pt x="215381" y="8603"/>
                  <a:pt x="241839" y="14424"/>
                </a:cubicBezTo>
                <a:cubicBezTo>
                  <a:pt x="268297" y="20245"/>
                  <a:pt x="218556" y="17070"/>
                  <a:pt x="178339" y="39824"/>
                </a:cubicBezTo>
                <a:cubicBezTo>
                  <a:pt x="138122" y="62578"/>
                  <a:pt x="-10044" y="155182"/>
                  <a:pt x="539" y="150949"/>
                </a:cubicBezTo>
                <a:cubicBezTo>
                  <a:pt x="11122" y="146716"/>
                  <a:pt x="231785" y="39824"/>
                  <a:pt x="241839" y="14424"/>
                </a:cubicBezTo>
                <a:cubicBezTo>
                  <a:pt x="251893" y="-10976"/>
                  <a:pt x="19589" y="4899"/>
                  <a:pt x="19589" y="489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 333">
            <a:extLst>
              <a:ext uri="{FF2B5EF4-FFF2-40B4-BE49-F238E27FC236}">
                <a16:creationId xmlns:a16="http://schemas.microsoft.com/office/drawing/2014/main" id="{CFC5484D-725B-A398-6F7B-26A2F1327C65}"/>
              </a:ext>
            </a:extLst>
          </p:cNvPr>
          <p:cNvSpPr/>
          <p:nvPr/>
        </p:nvSpPr>
        <p:spPr>
          <a:xfrm>
            <a:off x="7540625" y="9566164"/>
            <a:ext cx="641472" cy="282686"/>
          </a:xfrm>
          <a:custGeom>
            <a:avLst/>
            <a:gdLst>
              <a:gd name="connsiteX0" fmla="*/ 0 w 641472"/>
              <a:gd name="connsiteY0" fmla="*/ 282686 h 282686"/>
              <a:gd name="connsiteX1" fmla="*/ 454025 w 641472"/>
              <a:gd name="connsiteY1" fmla="*/ 25511 h 282686"/>
              <a:gd name="connsiteX2" fmla="*/ 412750 w 641472"/>
              <a:gd name="connsiteY2" fmla="*/ 66786 h 282686"/>
              <a:gd name="connsiteX3" fmla="*/ 641350 w 641472"/>
              <a:gd name="connsiteY3" fmla="*/ 111 h 282686"/>
              <a:gd name="connsiteX4" fmla="*/ 377825 w 641472"/>
              <a:gd name="connsiteY4" fmla="*/ 85836 h 282686"/>
              <a:gd name="connsiteX5" fmla="*/ 428625 w 641472"/>
              <a:gd name="connsiteY5" fmla="*/ 60436 h 282686"/>
              <a:gd name="connsiteX6" fmla="*/ 0 w 641472"/>
              <a:gd name="connsiteY6" fmla="*/ 282686 h 28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1472" h="282686">
                <a:moveTo>
                  <a:pt x="0" y="282686"/>
                </a:moveTo>
                <a:lnTo>
                  <a:pt x="454025" y="25511"/>
                </a:lnTo>
                <a:cubicBezTo>
                  <a:pt x="522817" y="-10472"/>
                  <a:pt x="381529" y="71019"/>
                  <a:pt x="412750" y="66786"/>
                </a:cubicBezTo>
                <a:cubicBezTo>
                  <a:pt x="443971" y="62553"/>
                  <a:pt x="647171" y="-3064"/>
                  <a:pt x="641350" y="111"/>
                </a:cubicBezTo>
                <a:cubicBezTo>
                  <a:pt x="635529" y="3286"/>
                  <a:pt x="413279" y="75782"/>
                  <a:pt x="377825" y="85836"/>
                </a:cubicBezTo>
                <a:cubicBezTo>
                  <a:pt x="342371" y="95890"/>
                  <a:pt x="428625" y="60436"/>
                  <a:pt x="428625" y="60436"/>
                </a:cubicBezTo>
                <a:lnTo>
                  <a:pt x="0" y="28268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 334">
            <a:extLst>
              <a:ext uri="{FF2B5EF4-FFF2-40B4-BE49-F238E27FC236}">
                <a16:creationId xmlns:a16="http://schemas.microsoft.com/office/drawing/2014/main" id="{73F9A3C4-96A5-5CC7-F0F9-120EAC779037}"/>
              </a:ext>
            </a:extLst>
          </p:cNvPr>
          <p:cNvSpPr/>
          <p:nvPr/>
        </p:nvSpPr>
        <p:spPr>
          <a:xfrm>
            <a:off x="8263306" y="9629429"/>
            <a:ext cx="953883" cy="238795"/>
          </a:xfrm>
          <a:custGeom>
            <a:avLst/>
            <a:gdLst>
              <a:gd name="connsiteX0" fmla="*/ 1219 w 953883"/>
              <a:gd name="connsiteY0" fmla="*/ 346 h 238795"/>
              <a:gd name="connsiteX1" fmla="*/ 461594 w 953883"/>
              <a:gd name="connsiteY1" fmla="*/ 32096 h 238795"/>
              <a:gd name="connsiteX2" fmla="*/ 829894 w 953883"/>
              <a:gd name="connsiteY2" fmla="*/ 130521 h 238795"/>
              <a:gd name="connsiteX3" fmla="*/ 804494 w 953883"/>
              <a:gd name="connsiteY3" fmla="*/ 108296 h 238795"/>
              <a:gd name="connsiteX4" fmla="*/ 953719 w 953883"/>
              <a:gd name="connsiteY4" fmla="*/ 238471 h 238795"/>
              <a:gd name="connsiteX5" fmla="*/ 829894 w 953883"/>
              <a:gd name="connsiteY5" fmla="*/ 143221 h 238795"/>
              <a:gd name="connsiteX6" fmla="*/ 655269 w 953883"/>
              <a:gd name="connsiteY6" fmla="*/ 76546 h 238795"/>
              <a:gd name="connsiteX7" fmla="*/ 474294 w 953883"/>
              <a:gd name="connsiteY7" fmla="*/ 47971 h 238795"/>
              <a:gd name="connsiteX8" fmla="*/ 607644 w 953883"/>
              <a:gd name="connsiteY8" fmla="*/ 47971 h 238795"/>
              <a:gd name="connsiteX9" fmla="*/ 1219 w 953883"/>
              <a:gd name="connsiteY9" fmla="*/ 346 h 23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3883" h="238795">
                <a:moveTo>
                  <a:pt x="1219" y="346"/>
                </a:moveTo>
                <a:cubicBezTo>
                  <a:pt x="-23123" y="-2300"/>
                  <a:pt x="323481" y="10400"/>
                  <a:pt x="461594" y="32096"/>
                </a:cubicBezTo>
                <a:cubicBezTo>
                  <a:pt x="599707" y="53792"/>
                  <a:pt x="772744" y="117821"/>
                  <a:pt x="829894" y="130521"/>
                </a:cubicBezTo>
                <a:cubicBezTo>
                  <a:pt x="887044" y="143221"/>
                  <a:pt x="804494" y="108296"/>
                  <a:pt x="804494" y="108296"/>
                </a:cubicBezTo>
                <a:cubicBezTo>
                  <a:pt x="825132" y="126288"/>
                  <a:pt x="949486" y="232650"/>
                  <a:pt x="953719" y="238471"/>
                </a:cubicBezTo>
                <a:cubicBezTo>
                  <a:pt x="957952" y="244292"/>
                  <a:pt x="879636" y="170209"/>
                  <a:pt x="829894" y="143221"/>
                </a:cubicBezTo>
                <a:cubicBezTo>
                  <a:pt x="780152" y="116233"/>
                  <a:pt x="714536" y="92421"/>
                  <a:pt x="655269" y="76546"/>
                </a:cubicBezTo>
                <a:cubicBezTo>
                  <a:pt x="596002" y="60671"/>
                  <a:pt x="482232" y="52734"/>
                  <a:pt x="474294" y="47971"/>
                </a:cubicBezTo>
                <a:cubicBezTo>
                  <a:pt x="466357" y="43209"/>
                  <a:pt x="685432" y="53792"/>
                  <a:pt x="607644" y="47971"/>
                </a:cubicBezTo>
                <a:lnTo>
                  <a:pt x="1219" y="34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 335">
            <a:extLst>
              <a:ext uri="{FF2B5EF4-FFF2-40B4-BE49-F238E27FC236}">
                <a16:creationId xmlns:a16="http://schemas.microsoft.com/office/drawing/2014/main" id="{1C2ACB6F-DA31-7A2B-3C70-B6252AD820E7}"/>
              </a:ext>
            </a:extLst>
          </p:cNvPr>
          <p:cNvSpPr/>
          <p:nvPr/>
        </p:nvSpPr>
        <p:spPr>
          <a:xfrm>
            <a:off x="7623175" y="9586302"/>
            <a:ext cx="606494" cy="300648"/>
          </a:xfrm>
          <a:custGeom>
            <a:avLst/>
            <a:gdLst>
              <a:gd name="connsiteX0" fmla="*/ 0 w 606494"/>
              <a:gd name="connsiteY0" fmla="*/ 300648 h 300648"/>
              <a:gd name="connsiteX1" fmla="*/ 590550 w 606494"/>
              <a:gd name="connsiteY1" fmla="*/ 8548 h 300648"/>
              <a:gd name="connsiteX2" fmla="*/ 450850 w 606494"/>
              <a:gd name="connsiteY2" fmla="*/ 72048 h 300648"/>
              <a:gd name="connsiteX3" fmla="*/ 0 w 606494"/>
              <a:gd name="connsiteY3" fmla="*/ 300648 h 30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494" h="300648">
                <a:moveTo>
                  <a:pt x="0" y="300648"/>
                </a:moveTo>
                <a:lnTo>
                  <a:pt x="590550" y="8548"/>
                </a:lnTo>
                <a:cubicBezTo>
                  <a:pt x="665692" y="-29552"/>
                  <a:pt x="450850" y="72048"/>
                  <a:pt x="450850" y="72048"/>
                </a:cubicBezTo>
                <a:lnTo>
                  <a:pt x="0" y="30064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 336">
            <a:extLst>
              <a:ext uri="{FF2B5EF4-FFF2-40B4-BE49-F238E27FC236}">
                <a16:creationId xmlns:a16="http://schemas.microsoft.com/office/drawing/2014/main" id="{D2AA51C7-DB74-62F0-F9B6-AD77048F5585}"/>
              </a:ext>
            </a:extLst>
          </p:cNvPr>
          <p:cNvSpPr/>
          <p:nvPr/>
        </p:nvSpPr>
        <p:spPr>
          <a:xfrm>
            <a:off x="7635464" y="9801844"/>
            <a:ext cx="674665" cy="202631"/>
          </a:xfrm>
          <a:custGeom>
            <a:avLst/>
            <a:gdLst>
              <a:gd name="connsiteX0" fmla="*/ 411 w 674665"/>
              <a:gd name="connsiteY0" fmla="*/ 202581 h 202631"/>
              <a:gd name="connsiteX1" fmla="*/ 238536 w 674665"/>
              <a:gd name="connsiteY1" fmla="*/ 56531 h 202631"/>
              <a:gd name="connsiteX2" fmla="*/ 670336 w 674665"/>
              <a:gd name="connsiteY2" fmla="*/ 2556 h 202631"/>
              <a:gd name="connsiteX3" fmla="*/ 444911 w 674665"/>
              <a:gd name="connsiteY3" fmla="*/ 15256 h 202631"/>
              <a:gd name="connsiteX4" fmla="*/ 187736 w 674665"/>
              <a:gd name="connsiteY4" fmla="*/ 72406 h 202631"/>
              <a:gd name="connsiteX5" fmla="*/ 411 w 674665"/>
              <a:gd name="connsiteY5" fmla="*/ 202581 h 20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665" h="202631">
                <a:moveTo>
                  <a:pt x="411" y="202581"/>
                </a:moveTo>
                <a:cubicBezTo>
                  <a:pt x="8878" y="199935"/>
                  <a:pt x="126882" y="89868"/>
                  <a:pt x="238536" y="56531"/>
                </a:cubicBezTo>
                <a:cubicBezTo>
                  <a:pt x="350190" y="23194"/>
                  <a:pt x="635940" y="9435"/>
                  <a:pt x="670336" y="2556"/>
                </a:cubicBezTo>
                <a:cubicBezTo>
                  <a:pt x="704732" y="-4323"/>
                  <a:pt x="525344" y="3614"/>
                  <a:pt x="444911" y="15256"/>
                </a:cubicBezTo>
                <a:cubicBezTo>
                  <a:pt x="364478" y="26898"/>
                  <a:pt x="259174" y="42243"/>
                  <a:pt x="187736" y="72406"/>
                </a:cubicBezTo>
                <a:cubicBezTo>
                  <a:pt x="116299" y="102568"/>
                  <a:pt x="-8056" y="205227"/>
                  <a:pt x="411" y="20258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 337">
            <a:extLst>
              <a:ext uri="{FF2B5EF4-FFF2-40B4-BE49-F238E27FC236}">
                <a16:creationId xmlns:a16="http://schemas.microsoft.com/office/drawing/2014/main" id="{E850EE14-0C7E-9305-2324-BA9D1488DB26}"/>
              </a:ext>
            </a:extLst>
          </p:cNvPr>
          <p:cNvSpPr/>
          <p:nvPr/>
        </p:nvSpPr>
        <p:spPr>
          <a:xfrm>
            <a:off x="8524830" y="9905600"/>
            <a:ext cx="635429" cy="95653"/>
          </a:xfrm>
          <a:custGeom>
            <a:avLst/>
            <a:gdLst>
              <a:gd name="connsiteX0" fmla="*/ 45 w 635429"/>
              <a:gd name="connsiteY0" fmla="*/ 400 h 95653"/>
              <a:gd name="connsiteX1" fmla="*/ 473120 w 635429"/>
              <a:gd name="connsiteY1" fmla="*/ 16275 h 95653"/>
              <a:gd name="connsiteX2" fmla="*/ 635045 w 635429"/>
              <a:gd name="connsiteY2" fmla="*/ 95650 h 95653"/>
              <a:gd name="connsiteX3" fmla="*/ 501695 w 635429"/>
              <a:gd name="connsiteY3" fmla="*/ 13100 h 95653"/>
              <a:gd name="connsiteX4" fmla="*/ 45 w 635429"/>
              <a:gd name="connsiteY4" fmla="*/ 400 h 9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429" h="95653">
                <a:moveTo>
                  <a:pt x="45" y="400"/>
                </a:moveTo>
                <a:cubicBezTo>
                  <a:pt x="-4718" y="929"/>
                  <a:pt x="367287" y="400"/>
                  <a:pt x="473120" y="16275"/>
                </a:cubicBezTo>
                <a:cubicBezTo>
                  <a:pt x="578953" y="32150"/>
                  <a:pt x="630283" y="96179"/>
                  <a:pt x="635045" y="95650"/>
                </a:cubicBezTo>
                <a:cubicBezTo>
                  <a:pt x="639808" y="95121"/>
                  <a:pt x="600649" y="28446"/>
                  <a:pt x="501695" y="13100"/>
                </a:cubicBezTo>
                <a:cubicBezTo>
                  <a:pt x="402741" y="-2246"/>
                  <a:pt x="4808" y="-129"/>
                  <a:pt x="45" y="4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 338">
            <a:extLst>
              <a:ext uri="{FF2B5EF4-FFF2-40B4-BE49-F238E27FC236}">
                <a16:creationId xmlns:a16="http://schemas.microsoft.com/office/drawing/2014/main" id="{0551A091-57FC-F688-B3E1-9049B8CD6C64}"/>
              </a:ext>
            </a:extLst>
          </p:cNvPr>
          <p:cNvSpPr/>
          <p:nvPr/>
        </p:nvSpPr>
        <p:spPr>
          <a:xfrm>
            <a:off x="7432466" y="9445279"/>
            <a:ext cx="47854" cy="509126"/>
          </a:xfrm>
          <a:custGeom>
            <a:avLst/>
            <a:gdLst>
              <a:gd name="connsiteX0" fmla="*/ 47834 w 47854"/>
              <a:gd name="connsiteY0" fmla="*/ 346 h 509126"/>
              <a:gd name="connsiteX1" fmla="*/ 6559 w 47854"/>
              <a:gd name="connsiteY1" fmla="*/ 286096 h 509126"/>
              <a:gd name="connsiteX2" fmla="*/ 31959 w 47854"/>
              <a:gd name="connsiteY2" fmla="*/ 508346 h 509126"/>
              <a:gd name="connsiteX3" fmla="*/ 209 w 47854"/>
              <a:gd name="connsiteY3" fmla="*/ 346421 h 509126"/>
              <a:gd name="connsiteX4" fmla="*/ 47834 w 47854"/>
              <a:gd name="connsiteY4" fmla="*/ 346 h 50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54" h="509126">
                <a:moveTo>
                  <a:pt x="47834" y="346"/>
                </a:moveTo>
                <a:cubicBezTo>
                  <a:pt x="48892" y="-9708"/>
                  <a:pt x="9205" y="201429"/>
                  <a:pt x="6559" y="286096"/>
                </a:cubicBezTo>
                <a:cubicBezTo>
                  <a:pt x="3913" y="370763"/>
                  <a:pt x="33017" y="498292"/>
                  <a:pt x="31959" y="508346"/>
                </a:cubicBezTo>
                <a:cubicBezTo>
                  <a:pt x="30901" y="518400"/>
                  <a:pt x="-2966" y="429500"/>
                  <a:pt x="209" y="346421"/>
                </a:cubicBezTo>
                <a:cubicBezTo>
                  <a:pt x="3384" y="263342"/>
                  <a:pt x="46776" y="10400"/>
                  <a:pt x="47834" y="34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 339">
            <a:extLst>
              <a:ext uri="{FF2B5EF4-FFF2-40B4-BE49-F238E27FC236}">
                <a16:creationId xmlns:a16="http://schemas.microsoft.com/office/drawing/2014/main" id="{11A88CBF-082C-7D80-ACF8-89075E6166F5}"/>
              </a:ext>
            </a:extLst>
          </p:cNvPr>
          <p:cNvSpPr/>
          <p:nvPr/>
        </p:nvSpPr>
        <p:spPr>
          <a:xfrm>
            <a:off x="327214" y="8949833"/>
            <a:ext cx="1435764" cy="1089970"/>
          </a:xfrm>
          <a:custGeom>
            <a:avLst/>
            <a:gdLst>
              <a:gd name="connsiteX0" fmla="*/ 1434911 w 1435764"/>
              <a:gd name="connsiteY0" fmla="*/ 492 h 1089970"/>
              <a:gd name="connsiteX1" fmla="*/ 945961 w 1435764"/>
              <a:gd name="connsiteY1" fmla="*/ 79867 h 1089970"/>
              <a:gd name="connsiteX2" fmla="*/ 422086 w 1435764"/>
              <a:gd name="connsiteY2" fmla="*/ 365617 h 1089970"/>
              <a:gd name="connsiteX3" fmla="*/ 571311 w 1435764"/>
              <a:gd name="connsiteY3" fmla="*/ 257667 h 1089970"/>
              <a:gd name="connsiteX4" fmla="*/ 222061 w 1435764"/>
              <a:gd name="connsiteY4" fmla="*/ 667242 h 1089970"/>
              <a:gd name="connsiteX5" fmla="*/ 6161 w 1435764"/>
              <a:gd name="connsiteY5" fmla="*/ 1083167 h 1089970"/>
              <a:gd name="connsiteX6" fmla="*/ 460186 w 1435764"/>
              <a:gd name="connsiteY6" fmla="*/ 314817 h 1089970"/>
              <a:gd name="connsiteX7" fmla="*/ 428436 w 1435764"/>
              <a:gd name="connsiteY7" fmla="*/ 368792 h 1089970"/>
              <a:gd name="connsiteX8" fmla="*/ 844361 w 1435764"/>
              <a:gd name="connsiteY8" fmla="*/ 79867 h 1089970"/>
              <a:gd name="connsiteX9" fmla="*/ 825311 w 1435764"/>
              <a:gd name="connsiteY9" fmla="*/ 105267 h 1089970"/>
              <a:gd name="connsiteX10" fmla="*/ 1434911 w 1435764"/>
              <a:gd name="connsiteY10" fmla="*/ 492 h 108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5764" h="1089970">
                <a:moveTo>
                  <a:pt x="1434911" y="492"/>
                </a:moveTo>
                <a:cubicBezTo>
                  <a:pt x="1455019" y="-3741"/>
                  <a:pt x="1114765" y="19013"/>
                  <a:pt x="945961" y="79867"/>
                </a:cubicBezTo>
                <a:cubicBezTo>
                  <a:pt x="777157" y="140721"/>
                  <a:pt x="484528" y="335984"/>
                  <a:pt x="422086" y="365617"/>
                </a:cubicBezTo>
                <a:cubicBezTo>
                  <a:pt x="359644" y="395250"/>
                  <a:pt x="604648" y="207396"/>
                  <a:pt x="571311" y="257667"/>
                </a:cubicBezTo>
                <a:cubicBezTo>
                  <a:pt x="537974" y="307938"/>
                  <a:pt x="316253" y="529659"/>
                  <a:pt x="222061" y="667242"/>
                </a:cubicBezTo>
                <a:cubicBezTo>
                  <a:pt x="127869" y="804825"/>
                  <a:pt x="-33526" y="1141904"/>
                  <a:pt x="6161" y="1083167"/>
                </a:cubicBezTo>
                <a:cubicBezTo>
                  <a:pt x="45848" y="1024430"/>
                  <a:pt x="389807" y="433879"/>
                  <a:pt x="460186" y="314817"/>
                </a:cubicBezTo>
                <a:cubicBezTo>
                  <a:pt x="530565" y="195755"/>
                  <a:pt x="364407" y="407950"/>
                  <a:pt x="428436" y="368792"/>
                </a:cubicBezTo>
                <a:cubicBezTo>
                  <a:pt x="492465" y="329634"/>
                  <a:pt x="778215" y="123788"/>
                  <a:pt x="844361" y="79867"/>
                </a:cubicBezTo>
                <a:cubicBezTo>
                  <a:pt x="910507" y="35946"/>
                  <a:pt x="731119" y="119025"/>
                  <a:pt x="825311" y="105267"/>
                </a:cubicBezTo>
                <a:cubicBezTo>
                  <a:pt x="919503" y="91509"/>
                  <a:pt x="1414803" y="4725"/>
                  <a:pt x="1434911" y="49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 340">
            <a:extLst>
              <a:ext uri="{FF2B5EF4-FFF2-40B4-BE49-F238E27FC236}">
                <a16:creationId xmlns:a16="http://schemas.microsoft.com/office/drawing/2014/main" id="{A7C6680E-823A-CDC4-4033-8CFA7152C1C7}"/>
              </a:ext>
            </a:extLst>
          </p:cNvPr>
          <p:cNvSpPr/>
          <p:nvPr/>
        </p:nvSpPr>
        <p:spPr>
          <a:xfrm>
            <a:off x="1000813" y="9022647"/>
            <a:ext cx="571216" cy="264936"/>
          </a:xfrm>
          <a:custGeom>
            <a:avLst/>
            <a:gdLst>
              <a:gd name="connsiteX0" fmla="*/ 570812 w 571216"/>
              <a:gd name="connsiteY0" fmla="*/ 703 h 264936"/>
              <a:gd name="connsiteX1" fmla="*/ 119962 w 571216"/>
              <a:gd name="connsiteY1" fmla="*/ 159453 h 264936"/>
              <a:gd name="connsiteX2" fmla="*/ 2487 w 571216"/>
              <a:gd name="connsiteY2" fmla="*/ 264228 h 264936"/>
              <a:gd name="connsiteX3" fmla="*/ 196162 w 571216"/>
              <a:gd name="connsiteY3" fmla="*/ 108653 h 264936"/>
              <a:gd name="connsiteX4" fmla="*/ 570812 w 571216"/>
              <a:gd name="connsiteY4" fmla="*/ 703 h 26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216" h="264936">
                <a:moveTo>
                  <a:pt x="570812" y="703"/>
                </a:moveTo>
                <a:cubicBezTo>
                  <a:pt x="558112" y="9170"/>
                  <a:pt x="214683" y="115532"/>
                  <a:pt x="119962" y="159453"/>
                </a:cubicBezTo>
                <a:cubicBezTo>
                  <a:pt x="25241" y="203374"/>
                  <a:pt x="-10213" y="272695"/>
                  <a:pt x="2487" y="264228"/>
                </a:cubicBezTo>
                <a:cubicBezTo>
                  <a:pt x="15187" y="255761"/>
                  <a:pt x="98795" y="155220"/>
                  <a:pt x="196162" y="108653"/>
                </a:cubicBezTo>
                <a:cubicBezTo>
                  <a:pt x="293529" y="62086"/>
                  <a:pt x="583512" y="-7764"/>
                  <a:pt x="570812" y="7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 341">
            <a:extLst>
              <a:ext uri="{FF2B5EF4-FFF2-40B4-BE49-F238E27FC236}">
                <a16:creationId xmlns:a16="http://schemas.microsoft.com/office/drawing/2014/main" id="{63573B26-AF74-AB4D-8C94-EDE6EB893000}"/>
              </a:ext>
            </a:extLst>
          </p:cNvPr>
          <p:cNvSpPr/>
          <p:nvPr/>
        </p:nvSpPr>
        <p:spPr>
          <a:xfrm>
            <a:off x="521354" y="9260632"/>
            <a:ext cx="447335" cy="637562"/>
          </a:xfrm>
          <a:custGeom>
            <a:avLst/>
            <a:gdLst>
              <a:gd name="connsiteX0" fmla="*/ 447021 w 447335"/>
              <a:gd name="connsiteY0" fmla="*/ 843 h 637562"/>
              <a:gd name="connsiteX1" fmla="*/ 85071 w 447335"/>
              <a:gd name="connsiteY1" fmla="*/ 435818 h 637562"/>
              <a:gd name="connsiteX2" fmla="*/ 2521 w 447335"/>
              <a:gd name="connsiteY2" fmla="*/ 635843 h 637562"/>
              <a:gd name="connsiteX3" fmla="*/ 145396 w 447335"/>
              <a:gd name="connsiteY3" fmla="*/ 334218 h 637562"/>
              <a:gd name="connsiteX4" fmla="*/ 447021 w 447335"/>
              <a:gd name="connsiteY4" fmla="*/ 843 h 63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335" h="637562">
                <a:moveTo>
                  <a:pt x="447021" y="843"/>
                </a:moveTo>
                <a:cubicBezTo>
                  <a:pt x="436967" y="17776"/>
                  <a:pt x="159154" y="329985"/>
                  <a:pt x="85071" y="435818"/>
                </a:cubicBezTo>
                <a:cubicBezTo>
                  <a:pt x="10988" y="541651"/>
                  <a:pt x="-7533" y="652776"/>
                  <a:pt x="2521" y="635843"/>
                </a:cubicBezTo>
                <a:cubicBezTo>
                  <a:pt x="12575" y="618910"/>
                  <a:pt x="67608" y="442168"/>
                  <a:pt x="145396" y="334218"/>
                </a:cubicBezTo>
                <a:cubicBezTo>
                  <a:pt x="223183" y="226268"/>
                  <a:pt x="457075" y="-16090"/>
                  <a:pt x="447021" y="84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 342">
            <a:extLst>
              <a:ext uri="{FF2B5EF4-FFF2-40B4-BE49-F238E27FC236}">
                <a16:creationId xmlns:a16="http://schemas.microsoft.com/office/drawing/2014/main" id="{A246DE14-6F67-7433-6E2E-1C2B3DD50880}"/>
              </a:ext>
            </a:extLst>
          </p:cNvPr>
          <p:cNvSpPr/>
          <p:nvPr/>
        </p:nvSpPr>
        <p:spPr>
          <a:xfrm>
            <a:off x="1041368" y="9111580"/>
            <a:ext cx="505719" cy="359216"/>
          </a:xfrm>
          <a:custGeom>
            <a:avLst/>
            <a:gdLst>
              <a:gd name="connsiteX0" fmla="*/ 504857 w 505719"/>
              <a:gd name="connsiteY0" fmla="*/ 670 h 359216"/>
              <a:gd name="connsiteX1" fmla="*/ 123857 w 505719"/>
              <a:gd name="connsiteY1" fmla="*/ 327695 h 359216"/>
              <a:gd name="connsiteX2" fmla="*/ 111157 w 505719"/>
              <a:gd name="connsiteY2" fmla="*/ 330870 h 359216"/>
              <a:gd name="connsiteX3" fmla="*/ 231807 w 505719"/>
              <a:gd name="connsiteY3" fmla="*/ 191170 h 359216"/>
              <a:gd name="connsiteX4" fmla="*/ 193707 w 505719"/>
              <a:gd name="connsiteY4" fmla="*/ 108620 h 359216"/>
              <a:gd name="connsiteX5" fmla="*/ 32 w 505719"/>
              <a:gd name="connsiteY5" fmla="*/ 219745 h 359216"/>
              <a:gd name="connsiteX6" fmla="*/ 209582 w 505719"/>
              <a:gd name="connsiteY6" fmla="*/ 95920 h 359216"/>
              <a:gd name="connsiteX7" fmla="*/ 231807 w 505719"/>
              <a:gd name="connsiteY7" fmla="*/ 134020 h 359216"/>
              <a:gd name="connsiteX8" fmla="*/ 228632 w 505719"/>
              <a:gd name="connsiteY8" fmla="*/ 238795 h 359216"/>
              <a:gd name="connsiteX9" fmla="*/ 504857 w 505719"/>
              <a:gd name="connsiteY9" fmla="*/ 670 h 35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5719" h="359216">
                <a:moveTo>
                  <a:pt x="504857" y="670"/>
                </a:moveTo>
                <a:lnTo>
                  <a:pt x="123857" y="327695"/>
                </a:lnTo>
                <a:cubicBezTo>
                  <a:pt x="58240" y="382728"/>
                  <a:pt x="93165" y="353624"/>
                  <a:pt x="111157" y="330870"/>
                </a:cubicBezTo>
                <a:cubicBezTo>
                  <a:pt x="129149" y="308116"/>
                  <a:pt x="218049" y="228212"/>
                  <a:pt x="231807" y="191170"/>
                </a:cubicBezTo>
                <a:cubicBezTo>
                  <a:pt x="245565" y="154128"/>
                  <a:pt x="232336" y="103858"/>
                  <a:pt x="193707" y="108620"/>
                </a:cubicBezTo>
                <a:cubicBezTo>
                  <a:pt x="155078" y="113382"/>
                  <a:pt x="-2614" y="221862"/>
                  <a:pt x="32" y="219745"/>
                </a:cubicBezTo>
                <a:cubicBezTo>
                  <a:pt x="2678" y="217628"/>
                  <a:pt x="170953" y="110207"/>
                  <a:pt x="209582" y="95920"/>
                </a:cubicBezTo>
                <a:cubicBezTo>
                  <a:pt x="248211" y="81633"/>
                  <a:pt x="228632" y="110208"/>
                  <a:pt x="231807" y="134020"/>
                </a:cubicBezTo>
                <a:cubicBezTo>
                  <a:pt x="234982" y="157833"/>
                  <a:pt x="187886" y="256258"/>
                  <a:pt x="228632" y="238795"/>
                </a:cubicBezTo>
                <a:cubicBezTo>
                  <a:pt x="269378" y="221333"/>
                  <a:pt x="522319" y="-14147"/>
                  <a:pt x="504857" y="6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 343">
            <a:extLst>
              <a:ext uri="{FF2B5EF4-FFF2-40B4-BE49-F238E27FC236}">
                <a16:creationId xmlns:a16="http://schemas.microsoft.com/office/drawing/2014/main" id="{A1F76029-1024-FC35-077C-B4E6D792B816}"/>
              </a:ext>
            </a:extLst>
          </p:cNvPr>
          <p:cNvSpPr/>
          <p:nvPr/>
        </p:nvSpPr>
        <p:spPr>
          <a:xfrm>
            <a:off x="800038" y="9556369"/>
            <a:ext cx="70726" cy="232647"/>
          </a:xfrm>
          <a:custGeom>
            <a:avLst/>
            <a:gdLst>
              <a:gd name="connsiteX0" fmla="*/ 41337 w 70726"/>
              <a:gd name="connsiteY0" fmla="*/ 381 h 232647"/>
              <a:gd name="connsiteX1" fmla="*/ 57212 w 70726"/>
              <a:gd name="connsiteY1" fmla="*/ 143256 h 232647"/>
              <a:gd name="connsiteX2" fmla="*/ 62 w 70726"/>
              <a:gd name="connsiteY2" fmla="*/ 232156 h 232647"/>
              <a:gd name="connsiteX3" fmla="*/ 69912 w 70726"/>
              <a:gd name="connsiteY3" fmla="*/ 105156 h 232647"/>
              <a:gd name="connsiteX4" fmla="*/ 41337 w 70726"/>
              <a:gd name="connsiteY4" fmla="*/ 381 h 23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6" h="232647">
                <a:moveTo>
                  <a:pt x="41337" y="381"/>
                </a:moveTo>
                <a:cubicBezTo>
                  <a:pt x="39220" y="6731"/>
                  <a:pt x="64091" y="104627"/>
                  <a:pt x="57212" y="143256"/>
                </a:cubicBezTo>
                <a:cubicBezTo>
                  <a:pt x="50333" y="181885"/>
                  <a:pt x="-2055" y="238506"/>
                  <a:pt x="62" y="232156"/>
                </a:cubicBezTo>
                <a:cubicBezTo>
                  <a:pt x="2179" y="225806"/>
                  <a:pt x="63562" y="141668"/>
                  <a:pt x="69912" y="105156"/>
                </a:cubicBezTo>
                <a:cubicBezTo>
                  <a:pt x="76262" y="68644"/>
                  <a:pt x="43454" y="-5969"/>
                  <a:pt x="41337" y="38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 344">
            <a:extLst>
              <a:ext uri="{FF2B5EF4-FFF2-40B4-BE49-F238E27FC236}">
                <a16:creationId xmlns:a16="http://schemas.microsoft.com/office/drawing/2014/main" id="{C6DCC177-E763-90B6-D335-BBB287B49BB5}"/>
              </a:ext>
            </a:extLst>
          </p:cNvPr>
          <p:cNvSpPr/>
          <p:nvPr/>
        </p:nvSpPr>
        <p:spPr>
          <a:xfrm>
            <a:off x="1047685" y="9572607"/>
            <a:ext cx="141343" cy="368331"/>
          </a:xfrm>
          <a:custGeom>
            <a:avLst/>
            <a:gdLst>
              <a:gd name="connsiteX0" fmla="*/ 63565 w 141343"/>
              <a:gd name="connsiteY0" fmla="*/ 18 h 368331"/>
              <a:gd name="connsiteX1" fmla="*/ 120715 w 141343"/>
              <a:gd name="connsiteY1" fmla="*/ 165118 h 368331"/>
              <a:gd name="connsiteX2" fmla="*/ 65 w 141343"/>
              <a:gd name="connsiteY2" fmla="*/ 368318 h 368331"/>
              <a:gd name="connsiteX3" fmla="*/ 139765 w 141343"/>
              <a:gd name="connsiteY3" fmla="*/ 155593 h 368331"/>
              <a:gd name="connsiteX4" fmla="*/ 63565 w 141343"/>
              <a:gd name="connsiteY4" fmla="*/ 18 h 36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43" h="368331">
                <a:moveTo>
                  <a:pt x="63565" y="18"/>
                </a:moveTo>
                <a:cubicBezTo>
                  <a:pt x="60390" y="1605"/>
                  <a:pt x="131298" y="103735"/>
                  <a:pt x="120715" y="165118"/>
                </a:cubicBezTo>
                <a:cubicBezTo>
                  <a:pt x="110132" y="226501"/>
                  <a:pt x="-3110" y="369905"/>
                  <a:pt x="65" y="368318"/>
                </a:cubicBezTo>
                <a:cubicBezTo>
                  <a:pt x="3240" y="366731"/>
                  <a:pt x="125478" y="212743"/>
                  <a:pt x="139765" y="155593"/>
                </a:cubicBezTo>
                <a:cubicBezTo>
                  <a:pt x="154053" y="98443"/>
                  <a:pt x="66740" y="-1569"/>
                  <a:pt x="63565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 345">
            <a:extLst>
              <a:ext uri="{FF2B5EF4-FFF2-40B4-BE49-F238E27FC236}">
                <a16:creationId xmlns:a16="http://schemas.microsoft.com/office/drawing/2014/main" id="{3BDE1552-5A07-8D00-F149-F686479E895F}"/>
              </a:ext>
            </a:extLst>
          </p:cNvPr>
          <p:cNvSpPr/>
          <p:nvPr/>
        </p:nvSpPr>
        <p:spPr>
          <a:xfrm>
            <a:off x="3746598" y="2990120"/>
            <a:ext cx="3185617" cy="2917310"/>
          </a:xfrm>
          <a:custGeom>
            <a:avLst/>
            <a:gdLst>
              <a:gd name="connsiteX0" fmla="*/ 12602 w 3185617"/>
              <a:gd name="connsiteY0" fmla="*/ 433800 h 2917310"/>
              <a:gd name="connsiteX1" fmla="*/ 1130202 w 3185617"/>
              <a:gd name="connsiteY1" fmla="*/ 7080 h 2917310"/>
              <a:gd name="connsiteX2" fmla="*/ 866042 w 3185617"/>
              <a:gd name="connsiteY2" fmla="*/ 169640 h 2917310"/>
              <a:gd name="connsiteX3" fmla="*/ 1435002 w 3185617"/>
              <a:gd name="connsiteY3" fmla="*/ 200120 h 2917310"/>
              <a:gd name="connsiteX4" fmla="*/ 2633882 w 3185617"/>
              <a:gd name="connsiteY4" fmla="*/ 616680 h 2917310"/>
              <a:gd name="connsiteX5" fmla="*/ 2125882 w 3185617"/>
              <a:gd name="connsiteY5" fmla="*/ 626840 h 2917310"/>
              <a:gd name="connsiteX6" fmla="*/ 2674522 w 3185617"/>
              <a:gd name="connsiteY6" fmla="*/ 992600 h 2917310"/>
              <a:gd name="connsiteX7" fmla="*/ 2796442 w 3185617"/>
              <a:gd name="connsiteY7" fmla="*/ 1622520 h 2917310"/>
              <a:gd name="connsiteX8" fmla="*/ 2765962 w 3185617"/>
              <a:gd name="connsiteY8" fmla="*/ 1439640 h 2917310"/>
              <a:gd name="connsiteX9" fmla="*/ 3121562 w 3185617"/>
              <a:gd name="connsiteY9" fmla="*/ 2729960 h 2917310"/>
              <a:gd name="connsiteX10" fmla="*/ 3182522 w 3185617"/>
              <a:gd name="connsiteY10" fmla="*/ 2303240 h 2917310"/>
              <a:gd name="connsiteX11" fmla="*/ 3080922 w 3185617"/>
              <a:gd name="connsiteY11" fmla="*/ 2892520 h 2917310"/>
              <a:gd name="connsiteX12" fmla="*/ 2918362 w 3185617"/>
              <a:gd name="connsiteY12" fmla="*/ 2679160 h 2917310"/>
              <a:gd name="connsiteX13" fmla="*/ 1963322 w 3185617"/>
              <a:gd name="connsiteY13" fmla="*/ 1541240 h 2917310"/>
              <a:gd name="connsiteX14" fmla="*/ 2197002 w 3185617"/>
              <a:gd name="connsiteY14" fmla="*/ 1683480 h 2917310"/>
              <a:gd name="connsiteX15" fmla="*/ 896522 w 3185617"/>
              <a:gd name="connsiteY15" fmla="*/ 464280 h 2917310"/>
              <a:gd name="connsiteX16" fmla="*/ 1170842 w 3185617"/>
              <a:gd name="connsiteY16" fmla="*/ 880840 h 2917310"/>
              <a:gd name="connsiteX17" fmla="*/ 581562 w 3185617"/>
              <a:gd name="connsiteY17" fmla="*/ 586200 h 2917310"/>
              <a:gd name="connsiteX18" fmla="*/ 1109882 w 3185617"/>
              <a:gd name="connsiteY18" fmla="*/ 1988280 h 2917310"/>
              <a:gd name="connsiteX19" fmla="*/ 561242 w 3185617"/>
              <a:gd name="connsiteY19" fmla="*/ 291560 h 2917310"/>
              <a:gd name="connsiteX20" fmla="*/ 12602 w 3185617"/>
              <a:gd name="connsiteY20" fmla="*/ 433800 h 291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85617" h="2917310">
                <a:moveTo>
                  <a:pt x="12602" y="433800"/>
                </a:moveTo>
                <a:cubicBezTo>
                  <a:pt x="107429" y="386387"/>
                  <a:pt x="987962" y="51107"/>
                  <a:pt x="1130202" y="7080"/>
                </a:cubicBezTo>
                <a:cubicBezTo>
                  <a:pt x="1272442" y="-36947"/>
                  <a:pt x="815242" y="137467"/>
                  <a:pt x="866042" y="169640"/>
                </a:cubicBezTo>
                <a:cubicBezTo>
                  <a:pt x="916842" y="201813"/>
                  <a:pt x="1140362" y="125613"/>
                  <a:pt x="1435002" y="200120"/>
                </a:cubicBezTo>
                <a:cubicBezTo>
                  <a:pt x="1729642" y="274627"/>
                  <a:pt x="2518735" y="545560"/>
                  <a:pt x="2633882" y="616680"/>
                </a:cubicBezTo>
                <a:cubicBezTo>
                  <a:pt x="2749029" y="687800"/>
                  <a:pt x="2119109" y="564187"/>
                  <a:pt x="2125882" y="626840"/>
                </a:cubicBezTo>
                <a:cubicBezTo>
                  <a:pt x="2132655" y="689493"/>
                  <a:pt x="2562762" y="826653"/>
                  <a:pt x="2674522" y="992600"/>
                </a:cubicBezTo>
                <a:cubicBezTo>
                  <a:pt x="2786282" y="1158547"/>
                  <a:pt x="2781202" y="1548013"/>
                  <a:pt x="2796442" y="1622520"/>
                </a:cubicBezTo>
                <a:cubicBezTo>
                  <a:pt x="2811682" y="1697027"/>
                  <a:pt x="2711775" y="1255067"/>
                  <a:pt x="2765962" y="1439640"/>
                </a:cubicBezTo>
                <a:cubicBezTo>
                  <a:pt x="2820149" y="1624213"/>
                  <a:pt x="3052135" y="2586027"/>
                  <a:pt x="3121562" y="2729960"/>
                </a:cubicBezTo>
                <a:cubicBezTo>
                  <a:pt x="3190989" y="2873893"/>
                  <a:pt x="3189295" y="2276147"/>
                  <a:pt x="3182522" y="2303240"/>
                </a:cubicBezTo>
                <a:cubicBezTo>
                  <a:pt x="3175749" y="2330333"/>
                  <a:pt x="3124949" y="2829867"/>
                  <a:pt x="3080922" y="2892520"/>
                </a:cubicBezTo>
                <a:cubicBezTo>
                  <a:pt x="3036895" y="2955173"/>
                  <a:pt x="3104629" y="2904373"/>
                  <a:pt x="2918362" y="2679160"/>
                </a:cubicBezTo>
                <a:cubicBezTo>
                  <a:pt x="2732095" y="2453947"/>
                  <a:pt x="2083549" y="1707187"/>
                  <a:pt x="1963322" y="1541240"/>
                </a:cubicBezTo>
                <a:cubicBezTo>
                  <a:pt x="1843095" y="1375293"/>
                  <a:pt x="2374802" y="1862973"/>
                  <a:pt x="2197002" y="1683480"/>
                </a:cubicBezTo>
                <a:cubicBezTo>
                  <a:pt x="2019202" y="1503987"/>
                  <a:pt x="1067549" y="598053"/>
                  <a:pt x="896522" y="464280"/>
                </a:cubicBezTo>
                <a:cubicBezTo>
                  <a:pt x="725495" y="330507"/>
                  <a:pt x="1223335" y="860520"/>
                  <a:pt x="1170842" y="880840"/>
                </a:cubicBezTo>
                <a:cubicBezTo>
                  <a:pt x="1118349" y="901160"/>
                  <a:pt x="591722" y="401627"/>
                  <a:pt x="581562" y="586200"/>
                </a:cubicBezTo>
                <a:cubicBezTo>
                  <a:pt x="571402" y="770773"/>
                  <a:pt x="1113269" y="2037387"/>
                  <a:pt x="1109882" y="1988280"/>
                </a:cubicBezTo>
                <a:cubicBezTo>
                  <a:pt x="1106495" y="1939173"/>
                  <a:pt x="739042" y="554027"/>
                  <a:pt x="561242" y="291560"/>
                </a:cubicBezTo>
                <a:cubicBezTo>
                  <a:pt x="383442" y="29093"/>
                  <a:pt x="-82225" y="481213"/>
                  <a:pt x="12602" y="43380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 346">
            <a:extLst>
              <a:ext uri="{FF2B5EF4-FFF2-40B4-BE49-F238E27FC236}">
                <a16:creationId xmlns:a16="http://schemas.microsoft.com/office/drawing/2014/main" id="{641FE866-0278-5D2B-10BA-FD361825AFFC}"/>
              </a:ext>
            </a:extLst>
          </p:cNvPr>
          <p:cNvSpPr/>
          <p:nvPr/>
        </p:nvSpPr>
        <p:spPr>
          <a:xfrm>
            <a:off x="4006698" y="3126909"/>
            <a:ext cx="1937763" cy="2228965"/>
          </a:xfrm>
          <a:custGeom>
            <a:avLst/>
            <a:gdLst>
              <a:gd name="connsiteX0" fmla="*/ 189382 w 1937763"/>
              <a:gd name="connsiteY0" fmla="*/ 22691 h 2228965"/>
              <a:gd name="connsiteX1" fmla="*/ 1835302 w 1937763"/>
              <a:gd name="connsiteY1" fmla="*/ 1485731 h 2228965"/>
              <a:gd name="connsiteX2" fmla="*/ 1764182 w 1937763"/>
              <a:gd name="connsiteY2" fmla="*/ 1363811 h 2228965"/>
              <a:gd name="connsiteX3" fmla="*/ 1774342 w 1937763"/>
              <a:gd name="connsiteY3" fmla="*/ 2014051 h 2228965"/>
              <a:gd name="connsiteX4" fmla="*/ 1530502 w 1937763"/>
              <a:gd name="connsiteY4" fmla="*/ 1445091 h 2228965"/>
              <a:gd name="connsiteX5" fmla="*/ 1246022 w 1937763"/>
              <a:gd name="connsiteY5" fmla="*/ 2156291 h 2228965"/>
              <a:gd name="connsiteX6" fmla="*/ 1144422 w 1937763"/>
              <a:gd name="connsiteY6" fmla="*/ 2003891 h 2228965"/>
              <a:gd name="connsiteX7" fmla="*/ 1174902 w 1937763"/>
              <a:gd name="connsiteY7" fmla="*/ 2075011 h 2228965"/>
              <a:gd name="connsiteX8" fmla="*/ 1012342 w 1937763"/>
              <a:gd name="connsiteY8" fmla="*/ 1678771 h 2228965"/>
              <a:gd name="connsiteX9" fmla="*/ 1256182 w 1937763"/>
              <a:gd name="connsiteY9" fmla="*/ 2227411 h 2228965"/>
              <a:gd name="connsiteX10" fmla="*/ 1022502 w 1937763"/>
              <a:gd name="connsiteY10" fmla="*/ 1790531 h 2228965"/>
              <a:gd name="connsiteX11" fmla="*/ 6502 w 1937763"/>
              <a:gd name="connsiteY11" fmla="*/ 388451 h 2228965"/>
              <a:gd name="connsiteX12" fmla="*/ 575462 w 1937763"/>
              <a:gd name="connsiteY12" fmla="*/ 764371 h 2228965"/>
              <a:gd name="connsiteX13" fmla="*/ 331622 w 1937763"/>
              <a:gd name="connsiteY13" fmla="*/ 266531 h 2228965"/>
              <a:gd name="connsiteX14" fmla="*/ 727862 w 1937763"/>
              <a:gd name="connsiteY14" fmla="*/ 571331 h 2228965"/>
              <a:gd name="connsiteX15" fmla="*/ 189382 w 1937763"/>
              <a:gd name="connsiteY15" fmla="*/ 22691 h 222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37763" h="2228965">
                <a:moveTo>
                  <a:pt x="189382" y="22691"/>
                </a:moveTo>
                <a:cubicBezTo>
                  <a:pt x="373955" y="175091"/>
                  <a:pt x="1572835" y="1262211"/>
                  <a:pt x="1835302" y="1485731"/>
                </a:cubicBezTo>
                <a:cubicBezTo>
                  <a:pt x="2097769" y="1709251"/>
                  <a:pt x="1774342" y="1275758"/>
                  <a:pt x="1764182" y="1363811"/>
                </a:cubicBezTo>
                <a:cubicBezTo>
                  <a:pt x="1754022" y="1451864"/>
                  <a:pt x="1813289" y="2000504"/>
                  <a:pt x="1774342" y="2014051"/>
                </a:cubicBezTo>
                <a:cubicBezTo>
                  <a:pt x="1735395" y="2027598"/>
                  <a:pt x="1618555" y="1421384"/>
                  <a:pt x="1530502" y="1445091"/>
                </a:cubicBezTo>
                <a:cubicBezTo>
                  <a:pt x="1442449" y="1468798"/>
                  <a:pt x="1310369" y="2063158"/>
                  <a:pt x="1246022" y="2156291"/>
                </a:cubicBezTo>
                <a:cubicBezTo>
                  <a:pt x="1181675" y="2249424"/>
                  <a:pt x="1156275" y="2017438"/>
                  <a:pt x="1144422" y="2003891"/>
                </a:cubicBezTo>
                <a:cubicBezTo>
                  <a:pt x="1132569" y="1990344"/>
                  <a:pt x="1196915" y="2129198"/>
                  <a:pt x="1174902" y="2075011"/>
                </a:cubicBezTo>
                <a:cubicBezTo>
                  <a:pt x="1152889" y="2020824"/>
                  <a:pt x="998795" y="1653371"/>
                  <a:pt x="1012342" y="1678771"/>
                </a:cubicBezTo>
                <a:cubicBezTo>
                  <a:pt x="1025889" y="1704171"/>
                  <a:pt x="1254489" y="2208784"/>
                  <a:pt x="1256182" y="2227411"/>
                </a:cubicBezTo>
                <a:cubicBezTo>
                  <a:pt x="1257875" y="2246038"/>
                  <a:pt x="1230782" y="2097024"/>
                  <a:pt x="1022502" y="1790531"/>
                </a:cubicBezTo>
                <a:cubicBezTo>
                  <a:pt x="814222" y="1484038"/>
                  <a:pt x="81009" y="559478"/>
                  <a:pt x="6502" y="388451"/>
                </a:cubicBezTo>
                <a:cubicBezTo>
                  <a:pt x="-68005" y="217424"/>
                  <a:pt x="521275" y="784691"/>
                  <a:pt x="575462" y="764371"/>
                </a:cubicBezTo>
                <a:cubicBezTo>
                  <a:pt x="629649" y="744051"/>
                  <a:pt x="306222" y="298704"/>
                  <a:pt x="331622" y="266531"/>
                </a:cubicBezTo>
                <a:cubicBezTo>
                  <a:pt x="357022" y="234358"/>
                  <a:pt x="753262" y="608584"/>
                  <a:pt x="727862" y="571331"/>
                </a:cubicBezTo>
                <a:cubicBezTo>
                  <a:pt x="702462" y="534078"/>
                  <a:pt x="4809" y="-129709"/>
                  <a:pt x="189382" y="2269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 347">
            <a:extLst>
              <a:ext uri="{FF2B5EF4-FFF2-40B4-BE49-F238E27FC236}">
                <a16:creationId xmlns:a16="http://schemas.microsoft.com/office/drawing/2014/main" id="{813AE2A6-BD24-AD78-EAC2-F664C3D36246}"/>
              </a:ext>
            </a:extLst>
          </p:cNvPr>
          <p:cNvSpPr/>
          <p:nvPr/>
        </p:nvSpPr>
        <p:spPr>
          <a:xfrm>
            <a:off x="2770674" y="3033061"/>
            <a:ext cx="1658712" cy="3451354"/>
          </a:xfrm>
          <a:custGeom>
            <a:avLst/>
            <a:gdLst>
              <a:gd name="connsiteX0" fmla="*/ 1628606 w 1658712"/>
              <a:gd name="connsiteY0" fmla="*/ 207979 h 3451354"/>
              <a:gd name="connsiteX1" fmla="*/ 653246 w 1658712"/>
              <a:gd name="connsiteY1" fmla="*/ 167339 h 3451354"/>
              <a:gd name="connsiteX2" fmla="*/ 815806 w 1658712"/>
              <a:gd name="connsiteY2" fmla="*/ 197819 h 3451354"/>
              <a:gd name="connsiteX3" fmla="*/ 3006 w 1658712"/>
              <a:gd name="connsiteY3" fmla="*/ 695659 h 3451354"/>
              <a:gd name="connsiteX4" fmla="*/ 531326 w 1658712"/>
              <a:gd name="connsiteY4" fmla="*/ 594059 h 3451354"/>
              <a:gd name="connsiteX5" fmla="*/ 287486 w 1658712"/>
              <a:gd name="connsiteY5" fmla="*/ 1681179 h 3451354"/>
              <a:gd name="connsiteX6" fmla="*/ 307806 w 1658712"/>
              <a:gd name="connsiteY6" fmla="*/ 1823419 h 3451354"/>
              <a:gd name="connsiteX7" fmla="*/ 277326 w 1658712"/>
              <a:gd name="connsiteY7" fmla="*/ 2900379 h 3451354"/>
              <a:gd name="connsiteX8" fmla="*/ 612606 w 1658712"/>
              <a:gd name="connsiteY8" fmla="*/ 2179019 h 3451354"/>
              <a:gd name="connsiteX9" fmla="*/ 480526 w 1658712"/>
              <a:gd name="connsiteY9" fmla="*/ 3215339 h 3451354"/>
              <a:gd name="connsiteX10" fmla="*/ 876766 w 1658712"/>
              <a:gd name="connsiteY10" fmla="*/ 2087579 h 3451354"/>
              <a:gd name="connsiteX11" fmla="*/ 643086 w 1658712"/>
              <a:gd name="connsiteY11" fmla="*/ 3438859 h 3451354"/>
              <a:gd name="connsiteX12" fmla="*/ 1374606 w 1658712"/>
              <a:gd name="connsiteY12" fmla="*/ 1112219 h 3451354"/>
              <a:gd name="connsiteX13" fmla="*/ 1100286 w 1658712"/>
              <a:gd name="connsiteY13" fmla="*/ 1549099 h 3451354"/>
              <a:gd name="connsiteX14" fmla="*/ 1577806 w 1658712"/>
              <a:gd name="connsiteY14" fmla="*/ 25099 h 3451354"/>
              <a:gd name="connsiteX15" fmla="*/ 1425406 w 1658712"/>
              <a:gd name="connsiteY15" fmla="*/ 573739 h 3451354"/>
              <a:gd name="connsiteX16" fmla="*/ 1628606 w 1658712"/>
              <a:gd name="connsiteY16" fmla="*/ 207979 h 345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58712" h="3451354">
                <a:moveTo>
                  <a:pt x="1628606" y="207979"/>
                </a:moveTo>
                <a:cubicBezTo>
                  <a:pt x="1499913" y="140246"/>
                  <a:pt x="788713" y="169032"/>
                  <a:pt x="653246" y="167339"/>
                </a:cubicBezTo>
                <a:cubicBezTo>
                  <a:pt x="517779" y="165646"/>
                  <a:pt x="924179" y="109766"/>
                  <a:pt x="815806" y="197819"/>
                </a:cubicBezTo>
                <a:cubicBezTo>
                  <a:pt x="707433" y="285872"/>
                  <a:pt x="50419" y="629619"/>
                  <a:pt x="3006" y="695659"/>
                </a:cubicBezTo>
                <a:cubicBezTo>
                  <a:pt x="-44407" y="761699"/>
                  <a:pt x="483913" y="429806"/>
                  <a:pt x="531326" y="594059"/>
                </a:cubicBezTo>
                <a:cubicBezTo>
                  <a:pt x="578739" y="758312"/>
                  <a:pt x="324739" y="1476286"/>
                  <a:pt x="287486" y="1681179"/>
                </a:cubicBezTo>
                <a:cubicBezTo>
                  <a:pt x="250233" y="1886072"/>
                  <a:pt x="309499" y="1620219"/>
                  <a:pt x="307806" y="1823419"/>
                </a:cubicBezTo>
                <a:cubicBezTo>
                  <a:pt x="306113" y="2026619"/>
                  <a:pt x="226526" y="2841112"/>
                  <a:pt x="277326" y="2900379"/>
                </a:cubicBezTo>
                <a:cubicBezTo>
                  <a:pt x="328126" y="2959646"/>
                  <a:pt x="578739" y="2126526"/>
                  <a:pt x="612606" y="2179019"/>
                </a:cubicBezTo>
                <a:cubicBezTo>
                  <a:pt x="646473" y="2231512"/>
                  <a:pt x="436499" y="3230579"/>
                  <a:pt x="480526" y="3215339"/>
                </a:cubicBezTo>
                <a:cubicBezTo>
                  <a:pt x="524553" y="3200099"/>
                  <a:pt x="849673" y="2050326"/>
                  <a:pt x="876766" y="2087579"/>
                </a:cubicBezTo>
                <a:cubicBezTo>
                  <a:pt x="903859" y="2124832"/>
                  <a:pt x="560113" y="3601419"/>
                  <a:pt x="643086" y="3438859"/>
                </a:cubicBezTo>
                <a:cubicBezTo>
                  <a:pt x="726059" y="3276299"/>
                  <a:pt x="1298406" y="1427179"/>
                  <a:pt x="1374606" y="1112219"/>
                </a:cubicBezTo>
                <a:cubicBezTo>
                  <a:pt x="1450806" y="797259"/>
                  <a:pt x="1066419" y="1730286"/>
                  <a:pt x="1100286" y="1549099"/>
                </a:cubicBezTo>
                <a:cubicBezTo>
                  <a:pt x="1134153" y="1367912"/>
                  <a:pt x="1523619" y="187659"/>
                  <a:pt x="1577806" y="25099"/>
                </a:cubicBezTo>
                <a:cubicBezTo>
                  <a:pt x="1631993" y="-137461"/>
                  <a:pt x="1418633" y="541566"/>
                  <a:pt x="1425406" y="573739"/>
                </a:cubicBezTo>
                <a:cubicBezTo>
                  <a:pt x="1432179" y="605912"/>
                  <a:pt x="1757299" y="275712"/>
                  <a:pt x="1628606" y="20797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 348">
            <a:extLst>
              <a:ext uri="{FF2B5EF4-FFF2-40B4-BE49-F238E27FC236}">
                <a16:creationId xmlns:a16="http://schemas.microsoft.com/office/drawing/2014/main" id="{8254FBAA-97B1-F952-DE53-B889394293DC}"/>
              </a:ext>
            </a:extLst>
          </p:cNvPr>
          <p:cNvSpPr/>
          <p:nvPr/>
        </p:nvSpPr>
        <p:spPr>
          <a:xfrm>
            <a:off x="3860602" y="3308310"/>
            <a:ext cx="1443309" cy="2186120"/>
          </a:xfrm>
          <a:custGeom>
            <a:avLst/>
            <a:gdLst>
              <a:gd name="connsiteX0" fmla="*/ 284678 w 1443309"/>
              <a:gd name="connsiteY0" fmla="*/ 24170 h 2186120"/>
              <a:gd name="connsiteX1" fmla="*/ 1026358 w 1443309"/>
              <a:gd name="connsiteY1" fmla="*/ 1446570 h 2186120"/>
              <a:gd name="connsiteX2" fmla="*/ 914598 w 1443309"/>
              <a:gd name="connsiteY2" fmla="*/ 1202730 h 2186120"/>
              <a:gd name="connsiteX3" fmla="*/ 1442918 w 1443309"/>
              <a:gd name="connsiteY3" fmla="*/ 2106970 h 2186120"/>
              <a:gd name="connsiteX4" fmla="*/ 995878 w 1443309"/>
              <a:gd name="connsiteY4" fmla="*/ 1426250 h 2186120"/>
              <a:gd name="connsiteX5" fmla="*/ 731718 w 1443309"/>
              <a:gd name="connsiteY5" fmla="*/ 1121450 h 2186120"/>
              <a:gd name="connsiteX6" fmla="*/ 1280358 w 1443309"/>
              <a:gd name="connsiteY6" fmla="*/ 2147610 h 2186120"/>
              <a:gd name="connsiteX7" fmla="*/ 853638 w 1443309"/>
              <a:gd name="connsiteY7" fmla="*/ 1842810 h 2186120"/>
              <a:gd name="connsiteX8" fmla="*/ 10358 w 1443309"/>
              <a:gd name="connsiteY8" fmla="*/ 664250 h 2186120"/>
              <a:gd name="connsiteX9" fmla="*/ 365958 w 1443309"/>
              <a:gd name="connsiteY9" fmla="*/ 928410 h 2186120"/>
              <a:gd name="connsiteX10" fmla="*/ 91638 w 1443309"/>
              <a:gd name="connsiteY10" fmla="*/ 278170 h 2186120"/>
              <a:gd name="connsiteX11" fmla="*/ 284678 w 1443309"/>
              <a:gd name="connsiteY11" fmla="*/ 532170 h 2186120"/>
              <a:gd name="connsiteX12" fmla="*/ 284678 w 1443309"/>
              <a:gd name="connsiteY12" fmla="*/ 24170 h 218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43309" h="2186120">
                <a:moveTo>
                  <a:pt x="284678" y="24170"/>
                </a:moveTo>
                <a:cubicBezTo>
                  <a:pt x="408291" y="176570"/>
                  <a:pt x="921371" y="1250143"/>
                  <a:pt x="1026358" y="1446570"/>
                </a:cubicBezTo>
                <a:cubicBezTo>
                  <a:pt x="1131345" y="1642997"/>
                  <a:pt x="845171" y="1092663"/>
                  <a:pt x="914598" y="1202730"/>
                </a:cubicBezTo>
                <a:cubicBezTo>
                  <a:pt x="984025" y="1312797"/>
                  <a:pt x="1429371" y="2069717"/>
                  <a:pt x="1442918" y="2106970"/>
                </a:cubicBezTo>
                <a:cubicBezTo>
                  <a:pt x="1456465" y="2144223"/>
                  <a:pt x="1114411" y="1590503"/>
                  <a:pt x="995878" y="1426250"/>
                </a:cubicBezTo>
                <a:cubicBezTo>
                  <a:pt x="877345" y="1261997"/>
                  <a:pt x="684305" y="1001223"/>
                  <a:pt x="731718" y="1121450"/>
                </a:cubicBezTo>
                <a:cubicBezTo>
                  <a:pt x="779131" y="1241677"/>
                  <a:pt x="1260038" y="2027383"/>
                  <a:pt x="1280358" y="2147610"/>
                </a:cubicBezTo>
                <a:cubicBezTo>
                  <a:pt x="1300678" y="2267837"/>
                  <a:pt x="1065305" y="2090037"/>
                  <a:pt x="853638" y="1842810"/>
                </a:cubicBezTo>
                <a:cubicBezTo>
                  <a:pt x="641971" y="1595583"/>
                  <a:pt x="91638" y="816650"/>
                  <a:pt x="10358" y="664250"/>
                </a:cubicBezTo>
                <a:cubicBezTo>
                  <a:pt x="-70922" y="511850"/>
                  <a:pt x="352411" y="992757"/>
                  <a:pt x="365958" y="928410"/>
                </a:cubicBezTo>
                <a:cubicBezTo>
                  <a:pt x="379505" y="864063"/>
                  <a:pt x="105185" y="344210"/>
                  <a:pt x="91638" y="278170"/>
                </a:cubicBezTo>
                <a:cubicBezTo>
                  <a:pt x="78091" y="212130"/>
                  <a:pt x="249118" y="576197"/>
                  <a:pt x="284678" y="532170"/>
                </a:cubicBezTo>
                <a:cubicBezTo>
                  <a:pt x="320238" y="488143"/>
                  <a:pt x="161065" y="-128230"/>
                  <a:pt x="284678" y="2417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 349">
            <a:extLst>
              <a:ext uri="{FF2B5EF4-FFF2-40B4-BE49-F238E27FC236}">
                <a16:creationId xmlns:a16="http://schemas.microsoft.com/office/drawing/2014/main" id="{AA20ABD4-47A5-D4AE-3E93-54DB471C4400}"/>
              </a:ext>
            </a:extLst>
          </p:cNvPr>
          <p:cNvSpPr/>
          <p:nvPr/>
        </p:nvSpPr>
        <p:spPr>
          <a:xfrm>
            <a:off x="3310788" y="3392874"/>
            <a:ext cx="1627493" cy="2928686"/>
          </a:xfrm>
          <a:custGeom>
            <a:avLst/>
            <a:gdLst>
              <a:gd name="connsiteX0" fmla="*/ 844652 w 1627493"/>
              <a:gd name="connsiteY0" fmla="*/ 51366 h 2928686"/>
              <a:gd name="connsiteX1" fmla="*/ 153772 w 1627493"/>
              <a:gd name="connsiteY1" fmla="*/ 2296726 h 2928686"/>
              <a:gd name="connsiteX2" fmla="*/ 336652 w 1627493"/>
              <a:gd name="connsiteY2" fmla="*/ 2063046 h 2928686"/>
              <a:gd name="connsiteX3" fmla="*/ 1372 w 1627493"/>
              <a:gd name="connsiteY3" fmla="*/ 2926646 h 2928686"/>
              <a:gd name="connsiteX4" fmla="*/ 489052 w 1627493"/>
              <a:gd name="connsiteY4" fmla="*/ 2286566 h 2928686"/>
              <a:gd name="connsiteX5" fmla="*/ 875132 w 1627493"/>
              <a:gd name="connsiteY5" fmla="*/ 1758246 h 2928686"/>
              <a:gd name="connsiteX6" fmla="*/ 773532 w 1627493"/>
              <a:gd name="connsiteY6" fmla="*/ 2042726 h 2928686"/>
              <a:gd name="connsiteX7" fmla="*/ 925932 w 1627493"/>
              <a:gd name="connsiteY7" fmla="*/ 1880166 h 2928686"/>
              <a:gd name="connsiteX8" fmla="*/ 1322172 w 1627493"/>
              <a:gd name="connsiteY8" fmla="*/ 2042726 h 2928686"/>
              <a:gd name="connsiteX9" fmla="*/ 1281532 w 1627493"/>
              <a:gd name="connsiteY9" fmla="*/ 1910646 h 2928686"/>
              <a:gd name="connsiteX10" fmla="*/ 1626972 w 1627493"/>
              <a:gd name="connsiteY10" fmla="*/ 2113846 h 2928686"/>
              <a:gd name="connsiteX11" fmla="*/ 1352652 w 1627493"/>
              <a:gd name="connsiteY11" fmla="*/ 1687126 h 2928686"/>
              <a:gd name="connsiteX12" fmla="*/ 1068172 w 1627493"/>
              <a:gd name="connsiteY12" fmla="*/ 630486 h 2928686"/>
              <a:gd name="connsiteX13" fmla="*/ 997052 w 1627493"/>
              <a:gd name="connsiteY13" fmla="*/ 854006 h 2928686"/>
              <a:gd name="connsiteX14" fmla="*/ 1118972 w 1627493"/>
              <a:gd name="connsiteY14" fmla="*/ 51366 h 2928686"/>
              <a:gd name="connsiteX15" fmla="*/ 783692 w 1627493"/>
              <a:gd name="connsiteY15" fmla="*/ 671126 h 2928686"/>
              <a:gd name="connsiteX16" fmla="*/ 844652 w 1627493"/>
              <a:gd name="connsiteY16" fmla="*/ 51366 h 292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27493" h="2928686">
                <a:moveTo>
                  <a:pt x="844652" y="51366"/>
                </a:moveTo>
                <a:cubicBezTo>
                  <a:pt x="739665" y="322299"/>
                  <a:pt x="238439" y="1961446"/>
                  <a:pt x="153772" y="2296726"/>
                </a:cubicBezTo>
                <a:cubicBezTo>
                  <a:pt x="69105" y="2632006"/>
                  <a:pt x="362052" y="1958059"/>
                  <a:pt x="336652" y="2063046"/>
                </a:cubicBezTo>
                <a:cubicBezTo>
                  <a:pt x="311252" y="2168033"/>
                  <a:pt x="-24028" y="2889393"/>
                  <a:pt x="1372" y="2926646"/>
                </a:cubicBezTo>
                <a:cubicBezTo>
                  <a:pt x="26772" y="2963899"/>
                  <a:pt x="343425" y="2481299"/>
                  <a:pt x="489052" y="2286566"/>
                </a:cubicBezTo>
                <a:cubicBezTo>
                  <a:pt x="634679" y="2091833"/>
                  <a:pt x="827719" y="1798886"/>
                  <a:pt x="875132" y="1758246"/>
                </a:cubicBezTo>
                <a:cubicBezTo>
                  <a:pt x="922545" y="1717606"/>
                  <a:pt x="765065" y="2022406"/>
                  <a:pt x="773532" y="2042726"/>
                </a:cubicBezTo>
                <a:cubicBezTo>
                  <a:pt x="781999" y="2063046"/>
                  <a:pt x="834492" y="1880166"/>
                  <a:pt x="925932" y="1880166"/>
                </a:cubicBezTo>
                <a:cubicBezTo>
                  <a:pt x="1017372" y="1880166"/>
                  <a:pt x="1262905" y="2037646"/>
                  <a:pt x="1322172" y="2042726"/>
                </a:cubicBezTo>
                <a:cubicBezTo>
                  <a:pt x="1381439" y="2047806"/>
                  <a:pt x="1230732" y="1898793"/>
                  <a:pt x="1281532" y="1910646"/>
                </a:cubicBezTo>
                <a:cubicBezTo>
                  <a:pt x="1332332" y="1922499"/>
                  <a:pt x="1615119" y="2151099"/>
                  <a:pt x="1626972" y="2113846"/>
                </a:cubicBezTo>
                <a:cubicBezTo>
                  <a:pt x="1638825" y="2076593"/>
                  <a:pt x="1445785" y="1934353"/>
                  <a:pt x="1352652" y="1687126"/>
                </a:cubicBezTo>
                <a:cubicBezTo>
                  <a:pt x="1259519" y="1439899"/>
                  <a:pt x="1127439" y="769339"/>
                  <a:pt x="1068172" y="630486"/>
                </a:cubicBezTo>
                <a:cubicBezTo>
                  <a:pt x="1008905" y="491633"/>
                  <a:pt x="988585" y="950526"/>
                  <a:pt x="997052" y="854006"/>
                </a:cubicBezTo>
                <a:cubicBezTo>
                  <a:pt x="1005519" y="757486"/>
                  <a:pt x="1154532" y="81846"/>
                  <a:pt x="1118972" y="51366"/>
                </a:cubicBezTo>
                <a:cubicBezTo>
                  <a:pt x="1083412" y="20886"/>
                  <a:pt x="829412" y="672819"/>
                  <a:pt x="783692" y="671126"/>
                </a:cubicBezTo>
                <a:cubicBezTo>
                  <a:pt x="737972" y="669433"/>
                  <a:pt x="949639" y="-219567"/>
                  <a:pt x="844652" y="5136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 350">
            <a:extLst>
              <a:ext uri="{FF2B5EF4-FFF2-40B4-BE49-F238E27FC236}">
                <a16:creationId xmlns:a16="http://schemas.microsoft.com/office/drawing/2014/main" id="{9D86B35B-6796-E481-384C-33FA000858C7}"/>
              </a:ext>
            </a:extLst>
          </p:cNvPr>
          <p:cNvSpPr/>
          <p:nvPr/>
        </p:nvSpPr>
        <p:spPr>
          <a:xfrm>
            <a:off x="2468228" y="3246851"/>
            <a:ext cx="1736719" cy="5324265"/>
          </a:xfrm>
          <a:custGeom>
            <a:avLst/>
            <a:gdLst>
              <a:gd name="connsiteX0" fmla="*/ 1057292 w 1736719"/>
              <a:gd name="connsiteY0" fmla="*/ 4349 h 5324265"/>
              <a:gd name="connsiteX1" fmla="*/ 92092 w 1736719"/>
              <a:gd name="connsiteY1" fmla="*/ 552989 h 5324265"/>
              <a:gd name="connsiteX2" fmla="*/ 478172 w 1736719"/>
              <a:gd name="connsiteY2" fmla="*/ 451389 h 5324265"/>
              <a:gd name="connsiteX3" fmla="*/ 142892 w 1736719"/>
              <a:gd name="connsiteY3" fmla="*/ 1335309 h 5324265"/>
              <a:gd name="connsiteX4" fmla="*/ 305452 w 1736719"/>
              <a:gd name="connsiteY4" fmla="*/ 1162589 h 5324265"/>
              <a:gd name="connsiteX5" fmla="*/ 652 w 1736719"/>
              <a:gd name="connsiteY5" fmla="*/ 2107469 h 5324265"/>
              <a:gd name="connsiteX6" fmla="*/ 224172 w 1736719"/>
              <a:gd name="connsiteY6" fmla="*/ 2107469 h 5324265"/>
              <a:gd name="connsiteX7" fmla="*/ 214012 w 1736719"/>
              <a:gd name="connsiteY7" fmla="*/ 2849149 h 5324265"/>
              <a:gd name="connsiteX8" fmla="*/ 203852 w 1736719"/>
              <a:gd name="connsiteY8" fmla="*/ 2666269 h 5324265"/>
              <a:gd name="connsiteX9" fmla="*/ 468012 w 1736719"/>
              <a:gd name="connsiteY9" fmla="*/ 3976909 h 5324265"/>
              <a:gd name="connsiteX10" fmla="*/ 396892 w 1736719"/>
              <a:gd name="connsiteY10" fmla="*/ 3702589 h 5324265"/>
              <a:gd name="connsiteX11" fmla="*/ 1097932 w 1736719"/>
              <a:gd name="connsiteY11" fmla="*/ 4962429 h 5324265"/>
              <a:gd name="connsiteX12" fmla="*/ 976012 w 1736719"/>
              <a:gd name="connsiteY12" fmla="*/ 4373149 h 5324265"/>
              <a:gd name="connsiteX13" fmla="*/ 1108092 w 1736719"/>
              <a:gd name="connsiteY13" fmla="*/ 4088669 h 5324265"/>
              <a:gd name="connsiteX14" fmla="*/ 1727852 w 1736719"/>
              <a:gd name="connsiteY14" fmla="*/ 5318029 h 5324265"/>
              <a:gd name="connsiteX15" fmla="*/ 1443372 w 1736719"/>
              <a:gd name="connsiteY15" fmla="*/ 4495069 h 5324265"/>
              <a:gd name="connsiteX16" fmla="*/ 1016652 w 1736719"/>
              <a:gd name="connsiteY16" fmla="*/ 2960909 h 5324265"/>
              <a:gd name="connsiteX17" fmla="*/ 1138572 w 1736719"/>
              <a:gd name="connsiteY17" fmla="*/ 3489229 h 5324265"/>
              <a:gd name="connsiteX18" fmla="*/ 884572 w 1736719"/>
              <a:gd name="connsiteY18" fmla="*/ 1314989 h 5324265"/>
              <a:gd name="connsiteX19" fmla="*/ 600092 w 1736719"/>
              <a:gd name="connsiteY19" fmla="*/ 1965229 h 5324265"/>
              <a:gd name="connsiteX20" fmla="*/ 1006492 w 1736719"/>
              <a:gd name="connsiteY20" fmla="*/ 573309 h 5324265"/>
              <a:gd name="connsiteX21" fmla="*/ 681372 w 1736719"/>
              <a:gd name="connsiteY21" fmla="*/ 898429 h 5324265"/>
              <a:gd name="connsiteX22" fmla="*/ 1057292 w 1736719"/>
              <a:gd name="connsiteY22" fmla="*/ 4349 h 532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36719" h="5324265">
                <a:moveTo>
                  <a:pt x="1057292" y="4349"/>
                </a:moveTo>
                <a:cubicBezTo>
                  <a:pt x="959079" y="-53224"/>
                  <a:pt x="188612" y="478482"/>
                  <a:pt x="92092" y="552989"/>
                </a:cubicBezTo>
                <a:cubicBezTo>
                  <a:pt x="-4428" y="627496"/>
                  <a:pt x="469705" y="321002"/>
                  <a:pt x="478172" y="451389"/>
                </a:cubicBezTo>
                <a:cubicBezTo>
                  <a:pt x="486639" y="581776"/>
                  <a:pt x="171679" y="1216776"/>
                  <a:pt x="142892" y="1335309"/>
                </a:cubicBezTo>
                <a:cubicBezTo>
                  <a:pt x="114105" y="1453842"/>
                  <a:pt x="329159" y="1033896"/>
                  <a:pt x="305452" y="1162589"/>
                </a:cubicBezTo>
                <a:cubicBezTo>
                  <a:pt x="281745" y="1291282"/>
                  <a:pt x="14199" y="1949989"/>
                  <a:pt x="652" y="2107469"/>
                </a:cubicBezTo>
                <a:cubicBezTo>
                  <a:pt x="-12895" y="2264949"/>
                  <a:pt x="188612" y="1983856"/>
                  <a:pt x="224172" y="2107469"/>
                </a:cubicBezTo>
                <a:cubicBezTo>
                  <a:pt x="259732" y="2231082"/>
                  <a:pt x="217399" y="2756016"/>
                  <a:pt x="214012" y="2849149"/>
                </a:cubicBezTo>
                <a:cubicBezTo>
                  <a:pt x="210625" y="2942282"/>
                  <a:pt x="161519" y="2478309"/>
                  <a:pt x="203852" y="2666269"/>
                </a:cubicBezTo>
                <a:cubicBezTo>
                  <a:pt x="246185" y="2854229"/>
                  <a:pt x="435839" y="3804189"/>
                  <a:pt x="468012" y="3976909"/>
                </a:cubicBezTo>
                <a:cubicBezTo>
                  <a:pt x="500185" y="4149629"/>
                  <a:pt x="291905" y="3538336"/>
                  <a:pt x="396892" y="3702589"/>
                </a:cubicBezTo>
                <a:cubicBezTo>
                  <a:pt x="501879" y="3866842"/>
                  <a:pt x="1001412" y="4850669"/>
                  <a:pt x="1097932" y="4962429"/>
                </a:cubicBezTo>
                <a:cubicBezTo>
                  <a:pt x="1194452" y="5074189"/>
                  <a:pt x="974319" y="4518776"/>
                  <a:pt x="976012" y="4373149"/>
                </a:cubicBezTo>
                <a:cubicBezTo>
                  <a:pt x="977705" y="4227522"/>
                  <a:pt x="982785" y="3931189"/>
                  <a:pt x="1108092" y="4088669"/>
                </a:cubicBezTo>
                <a:cubicBezTo>
                  <a:pt x="1233399" y="4246149"/>
                  <a:pt x="1671972" y="5250296"/>
                  <a:pt x="1727852" y="5318029"/>
                </a:cubicBezTo>
                <a:cubicBezTo>
                  <a:pt x="1783732" y="5385762"/>
                  <a:pt x="1561905" y="4887922"/>
                  <a:pt x="1443372" y="4495069"/>
                </a:cubicBezTo>
                <a:cubicBezTo>
                  <a:pt x="1324839" y="4102216"/>
                  <a:pt x="1067452" y="3128549"/>
                  <a:pt x="1016652" y="2960909"/>
                </a:cubicBezTo>
                <a:cubicBezTo>
                  <a:pt x="965852" y="2793269"/>
                  <a:pt x="1160585" y="3763549"/>
                  <a:pt x="1138572" y="3489229"/>
                </a:cubicBezTo>
                <a:cubicBezTo>
                  <a:pt x="1116559" y="3214909"/>
                  <a:pt x="974319" y="1568989"/>
                  <a:pt x="884572" y="1314989"/>
                </a:cubicBezTo>
                <a:cubicBezTo>
                  <a:pt x="794825" y="1060989"/>
                  <a:pt x="579772" y="2088842"/>
                  <a:pt x="600092" y="1965229"/>
                </a:cubicBezTo>
                <a:cubicBezTo>
                  <a:pt x="620412" y="1841616"/>
                  <a:pt x="992945" y="751109"/>
                  <a:pt x="1006492" y="573309"/>
                </a:cubicBezTo>
                <a:cubicBezTo>
                  <a:pt x="1020039" y="395509"/>
                  <a:pt x="677985" y="988176"/>
                  <a:pt x="681372" y="898429"/>
                </a:cubicBezTo>
                <a:cubicBezTo>
                  <a:pt x="684759" y="808682"/>
                  <a:pt x="1155505" y="61922"/>
                  <a:pt x="1057292" y="434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 351">
            <a:extLst>
              <a:ext uri="{FF2B5EF4-FFF2-40B4-BE49-F238E27FC236}">
                <a16:creationId xmlns:a16="http://schemas.microsoft.com/office/drawing/2014/main" id="{E75686DC-E175-0BC6-006B-5F64FBF425BB}"/>
              </a:ext>
            </a:extLst>
          </p:cNvPr>
          <p:cNvSpPr/>
          <p:nvPr/>
        </p:nvSpPr>
        <p:spPr>
          <a:xfrm>
            <a:off x="5099706" y="3656598"/>
            <a:ext cx="1826663" cy="3364790"/>
          </a:xfrm>
          <a:custGeom>
            <a:avLst/>
            <a:gdLst>
              <a:gd name="connsiteX0" fmla="*/ 183494 w 1826663"/>
              <a:gd name="connsiteY0" fmla="*/ 21322 h 3364790"/>
              <a:gd name="connsiteX1" fmla="*/ 1544934 w 1826663"/>
              <a:gd name="connsiteY1" fmla="*/ 1159242 h 3364790"/>
              <a:gd name="connsiteX2" fmla="*/ 1463654 w 1826663"/>
              <a:gd name="connsiteY2" fmla="*/ 884922 h 3364790"/>
              <a:gd name="connsiteX3" fmla="*/ 1778614 w 1826663"/>
              <a:gd name="connsiteY3" fmla="*/ 1535162 h 3364790"/>
              <a:gd name="connsiteX4" fmla="*/ 1748134 w 1826663"/>
              <a:gd name="connsiteY4" fmla="*/ 2236202 h 3364790"/>
              <a:gd name="connsiteX5" fmla="*/ 1809094 w 1826663"/>
              <a:gd name="connsiteY5" fmla="*/ 2073642 h 3364790"/>
              <a:gd name="connsiteX6" fmla="*/ 1382374 w 1826663"/>
              <a:gd name="connsiteY6" fmla="*/ 3292842 h 3364790"/>
              <a:gd name="connsiteX7" fmla="*/ 1423014 w 1826663"/>
              <a:gd name="connsiteY7" fmla="*/ 3069322 h 3364790"/>
              <a:gd name="connsiteX8" fmla="*/ 1433174 w 1826663"/>
              <a:gd name="connsiteY8" fmla="*/ 1799322 h 3364790"/>
              <a:gd name="connsiteX9" fmla="*/ 1483974 w 1826663"/>
              <a:gd name="connsiteY9" fmla="*/ 2165082 h 3364790"/>
              <a:gd name="connsiteX10" fmla="*/ 1250294 w 1826663"/>
              <a:gd name="connsiteY10" fmla="*/ 1585962 h 3364790"/>
              <a:gd name="connsiteX11" fmla="*/ 600054 w 1826663"/>
              <a:gd name="connsiteY11" fmla="*/ 1077962 h 3364790"/>
              <a:gd name="connsiteX12" fmla="*/ 569574 w 1826663"/>
              <a:gd name="connsiteY12" fmla="*/ 1382762 h 3364790"/>
              <a:gd name="connsiteX13" fmla="*/ 614 w 1826663"/>
              <a:gd name="connsiteY13" fmla="*/ 376922 h 3364790"/>
              <a:gd name="connsiteX14" fmla="*/ 691494 w 1826663"/>
              <a:gd name="connsiteY14" fmla="*/ 874762 h 3364790"/>
              <a:gd name="connsiteX15" fmla="*/ 569574 w 1826663"/>
              <a:gd name="connsiteY15" fmla="*/ 448042 h 3364790"/>
              <a:gd name="connsiteX16" fmla="*/ 183494 w 1826663"/>
              <a:gd name="connsiteY16" fmla="*/ 21322 h 336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26663" h="3364790">
                <a:moveTo>
                  <a:pt x="183494" y="21322"/>
                </a:moveTo>
                <a:cubicBezTo>
                  <a:pt x="346054" y="139855"/>
                  <a:pt x="1331574" y="1015309"/>
                  <a:pt x="1544934" y="1159242"/>
                </a:cubicBezTo>
                <a:cubicBezTo>
                  <a:pt x="1758294" y="1303175"/>
                  <a:pt x="1424707" y="822269"/>
                  <a:pt x="1463654" y="884922"/>
                </a:cubicBezTo>
                <a:cubicBezTo>
                  <a:pt x="1502601" y="947575"/>
                  <a:pt x="1731201" y="1309949"/>
                  <a:pt x="1778614" y="1535162"/>
                </a:cubicBezTo>
                <a:cubicBezTo>
                  <a:pt x="1826027" y="1760375"/>
                  <a:pt x="1743054" y="2146455"/>
                  <a:pt x="1748134" y="2236202"/>
                </a:cubicBezTo>
                <a:cubicBezTo>
                  <a:pt x="1753214" y="2325949"/>
                  <a:pt x="1870054" y="1897535"/>
                  <a:pt x="1809094" y="2073642"/>
                </a:cubicBezTo>
                <a:cubicBezTo>
                  <a:pt x="1748134" y="2249749"/>
                  <a:pt x="1446721" y="3126895"/>
                  <a:pt x="1382374" y="3292842"/>
                </a:cubicBezTo>
                <a:cubicBezTo>
                  <a:pt x="1318027" y="3458789"/>
                  <a:pt x="1414547" y="3318242"/>
                  <a:pt x="1423014" y="3069322"/>
                </a:cubicBezTo>
                <a:cubicBezTo>
                  <a:pt x="1431481" y="2820402"/>
                  <a:pt x="1423014" y="1950029"/>
                  <a:pt x="1433174" y="1799322"/>
                </a:cubicBezTo>
                <a:cubicBezTo>
                  <a:pt x="1443334" y="1648615"/>
                  <a:pt x="1514454" y="2200642"/>
                  <a:pt x="1483974" y="2165082"/>
                </a:cubicBezTo>
                <a:cubicBezTo>
                  <a:pt x="1453494" y="2129522"/>
                  <a:pt x="1397614" y="1767149"/>
                  <a:pt x="1250294" y="1585962"/>
                </a:cubicBezTo>
                <a:cubicBezTo>
                  <a:pt x="1102974" y="1404775"/>
                  <a:pt x="713507" y="1111829"/>
                  <a:pt x="600054" y="1077962"/>
                </a:cubicBezTo>
                <a:cubicBezTo>
                  <a:pt x="486601" y="1044095"/>
                  <a:pt x="669481" y="1499602"/>
                  <a:pt x="569574" y="1382762"/>
                </a:cubicBezTo>
                <a:cubicBezTo>
                  <a:pt x="469667" y="1265922"/>
                  <a:pt x="-19706" y="461589"/>
                  <a:pt x="614" y="376922"/>
                </a:cubicBezTo>
                <a:cubicBezTo>
                  <a:pt x="20934" y="292255"/>
                  <a:pt x="596668" y="862909"/>
                  <a:pt x="691494" y="874762"/>
                </a:cubicBezTo>
                <a:cubicBezTo>
                  <a:pt x="786320" y="886615"/>
                  <a:pt x="652547" y="585202"/>
                  <a:pt x="569574" y="448042"/>
                </a:cubicBezTo>
                <a:cubicBezTo>
                  <a:pt x="486601" y="310882"/>
                  <a:pt x="20934" y="-97211"/>
                  <a:pt x="183494" y="2132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 352">
            <a:extLst>
              <a:ext uri="{FF2B5EF4-FFF2-40B4-BE49-F238E27FC236}">
                <a16:creationId xmlns:a16="http://schemas.microsoft.com/office/drawing/2014/main" id="{A0D2DD65-E43C-3E6E-D933-CFB2D3919C1A}"/>
              </a:ext>
            </a:extLst>
          </p:cNvPr>
          <p:cNvSpPr/>
          <p:nvPr/>
        </p:nvSpPr>
        <p:spPr>
          <a:xfrm>
            <a:off x="2031083" y="3340006"/>
            <a:ext cx="2297077" cy="5569098"/>
          </a:xfrm>
          <a:custGeom>
            <a:avLst/>
            <a:gdLst>
              <a:gd name="connsiteX0" fmla="*/ 1027077 w 2297077"/>
              <a:gd name="connsiteY0" fmla="*/ 73754 h 5569098"/>
              <a:gd name="connsiteX1" fmla="*/ 976277 w 2297077"/>
              <a:gd name="connsiteY1" fmla="*/ 144874 h 5569098"/>
              <a:gd name="connsiteX2" fmla="*/ 132997 w 2297077"/>
              <a:gd name="connsiteY2" fmla="*/ 1171034 h 5569098"/>
              <a:gd name="connsiteX3" fmla="*/ 366677 w 2297077"/>
              <a:gd name="connsiteY3" fmla="*/ 1028794 h 5569098"/>
              <a:gd name="connsiteX4" fmla="*/ 295557 w 2297077"/>
              <a:gd name="connsiteY4" fmla="*/ 1699354 h 5569098"/>
              <a:gd name="connsiteX5" fmla="*/ 386997 w 2297077"/>
              <a:gd name="connsiteY5" fmla="*/ 1536794 h 5569098"/>
              <a:gd name="connsiteX6" fmla="*/ 917 w 2297077"/>
              <a:gd name="connsiteY6" fmla="*/ 2938874 h 5569098"/>
              <a:gd name="connsiteX7" fmla="*/ 295557 w 2297077"/>
              <a:gd name="connsiteY7" fmla="*/ 2603594 h 5569098"/>
              <a:gd name="connsiteX8" fmla="*/ 793397 w 2297077"/>
              <a:gd name="connsiteY8" fmla="*/ 3995514 h 5569098"/>
              <a:gd name="connsiteX9" fmla="*/ 925477 w 2297077"/>
              <a:gd name="connsiteY9" fmla="*/ 3771994 h 5569098"/>
              <a:gd name="connsiteX10" fmla="*/ 2002437 w 2297077"/>
              <a:gd name="connsiteY10" fmla="*/ 5539834 h 5569098"/>
              <a:gd name="connsiteX11" fmla="*/ 1890677 w 2297077"/>
              <a:gd name="connsiteY11" fmla="*/ 4838794 h 5569098"/>
              <a:gd name="connsiteX12" fmla="*/ 1707797 w 2297077"/>
              <a:gd name="connsiteY12" fmla="*/ 4361274 h 5569098"/>
              <a:gd name="connsiteX13" fmla="*/ 2114197 w 2297077"/>
              <a:gd name="connsiteY13" fmla="*/ 5245194 h 5569098"/>
              <a:gd name="connsiteX14" fmla="*/ 2114197 w 2297077"/>
              <a:gd name="connsiteY14" fmla="*/ 4828634 h 5569098"/>
              <a:gd name="connsiteX15" fmla="*/ 2297077 w 2297077"/>
              <a:gd name="connsiteY15" fmla="*/ 5133434 h 5569098"/>
              <a:gd name="connsiteX16" fmla="*/ 1656997 w 2297077"/>
              <a:gd name="connsiteY16" fmla="*/ 4056474 h 5569098"/>
              <a:gd name="connsiteX17" fmla="*/ 1169317 w 2297077"/>
              <a:gd name="connsiteY17" fmla="*/ 1414874 h 5569098"/>
              <a:gd name="connsiteX18" fmla="*/ 1159157 w 2297077"/>
              <a:gd name="connsiteY18" fmla="*/ 2014314 h 5569098"/>
              <a:gd name="connsiteX19" fmla="*/ 1342037 w 2297077"/>
              <a:gd name="connsiteY19" fmla="*/ 337914 h 5569098"/>
              <a:gd name="connsiteX20" fmla="*/ 844197 w 2297077"/>
              <a:gd name="connsiteY20" fmla="*/ 967834 h 5569098"/>
              <a:gd name="connsiteX21" fmla="*/ 1027077 w 2297077"/>
              <a:gd name="connsiteY21" fmla="*/ 358234 h 5569098"/>
              <a:gd name="connsiteX22" fmla="*/ 691797 w 2297077"/>
              <a:gd name="connsiteY22" fmla="*/ 774794 h 5569098"/>
              <a:gd name="connsiteX23" fmla="*/ 1027077 w 2297077"/>
              <a:gd name="connsiteY23" fmla="*/ 73754 h 556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97077" h="5569098">
                <a:moveTo>
                  <a:pt x="1027077" y="73754"/>
                </a:moveTo>
                <a:cubicBezTo>
                  <a:pt x="1074490" y="-31233"/>
                  <a:pt x="1125290" y="-38006"/>
                  <a:pt x="976277" y="144874"/>
                </a:cubicBezTo>
                <a:cubicBezTo>
                  <a:pt x="827264" y="327754"/>
                  <a:pt x="234597" y="1023714"/>
                  <a:pt x="132997" y="1171034"/>
                </a:cubicBezTo>
                <a:cubicBezTo>
                  <a:pt x="31397" y="1318354"/>
                  <a:pt x="339584" y="940741"/>
                  <a:pt x="366677" y="1028794"/>
                </a:cubicBezTo>
                <a:cubicBezTo>
                  <a:pt x="393770" y="1116847"/>
                  <a:pt x="292170" y="1614687"/>
                  <a:pt x="295557" y="1699354"/>
                </a:cubicBezTo>
                <a:cubicBezTo>
                  <a:pt x="298944" y="1784021"/>
                  <a:pt x="436104" y="1330207"/>
                  <a:pt x="386997" y="1536794"/>
                </a:cubicBezTo>
                <a:cubicBezTo>
                  <a:pt x="337890" y="1743381"/>
                  <a:pt x="16157" y="2761074"/>
                  <a:pt x="917" y="2938874"/>
                </a:cubicBezTo>
                <a:cubicBezTo>
                  <a:pt x="-14323" y="3116674"/>
                  <a:pt x="163477" y="2427487"/>
                  <a:pt x="295557" y="2603594"/>
                </a:cubicBezTo>
                <a:cubicBezTo>
                  <a:pt x="427637" y="2779701"/>
                  <a:pt x="688410" y="3800781"/>
                  <a:pt x="793397" y="3995514"/>
                </a:cubicBezTo>
                <a:cubicBezTo>
                  <a:pt x="898384" y="4190247"/>
                  <a:pt x="723970" y="3514607"/>
                  <a:pt x="925477" y="3771994"/>
                </a:cubicBezTo>
                <a:cubicBezTo>
                  <a:pt x="1126984" y="4029381"/>
                  <a:pt x="1841570" y="5362034"/>
                  <a:pt x="2002437" y="5539834"/>
                </a:cubicBezTo>
                <a:cubicBezTo>
                  <a:pt x="2163304" y="5717634"/>
                  <a:pt x="1939784" y="5035221"/>
                  <a:pt x="1890677" y="4838794"/>
                </a:cubicBezTo>
                <a:cubicBezTo>
                  <a:pt x="1841570" y="4642367"/>
                  <a:pt x="1670544" y="4293541"/>
                  <a:pt x="1707797" y="4361274"/>
                </a:cubicBezTo>
                <a:cubicBezTo>
                  <a:pt x="1745050" y="4429007"/>
                  <a:pt x="2046464" y="5167301"/>
                  <a:pt x="2114197" y="5245194"/>
                </a:cubicBezTo>
                <a:cubicBezTo>
                  <a:pt x="2181930" y="5323087"/>
                  <a:pt x="2083717" y="4847261"/>
                  <a:pt x="2114197" y="4828634"/>
                </a:cubicBezTo>
                <a:cubicBezTo>
                  <a:pt x="2144677" y="4810007"/>
                  <a:pt x="2297077" y="5133434"/>
                  <a:pt x="2297077" y="5133434"/>
                </a:cubicBezTo>
                <a:cubicBezTo>
                  <a:pt x="2220877" y="5004741"/>
                  <a:pt x="1844957" y="4676234"/>
                  <a:pt x="1656997" y="4056474"/>
                </a:cubicBezTo>
                <a:cubicBezTo>
                  <a:pt x="1469037" y="3436714"/>
                  <a:pt x="1252290" y="1755234"/>
                  <a:pt x="1169317" y="1414874"/>
                </a:cubicBezTo>
                <a:cubicBezTo>
                  <a:pt x="1086344" y="1074514"/>
                  <a:pt x="1130370" y="2193807"/>
                  <a:pt x="1159157" y="2014314"/>
                </a:cubicBezTo>
                <a:cubicBezTo>
                  <a:pt x="1187944" y="1834821"/>
                  <a:pt x="1394530" y="512327"/>
                  <a:pt x="1342037" y="337914"/>
                </a:cubicBezTo>
                <a:cubicBezTo>
                  <a:pt x="1289544" y="163501"/>
                  <a:pt x="896690" y="964447"/>
                  <a:pt x="844197" y="967834"/>
                </a:cubicBezTo>
                <a:cubicBezTo>
                  <a:pt x="791704" y="971221"/>
                  <a:pt x="1052477" y="390407"/>
                  <a:pt x="1027077" y="358234"/>
                </a:cubicBezTo>
                <a:cubicBezTo>
                  <a:pt x="1001677" y="326061"/>
                  <a:pt x="693490" y="817127"/>
                  <a:pt x="691797" y="774794"/>
                </a:cubicBezTo>
                <a:cubicBezTo>
                  <a:pt x="690104" y="732461"/>
                  <a:pt x="979664" y="178741"/>
                  <a:pt x="1027077" y="7375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 353">
            <a:extLst>
              <a:ext uri="{FF2B5EF4-FFF2-40B4-BE49-F238E27FC236}">
                <a16:creationId xmlns:a16="http://schemas.microsoft.com/office/drawing/2014/main" id="{5510ACEC-E336-32F7-B3BA-417F47B5524B}"/>
              </a:ext>
            </a:extLst>
          </p:cNvPr>
          <p:cNvSpPr/>
          <p:nvPr/>
        </p:nvSpPr>
        <p:spPr>
          <a:xfrm>
            <a:off x="1874678" y="5416391"/>
            <a:ext cx="3246098" cy="5138887"/>
          </a:xfrm>
          <a:custGeom>
            <a:avLst/>
            <a:gdLst>
              <a:gd name="connsiteX0" fmla="*/ 858362 w 3246098"/>
              <a:gd name="connsiteY0" fmla="*/ 506889 h 5138887"/>
              <a:gd name="connsiteX1" fmla="*/ 878682 w 3246098"/>
              <a:gd name="connsiteY1" fmla="*/ 578009 h 5138887"/>
              <a:gd name="connsiteX2" fmla="*/ 2483962 w 3246098"/>
              <a:gd name="connsiteY2" fmla="*/ 3595529 h 5138887"/>
              <a:gd name="connsiteX3" fmla="*/ 2138522 w 3246098"/>
              <a:gd name="connsiteY3" fmla="*/ 3341529 h 5138887"/>
              <a:gd name="connsiteX4" fmla="*/ 3103722 w 3246098"/>
              <a:gd name="connsiteY4" fmla="*/ 4967129 h 5138887"/>
              <a:gd name="connsiteX5" fmla="*/ 3012282 w 3246098"/>
              <a:gd name="connsiteY5" fmla="*/ 4824889 h 5138887"/>
              <a:gd name="connsiteX6" fmla="*/ 970122 w 3246098"/>
              <a:gd name="connsiteY6" fmla="*/ 2610009 h 5138887"/>
              <a:gd name="connsiteX7" fmla="*/ 1315562 w 3246098"/>
              <a:gd name="connsiteY7" fmla="*/ 2904649 h 5138887"/>
              <a:gd name="connsiteX8" fmla="*/ 147162 w 3246098"/>
              <a:gd name="connsiteY8" fmla="*/ 1268889 h 5138887"/>
              <a:gd name="connsiteX9" fmla="*/ 45562 w 3246098"/>
              <a:gd name="connsiteY9" fmla="*/ 1837849 h 5138887"/>
              <a:gd name="connsiteX10" fmla="*/ 411322 w 3246098"/>
              <a:gd name="connsiteY10" fmla="*/ 19209 h 5138887"/>
              <a:gd name="connsiteX11" fmla="*/ 167482 w 3246098"/>
              <a:gd name="connsiteY11" fmla="*/ 852329 h 5138887"/>
              <a:gd name="connsiteX12" fmla="*/ 624682 w 3246098"/>
              <a:gd name="connsiteY12" fmla="*/ 354489 h 5138887"/>
              <a:gd name="connsiteX13" fmla="*/ 1071722 w 3246098"/>
              <a:gd name="connsiteY13" fmla="*/ 1390809 h 5138887"/>
              <a:gd name="connsiteX14" fmla="*/ 858362 w 3246098"/>
              <a:gd name="connsiteY14" fmla="*/ 506889 h 513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46098" h="5138887">
                <a:moveTo>
                  <a:pt x="858362" y="506889"/>
                </a:moveTo>
                <a:cubicBezTo>
                  <a:pt x="826189" y="371422"/>
                  <a:pt x="607749" y="63236"/>
                  <a:pt x="878682" y="578009"/>
                </a:cubicBezTo>
                <a:cubicBezTo>
                  <a:pt x="1149615" y="1092782"/>
                  <a:pt x="2273989" y="3134942"/>
                  <a:pt x="2483962" y="3595529"/>
                </a:cubicBezTo>
                <a:cubicBezTo>
                  <a:pt x="2693935" y="4056116"/>
                  <a:pt x="2035229" y="3112929"/>
                  <a:pt x="2138522" y="3341529"/>
                </a:cubicBezTo>
                <a:cubicBezTo>
                  <a:pt x="2241815" y="3570129"/>
                  <a:pt x="2958095" y="4719902"/>
                  <a:pt x="3103722" y="4967129"/>
                </a:cubicBezTo>
                <a:cubicBezTo>
                  <a:pt x="3249349" y="5214356"/>
                  <a:pt x="3367882" y="5217742"/>
                  <a:pt x="3012282" y="4824889"/>
                </a:cubicBezTo>
                <a:cubicBezTo>
                  <a:pt x="2656682" y="4432036"/>
                  <a:pt x="1252909" y="2930049"/>
                  <a:pt x="970122" y="2610009"/>
                </a:cubicBezTo>
                <a:cubicBezTo>
                  <a:pt x="687335" y="2289969"/>
                  <a:pt x="1452722" y="3128169"/>
                  <a:pt x="1315562" y="2904649"/>
                </a:cubicBezTo>
                <a:cubicBezTo>
                  <a:pt x="1178402" y="2681129"/>
                  <a:pt x="358829" y="1446689"/>
                  <a:pt x="147162" y="1268889"/>
                </a:cubicBezTo>
                <a:cubicBezTo>
                  <a:pt x="-64505" y="1091089"/>
                  <a:pt x="1535" y="2046129"/>
                  <a:pt x="45562" y="1837849"/>
                </a:cubicBezTo>
                <a:cubicBezTo>
                  <a:pt x="89589" y="1629569"/>
                  <a:pt x="391002" y="183462"/>
                  <a:pt x="411322" y="19209"/>
                </a:cubicBezTo>
                <a:cubicBezTo>
                  <a:pt x="431642" y="-145044"/>
                  <a:pt x="131922" y="796449"/>
                  <a:pt x="167482" y="852329"/>
                </a:cubicBezTo>
                <a:cubicBezTo>
                  <a:pt x="203042" y="908209"/>
                  <a:pt x="473975" y="264742"/>
                  <a:pt x="624682" y="354489"/>
                </a:cubicBezTo>
                <a:cubicBezTo>
                  <a:pt x="775389" y="444236"/>
                  <a:pt x="1037855" y="1365409"/>
                  <a:pt x="1071722" y="1390809"/>
                </a:cubicBezTo>
                <a:cubicBezTo>
                  <a:pt x="1105589" y="1416209"/>
                  <a:pt x="890535" y="642356"/>
                  <a:pt x="858362" y="50688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 354">
            <a:extLst>
              <a:ext uri="{FF2B5EF4-FFF2-40B4-BE49-F238E27FC236}">
                <a16:creationId xmlns:a16="http://schemas.microsoft.com/office/drawing/2014/main" id="{779400D5-0BF8-E5BA-A9BF-2F308ED86550}"/>
              </a:ext>
            </a:extLst>
          </p:cNvPr>
          <p:cNvSpPr/>
          <p:nvPr/>
        </p:nvSpPr>
        <p:spPr>
          <a:xfrm>
            <a:off x="1434954" y="6136943"/>
            <a:ext cx="2230773" cy="4440306"/>
          </a:xfrm>
          <a:custGeom>
            <a:avLst/>
            <a:gdLst>
              <a:gd name="connsiteX0" fmla="*/ 800246 w 2230773"/>
              <a:gd name="connsiteY0" fmla="*/ 30177 h 4440306"/>
              <a:gd name="connsiteX1" fmla="*/ 17926 w 2230773"/>
              <a:gd name="connsiteY1" fmla="*/ 1879297 h 4440306"/>
              <a:gd name="connsiteX2" fmla="*/ 251606 w 2230773"/>
              <a:gd name="connsiteY2" fmla="*/ 1716737 h 4440306"/>
              <a:gd name="connsiteX3" fmla="*/ 251606 w 2230773"/>
              <a:gd name="connsiteY3" fmla="*/ 2326337 h 4440306"/>
              <a:gd name="connsiteX4" fmla="*/ 678326 w 2230773"/>
              <a:gd name="connsiteY4" fmla="*/ 3667457 h 4440306"/>
              <a:gd name="connsiteX5" fmla="*/ 566566 w 2230773"/>
              <a:gd name="connsiteY5" fmla="*/ 3261057 h 4440306"/>
              <a:gd name="connsiteX6" fmla="*/ 1338726 w 2230773"/>
              <a:gd name="connsiteY6" fmla="*/ 4287217 h 4440306"/>
              <a:gd name="connsiteX7" fmla="*/ 1196486 w 2230773"/>
              <a:gd name="connsiteY7" fmla="*/ 3667457 h 4440306"/>
              <a:gd name="connsiteX8" fmla="*/ 2212486 w 2230773"/>
              <a:gd name="connsiteY8" fmla="*/ 4439617 h 4440306"/>
              <a:gd name="connsiteX9" fmla="*/ 1795926 w 2230773"/>
              <a:gd name="connsiteY9" fmla="*/ 3738577 h 4440306"/>
              <a:gd name="connsiteX10" fmla="*/ 1115206 w 2230773"/>
              <a:gd name="connsiteY10" fmla="*/ 985217 h 4440306"/>
              <a:gd name="connsiteX11" fmla="*/ 1135526 w 2230773"/>
              <a:gd name="connsiteY11" fmla="*/ 1483057 h 4440306"/>
              <a:gd name="connsiteX12" fmla="*/ 1308246 w 2230773"/>
              <a:gd name="connsiteY12" fmla="*/ 121617 h 4440306"/>
              <a:gd name="connsiteX13" fmla="*/ 922166 w 2230773"/>
              <a:gd name="connsiteY13" fmla="*/ 690577 h 4440306"/>
              <a:gd name="connsiteX14" fmla="*/ 800246 w 2230773"/>
              <a:gd name="connsiteY14" fmla="*/ 30177 h 444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0773" h="4440306">
                <a:moveTo>
                  <a:pt x="800246" y="30177"/>
                </a:moveTo>
                <a:cubicBezTo>
                  <a:pt x="649539" y="228297"/>
                  <a:pt x="109366" y="1598204"/>
                  <a:pt x="17926" y="1879297"/>
                </a:cubicBezTo>
                <a:cubicBezTo>
                  <a:pt x="-73514" y="2160390"/>
                  <a:pt x="212659" y="1642230"/>
                  <a:pt x="251606" y="1716737"/>
                </a:cubicBezTo>
                <a:cubicBezTo>
                  <a:pt x="290553" y="1791244"/>
                  <a:pt x="180486" y="2001217"/>
                  <a:pt x="251606" y="2326337"/>
                </a:cubicBezTo>
                <a:cubicBezTo>
                  <a:pt x="322726" y="2651457"/>
                  <a:pt x="625833" y="3511670"/>
                  <a:pt x="678326" y="3667457"/>
                </a:cubicBezTo>
                <a:cubicBezTo>
                  <a:pt x="730819" y="3823244"/>
                  <a:pt x="456499" y="3157764"/>
                  <a:pt x="566566" y="3261057"/>
                </a:cubicBezTo>
                <a:cubicBezTo>
                  <a:pt x="676633" y="3364350"/>
                  <a:pt x="1233739" y="4219484"/>
                  <a:pt x="1338726" y="4287217"/>
                </a:cubicBezTo>
                <a:cubicBezTo>
                  <a:pt x="1443713" y="4354950"/>
                  <a:pt x="1050859" y="3642057"/>
                  <a:pt x="1196486" y="3667457"/>
                </a:cubicBezTo>
                <a:cubicBezTo>
                  <a:pt x="1342113" y="3692857"/>
                  <a:pt x="2112579" y="4427764"/>
                  <a:pt x="2212486" y="4439617"/>
                </a:cubicBezTo>
                <a:cubicBezTo>
                  <a:pt x="2312393" y="4451470"/>
                  <a:pt x="1978806" y="4314310"/>
                  <a:pt x="1795926" y="3738577"/>
                </a:cubicBezTo>
                <a:cubicBezTo>
                  <a:pt x="1613046" y="3162844"/>
                  <a:pt x="1225273" y="1361137"/>
                  <a:pt x="1115206" y="985217"/>
                </a:cubicBezTo>
                <a:cubicBezTo>
                  <a:pt x="1005139" y="609297"/>
                  <a:pt x="1103353" y="1626990"/>
                  <a:pt x="1135526" y="1483057"/>
                </a:cubicBezTo>
                <a:cubicBezTo>
                  <a:pt x="1167699" y="1339124"/>
                  <a:pt x="1343806" y="253697"/>
                  <a:pt x="1308246" y="121617"/>
                </a:cubicBezTo>
                <a:cubicBezTo>
                  <a:pt x="1272686" y="-10463"/>
                  <a:pt x="1006833" y="707510"/>
                  <a:pt x="922166" y="690577"/>
                </a:cubicBezTo>
                <a:cubicBezTo>
                  <a:pt x="837499" y="673644"/>
                  <a:pt x="950953" y="-167943"/>
                  <a:pt x="800246" y="3017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 355">
            <a:extLst>
              <a:ext uri="{FF2B5EF4-FFF2-40B4-BE49-F238E27FC236}">
                <a16:creationId xmlns:a16="http://schemas.microsoft.com/office/drawing/2014/main" id="{F95620F1-E881-06DD-894E-6D0F0A48C508}"/>
              </a:ext>
            </a:extLst>
          </p:cNvPr>
          <p:cNvSpPr/>
          <p:nvPr/>
        </p:nvSpPr>
        <p:spPr>
          <a:xfrm>
            <a:off x="2312024" y="6773434"/>
            <a:ext cx="2427758" cy="3632399"/>
          </a:xfrm>
          <a:custGeom>
            <a:avLst/>
            <a:gdLst>
              <a:gd name="connsiteX0" fmla="*/ 126376 w 2427758"/>
              <a:gd name="connsiteY0" fmla="*/ 206486 h 3632399"/>
              <a:gd name="connsiteX1" fmla="*/ 177176 w 2427758"/>
              <a:gd name="connsiteY1" fmla="*/ 236966 h 3632399"/>
              <a:gd name="connsiteX2" fmla="*/ 2331096 w 2427758"/>
              <a:gd name="connsiteY2" fmla="*/ 3295126 h 3632399"/>
              <a:gd name="connsiteX3" fmla="*/ 2087256 w 2427758"/>
              <a:gd name="connsiteY3" fmla="*/ 2919206 h 3632399"/>
              <a:gd name="connsiteX4" fmla="*/ 2381896 w 2427758"/>
              <a:gd name="connsiteY4" fmla="*/ 3630406 h 3632399"/>
              <a:gd name="connsiteX5" fmla="*/ 959496 w 2427758"/>
              <a:gd name="connsiteY5" fmla="*/ 2655046 h 3632399"/>
              <a:gd name="connsiteX6" fmla="*/ 1294776 w 2427758"/>
              <a:gd name="connsiteY6" fmla="*/ 3376406 h 3632399"/>
              <a:gd name="connsiteX7" fmla="*/ 197496 w 2427758"/>
              <a:gd name="connsiteY7" fmla="*/ 1425686 h 3632399"/>
              <a:gd name="connsiteX8" fmla="*/ 512456 w 2427758"/>
              <a:gd name="connsiteY8" fmla="*/ 1923526 h 3632399"/>
              <a:gd name="connsiteX9" fmla="*/ 207656 w 2427758"/>
              <a:gd name="connsiteY9" fmla="*/ 917686 h 3632399"/>
              <a:gd name="connsiteX10" fmla="*/ 390536 w 2427758"/>
              <a:gd name="connsiteY10" fmla="*/ 1252966 h 3632399"/>
              <a:gd name="connsiteX11" fmla="*/ 167016 w 2427758"/>
              <a:gd name="connsiteY11" fmla="*/ 236966 h 3632399"/>
              <a:gd name="connsiteX12" fmla="*/ 126376 w 2427758"/>
              <a:gd name="connsiteY12" fmla="*/ 206486 h 363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27758" h="3632399">
                <a:moveTo>
                  <a:pt x="126376" y="206486"/>
                </a:moveTo>
                <a:cubicBezTo>
                  <a:pt x="128069" y="206486"/>
                  <a:pt x="-190277" y="-277807"/>
                  <a:pt x="177176" y="236966"/>
                </a:cubicBezTo>
                <a:cubicBezTo>
                  <a:pt x="544629" y="751739"/>
                  <a:pt x="2012749" y="2848086"/>
                  <a:pt x="2331096" y="3295126"/>
                </a:cubicBezTo>
                <a:cubicBezTo>
                  <a:pt x="2649443" y="3742166"/>
                  <a:pt x="2078789" y="2863326"/>
                  <a:pt x="2087256" y="2919206"/>
                </a:cubicBezTo>
                <a:cubicBezTo>
                  <a:pt x="2095723" y="2975086"/>
                  <a:pt x="2569856" y="3674433"/>
                  <a:pt x="2381896" y="3630406"/>
                </a:cubicBezTo>
                <a:cubicBezTo>
                  <a:pt x="2193936" y="3586379"/>
                  <a:pt x="1140682" y="2697379"/>
                  <a:pt x="959496" y="2655046"/>
                </a:cubicBezTo>
                <a:cubicBezTo>
                  <a:pt x="778310" y="2612713"/>
                  <a:pt x="1421776" y="3581299"/>
                  <a:pt x="1294776" y="3376406"/>
                </a:cubicBezTo>
                <a:cubicBezTo>
                  <a:pt x="1167776" y="3171513"/>
                  <a:pt x="327883" y="1667833"/>
                  <a:pt x="197496" y="1425686"/>
                </a:cubicBezTo>
                <a:cubicBezTo>
                  <a:pt x="67109" y="1183539"/>
                  <a:pt x="510763" y="2008193"/>
                  <a:pt x="512456" y="1923526"/>
                </a:cubicBezTo>
                <a:cubicBezTo>
                  <a:pt x="514149" y="1838859"/>
                  <a:pt x="227976" y="1029446"/>
                  <a:pt x="207656" y="917686"/>
                </a:cubicBezTo>
                <a:cubicBezTo>
                  <a:pt x="187336" y="805926"/>
                  <a:pt x="397309" y="1366419"/>
                  <a:pt x="390536" y="1252966"/>
                </a:cubicBezTo>
                <a:cubicBezTo>
                  <a:pt x="383763" y="1139513"/>
                  <a:pt x="209349" y="416459"/>
                  <a:pt x="167016" y="236966"/>
                </a:cubicBezTo>
                <a:cubicBezTo>
                  <a:pt x="124683" y="57473"/>
                  <a:pt x="124683" y="206486"/>
                  <a:pt x="126376" y="20648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 356">
            <a:extLst>
              <a:ext uri="{FF2B5EF4-FFF2-40B4-BE49-F238E27FC236}">
                <a16:creationId xmlns:a16="http://schemas.microsoft.com/office/drawing/2014/main" id="{B833B662-BF68-0D08-23C5-692363304766}"/>
              </a:ext>
            </a:extLst>
          </p:cNvPr>
          <p:cNvSpPr/>
          <p:nvPr/>
        </p:nvSpPr>
        <p:spPr>
          <a:xfrm>
            <a:off x="3595820" y="7526811"/>
            <a:ext cx="944732" cy="2549881"/>
          </a:xfrm>
          <a:custGeom>
            <a:avLst/>
            <a:gdLst>
              <a:gd name="connsiteX0" fmla="*/ 31300 w 944732"/>
              <a:gd name="connsiteY0" fmla="*/ 11909 h 2549881"/>
              <a:gd name="connsiteX1" fmla="*/ 915220 w 944732"/>
              <a:gd name="connsiteY1" fmla="*/ 631669 h 2549881"/>
              <a:gd name="connsiteX2" fmla="*/ 752660 w 944732"/>
              <a:gd name="connsiteY2" fmla="*/ 611349 h 2549881"/>
              <a:gd name="connsiteX3" fmla="*/ 935540 w 944732"/>
              <a:gd name="connsiteY3" fmla="*/ 885669 h 2549881"/>
              <a:gd name="connsiteX4" fmla="*/ 874580 w 944732"/>
              <a:gd name="connsiteY4" fmla="*/ 1556229 h 2549881"/>
              <a:gd name="connsiteX5" fmla="*/ 884740 w 944732"/>
              <a:gd name="connsiteY5" fmla="*/ 1312389 h 2549881"/>
              <a:gd name="connsiteX6" fmla="*/ 864420 w 944732"/>
              <a:gd name="connsiteY6" fmla="*/ 2511269 h 2549881"/>
              <a:gd name="connsiteX7" fmla="*/ 783140 w 944732"/>
              <a:gd name="connsiteY7" fmla="*/ 2094709 h 2549881"/>
              <a:gd name="connsiteX8" fmla="*/ 325940 w 944732"/>
              <a:gd name="connsiteY8" fmla="*/ 519909 h 2549881"/>
              <a:gd name="connsiteX9" fmla="*/ 366580 w 944732"/>
              <a:gd name="connsiteY9" fmla="*/ 682469 h 2549881"/>
              <a:gd name="connsiteX10" fmla="*/ 214180 w 944732"/>
              <a:gd name="connsiteY10" fmla="*/ 255749 h 2549881"/>
              <a:gd name="connsiteX11" fmla="*/ 31300 w 944732"/>
              <a:gd name="connsiteY11" fmla="*/ 11909 h 254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4732" h="2549881">
                <a:moveTo>
                  <a:pt x="31300" y="11909"/>
                </a:moveTo>
                <a:cubicBezTo>
                  <a:pt x="148140" y="74562"/>
                  <a:pt x="794993" y="531762"/>
                  <a:pt x="915220" y="631669"/>
                </a:cubicBezTo>
                <a:cubicBezTo>
                  <a:pt x="1035447" y="731576"/>
                  <a:pt x="749273" y="569016"/>
                  <a:pt x="752660" y="611349"/>
                </a:cubicBezTo>
                <a:cubicBezTo>
                  <a:pt x="756047" y="653682"/>
                  <a:pt x="915220" y="728189"/>
                  <a:pt x="935540" y="885669"/>
                </a:cubicBezTo>
                <a:cubicBezTo>
                  <a:pt x="955860" y="1043149"/>
                  <a:pt x="883047" y="1485109"/>
                  <a:pt x="874580" y="1556229"/>
                </a:cubicBezTo>
                <a:cubicBezTo>
                  <a:pt x="866113" y="1627349"/>
                  <a:pt x="886433" y="1153216"/>
                  <a:pt x="884740" y="1312389"/>
                </a:cubicBezTo>
                <a:cubicBezTo>
                  <a:pt x="883047" y="1471562"/>
                  <a:pt x="881353" y="2380882"/>
                  <a:pt x="864420" y="2511269"/>
                </a:cubicBezTo>
                <a:cubicBezTo>
                  <a:pt x="847487" y="2641656"/>
                  <a:pt x="872887" y="2426602"/>
                  <a:pt x="783140" y="2094709"/>
                </a:cubicBezTo>
                <a:cubicBezTo>
                  <a:pt x="693393" y="1762816"/>
                  <a:pt x="395367" y="755282"/>
                  <a:pt x="325940" y="519909"/>
                </a:cubicBezTo>
                <a:cubicBezTo>
                  <a:pt x="256513" y="284536"/>
                  <a:pt x="385207" y="726496"/>
                  <a:pt x="366580" y="682469"/>
                </a:cubicBezTo>
                <a:cubicBezTo>
                  <a:pt x="347953" y="638442"/>
                  <a:pt x="270060" y="362429"/>
                  <a:pt x="214180" y="255749"/>
                </a:cubicBezTo>
                <a:cubicBezTo>
                  <a:pt x="158300" y="149069"/>
                  <a:pt x="-85540" y="-50744"/>
                  <a:pt x="31300" y="1190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 357">
            <a:extLst>
              <a:ext uri="{FF2B5EF4-FFF2-40B4-BE49-F238E27FC236}">
                <a16:creationId xmlns:a16="http://schemas.microsoft.com/office/drawing/2014/main" id="{3FC789DF-DF9C-7412-A20A-DABB425D75C0}"/>
              </a:ext>
            </a:extLst>
          </p:cNvPr>
          <p:cNvSpPr/>
          <p:nvPr/>
        </p:nvSpPr>
        <p:spPr>
          <a:xfrm>
            <a:off x="3519905" y="3056755"/>
            <a:ext cx="2462040" cy="2500838"/>
          </a:xfrm>
          <a:custGeom>
            <a:avLst/>
            <a:gdLst>
              <a:gd name="connsiteX0" fmla="*/ 412015 w 2462040"/>
              <a:gd name="connsiteY0" fmla="*/ 387485 h 2500838"/>
              <a:gd name="connsiteX1" fmla="*/ 1428015 w 2462040"/>
              <a:gd name="connsiteY1" fmla="*/ 2185805 h 2500838"/>
              <a:gd name="connsiteX2" fmla="*/ 1336575 w 2462040"/>
              <a:gd name="connsiteY2" fmla="*/ 2023245 h 2500838"/>
              <a:gd name="connsiteX3" fmla="*/ 1915695 w 2462040"/>
              <a:gd name="connsiteY3" fmla="*/ 2500765 h 2500838"/>
              <a:gd name="connsiteX4" fmla="*/ 1712495 w 2462040"/>
              <a:gd name="connsiteY4" fmla="*/ 2053725 h 2500838"/>
              <a:gd name="connsiteX5" fmla="*/ 1661695 w 2462040"/>
              <a:gd name="connsiteY5" fmla="*/ 1342525 h 2500838"/>
              <a:gd name="connsiteX6" fmla="*/ 2047775 w 2462040"/>
              <a:gd name="connsiteY6" fmla="*/ 1647325 h 2500838"/>
              <a:gd name="connsiteX7" fmla="*/ 2139215 w 2462040"/>
              <a:gd name="connsiteY7" fmla="*/ 1616845 h 2500838"/>
              <a:gd name="connsiteX8" fmla="*/ 2433855 w 2462040"/>
              <a:gd name="connsiteY8" fmla="*/ 1687965 h 2500838"/>
              <a:gd name="connsiteX9" fmla="*/ 1356895 w 2462040"/>
              <a:gd name="connsiteY9" fmla="*/ 214765 h 2500838"/>
              <a:gd name="connsiteX10" fmla="*/ 1621055 w 2462040"/>
              <a:gd name="connsiteY10" fmla="*/ 702445 h 2500838"/>
              <a:gd name="connsiteX11" fmla="*/ 777775 w 2462040"/>
              <a:gd name="connsiteY11" fmla="*/ 82685 h 2500838"/>
              <a:gd name="connsiteX12" fmla="*/ 15775 w 2462040"/>
              <a:gd name="connsiteY12" fmla="*/ 113165 h 2500838"/>
              <a:gd name="connsiteX13" fmla="*/ 1509295 w 2462040"/>
              <a:gd name="connsiteY13" fmla="*/ 1405 h 2500838"/>
              <a:gd name="connsiteX14" fmla="*/ 777775 w 2462040"/>
              <a:gd name="connsiteY14" fmla="*/ 204605 h 2500838"/>
              <a:gd name="connsiteX15" fmla="*/ 848895 w 2462040"/>
              <a:gd name="connsiteY15" fmla="*/ 753245 h 2500838"/>
              <a:gd name="connsiteX16" fmla="*/ 1052095 w 2462040"/>
              <a:gd name="connsiteY16" fmla="*/ 1037725 h 2500838"/>
              <a:gd name="connsiteX17" fmla="*/ 412015 w 2462040"/>
              <a:gd name="connsiteY17" fmla="*/ 387485 h 250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62040" h="2500838">
                <a:moveTo>
                  <a:pt x="412015" y="387485"/>
                </a:moveTo>
                <a:cubicBezTo>
                  <a:pt x="474668" y="578832"/>
                  <a:pt x="1273922" y="1913178"/>
                  <a:pt x="1428015" y="2185805"/>
                </a:cubicBezTo>
                <a:cubicBezTo>
                  <a:pt x="1582108" y="2458432"/>
                  <a:pt x="1255295" y="1970752"/>
                  <a:pt x="1336575" y="2023245"/>
                </a:cubicBezTo>
                <a:cubicBezTo>
                  <a:pt x="1417855" y="2075738"/>
                  <a:pt x="1853042" y="2495685"/>
                  <a:pt x="1915695" y="2500765"/>
                </a:cubicBezTo>
                <a:cubicBezTo>
                  <a:pt x="1978348" y="2505845"/>
                  <a:pt x="1754828" y="2246765"/>
                  <a:pt x="1712495" y="2053725"/>
                </a:cubicBezTo>
                <a:cubicBezTo>
                  <a:pt x="1670162" y="1860685"/>
                  <a:pt x="1605815" y="1410258"/>
                  <a:pt x="1661695" y="1342525"/>
                </a:cubicBezTo>
                <a:cubicBezTo>
                  <a:pt x="1717575" y="1274792"/>
                  <a:pt x="1968188" y="1601605"/>
                  <a:pt x="2047775" y="1647325"/>
                </a:cubicBezTo>
                <a:cubicBezTo>
                  <a:pt x="2127362" y="1693045"/>
                  <a:pt x="2074868" y="1610072"/>
                  <a:pt x="2139215" y="1616845"/>
                </a:cubicBezTo>
                <a:cubicBezTo>
                  <a:pt x="2203562" y="1623618"/>
                  <a:pt x="2564242" y="1921645"/>
                  <a:pt x="2433855" y="1687965"/>
                </a:cubicBezTo>
                <a:cubicBezTo>
                  <a:pt x="2303468" y="1454285"/>
                  <a:pt x="1492362" y="379018"/>
                  <a:pt x="1356895" y="214765"/>
                </a:cubicBezTo>
                <a:cubicBezTo>
                  <a:pt x="1221428" y="50512"/>
                  <a:pt x="1717575" y="724458"/>
                  <a:pt x="1621055" y="702445"/>
                </a:cubicBezTo>
                <a:cubicBezTo>
                  <a:pt x="1524535" y="680432"/>
                  <a:pt x="1045322" y="180898"/>
                  <a:pt x="777775" y="82685"/>
                </a:cubicBezTo>
                <a:cubicBezTo>
                  <a:pt x="510228" y="-15528"/>
                  <a:pt x="-106145" y="126712"/>
                  <a:pt x="15775" y="113165"/>
                </a:cubicBezTo>
                <a:cubicBezTo>
                  <a:pt x="137695" y="99618"/>
                  <a:pt x="1382295" y="-13835"/>
                  <a:pt x="1509295" y="1405"/>
                </a:cubicBezTo>
                <a:cubicBezTo>
                  <a:pt x="1636295" y="16645"/>
                  <a:pt x="887842" y="79298"/>
                  <a:pt x="777775" y="204605"/>
                </a:cubicBezTo>
                <a:cubicBezTo>
                  <a:pt x="667708" y="329912"/>
                  <a:pt x="803175" y="614392"/>
                  <a:pt x="848895" y="753245"/>
                </a:cubicBezTo>
                <a:cubicBezTo>
                  <a:pt x="894615" y="892098"/>
                  <a:pt x="1124908" y="1095298"/>
                  <a:pt x="1052095" y="1037725"/>
                </a:cubicBezTo>
                <a:cubicBezTo>
                  <a:pt x="979282" y="980152"/>
                  <a:pt x="349362" y="196138"/>
                  <a:pt x="412015" y="38748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 358">
            <a:extLst>
              <a:ext uri="{FF2B5EF4-FFF2-40B4-BE49-F238E27FC236}">
                <a16:creationId xmlns:a16="http://schemas.microsoft.com/office/drawing/2014/main" id="{E7714DAF-CDE9-A95B-1C1C-280C0D093883}"/>
              </a:ext>
            </a:extLst>
          </p:cNvPr>
          <p:cNvSpPr/>
          <p:nvPr/>
        </p:nvSpPr>
        <p:spPr>
          <a:xfrm>
            <a:off x="3496091" y="5274507"/>
            <a:ext cx="1430240" cy="568001"/>
          </a:xfrm>
          <a:custGeom>
            <a:avLst/>
            <a:gdLst>
              <a:gd name="connsiteX0" fmla="*/ 9109 w 1430240"/>
              <a:gd name="connsiteY0" fmla="*/ 557333 h 568001"/>
              <a:gd name="connsiteX1" fmla="*/ 1035269 w 1430240"/>
              <a:gd name="connsiteY1" fmla="*/ 8693 h 568001"/>
              <a:gd name="connsiteX2" fmla="*/ 679669 w 1430240"/>
              <a:gd name="connsiteY2" fmla="*/ 222053 h 568001"/>
              <a:gd name="connsiteX3" fmla="*/ 1411189 w 1430240"/>
              <a:gd name="connsiteY3" fmla="*/ 242373 h 568001"/>
              <a:gd name="connsiteX4" fmla="*/ 1157189 w 1430240"/>
              <a:gd name="connsiteY4" fmla="*/ 293173 h 568001"/>
              <a:gd name="connsiteX5" fmla="*/ 527269 w 1430240"/>
              <a:gd name="connsiteY5" fmla="*/ 374453 h 568001"/>
              <a:gd name="connsiteX6" fmla="*/ 80229 w 1430240"/>
              <a:gd name="connsiteY6" fmla="*/ 526853 h 568001"/>
              <a:gd name="connsiteX7" fmla="*/ 506949 w 1430240"/>
              <a:gd name="connsiteY7" fmla="*/ 384613 h 568001"/>
              <a:gd name="connsiteX8" fmla="*/ 9109 w 1430240"/>
              <a:gd name="connsiteY8" fmla="*/ 557333 h 56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0240" h="568001">
                <a:moveTo>
                  <a:pt x="9109" y="557333"/>
                </a:moveTo>
                <a:cubicBezTo>
                  <a:pt x="97162" y="494680"/>
                  <a:pt x="923509" y="64573"/>
                  <a:pt x="1035269" y="8693"/>
                </a:cubicBezTo>
                <a:cubicBezTo>
                  <a:pt x="1147029" y="-47187"/>
                  <a:pt x="617016" y="183106"/>
                  <a:pt x="679669" y="222053"/>
                </a:cubicBezTo>
                <a:cubicBezTo>
                  <a:pt x="742322" y="261000"/>
                  <a:pt x="1331602" y="230520"/>
                  <a:pt x="1411189" y="242373"/>
                </a:cubicBezTo>
                <a:cubicBezTo>
                  <a:pt x="1490776" y="254226"/>
                  <a:pt x="1304509" y="271160"/>
                  <a:pt x="1157189" y="293173"/>
                </a:cubicBezTo>
                <a:cubicBezTo>
                  <a:pt x="1009869" y="315186"/>
                  <a:pt x="706762" y="335506"/>
                  <a:pt x="527269" y="374453"/>
                </a:cubicBezTo>
                <a:cubicBezTo>
                  <a:pt x="347776" y="413400"/>
                  <a:pt x="83616" y="525160"/>
                  <a:pt x="80229" y="526853"/>
                </a:cubicBezTo>
                <a:cubicBezTo>
                  <a:pt x="76842" y="528546"/>
                  <a:pt x="513722" y="382920"/>
                  <a:pt x="506949" y="384613"/>
                </a:cubicBezTo>
                <a:cubicBezTo>
                  <a:pt x="500176" y="386306"/>
                  <a:pt x="-78944" y="619986"/>
                  <a:pt x="9109" y="557333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 359">
            <a:extLst>
              <a:ext uri="{FF2B5EF4-FFF2-40B4-BE49-F238E27FC236}">
                <a16:creationId xmlns:a16="http://schemas.microsoft.com/office/drawing/2014/main" id="{5A888F0A-098F-76B8-1089-A1744BCEB45B}"/>
              </a:ext>
            </a:extLst>
          </p:cNvPr>
          <p:cNvSpPr/>
          <p:nvPr/>
        </p:nvSpPr>
        <p:spPr>
          <a:xfrm>
            <a:off x="5201684" y="4743924"/>
            <a:ext cx="938074" cy="633107"/>
          </a:xfrm>
          <a:custGeom>
            <a:avLst/>
            <a:gdLst>
              <a:gd name="connsiteX0" fmla="*/ 294876 w 938074"/>
              <a:gd name="connsiteY0" fmla="*/ 102396 h 633107"/>
              <a:gd name="connsiteX1" fmla="*/ 236 w 938074"/>
              <a:gd name="connsiteY1" fmla="*/ 610396 h 633107"/>
              <a:gd name="connsiteX2" fmla="*/ 244076 w 938074"/>
              <a:gd name="connsiteY2" fmla="*/ 386876 h 633107"/>
              <a:gd name="connsiteX3" fmla="*/ 183116 w 938074"/>
              <a:gd name="connsiteY3" fmla="*/ 630716 h 633107"/>
              <a:gd name="connsiteX4" fmla="*/ 650476 w 938074"/>
              <a:gd name="connsiteY4" fmla="*/ 203996 h 633107"/>
              <a:gd name="connsiteX5" fmla="*/ 406636 w 938074"/>
              <a:gd name="connsiteY5" fmla="*/ 427516 h 633107"/>
              <a:gd name="connsiteX6" fmla="*/ 934956 w 938074"/>
              <a:gd name="connsiteY6" fmla="*/ 122716 h 633107"/>
              <a:gd name="connsiteX7" fmla="*/ 630156 w 938074"/>
              <a:gd name="connsiteY7" fmla="*/ 214156 h 633107"/>
              <a:gd name="connsiteX8" fmla="*/ 731756 w 938074"/>
              <a:gd name="connsiteY8" fmla="*/ 796 h 633107"/>
              <a:gd name="connsiteX9" fmla="*/ 315196 w 938074"/>
              <a:gd name="connsiteY9" fmla="*/ 305596 h 633107"/>
              <a:gd name="connsiteX10" fmla="*/ 508236 w 938074"/>
              <a:gd name="connsiteY10" fmla="*/ 92236 h 633107"/>
              <a:gd name="connsiteX11" fmla="*/ 61196 w 938074"/>
              <a:gd name="connsiteY11" fmla="*/ 549436 h 63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8074" h="633107">
                <a:moveTo>
                  <a:pt x="294876" y="102396"/>
                </a:moveTo>
                <a:cubicBezTo>
                  <a:pt x="151789" y="332689"/>
                  <a:pt x="8703" y="562983"/>
                  <a:pt x="236" y="610396"/>
                </a:cubicBezTo>
                <a:cubicBezTo>
                  <a:pt x="-8231" y="657809"/>
                  <a:pt x="213596" y="383489"/>
                  <a:pt x="244076" y="386876"/>
                </a:cubicBezTo>
                <a:cubicBezTo>
                  <a:pt x="274556" y="390263"/>
                  <a:pt x="115383" y="661196"/>
                  <a:pt x="183116" y="630716"/>
                </a:cubicBezTo>
                <a:cubicBezTo>
                  <a:pt x="250849" y="600236"/>
                  <a:pt x="650476" y="203996"/>
                  <a:pt x="650476" y="203996"/>
                </a:cubicBezTo>
                <a:cubicBezTo>
                  <a:pt x="687729" y="170129"/>
                  <a:pt x="359223" y="441063"/>
                  <a:pt x="406636" y="427516"/>
                </a:cubicBezTo>
                <a:cubicBezTo>
                  <a:pt x="454049" y="413969"/>
                  <a:pt x="897703" y="158276"/>
                  <a:pt x="934956" y="122716"/>
                </a:cubicBezTo>
                <a:cubicBezTo>
                  <a:pt x="972209" y="87156"/>
                  <a:pt x="664023" y="234476"/>
                  <a:pt x="630156" y="214156"/>
                </a:cubicBezTo>
                <a:cubicBezTo>
                  <a:pt x="596289" y="193836"/>
                  <a:pt x="784249" y="-14444"/>
                  <a:pt x="731756" y="796"/>
                </a:cubicBezTo>
                <a:cubicBezTo>
                  <a:pt x="679263" y="16036"/>
                  <a:pt x="352449" y="290356"/>
                  <a:pt x="315196" y="305596"/>
                </a:cubicBezTo>
                <a:cubicBezTo>
                  <a:pt x="277943" y="320836"/>
                  <a:pt x="550569" y="51596"/>
                  <a:pt x="508236" y="92236"/>
                </a:cubicBezTo>
                <a:cubicBezTo>
                  <a:pt x="465903" y="132876"/>
                  <a:pt x="263549" y="341156"/>
                  <a:pt x="61196" y="549436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z</a:t>
            </a:r>
            <a:endParaRPr kumimoji="1" lang="ja-JP" altLang="en-US"/>
          </a:p>
        </p:txBody>
      </p:sp>
      <p:sp>
        <p:nvSpPr>
          <p:cNvPr id="361" name="フリーフォーム 360">
            <a:extLst>
              <a:ext uri="{FF2B5EF4-FFF2-40B4-BE49-F238E27FC236}">
                <a16:creationId xmlns:a16="http://schemas.microsoft.com/office/drawing/2014/main" id="{60727E24-9149-34CD-FD5D-BA2F61BEE6C3}"/>
              </a:ext>
            </a:extLst>
          </p:cNvPr>
          <p:cNvSpPr/>
          <p:nvPr/>
        </p:nvSpPr>
        <p:spPr>
          <a:xfrm>
            <a:off x="5179847" y="4866466"/>
            <a:ext cx="858818" cy="454789"/>
          </a:xfrm>
          <a:custGeom>
            <a:avLst/>
            <a:gdLst>
              <a:gd name="connsiteX0" fmla="*/ 204953 w 858818"/>
              <a:gd name="connsiteY0" fmla="*/ 91614 h 454789"/>
              <a:gd name="connsiteX1" fmla="*/ 1753 w 858818"/>
              <a:gd name="connsiteY1" fmla="*/ 437054 h 454789"/>
              <a:gd name="connsiteX2" fmla="*/ 113513 w 858818"/>
              <a:gd name="connsiteY2" fmla="*/ 315134 h 454789"/>
              <a:gd name="connsiteX3" fmla="*/ 235433 w 858818"/>
              <a:gd name="connsiteY3" fmla="*/ 447214 h 454789"/>
              <a:gd name="connsiteX4" fmla="*/ 763753 w 858818"/>
              <a:gd name="connsiteY4" fmla="*/ 40814 h 454789"/>
              <a:gd name="connsiteX5" fmla="*/ 540233 w 858818"/>
              <a:gd name="connsiteY5" fmla="*/ 193214 h 454789"/>
              <a:gd name="connsiteX6" fmla="*/ 855193 w 858818"/>
              <a:gd name="connsiteY6" fmla="*/ 174 h 454789"/>
              <a:gd name="connsiteX7" fmla="*/ 286233 w 858818"/>
              <a:gd name="connsiteY7" fmla="*/ 233854 h 454789"/>
              <a:gd name="connsiteX8" fmla="*/ 540233 w 858818"/>
              <a:gd name="connsiteY8" fmla="*/ 61134 h 454789"/>
              <a:gd name="connsiteX9" fmla="*/ 215113 w 858818"/>
              <a:gd name="connsiteY9" fmla="*/ 304974 h 454789"/>
              <a:gd name="connsiteX10" fmla="*/ 204953 w 858818"/>
              <a:gd name="connsiteY10" fmla="*/ 91614 h 45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8818" h="454789">
                <a:moveTo>
                  <a:pt x="204953" y="91614"/>
                </a:moveTo>
                <a:cubicBezTo>
                  <a:pt x="169393" y="113627"/>
                  <a:pt x="16993" y="399801"/>
                  <a:pt x="1753" y="437054"/>
                </a:cubicBezTo>
                <a:cubicBezTo>
                  <a:pt x="-13487" y="474307"/>
                  <a:pt x="74566" y="313441"/>
                  <a:pt x="113513" y="315134"/>
                </a:cubicBezTo>
                <a:cubicBezTo>
                  <a:pt x="152460" y="316827"/>
                  <a:pt x="127060" y="492934"/>
                  <a:pt x="235433" y="447214"/>
                </a:cubicBezTo>
                <a:cubicBezTo>
                  <a:pt x="343806" y="401494"/>
                  <a:pt x="712953" y="83147"/>
                  <a:pt x="763753" y="40814"/>
                </a:cubicBezTo>
                <a:cubicBezTo>
                  <a:pt x="814553" y="-1519"/>
                  <a:pt x="524993" y="199987"/>
                  <a:pt x="540233" y="193214"/>
                </a:cubicBezTo>
                <a:cubicBezTo>
                  <a:pt x="555473" y="186441"/>
                  <a:pt x="897526" y="-6599"/>
                  <a:pt x="855193" y="174"/>
                </a:cubicBezTo>
                <a:cubicBezTo>
                  <a:pt x="812860" y="6947"/>
                  <a:pt x="338726" y="223694"/>
                  <a:pt x="286233" y="233854"/>
                </a:cubicBezTo>
                <a:cubicBezTo>
                  <a:pt x="233740" y="244014"/>
                  <a:pt x="552086" y="49281"/>
                  <a:pt x="540233" y="61134"/>
                </a:cubicBezTo>
                <a:cubicBezTo>
                  <a:pt x="528380" y="72987"/>
                  <a:pt x="269300" y="298201"/>
                  <a:pt x="215113" y="304974"/>
                </a:cubicBezTo>
                <a:cubicBezTo>
                  <a:pt x="160926" y="311747"/>
                  <a:pt x="240513" y="69601"/>
                  <a:pt x="204953" y="91614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 361">
            <a:extLst>
              <a:ext uri="{FF2B5EF4-FFF2-40B4-BE49-F238E27FC236}">
                <a16:creationId xmlns:a16="http://schemas.microsoft.com/office/drawing/2014/main" id="{475F390A-F403-C78B-5CEA-95BC55489FB5}"/>
              </a:ext>
            </a:extLst>
          </p:cNvPr>
          <p:cNvSpPr/>
          <p:nvPr/>
        </p:nvSpPr>
        <p:spPr>
          <a:xfrm>
            <a:off x="5125217" y="7153774"/>
            <a:ext cx="915205" cy="518035"/>
          </a:xfrm>
          <a:custGeom>
            <a:avLst/>
            <a:gdLst>
              <a:gd name="connsiteX0" fmla="*/ 1792 w 915205"/>
              <a:gd name="connsiteY0" fmla="*/ 479874 h 518035"/>
              <a:gd name="connsiteX1" fmla="*/ 597744 w 915205"/>
              <a:gd name="connsiteY1" fmla="*/ 20399 h 518035"/>
              <a:gd name="connsiteX2" fmla="*/ 552252 w 915205"/>
              <a:gd name="connsiteY2" fmla="*/ 84089 h 518035"/>
              <a:gd name="connsiteX3" fmla="*/ 670532 w 915205"/>
              <a:gd name="connsiteY3" fmla="*/ 115933 h 518035"/>
              <a:gd name="connsiteX4" fmla="*/ 797911 w 915205"/>
              <a:gd name="connsiteY4" fmla="*/ 197820 h 518035"/>
              <a:gd name="connsiteX5" fmla="*/ 747870 w 915205"/>
              <a:gd name="connsiteY5" fmla="*/ 252411 h 518035"/>
              <a:gd name="connsiteX6" fmla="*/ 902544 w 915205"/>
              <a:gd name="connsiteY6" fmla="*/ 202369 h 518035"/>
              <a:gd name="connsiteX7" fmla="*/ 361183 w 915205"/>
              <a:gd name="connsiteY7" fmla="*/ 452578 h 518035"/>
              <a:gd name="connsiteX8" fmla="*/ 424873 w 915205"/>
              <a:gd name="connsiteY8" fmla="*/ 388889 h 518035"/>
              <a:gd name="connsiteX9" fmla="*/ 147368 w 915205"/>
              <a:gd name="connsiteY9" fmla="*/ 516268 h 518035"/>
              <a:gd name="connsiteX10" fmla="*/ 229255 w 915205"/>
              <a:gd name="connsiteY10" fmla="*/ 461677 h 518035"/>
              <a:gd name="connsiteX11" fmla="*/ 238353 w 915205"/>
              <a:gd name="connsiteY11" fmla="*/ 438930 h 518035"/>
              <a:gd name="connsiteX12" fmla="*/ 406676 w 915205"/>
              <a:gd name="connsiteY12" fmla="*/ 338847 h 518035"/>
              <a:gd name="connsiteX13" fmla="*/ 1792 w 915205"/>
              <a:gd name="connsiteY13" fmla="*/ 479874 h 51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5205" h="518035">
                <a:moveTo>
                  <a:pt x="1792" y="479874"/>
                </a:moveTo>
                <a:cubicBezTo>
                  <a:pt x="33637" y="426799"/>
                  <a:pt x="506001" y="86363"/>
                  <a:pt x="597744" y="20399"/>
                </a:cubicBezTo>
                <a:cubicBezTo>
                  <a:pt x="689487" y="-45565"/>
                  <a:pt x="540121" y="68167"/>
                  <a:pt x="552252" y="84089"/>
                </a:cubicBezTo>
                <a:cubicBezTo>
                  <a:pt x="564383" y="100011"/>
                  <a:pt x="629589" y="96978"/>
                  <a:pt x="670532" y="115933"/>
                </a:cubicBezTo>
                <a:cubicBezTo>
                  <a:pt x="711475" y="134888"/>
                  <a:pt x="785021" y="175074"/>
                  <a:pt x="797911" y="197820"/>
                </a:cubicBezTo>
                <a:cubicBezTo>
                  <a:pt x="810801" y="220566"/>
                  <a:pt x="730431" y="251653"/>
                  <a:pt x="747870" y="252411"/>
                </a:cubicBezTo>
                <a:cubicBezTo>
                  <a:pt x="765309" y="253169"/>
                  <a:pt x="966992" y="169008"/>
                  <a:pt x="902544" y="202369"/>
                </a:cubicBezTo>
                <a:cubicBezTo>
                  <a:pt x="838096" y="235730"/>
                  <a:pt x="440795" y="421491"/>
                  <a:pt x="361183" y="452578"/>
                </a:cubicBezTo>
                <a:cubicBezTo>
                  <a:pt x="281571" y="483665"/>
                  <a:pt x="460509" y="378274"/>
                  <a:pt x="424873" y="388889"/>
                </a:cubicBezTo>
                <a:cubicBezTo>
                  <a:pt x="389237" y="399504"/>
                  <a:pt x="179971" y="504137"/>
                  <a:pt x="147368" y="516268"/>
                </a:cubicBezTo>
                <a:cubicBezTo>
                  <a:pt x="114765" y="528399"/>
                  <a:pt x="214091" y="474567"/>
                  <a:pt x="229255" y="461677"/>
                </a:cubicBezTo>
                <a:cubicBezTo>
                  <a:pt x="244419" y="448787"/>
                  <a:pt x="208783" y="459402"/>
                  <a:pt x="238353" y="438930"/>
                </a:cubicBezTo>
                <a:cubicBezTo>
                  <a:pt x="267923" y="418458"/>
                  <a:pt x="440795" y="333540"/>
                  <a:pt x="406676" y="338847"/>
                </a:cubicBezTo>
                <a:cubicBezTo>
                  <a:pt x="372557" y="344154"/>
                  <a:pt x="-30053" y="532949"/>
                  <a:pt x="1792" y="479874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 362">
            <a:extLst>
              <a:ext uri="{FF2B5EF4-FFF2-40B4-BE49-F238E27FC236}">
                <a16:creationId xmlns:a16="http://schemas.microsoft.com/office/drawing/2014/main" id="{83B3C5AE-3194-8AA2-DA88-0F19DA46831B}"/>
              </a:ext>
            </a:extLst>
          </p:cNvPr>
          <p:cNvSpPr/>
          <p:nvPr/>
        </p:nvSpPr>
        <p:spPr>
          <a:xfrm>
            <a:off x="5589895" y="7065160"/>
            <a:ext cx="769929" cy="429228"/>
          </a:xfrm>
          <a:custGeom>
            <a:avLst/>
            <a:gdLst>
              <a:gd name="connsiteX0" fmla="*/ 61605 w 769929"/>
              <a:gd name="connsiteY0" fmla="*/ 284965 h 429228"/>
              <a:gd name="connsiteX1" fmla="*/ 433080 w 769929"/>
              <a:gd name="connsiteY1" fmla="*/ 8740 h 429228"/>
              <a:gd name="connsiteX2" fmla="*/ 379105 w 769929"/>
              <a:gd name="connsiteY2" fmla="*/ 65890 h 429228"/>
              <a:gd name="connsiteX3" fmla="*/ 683905 w 769929"/>
              <a:gd name="connsiteY3" fmla="*/ 34140 h 429228"/>
              <a:gd name="connsiteX4" fmla="*/ 642630 w 769929"/>
              <a:gd name="connsiteY4" fmla="*/ 59540 h 429228"/>
              <a:gd name="connsiteX5" fmla="*/ 728355 w 769929"/>
              <a:gd name="connsiteY5" fmla="*/ 81765 h 429228"/>
              <a:gd name="connsiteX6" fmla="*/ 601355 w 769929"/>
              <a:gd name="connsiteY6" fmla="*/ 177015 h 429228"/>
              <a:gd name="connsiteX7" fmla="*/ 760105 w 769929"/>
              <a:gd name="connsiteY7" fmla="*/ 173840 h 429228"/>
              <a:gd name="connsiteX8" fmla="*/ 258455 w 769929"/>
              <a:gd name="connsiteY8" fmla="*/ 421490 h 429228"/>
              <a:gd name="connsiteX9" fmla="*/ 398155 w 769929"/>
              <a:gd name="connsiteY9" fmla="*/ 370690 h 429228"/>
              <a:gd name="connsiteX10" fmla="*/ 4455 w 769929"/>
              <a:gd name="connsiteY10" fmla="*/ 411965 h 429228"/>
              <a:gd name="connsiteX11" fmla="*/ 182255 w 769929"/>
              <a:gd name="connsiteY11" fmla="*/ 345290 h 429228"/>
              <a:gd name="connsiteX12" fmla="*/ 128280 w 769929"/>
              <a:gd name="connsiteY12" fmla="*/ 319890 h 429228"/>
              <a:gd name="connsiteX13" fmla="*/ 198130 w 769929"/>
              <a:gd name="connsiteY13" fmla="*/ 316715 h 429228"/>
              <a:gd name="connsiteX14" fmla="*/ 61605 w 769929"/>
              <a:gd name="connsiteY14" fmla="*/ 284965 h 42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9929" h="429228">
                <a:moveTo>
                  <a:pt x="61605" y="284965"/>
                </a:moveTo>
                <a:cubicBezTo>
                  <a:pt x="100763" y="233636"/>
                  <a:pt x="380163" y="45252"/>
                  <a:pt x="433080" y="8740"/>
                </a:cubicBezTo>
                <a:cubicBezTo>
                  <a:pt x="485997" y="-27773"/>
                  <a:pt x="337301" y="61657"/>
                  <a:pt x="379105" y="65890"/>
                </a:cubicBezTo>
                <a:cubicBezTo>
                  <a:pt x="420909" y="70123"/>
                  <a:pt x="639984" y="35198"/>
                  <a:pt x="683905" y="34140"/>
                </a:cubicBezTo>
                <a:cubicBezTo>
                  <a:pt x="727826" y="33082"/>
                  <a:pt x="635222" y="51602"/>
                  <a:pt x="642630" y="59540"/>
                </a:cubicBezTo>
                <a:cubicBezTo>
                  <a:pt x="650038" y="67477"/>
                  <a:pt x="735234" y="62186"/>
                  <a:pt x="728355" y="81765"/>
                </a:cubicBezTo>
                <a:cubicBezTo>
                  <a:pt x="721476" y="101344"/>
                  <a:pt x="596063" y="161669"/>
                  <a:pt x="601355" y="177015"/>
                </a:cubicBezTo>
                <a:cubicBezTo>
                  <a:pt x="606647" y="192361"/>
                  <a:pt x="817255" y="133094"/>
                  <a:pt x="760105" y="173840"/>
                </a:cubicBezTo>
                <a:cubicBezTo>
                  <a:pt x="702955" y="214586"/>
                  <a:pt x="318780" y="388682"/>
                  <a:pt x="258455" y="421490"/>
                </a:cubicBezTo>
                <a:cubicBezTo>
                  <a:pt x="198130" y="454298"/>
                  <a:pt x="440488" y="372278"/>
                  <a:pt x="398155" y="370690"/>
                </a:cubicBezTo>
                <a:cubicBezTo>
                  <a:pt x="355822" y="369103"/>
                  <a:pt x="40438" y="416198"/>
                  <a:pt x="4455" y="411965"/>
                </a:cubicBezTo>
                <a:cubicBezTo>
                  <a:pt x="-31528" y="407732"/>
                  <a:pt x="161618" y="360636"/>
                  <a:pt x="182255" y="345290"/>
                </a:cubicBezTo>
                <a:cubicBezTo>
                  <a:pt x="202892" y="329944"/>
                  <a:pt x="125634" y="324652"/>
                  <a:pt x="128280" y="319890"/>
                </a:cubicBezTo>
                <a:cubicBezTo>
                  <a:pt x="130926" y="315128"/>
                  <a:pt x="204480" y="322007"/>
                  <a:pt x="198130" y="316715"/>
                </a:cubicBezTo>
                <a:cubicBezTo>
                  <a:pt x="191780" y="311423"/>
                  <a:pt x="22447" y="336294"/>
                  <a:pt x="61605" y="284965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 363">
            <a:extLst>
              <a:ext uri="{FF2B5EF4-FFF2-40B4-BE49-F238E27FC236}">
                <a16:creationId xmlns:a16="http://schemas.microsoft.com/office/drawing/2014/main" id="{76BE0AF6-85BC-36EB-F639-97BEB412D3DB}"/>
              </a:ext>
            </a:extLst>
          </p:cNvPr>
          <p:cNvSpPr/>
          <p:nvPr/>
        </p:nvSpPr>
        <p:spPr>
          <a:xfrm>
            <a:off x="5155333" y="7251665"/>
            <a:ext cx="985305" cy="515738"/>
          </a:xfrm>
          <a:custGeom>
            <a:avLst/>
            <a:gdLst>
              <a:gd name="connsiteX0" fmla="*/ 54842 w 985305"/>
              <a:gd name="connsiteY0" fmla="*/ 333410 h 515738"/>
              <a:gd name="connsiteX1" fmla="*/ 785092 w 985305"/>
              <a:gd name="connsiteY1" fmla="*/ 130210 h 515738"/>
              <a:gd name="connsiteX2" fmla="*/ 724767 w 985305"/>
              <a:gd name="connsiteY2" fmla="*/ 155610 h 515738"/>
              <a:gd name="connsiteX3" fmla="*/ 953367 w 985305"/>
              <a:gd name="connsiteY3" fmla="*/ 35 h 515738"/>
              <a:gd name="connsiteX4" fmla="*/ 766042 w 985305"/>
              <a:gd name="connsiteY4" fmla="*/ 142910 h 515738"/>
              <a:gd name="connsiteX5" fmla="*/ 867642 w 985305"/>
              <a:gd name="connsiteY5" fmla="*/ 308010 h 515738"/>
              <a:gd name="connsiteX6" fmla="*/ 985117 w 985305"/>
              <a:gd name="connsiteY6" fmla="*/ 400085 h 515738"/>
              <a:gd name="connsiteX7" fmla="*/ 893042 w 985305"/>
              <a:gd name="connsiteY7" fmla="*/ 352460 h 515738"/>
              <a:gd name="connsiteX8" fmla="*/ 816842 w 985305"/>
              <a:gd name="connsiteY8" fmla="*/ 431835 h 515738"/>
              <a:gd name="connsiteX9" fmla="*/ 502517 w 985305"/>
              <a:gd name="connsiteY9" fmla="*/ 466760 h 515738"/>
              <a:gd name="connsiteX10" fmla="*/ 689842 w 985305"/>
              <a:gd name="connsiteY10" fmla="*/ 514385 h 515738"/>
              <a:gd name="connsiteX11" fmla="*/ 223117 w 985305"/>
              <a:gd name="connsiteY11" fmla="*/ 409610 h 515738"/>
              <a:gd name="connsiteX12" fmla="*/ 531092 w 985305"/>
              <a:gd name="connsiteY12" fmla="*/ 409610 h 515738"/>
              <a:gd name="connsiteX13" fmla="*/ 867 w 985305"/>
              <a:gd name="connsiteY13" fmla="*/ 374685 h 515738"/>
              <a:gd name="connsiteX14" fmla="*/ 680317 w 985305"/>
              <a:gd name="connsiteY14" fmla="*/ 368335 h 515738"/>
              <a:gd name="connsiteX15" fmla="*/ 54842 w 985305"/>
              <a:gd name="connsiteY15" fmla="*/ 333410 h 51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85305" h="515738">
                <a:moveTo>
                  <a:pt x="54842" y="333410"/>
                </a:moveTo>
                <a:cubicBezTo>
                  <a:pt x="72305" y="293722"/>
                  <a:pt x="673438" y="159843"/>
                  <a:pt x="785092" y="130210"/>
                </a:cubicBezTo>
                <a:cubicBezTo>
                  <a:pt x="896746" y="100577"/>
                  <a:pt x="696721" y="177306"/>
                  <a:pt x="724767" y="155610"/>
                </a:cubicBezTo>
                <a:cubicBezTo>
                  <a:pt x="752813" y="133914"/>
                  <a:pt x="946488" y="2152"/>
                  <a:pt x="953367" y="35"/>
                </a:cubicBezTo>
                <a:cubicBezTo>
                  <a:pt x="960246" y="-2082"/>
                  <a:pt x="780330" y="91581"/>
                  <a:pt x="766042" y="142910"/>
                </a:cubicBezTo>
                <a:cubicBezTo>
                  <a:pt x="751754" y="194239"/>
                  <a:pt x="831130" y="265147"/>
                  <a:pt x="867642" y="308010"/>
                </a:cubicBezTo>
                <a:cubicBezTo>
                  <a:pt x="904155" y="350873"/>
                  <a:pt x="980884" y="392677"/>
                  <a:pt x="985117" y="400085"/>
                </a:cubicBezTo>
                <a:cubicBezTo>
                  <a:pt x="989350" y="407493"/>
                  <a:pt x="921088" y="347168"/>
                  <a:pt x="893042" y="352460"/>
                </a:cubicBezTo>
                <a:cubicBezTo>
                  <a:pt x="864996" y="357752"/>
                  <a:pt x="881930" y="412785"/>
                  <a:pt x="816842" y="431835"/>
                </a:cubicBezTo>
                <a:cubicBezTo>
                  <a:pt x="751754" y="450885"/>
                  <a:pt x="523684" y="453002"/>
                  <a:pt x="502517" y="466760"/>
                </a:cubicBezTo>
                <a:cubicBezTo>
                  <a:pt x="481350" y="480518"/>
                  <a:pt x="736409" y="523910"/>
                  <a:pt x="689842" y="514385"/>
                </a:cubicBezTo>
                <a:cubicBezTo>
                  <a:pt x="643275" y="504860"/>
                  <a:pt x="249575" y="427073"/>
                  <a:pt x="223117" y="409610"/>
                </a:cubicBezTo>
                <a:cubicBezTo>
                  <a:pt x="196659" y="392147"/>
                  <a:pt x="568134" y="415431"/>
                  <a:pt x="531092" y="409610"/>
                </a:cubicBezTo>
                <a:cubicBezTo>
                  <a:pt x="494050" y="403789"/>
                  <a:pt x="-24004" y="381564"/>
                  <a:pt x="867" y="374685"/>
                </a:cubicBezTo>
                <a:cubicBezTo>
                  <a:pt x="25738" y="367806"/>
                  <a:pt x="665500" y="374156"/>
                  <a:pt x="680317" y="368335"/>
                </a:cubicBezTo>
                <a:cubicBezTo>
                  <a:pt x="695134" y="362514"/>
                  <a:pt x="37379" y="373098"/>
                  <a:pt x="54842" y="333410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 364">
            <a:extLst>
              <a:ext uri="{FF2B5EF4-FFF2-40B4-BE49-F238E27FC236}">
                <a16:creationId xmlns:a16="http://schemas.microsoft.com/office/drawing/2014/main" id="{4AF1D71F-5700-9FFC-F994-A6B2411DBD20}"/>
              </a:ext>
            </a:extLst>
          </p:cNvPr>
          <p:cNvSpPr/>
          <p:nvPr/>
        </p:nvSpPr>
        <p:spPr>
          <a:xfrm>
            <a:off x="5729614" y="7163581"/>
            <a:ext cx="573974" cy="460637"/>
          </a:xfrm>
          <a:custGeom>
            <a:avLst/>
            <a:gdLst>
              <a:gd name="connsiteX0" fmla="*/ 23486 w 573974"/>
              <a:gd name="connsiteY0" fmla="*/ 338944 h 460637"/>
              <a:gd name="connsiteX1" fmla="*/ 528311 w 573974"/>
              <a:gd name="connsiteY1" fmla="*/ 5569 h 460637"/>
              <a:gd name="connsiteX2" fmla="*/ 436236 w 573974"/>
              <a:gd name="connsiteY2" fmla="*/ 126219 h 460637"/>
              <a:gd name="connsiteX3" fmla="*/ 572761 w 573974"/>
              <a:gd name="connsiteY3" fmla="*/ 72244 h 460637"/>
              <a:gd name="connsiteX4" fmla="*/ 340986 w 573974"/>
              <a:gd name="connsiteY4" fmla="*/ 373869 h 460637"/>
              <a:gd name="connsiteX5" fmla="*/ 477511 w 573974"/>
              <a:gd name="connsiteY5" fmla="*/ 224644 h 460637"/>
              <a:gd name="connsiteX6" fmla="*/ 261611 w 573974"/>
              <a:gd name="connsiteY6" fmla="*/ 456419 h 460637"/>
              <a:gd name="connsiteX7" fmla="*/ 350511 w 573974"/>
              <a:gd name="connsiteY7" fmla="*/ 373869 h 460637"/>
              <a:gd name="connsiteX8" fmla="*/ 109211 w 573974"/>
              <a:gd name="connsiteY8" fmla="*/ 367519 h 460637"/>
              <a:gd name="connsiteX9" fmla="*/ 23486 w 573974"/>
              <a:gd name="connsiteY9" fmla="*/ 338944 h 46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974" h="460637">
                <a:moveTo>
                  <a:pt x="23486" y="338944"/>
                </a:moveTo>
                <a:cubicBezTo>
                  <a:pt x="93336" y="278619"/>
                  <a:pt x="459519" y="41023"/>
                  <a:pt x="528311" y="5569"/>
                </a:cubicBezTo>
                <a:cubicBezTo>
                  <a:pt x="597103" y="-29885"/>
                  <a:pt x="428828" y="115106"/>
                  <a:pt x="436236" y="126219"/>
                </a:cubicBezTo>
                <a:cubicBezTo>
                  <a:pt x="443644" y="137331"/>
                  <a:pt x="588636" y="30969"/>
                  <a:pt x="572761" y="72244"/>
                </a:cubicBezTo>
                <a:cubicBezTo>
                  <a:pt x="556886" y="113519"/>
                  <a:pt x="356861" y="348469"/>
                  <a:pt x="340986" y="373869"/>
                </a:cubicBezTo>
                <a:cubicBezTo>
                  <a:pt x="325111" y="399269"/>
                  <a:pt x="490740" y="210886"/>
                  <a:pt x="477511" y="224644"/>
                </a:cubicBezTo>
                <a:cubicBezTo>
                  <a:pt x="464282" y="238402"/>
                  <a:pt x="282778" y="431548"/>
                  <a:pt x="261611" y="456419"/>
                </a:cubicBezTo>
                <a:cubicBezTo>
                  <a:pt x="240444" y="481290"/>
                  <a:pt x="375911" y="388686"/>
                  <a:pt x="350511" y="373869"/>
                </a:cubicBezTo>
                <a:cubicBezTo>
                  <a:pt x="325111" y="359052"/>
                  <a:pt x="161598" y="368048"/>
                  <a:pt x="109211" y="367519"/>
                </a:cubicBezTo>
                <a:cubicBezTo>
                  <a:pt x="56824" y="366990"/>
                  <a:pt x="-46364" y="399269"/>
                  <a:pt x="23486" y="338944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円/楕円 365">
            <a:extLst>
              <a:ext uri="{FF2B5EF4-FFF2-40B4-BE49-F238E27FC236}">
                <a16:creationId xmlns:a16="http://schemas.microsoft.com/office/drawing/2014/main" id="{048CC9A5-D0CB-ABCD-1F05-E39A816F9D97}"/>
              </a:ext>
            </a:extLst>
          </p:cNvPr>
          <p:cNvSpPr/>
          <p:nvPr/>
        </p:nvSpPr>
        <p:spPr>
          <a:xfrm>
            <a:off x="4202207" y="6695581"/>
            <a:ext cx="654539" cy="654539"/>
          </a:xfrm>
          <a:prstGeom prst="ellipse">
            <a:avLst/>
          </a:pr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円/楕円 366">
            <a:extLst>
              <a:ext uri="{FF2B5EF4-FFF2-40B4-BE49-F238E27FC236}">
                <a16:creationId xmlns:a16="http://schemas.microsoft.com/office/drawing/2014/main" id="{2369D60C-33FC-9016-6C69-3668123EB99E}"/>
              </a:ext>
            </a:extLst>
          </p:cNvPr>
          <p:cNvSpPr/>
          <p:nvPr/>
        </p:nvSpPr>
        <p:spPr>
          <a:xfrm>
            <a:off x="5988694" y="6173645"/>
            <a:ext cx="501284" cy="501284"/>
          </a:xfrm>
          <a:prstGeom prst="ellipse">
            <a:avLst/>
          </a:pr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 367">
            <a:extLst>
              <a:ext uri="{FF2B5EF4-FFF2-40B4-BE49-F238E27FC236}">
                <a16:creationId xmlns:a16="http://schemas.microsoft.com/office/drawing/2014/main" id="{8DD2B031-1A05-1177-B3C1-E75F71A9A23F}"/>
              </a:ext>
            </a:extLst>
          </p:cNvPr>
          <p:cNvSpPr/>
          <p:nvPr/>
        </p:nvSpPr>
        <p:spPr>
          <a:xfrm>
            <a:off x="6235688" y="6072317"/>
            <a:ext cx="1102945" cy="1660763"/>
          </a:xfrm>
          <a:custGeom>
            <a:avLst/>
            <a:gdLst>
              <a:gd name="connsiteX0" fmla="*/ 474495 w 1102945"/>
              <a:gd name="connsiteY0" fmla="*/ 25975 h 1660763"/>
              <a:gd name="connsiteX1" fmla="*/ 213238 w 1102945"/>
              <a:gd name="connsiteY1" fmla="*/ 1222257 h 1660763"/>
              <a:gd name="connsiteX2" fmla="*/ 254489 w 1102945"/>
              <a:gd name="connsiteY2" fmla="*/ 1064128 h 1660763"/>
              <a:gd name="connsiteX3" fmla="*/ 107 w 1102945"/>
              <a:gd name="connsiteY3" fmla="*/ 1655394 h 1660763"/>
              <a:gd name="connsiteX4" fmla="*/ 288865 w 1102945"/>
              <a:gd name="connsiteY4" fmla="*/ 1291009 h 1660763"/>
              <a:gd name="connsiteX5" fmla="*/ 1072637 w 1102945"/>
              <a:gd name="connsiteY5" fmla="*/ 239106 h 1660763"/>
              <a:gd name="connsiteX6" fmla="*/ 942008 w 1102945"/>
              <a:gd name="connsiteY6" fmla="*/ 445361 h 1660763"/>
              <a:gd name="connsiteX7" fmla="*/ 942008 w 1102945"/>
              <a:gd name="connsiteY7" fmla="*/ 300982 h 1660763"/>
              <a:gd name="connsiteX8" fmla="*/ 804504 w 1102945"/>
              <a:gd name="connsiteY8" fmla="*/ 87851 h 1660763"/>
              <a:gd name="connsiteX9" fmla="*/ 749503 w 1102945"/>
              <a:gd name="connsiteY9" fmla="*/ 314733 h 1660763"/>
              <a:gd name="connsiteX10" fmla="*/ 680751 w 1102945"/>
              <a:gd name="connsiteY10" fmla="*/ 672242 h 1660763"/>
              <a:gd name="connsiteX11" fmla="*/ 440120 w 1102945"/>
              <a:gd name="connsiteY11" fmla="*/ 905999 h 1660763"/>
              <a:gd name="connsiteX12" fmla="*/ 426369 w 1102945"/>
              <a:gd name="connsiteY12" fmla="*/ 514113 h 1660763"/>
              <a:gd name="connsiteX13" fmla="*/ 570748 w 1102945"/>
              <a:gd name="connsiteY13" fmla="*/ 307857 h 1660763"/>
              <a:gd name="connsiteX14" fmla="*/ 481371 w 1102945"/>
              <a:gd name="connsiteY14" fmla="*/ 390360 h 1660763"/>
              <a:gd name="connsiteX15" fmla="*/ 474495 w 1102945"/>
              <a:gd name="connsiteY15" fmla="*/ 25975 h 166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02945" h="1660763">
                <a:moveTo>
                  <a:pt x="474495" y="25975"/>
                </a:moveTo>
                <a:cubicBezTo>
                  <a:pt x="429806" y="164624"/>
                  <a:pt x="249906" y="1049232"/>
                  <a:pt x="213238" y="1222257"/>
                </a:cubicBezTo>
                <a:cubicBezTo>
                  <a:pt x="176570" y="1395283"/>
                  <a:pt x="290011" y="991939"/>
                  <a:pt x="254489" y="1064128"/>
                </a:cubicBezTo>
                <a:cubicBezTo>
                  <a:pt x="218967" y="1136317"/>
                  <a:pt x="-5622" y="1617581"/>
                  <a:pt x="107" y="1655394"/>
                </a:cubicBezTo>
                <a:cubicBezTo>
                  <a:pt x="5836" y="1693208"/>
                  <a:pt x="110110" y="1527057"/>
                  <a:pt x="288865" y="1291009"/>
                </a:cubicBezTo>
                <a:cubicBezTo>
                  <a:pt x="467620" y="1054961"/>
                  <a:pt x="963780" y="380047"/>
                  <a:pt x="1072637" y="239106"/>
                </a:cubicBezTo>
                <a:cubicBezTo>
                  <a:pt x="1181494" y="98165"/>
                  <a:pt x="963780" y="435048"/>
                  <a:pt x="942008" y="445361"/>
                </a:cubicBezTo>
                <a:cubicBezTo>
                  <a:pt x="920237" y="455674"/>
                  <a:pt x="964925" y="360567"/>
                  <a:pt x="942008" y="300982"/>
                </a:cubicBezTo>
                <a:cubicBezTo>
                  <a:pt x="919091" y="241397"/>
                  <a:pt x="836588" y="85559"/>
                  <a:pt x="804504" y="87851"/>
                </a:cubicBezTo>
                <a:cubicBezTo>
                  <a:pt x="772420" y="90143"/>
                  <a:pt x="770129" y="217335"/>
                  <a:pt x="749503" y="314733"/>
                </a:cubicBezTo>
                <a:cubicBezTo>
                  <a:pt x="728878" y="412132"/>
                  <a:pt x="732315" y="573698"/>
                  <a:pt x="680751" y="672242"/>
                </a:cubicBezTo>
                <a:cubicBezTo>
                  <a:pt x="629187" y="770786"/>
                  <a:pt x="482517" y="932354"/>
                  <a:pt x="440120" y="905999"/>
                </a:cubicBezTo>
                <a:cubicBezTo>
                  <a:pt x="397723" y="879644"/>
                  <a:pt x="404598" y="613803"/>
                  <a:pt x="426369" y="514113"/>
                </a:cubicBezTo>
                <a:cubicBezTo>
                  <a:pt x="448140" y="414423"/>
                  <a:pt x="561581" y="328483"/>
                  <a:pt x="570748" y="307857"/>
                </a:cubicBezTo>
                <a:cubicBezTo>
                  <a:pt x="579915" y="287232"/>
                  <a:pt x="499705" y="433903"/>
                  <a:pt x="481371" y="390360"/>
                </a:cubicBezTo>
                <a:cubicBezTo>
                  <a:pt x="463037" y="346817"/>
                  <a:pt x="519184" y="-112674"/>
                  <a:pt x="474495" y="25975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 368">
            <a:extLst>
              <a:ext uri="{FF2B5EF4-FFF2-40B4-BE49-F238E27FC236}">
                <a16:creationId xmlns:a16="http://schemas.microsoft.com/office/drawing/2014/main" id="{5A771C5C-9D6B-6FAE-1528-3744411A8B4F}"/>
              </a:ext>
            </a:extLst>
          </p:cNvPr>
          <p:cNvSpPr/>
          <p:nvPr/>
        </p:nvSpPr>
        <p:spPr>
          <a:xfrm>
            <a:off x="5996966" y="6200882"/>
            <a:ext cx="1373633" cy="2896486"/>
          </a:xfrm>
          <a:custGeom>
            <a:avLst/>
            <a:gdLst>
              <a:gd name="connsiteX0" fmla="*/ 850721 w 1373633"/>
              <a:gd name="connsiteY0" fmla="*/ 248044 h 2896486"/>
              <a:gd name="connsiteX1" fmla="*/ 1091353 w 1373633"/>
              <a:gd name="connsiteY1" fmla="*/ 117416 h 2896486"/>
              <a:gd name="connsiteX2" fmla="*/ 1098228 w 1373633"/>
              <a:gd name="connsiteY2" fmla="*/ 538 h 2896486"/>
              <a:gd name="connsiteX3" fmla="*/ 1373236 w 1373633"/>
              <a:gd name="connsiteY3" fmla="*/ 165542 h 2896486"/>
              <a:gd name="connsiteX4" fmla="*/ 1029476 w 1373633"/>
              <a:gd name="connsiteY4" fmla="*/ 495551 h 2896486"/>
              <a:gd name="connsiteX5" fmla="*/ 486336 w 1373633"/>
              <a:gd name="connsiteY5" fmla="*/ 1162444 h 2896486"/>
              <a:gd name="connsiteX6" fmla="*/ 733843 w 1373633"/>
              <a:gd name="connsiteY6" fmla="*/ 1011190 h 2896486"/>
              <a:gd name="connsiteX7" fmla="*/ 493211 w 1373633"/>
              <a:gd name="connsiteY7" fmla="*/ 1444327 h 2896486"/>
              <a:gd name="connsiteX8" fmla="*/ 500087 w 1373633"/>
              <a:gd name="connsiteY8" fmla="*/ 1994342 h 2896486"/>
              <a:gd name="connsiteX9" fmla="*/ 472586 w 1373633"/>
              <a:gd name="connsiteY9" fmla="*/ 2503106 h 2896486"/>
              <a:gd name="connsiteX10" fmla="*/ 486336 w 1373633"/>
              <a:gd name="connsiteY10" fmla="*/ 2097470 h 2896486"/>
              <a:gd name="connsiteX11" fmla="*/ 5073 w 1373633"/>
              <a:gd name="connsiteY11" fmla="*/ 2894992 h 2896486"/>
              <a:gd name="connsiteX12" fmla="*/ 238829 w 1373633"/>
              <a:gd name="connsiteY12" fmla="*/ 2276225 h 2896486"/>
              <a:gd name="connsiteX13" fmla="*/ 321332 w 1373633"/>
              <a:gd name="connsiteY13" fmla="*/ 1540580 h 2896486"/>
              <a:gd name="connsiteX14" fmla="*/ 348832 w 1373633"/>
              <a:gd name="connsiteY14" fmla="*/ 1162444 h 2896486"/>
              <a:gd name="connsiteX15" fmla="*/ 335082 w 1373633"/>
              <a:gd name="connsiteY15" fmla="*/ 1258697 h 2896486"/>
              <a:gd name="connsiteX16" fmla="*/ 637590 w 1373633"/>
              <a:gd name="connsiteY16" fmla="*/ 591804 h 2896486"/>
              <a:gd name="connsiteX17" fmla="*/ 561963 w 1373633"/>
              <a:gd name="connsiteY17" fmla="*/ 103665 h 2896486"/>
              <a:gd name="connsiteX18" fmla="*/ 623840 w 1373633"/>
              <a:gd name="connsiteY18" fmla="*/ 289295 h 2896486"/>
              <a:gd name="connsiteX19" fmla="*/ 836971 w 1373633"/>
              <a:gd name="connsiteY19" fmla="*/ 701807 h 2896486"/>
              <a:gd name="connsiteX20" fmla="*/ 919473 w 1373633"/>
              <a:gd name="connsiteY20" fmla="*/ 523052 h 2896486"/>
              <a:gd name="connsiteX21" fmla="*/ 891972 w 1373633"/>
              <a:gd name="connsiteY21" fmla="*/ 323671 h 2896486"/>
              <a:gd name="connsiteX22" fmla="*/ 1015726 w 1373633"/>
              <a:gd name="connsiteY22" fmla="*/ 275545 h 2896486"/>
              <a:gd name="connsiteX23" fmla="*/ 1139479 w 1373633"/>
              <a:gd name="connsiteY23" fmla="*/ 199918 h 2896486"/>
              <a:gd name="connsiteX24" fmla="*/ 1132604 w 1373633"/>
              <a:gd name="connsiteY24" fmla="*/ 193043 h 2896486"/>
              <a:gd name="connsiteX25" fmla="*/ 850721 w 1373633"/>
              <a:gd name="connsiteY25" fmla="*/ 248044 h 289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73633" h="2896486">
                <a:moveTo>
                  <a:pt x="850721" y="248044"/>
                </a:moveTo>
                <a:cubicBezTo>
                  <a:pt x="843846" y="235440"/>
                  <a:pt x="1050102" y="158667"/>
                  <a:pt x="1091353" y="117416"/>
                </a:cubicBezTo>
                <a:cubicBezTo>
                  <a:pt x="1132604" y="76165"/>
                  <a:pt x="1051248" y="-7483"/>
                  <a:pt x="1098228" y="538"/>
                </a:cubicBezTo>
                <a:cubicBezTo>
                  <a:pt x="1145208" y="8559"/>
                  <a:pt x="1384695" y="83040"/>
                  <a:pt x="1373236" y="165542"/>
                </a:cubicBezTo>
                <a:cubicBezTo>
                  <a:pt x="1361777" y="248044"/>
                  <a:pt x="1177293" y="329401"/>
                  <a:pt x="1029476" y="495551"/>
                </a:cubicBezTo>
                <a:cubicBezTo>
                  <a:pt x="881659" y="661701"/>
                  <a:pt x="535608" y="1076504"/>
                  <a:pt x="486336" y="1162444"/>
                </a:cubicBezTo>
                <a:cubicBezTo>
                  <a:pt x="437064" y="1248384"/>
                  <a:pt x="732697" y="964210"/>
                  <a:pt x="733843" y="1011190"/>
                </a:cubicBezTo>
                <a:cubicBezTo>
                  <a:pt x="734989" y="1058171"/>
                  <a:pt x="532170" y="1280468"/>
                  <a:pt x="493211" y="1444327"/>
                </a:cubicBezTo>
                <a:cubicBezTo>
                  <a:pt x="454252" y="1608186"/>
                  <a:pt x="503524" y="1817879"/>
                  <a:pt x="500087" y="1994342"/>
                </a:cubicBezTo>
                <a:cubicBezTo>
                  <a:pt x="496650" y="2170805"/>
                  <a:pt x="474878" y="2485918"/>
                  <a:pt x="472586" y="2503106"/>
                </a:cubicBezTo>
                <a:cubicBezTo>
                  <a:pt x="470294" y="2520294"/>
                  <a:pt x="564255" y="2032156"/>
                  <a:pt x="486336" y="2097470"/>
                </a:cubicBezTo>
                <a:cubicBezTo>
                  <a:pt x="408417" y="2162784"/>
                  <a:pt x="46324" y="2865199"/>
                  <a:pt x="5073" y="2894992"/>
                </a:cubicBezTo>
                <a:cubicBezTo>
                  <a:pt x="-36178" y="2924785"/>
                  <a:pt x="186119" y="2501960"/>
                  <a:pt x="238829" y="2276225"/>
                </a:cubicBezTo>
                <a:cubicBezTo>
                  <a:pt x="291539" y="2050490"/>
                  <a:pt x="302998" y="1726210"/>
                  <a:pt x="321332" y="1540580"/>
                </a:cubicBezTo>
                <a:cubicBezTo>
                  <a:pt x="339666" y="1354950"/>
                  <a:pt x="346540" y="1209424"/>
                  <a:pt x="348832" y="1162444"/>
                </a:cubicBezTo>
                <a:cubicBezTo>
                  <a:pt x="351124" y="1115464"/>
                  <a:pt x="286956" y="1353804"/>
                  <a:pt x="335082" y="1258697"/>
                </a:cubicBezTo>
                <a:cubicBezTo>
                  <a:pt x="383208" y="1163590"/>
                  <a:pt x="599777" y="784309"/>
                  <a:pt x="637590" y="591804"/>
                </a:cubicBezTo>
                <a:cubicBezTo>
                  <a:pt x="675403" y="399299"/>
                  <a:pt x="564255" y="154083"/>
                  <a:pt x="561963" y="103665"/>
                </a:cubicBezTo>
                <a:cubicBezTo>
                  <a:pt x="559671" y="53247"/>
                  <a:pt x="578005" y="189605"/>
                  <a:pt x="623840" y="289295"/>
                </a:cubicBezTo>
                <a:cubicBezTo>
                  <a:pt x="669675" y="388985"/>
                  <a:pt x="787699" y="662848"/>
                  <a:pt x="836971" y="701807"/>
                </a:cubicBezTo>
                <a:cubicBezTo>
                  <a:pt x="886243" y="740766"/>
                  <a:pt x="910306" y="586075"/>
                  <a:pt x="919473" y="523052"/>
                </a:cubicBezTo>
                <a:cubicBezTo>
                  <a:pt x="928640" y="460029"/>
                  <a:pt x="875930" y="364922"/>
                  <a:pt x="891972" y="323671"/>
                </a:cubicBezTo>
                <a:cubicBezTo>
                  <a:pt x="908014" y="282420"/>
                  <a:pt x="974475" y="296170"/>
                  <a:pt x="1015726" y="275545"/>
                </a:cubicBezTo>
                <a:cubicBezTo>
                  <a:pt x="1056977" y="254920"/>
                  <a:pt x="1119999" y="213668"/>
                  <a:pt x="1139479" y="199918"/>
                </a:cubicBezTo>
                <a:cubicBezTo>
                  <a:pt x="1158959" y="186168"/>
                  <a:pt x="1179584" y="186168"/>
                  <a:pt x="1132604" y="193043"/>
                </a:cubicBezTo>
                <a:cubicBezTo>
                  <a:pt x="1085624" y="199918"/>
                  <a:pt x="857596" y="260648"/>
                  <a:pt x="850721" y="248044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 369">
            <a:extLst>
              <a:ext uri="{FF2B5EF4-FFF2-40B4-BE49-F238E27FC236}">
                <a16:creationId xmlns:a16="http://schemas.microsoft.com/office/drawing/2014/main" id="{B2B104FB-2F4A-F4A1-FC0A-FD438B3973A2}"/>
              </a:ext>
            </a:extLst>
          </p:cNvPr>
          <p:cNvSpPr/>
          <p:nvPr/>
        </p:nvSpPr>
        <p:spPr>
          <a:xfrm>
            <a:off x="5820091" y="6935103"/>
            <a:ext cx="883977" cy="2565209"/>
          </a:xfrm>
          <a:custGeom>
            <a:avLst/>
            <a:gdLst>
              <a:gd name="connsiteX0" fmla="*/ 470706 w 883977"/>
              <a:gd name="connsiteY0" fmla="*/ 978238 h 2565209"/>
              <a:gd name="connsiteX1" fmla="*/ 10068 w 883977"/>
              <a:gd name="connsiteY1" fmla="*/ 2497655 h 2565209"/>
              <a:gd name="connsiteX2" fmla="*/ 195698 w 883977"/>
              <a:gd name="connsiteY2" fmla="*/ 2195147 h 2565209"/>
              <a:gd name="connsiteX3" fmla="*/ 683837 w 883977"/>
              <a:gd name="connsiteY3" fmla="*/ 1260121 h 2565209"/>
              <a:gd name="connsiteX4" fmla="*/ 587584 w 883977"/>
              <a:gd name="connsiteY4" fmla="*/ 1445751 h 2565209"/>
              <a:gd name="connsiteX5" fmla="*/ 883217 w 883977"/>
              <a:gd name="connsiteY5" fmla="*/ 1962 h 2565209"/>
              <a:gd name="connsiteX6" fmla="*/ 484456 w 883977"/>
              <a:gd name="connsiteY6" fmla="*/ 1136368 h 2565209"/>
              <a:gd name="connsiteX7" fmla="*/ 436330 w 883977"/>
              <a:gd name="connsiteY7" fmla="*/ 1239495 h 2565209"/>
              <a:gd name="connsiteX8" fmla="*/ 470706 w 883977"/>
              <a:gd name="connsiteY8" fmla="*/ 978238 h 2565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977" h="2565209">
                <a:moveTo>
                  <a:pt x="470706" y="978238"/>
                </a:moveTo>
                <a:cubicBezTo>
                  <a:pt x="399662" y="1187931"/>
                  <a:pt x="55903" y="2294837"/>
                  <a:pt x="10068" y="2497655"/>
                </a:cubicBezTo>
                <a:cubicBezTo>
                  <a:pt x="-35767" y="2700473"/>
                  <a:pt x="83403" y="2401403"/>
                  <a:pt x="195698" y="2195147"/>
                </a:cubicBezTo>
                <a:cubicBezTo>
                  <a:pt x="307993" y="1988891"/>
                  <a:pt x="618523" y="1385020"/>
                  <a:pt x="683837" y="1260121"/>
                </a:cubicBezTo>
                <a:cubicBezTo>
                  <a:pt x="749151" y="1135222"/>
                  <a:pt x="554354" y="1655444"/>
                  <a:pt x="587584" y="1445751"/>
                </a:cubicBezTo>
                <a:cubicBezTo>
                  <a:pt x="620814" y="1236058"/>
                  <a:pt x="900405" y="53526"/>
                  <a:pt x="883217" y="1962"/>
                </a:cubicBezTo>
                <a:cubicBezTo>
                  <a:pt x="866029" y="-49602"/>
                  <a:pt x="558937" y="930113"/>
                  <a:pt x="484456" y="1136368"/>
                </a:cubicBezTo>
                <a:cubicBezTo>
                  <a:pt x="409975" y="1342623"/>
                  <a:pt x="435184" y="1263558"/>
                  <a:pt x="436330" y="1239495"/>
                </a:cubicBezTo>
                <a:cubicBezTo>
                  <a:pt x="437476" y="1215432"/>
                  <a:pt x="541750" y="768545"/>
                  <a:pt x="470706" y="978238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 370">
            <a:extLst>
              <a:ext uri="{FF2B5EF4-FFF2-40B4-BE49-F238E27FC236}">
                <a16:creationId xmlns:a16="http://schemas.microsoft.com/office/drawing/2014/main" id="{DDC5F27C-189B-F0B5-5CE9-B4078132908F}"/>
              </a:ext>
            </a:extLst>
          </p:cNvPr>
          <p:cNvSpPr/>
          <p:nvPr/>
        </p:nvSpPr>
        <p:spPr>
          <a:xfrm>
            <a:off x="6311288" y="5622658"/>
            <a:ext cx="172014" cy="201121"/>
          </a:xfrm>
          <a:custGeom>
            <a:avLst/>
            <a:gdLst>
              <a:gd name="connsiteX0" fmla="*/ 135 w 172014"/>
              <a:gd name="connsiteY0" fmla="*/ 152500 h 201121"/>
              <a:gd name="connsiteX1" fmla="*/ 82637 w 172014"/>
              <a:gd name="connsiteY1" fmla="*/ 1246 h 201121"/>
              <a:gd name="connsiteX2" fmla="*/ 137638 w 172014"/>
              <a:gd name="connsiteY2" fmla="*/ 76873 h 201121"/>
              <a:gd name="connsiteX3" fmla="*/ 137638 w 172014"/>
              <a:gd name="connsiteY3" fmla="*/ 8121 h 201121"/>
              <a:gd name="connsiteX4" fmla="*/ 172014 w 172014"/>
              <a:gd name="connsiteY4" fmla="*/ 193751 h 201121"/>
              <a:gd name="connsiteX5" fmla="*/ 117013 w 172014"/>
              <a:gd name="connsiteY5" fmla="*/ 159375 h 201121"/>
              <a:gd name="connsiteX6" fmla="*/ 89512 w 172014"/>
              <a:gd name="connsiteY6" fmla="*/ 200626 h 201121"/>
              <a:gd name="connsiteX7" fmla="*/ 103262 w 172014"/>
              <a:gd name="connsiteY7" fmla="*/ 124999 h 201121"/>
              <a:gd name="connsiteX8" fmla="*/ 135 w 172014"/>
              <a:gd name="connsiteY8" fmla="*/ 152500 h 201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014" h="201121">
                <a:moveTo>
                  <a:pt x="135" y="152500"/>
                </a:moveTo>
                <a:cubicBezTo>
                  <a:pt x="-3302" y="131875"/>
                  <a:pt x="59720" y="13850"/>
                  <a:pt x="82637" y="1246"/>
                </a:cubicBezTo>
                <a:cubicBezTo>
                  <a:pt x="105554" y="-11358"/>
                  <a:pt x="128471" y="75727"/>
                  <a:pt x="137638" y="76873"/>
                </a:cubicBezTo>
                <a:cubicBezTo>
                  <a:pt x="146805" y="78019"/>
                  <a:pt x="131909" y="-11359"/>
                  <a:pt x="137638" y="8121"/>
                </a:cubicBezTo>
                <a:cubicBezTo>
                  <a:pt x="143367" y="27601"/>
                  <a:pt x="172014" y="193751"/>
                  <a:pt x="172014" y="193751"/>
                </a:cubicBezTo>
                <a:cubicBezTo>
                  <a:pt x="168577" y="218960"/>
                  <a:pt x="130763" y="158229"/>
                  <a:pt x="117013" y="159375"/>
                </a:cubicBezTo>
                <a:cubicBezTo>
                  <a:pt x="103263" y="160521"/>
                  <a:pt x="91804" y="206355"/>
                  <a:pt x="89512" y="200626"/>
                </a:cubicBezTo>
                <a:cubicBezTo>
                  <a:pt x="87220" y="194897"/>
                  <a:pt x="112429" y="134166"/>
                  <a:pt x="103262" y="124999"/>
                </a:cubicBezTo>
                <a:cubicBezTo>
                  <a:pt x="94095" y="115832"/>
                  <a:pt x="3572" y="173125"/>
                  <a:pt x="135" y="152500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 371">
            <a:extLst>
              <a:ext uri="{FF2B5EF4-FFF2-40B4-BE49-F238E27FC236}">
                <a16:creationId xmlns:a16="http://schemas.microsoft.com/office/drawing/2014/main" id="{692A7E2B-4A8A-1DCC-0B68-EB72FD705AFF}"/>
              </a:ext>
            </a:extLst>
          </p:cNvPr>
          <p:cNvSpPr/>
          <p:nvPr/>
        </p:nvSpPr>
        <p:spPr>
          <a:xfrm>
            <a:off x="6374675" y="5608995"/>
            <a:ext cx="102371" cy="166584"/>
          </a:xfrm>
          <a:custGeom>
            <a:avLst/>
            <a:gdLst>
              <a:gd name="connsiteX0" fmla="*/ 12375 w 102371"/>
              <a:gd name="connsiteY0" fmla="*/ 1158 h 166584"/>
              <a:gd name="connsiteX1" fmla="*/ 88002 w 102371"/>
              <a:gd name="connsiteY1" fmla="*/ 90536 h 166584"/>
              <a:gd name="connsiteX2" fmla="*/ 94877 w 102371"/>
              <a:gd name="connsiteY2" fmla="*/ 145537 h 166584"/>
              <a:gd name="connsiteX3" fmla="*/ 5499 w 102371"/>
              <a:gd name="connsiteY3" fmla="*/ 159288 h 166584"/>
              <a:gd name="connsiteX4" fmla="*/ 12375 w 102371"/>
              <a:gd name="connsiteY4" fmla="*/ 1158 h 16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71" h="166584">
                <a:moveTo>
                  <a:pt x="12375" y="1158"/>
                </a:moveTo>
                <a:cubicBezTo>
                  <a:pt x="26125" y="-10301"/>
                  <a:pt x="74252" y="66473"/>
                  <a:pt x="88002" y="90536"/>
                </a:cubicBezTo>
                <a:cubicBezTo>
                  <a:pt x="101752" y="114599"/>
                  <a:pt x="108627" y="134078"/>
                  <a:pt x="94877" y="145537"/>
                </a:cubicBezTo>
                <a:cubicBezTo>
                  <a:pt x="81127" y="156996"/>
                  <a:pt x="14666" y="177622"/>
                  <a:pt x="5499" y="159288"/>
                </a:cubicBezTo>
                <a:cubicBezTo>
                  <a:pt x="-3668" y="140954"/>
                  <a:pt x="-1375" y="12617"/>
                  <a:pt x="12375" y="1158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 372">
            <a:extLst>
              <a:ext uri="{FF2B5EF4-FFF2-40B4-BE49-F238E27FC236}">
                <a16:creationId xmlns:a16="http://schemas.microsoft.com/office/drawing/2014/main" id="{9B2AC460-0ECD-55BC-7280-F0D45444DDAF}"/>
              </a:ext>
            </a:extLst>
          </p:cNvPr>
          <p:cNvSpPr/>
          <p:nvPr/>
        </p:nvSpPr>
        <p:spPr>
          <a:xfrm>
            <a:off x="3280716" y="4959771"/>
            <a:ext cx="841164" cy="3167882"/>
          </a:xfrm>
          <a:custGeom>
            <a:avLst/>
            <a:gdLst>
              <a:gd name="connsiteX0" fmla="*/ 631266 w 841164"/>
              <a:gd name="connsiteY0" fmla="*/ 299748 h 3167882"/>
              <a:gd name="connsiteX1" fmla="*/ 349383 w 841164"/>
              <a:gd name="connsiteY1" fmla="*/ 1771038 h 3167882"/>
              <a:gd name="connsiteX2" fmla="*/ 363134 w 841164"/>
              <a:gd name="connsiteY2" fmla="*/ 1640409 h 3167882"/>
              <a:gd name="connsiteX3" fmla="*/ 596890 w 841164"/>
              <a:gd name="connsiteY3" fmla="*/ 2561685 h 3167882"/>
              <a:gd name="connsiteX4" fmla="*/ 514388 w 841164"/>
              <a:gd name="connsiteY4" fmla="*/ 2341679 h 3167882"/>
              <a:gd name="connsiteX5" fmla="*/ 823771 w 841164"/>
              <a:gd name="connsiteY5" fmla="*/ 3139200 h 3167882"/>
              <a:gd name="connsiteX6" fmla="*/ 720643 w 841164"/>
              <a:gd name="connsiteY6" fmla="*/ 2829817 h 3167882"/>
              <a:gd name="connsiteX7" fmla="*/ 46875 w 841164"/>
              <a:gd name="connsiteY7" fmla="*/ 1324151 h 3167882"/>
              <a:gd name="connsiteX8" fmla="*/ 95001 w 841164"/>
              <a:gd name="connsiteY8" fmla="*/ 1523531 h 3167882"/>
              <a:gd name="connsiteX9" fmla="*/ 397510 w 841164"/>
              <a:gd name="connsiteY9" fmla="*/ 17865 h 3167882"/>
              <a:gd name="connsiteX10" fmla="*/ 184379 w 841164"/>
              <a:gd name="connsiteY10" fmla="*/ 664133 h 3167882"/>
              <a:gd name="connsiteX11" fmla="*/ 514388 w 841164"/>
              <a:gd name="connsiteY11" fmla="*/ 169119 h 3167882"/>
              <a:gd name="connsiteX12" fmla="*/ 363134 w 841164"/>
              <a:gd name="connsiteY12" fmla="*/ 698509 h 3167882"/>
              <a:gd name="connsiteX13" fmla="*/ 631266 w 841164"/>
              <a:gd name="connsiteY13" fmla="*/ 299748 h 316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41164" h="3167882">
                <a:moveTo>
                  <a:pt x="631266" y="299748"/>
                </a:moveTo>
                <a:cubicBezTo>
                  <a:pt x="628974" y="478503"/>
                  <a:pt x="394072" y="1547595"/>
                  <a:pt x="349383" y="1771038"/>
                </a:cubicBezTo>
                <a:cubicBezTo>
                  <a:pt x="304694" y="1994481"/>
                  <a:pt x="321883" y="1508635"/>
                  <a:pt x="363134" y="1640409"/>
                </a:cubicBezTo>
                <a:cubicBezTo>
                  <a:pt x="404385" y="1772184"/>
                  <a:pt x="571681" y="2444807"/>
                  <a:pt x="596890" y="2561685"/>
                </a:cubicBezTo>
                <a:cubicBezTo>
                  <a:pt x="622099" y="2678563"/>
                  <a:pt x="476574" y="2245427"/>
                  <a:pt x="514388" y="2341679"/>
                </a:cubicBezTo>
                <a:cubicBezTo>
                  <a:pt x="552201" y="2437932"/>
                  <a:pt x="789395" y="3057844"/>
                  <a:pt x="823771" y="3139200"/>
                </a:cubicBezTo>
                <a:cubicBezTo>
                  <a:pt x="858147" y="3220556"/>
                  <a:pt x="850126" y="3132325"/>
                  <a:pt x="720643" y="2829817"/>
                </a:cubicBezTo>
                <a:cubicBezTo>
                  <a:pt x="591160" y="2527309"/>
                  <a:pt x="151149" y="1541865"/>
                  <a:pt x="46875" y="1324151"/>
                </a:cubicBezTo>
                <a:cubicBezTo>
                  <a:pt x="-57399" y="1106437"/>
                  <a:pt x="36562" y="1741245"/>
                  <a:pt x="95001" y="1523531"/>
                </a:cubicBezTo>
                <a:cubicBezTo>
                  <a:pt x="153440" y="1305817"/>
                  <a:pt x="382614" y="161098"/>
                  <a:pt x="397510" y="17865"/>
                </a:cubicBezTo>
                <a:cubicBezTo>
                  <a:pt x="412406" y="-125368"/>
                  <a:pt x="164899" y="638924"/>
                  <a:pt x="184379" y="664133"/>
                </a:cubicBezTo>
                <a:cubicBezTo>
                  <a:pt x="203859" y="689342"/>
                  <a:pt x="484596" y="163390"/>
                  <a:pt x="514388" y="169119"/>
                </a:cubicBezTo>
                <a:cubicBezTo>
                  <a:pt x="544180" y="174848"/>
                  <a:pt x="344800" y="675592"/>
                  <a:pt x="363134" y="698509"/>
                </a:cubicBezTo>
                <a:cubicBezTo>
                  <a:pt x="381468" y="721426"/>
                  <a:pt x="633558" y="120993"/>
                  <a:pt x="631266" y="29974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 373">
            <a:extLst>
              <a:ext uri="{FF2B5EF4-FFF2-40B4-BE49-F238E27FC236}">
                <a16:creationId xmlns:a16="http://schemas.microsoft.com/office/drawing/2014/main" id="{A458DE61-3846-A0F5-DE7A-B0876117B90D}"/>
              </a:ext>
            </a:extLst>
          </p:cNvPr>
          <p:cNvSpPr/>
          <p:nvPr/>
        </p:nvSpPr>
        <p:spPr>
          <a:xfrm>
            <a:off x="6739168" y="5593400"/>
            <a:ext cx="1911296" cy="1363187"/>
          </a:xfrm>
          <a:custGeom>
            <a:avLst/>
            <a:gdLst>
              <a:gd name="connsiteX0" fmla="*/ 17232 w 1911296"/>
              <a:gd name="connsiteY0" fmla="*/ 274000 h 1363187"/>
              <a:gd name="connsiteX1" fmla="*/ 1160232 w 1911296"/>
              <a:gd name="connsiteY1" fmla="*/ 7300 h 1363187"/>
              <a:gd name="connsiteX2" fmla="*/ 931632 w 1911296"/>
              <a:gd name="connsiteY2" fmla="*/ 83500 h 1363187"/>
              <a:gd name="connsiteX3" fmla="*/ 1287232 w 1911296"/>
              <a:gd name="connsiteY3" fmla="*/ 172400 h 1363187"/>
              <a:gd name="connsiteX4" fmla="*/ 1198332 w 1911296"/>
              <a:gd name="connsiteY4" fmla="*/ 185100 h 1363187"/>
              <a:gd name="connsiteX5" fmla="*/ 1452332 w 1911296"/>
              <a:gd name="connsiteY5" fmla="*/ 553400 h 1363187"/>
              <a:gd name="connsiteX6" fmla="*/ 1414232 w 1911296"/>
              <a:gd name="connsiteY6" fmla="*/ 464500 h 1363187"/>
              <a:gd name="connsiteX7" fmla="*/ 1896832 w 1911296"/>
              <a:gd name="connsiteY7" fmla="*/ 934400 h 1363187"/>
              <a:gd name="connsiteX8" fmla="*/ 1782532 w 1911296"/>
              <a:gd name="connsiteY8" fmla="*/ 1353500 h 1363187"/>
              <a:gd name="connsiteX9" fmla="*/ 1757132 w 1911296"/>
              <a:gd name="connsiteY9" fmla="*/ 1150300 h 1363187"/>
              <a:gd name="connsiteX10" fmla="*/ 918932 w 1911296"/>
              <a:gd name="connsiteY10" fmla="*/ 299400 h 1363187"/>
              <a:gd name="connsiteX11" fmla="*/ 1045932 w 1911296"/>
              <a:gd name="connsiteY11" fmla="*/ 210500 h 1363187"/>
              <a:gd name="connsiteX12" fmla="*/ 512532 w 1911296"/>
              <a:gd name="connsiteY12" fmla="*/ 261300 h 1363187"/>
              <a:gd name="connsiteX13" fmla="*/ 17232 w 1911296"/>
              <a:gd name="connsiteY13" fmla="*/ 274000 h 136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1296" h="1363187">
                <a:moveTo>
                  <a:pt x="17232" y="274000"/>
                </a:moveTo>
                <a:cubicBezTo>
                  <a:pt x="125182" y="231667"/>
                  <a:pt x="1007832" y="39050"/>
                  <a:pt x="1160232" y="7300"/>
                </a:cubicBezTo>
                <a:cubicBezTo>
                  <a:pt x="1312632" y="-24450"/>
                  <a:pt x="910465" y="55983"/>
                  <a:pt x="931632" y="83500"/>
                </a:cubicBezTo>
                <a:cubicBezTo>
                  <a:pt x="952799" y="111017"/>
                  <a:pt x="1242782" y="155467"/>
                  <a:pt x="1287232" y="172400"/>
                </a:cubicBezTo>
                <a:cubicBezTo>
                  <a:pt x="1331682" y="189333"/>
                  <a:pt x="1170815" y="121600"/>
                  <a:pt x="1198332" y="185100"/>
                </a:cubicBezTo>
                <a:cubicBezTo>
                  <a:pt x="1225849" y="248600"/>
                  <a:pt x="1416349" y="506833"/>
                  <a:pt x="1452332" y="553400"/>
                </a:cubicBezTo>
                <a:cubicBezTo>
                  <a:pt x="1488315" y="599967"/>
                  <a:pt x="1340149" y="401000"/>
                  <a:pt x="1414232" y="464500"/>
                </a:cubicBezTo>
                <a:cubicBezTo>
                  <a:pt x="1488315" y="528000"/>
                  <a:pt x="1835449" y="786233"/>
                  <a:pt x="1896832" y="934400"/>
                </a:cubicBezTo>
                <a:cubicBezTo>
                  <a:pt x="1958215" y="1082567"/>
                  <a:pt x="1805815" y="1317517"/>
                  <a:pt x="1782532" y="1353500"/>
                </a:cubicBezTo>
                <a:cubicBezTo>
                  <a:pt x="1759249" y="1389483"/>
                  <a:pt x="1901065" y="1325983"/>
                  <a:pt x="1757132" y="1150300"/>
                </a:cubicBezTo>
                <a:cubicBezTo>
                  <a:pt x="1613199" y="974617"/>
                  <a:pt x="1037465" y="456033"/>
                  <a:pt x="918932" y="299400"/>
                </a:cubicBezTo>
                <a:cubicBezTo>
                  <a:pt x="800399" y="142767"/>
                  <a:pt x="1113665" y="216850"/>
                  <a:pt x="1045932" y="210500"/>
                </a:cubicBezTo>
                <a:cubicBezTo>
                  <a:pt x="978199" y="204150"/>
                  <a:pt x="688215" y="250717"/>
                  <a:pt x="512532" y="261300"/>
                </a:cubicBezTo>
                <a:cubicBezTo>
                  <a:pt x="336849" y="271883"/>
                  <a:pt x="-90718" y="316333"/>
                  <a:pt x="17232" y="274000"/>
                </a:cubicBezTo>
                <a:close/>
              </a:path>
            </a:pathLst>
          </a:cu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 374">
            <a:extLst>
              <a:ext uri="{FF2B5EF4-FFF2-40B4-BE49-F238E27FC236}">
                <a16:creationId xmlns:a16="http://schemas.microsoft.com/office/drawing/2014/main" id="{E2EDD1A6-FA66-DD69-1F5A-AD0A4E5851C2}"/>
              </a:ext>
            </a:extLst>
          </p:cNvPr>
          <p:cNvSpPr/>
          <p:nvPr/>
        </p:nvSpPr>
        <p:spPr>
          <a:xfrm>
            <a:off x="349926" y="8394656"/>
            <a:ext cx="1644254" cy="1800330"/>
          </a:xfrm>
          <a:custGeom>
            <a:avLst/>
            <a:gdLst>
              <a:gd name="connsiteX0" fmla="*/ 1453474 w 1644254"/>
              <a:gd name="connsiteY0" fmla="*/ 520744 h 1800330"/>
              <a:gd name="connsiteX1" fmla="*/ 653374 w 1644254"/>
              <a:gd name="connsiteY1" fmla="*/ 1371644 h 1800330"/>
              <a:gd name="connsiteX2" fmla="*/ 831174 w 1644254"/>
              <a:gd name="connsiteY2" fmla="*/ 990644 h 1800330"/>
              <a:gd name="connsiteX3" fmla="*/ 31074 w 1644254"/>
              <a:gd name="connsiteY3" fmla="*/ 1778044 h 1800330"/>
              <a:gd name="connsiteX4" fmla="*/ 234274 w 1644254"/>
              <a:gd name="connsiteY4" fmla="*/ 1460544 h 1800330"/>
              <a:gd name="connsiteX5" fmla="*/ 894674 w 1644254"/>
              <a:gd name="connsiteY5" fmla="*/ 203244 h 1800330"/>
              <a:gd name="connsiteX6" fmla="*/ 310474 w 1644254"/>
              <a:gd name="connsiteY6" fmla="*/ 762044 h 1800330"/>
              <a:gd name="connsiteX7" fmla="*/ 1402674 w 1644254"/>
              <a:gd name="connsiteY7" fmla="*/ 44 h 1800330"/>
              <a:gd name="connsiteX8" fmla="*/ 767674 w 1644254"/>
              <a:gd name="connsiteY8" fmla="*/ 723944 h 1800330"/>
              <a:gd name="connsiteX9" fmla="*/ 1643974 w 1644254"/>
              <a:gd name="connsiteY9" fmla="*/ 342944 h 1800330"/>
              <a:gd name="connsiteX10" fmla="*/ 869274 w 1644254"/>
              <a:gd name="connsiteY10" fmla="*/ 889044 h 1800330"/>
              <a:gd name="connsiteX11" fmla="*/ 1453474 w 1644254"/>
              <a:gd name="connsiteY11" fmla="*/ 520744 h 180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4254" h="1800330">
                <a:moveTo>
                  <a:pt x="1453474" y="520744"/>
                </a:moveTo>
                <a:cubicBezTo>
                  <a:pt x="1417491" y="601177"/>
                  <a:pt x="757091" y="1293327"/>
                  <a:pt x="653374" y="1371644"/>
                </a:cubicBezTo>
                <a:cubicBezTo>
                  <a:pt x="549657" y="1449961"/>
                  <a:pt x="934891" y="922911"/>
                  <a:pt x="831174" y="990644"/>
                </a:cubicBezTo>
                <a:cubicBezTo>
                  <a:pt x="727457" y="1058377"/>
                  <a:pt x="130557" y="1699727"/>
                  <a:pt x="31074" y="1778044"/>
                </a:cubicBezTo>
                <a:cubicBezTo>
                  <a:pt x="-68409" y="1856361"/>
                  <a:pt x="90341" y="1723011"/>
                  <a:pt x="234274" y="1460544"/>
                </a:cubicBezTo>
                <a:cubicBezTo>
                  <a:pt x="378207" y="1198077"/>
                  <a:pt x="881974" y="319661"/>
                  <a:pt x="894674" y="203244"/>
                </a:cubicBezTo>
                <a:cubicBezTo>
                  <a:pt x="907374" y="86827"/>
                  <a:pt x="225807" y="795911"/>
                  <a:pt x="310474" y="762044"/>
                </a:cubicBezTo>
                <a:cubicBezTo>
                  <a:pt x="395141" y="728177"/>
                  <a:pt x="1326474" y="6394"/>
                  <a:pt x="1402674" y="44"/>
                </a:cubicBezTo>
                <a:cubicBezTo>
                  <a:pt x="1478874" y="-6306"/>
                  <a:pt x="727457" y="666794"/>
                  <a:pt x="767674" y="723944"/>
                </a:cubicBezTo>
                <a:cubicBezTo>
                  <a:pt x="807891" y="781094"/>
                  <a:pt x="1627041" y="315427"/>
                  <a:pt x="1643974" y="342944"/>
                </a:cubicBezTo>
                <a:cubicBezTo>
                  <a:pt x="1660907" y="370461"/>
                  <a:pt x="905257" y="857294"/>
                  <a:pt x="869274" y="889044"/>
                </a:cubicBezTo>
                <a:cubicBezTo>
                  <a:pt x="833291" y="920794"/>
                  <a:pt x="1489457" y="440311"/>
                  <a:pt x="1453474" y="520744"/>
                </a:cubicBezTo>
                <a:close/>
              </a:path>
            </a:pathLst>
          </a:cu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 375">
            <a:extLst>
              <a:ext uri="{FF2B5EF4-FFF2-40B4-BE49-F238E27FC236}">
                <a16:creationId xmlns:a16="http://schemas.microsoft.com/office/drawing/2014/main" id="{590A6A5C-9FCD-F24D-9E77-F365FE6D56BF}"/>
              </a:ext>
            </a:extLst>
          </p:cNvPr>
          <p:cNvSpPr/>
          <p:nvPr/>
        </p:nvSpPr>
        <p:spPr>
          <a:xfrm>
            <a:off x="5605762" y="6842591"/>
            <a:ext cx="1485302" cy="3521279"/>
          </a:xfrm>
          <a:custGeom>
            <a:avLst/>
            <a:gdLst>
              <a:gd name="connsiteX0" fmla="*/ 1176038 w 1485302"/>
              <a:gd name="connsiteY0" fmla="*/ 955209 h 3521279"/>
              <a:gd name="connsiteX1" fmla="*/ 58438 w 1485302"/>
              <a:gd name="connsiteY1" fmla="*/ 3431709 h 3521279"/>
              <a:gd name="connsiteX2" fmla="*/ 261638 w 1485302"/>
              <a:gd name="connsiteY2" fmla="*/ 3012609 h 3521279"/>
              <a:gd name="connsiteX3" fmla="*/ 7638 w 1485302"/>
              <a:gd name="connsiteY3" fmla="*/ 3368209 h 3521279"/>
              <a:gd name="connsiteX4" fmla="*/ 617238 w 1485302"/>
              <a:gd name="connsiteY4" fmla="*/ 1717209 h 3521279"/>
              <a:gd name="connsiteX5" fmla="*/ 248938 w 1485302"/>
              <a:gd name="connsiteY5" fmla="*/ 2301409 h 3521279"/>
              <a:gd name="connsiteX6" fmla="*/ 1480838 w 1485302"/>
              <a:gd name="connsiteY6" fmla="*/ 2709 h 3521279"/>
              <a:gd name="connsiteX7" fmla="*/ 680738 w 1485302"/>
              <a:gd name="connsiteY7" fmla="*/ 1818809 h 3521279"/>
              <a:gd name="connsiteX8" fmla="*/ 1176038 w 1485302"/>
              <a:gd name="connsiteY8" fmla="*/ 955209 h 352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5302" h="3521279">
                <a:moveTo>
                  <a:pt x="1176038" y="955209"/>
                </a:moveTo>
                <a:cubicBezTo>
                  <a:pt x="1072321" y="1224026"/>
                  <a:pt x="210838" y="3088809"/>
                  <a:pt x="58438" y="3431709"/>
                </a:cubicBezTo>
                <a:cubicBezTo>
                  <a:pt x="-93962" y="3774609"/>
                  <a:pt x="270105" y="3023192"/>
                  <a:pt x="261638" y="3012609"/>
                </a:cubicBezTo>
                <a:cubicBezTo>
                  <a:pt x="253171" y="3002026"/>
                  <a:pt x="-51629" y="3584109"/>
                  <a:pt x="7638" y="3368209"/>
                </a:cubicBezTo>
                <a:cubicBezTo>
                  <a:pt x="66905" y="3152309"/>
                  <a:pt x="577021" y="1895009"/>
                  <a:pt x="617238" y="1717209"/>
                </a:cubicBezTo>
                <a:cubicBezTo>
                  <a:pt x="657455" y="1539409"/>
                  <a:pt x="105005" y="2587159"/>
                  <a:pt x="248938" y="2301409"/>
                </a:cubicBezTo>
                <a:cubicBezTo>
                  <a:pt x="392871" y="2015659"/>
                  <a:pt x="1408871" y="83142"/>
                  <a:pt x="1480838" y="2709"/>
                </a:cubicBezTo>
                <a:cubicBezTo>
                  <a:pt x="1552805" y="-77724"/>
                  <a:pt x="731538" y="1657942"/>
                  <a:pt x="680738" y="1818809"/>
                </a:cubicBezTo>
                <a:cubicBezTo>
                  <a:pt x="629938" y="1979676"/>
                  <a:pt x="1279755" y="686392"/>
                  <a:pt x="1176038" y="955209"/>
                </a:cubicBezTo>
                <a:close/>
              </a:path>
            </a:pathLst>
          </a:cu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 376">
            <a:extLst>
              <a:ext uri="{FF2B5EF4-FFF2-40B4-BE49-F238E27FC236}">
                <a16:creationId xmlns:a16="http://schemas.microsoft.com/office/drawing/2014/main" id="{726183BC-6418-6DCD-36FB-075A28DA9DEA}"/>
              </a:ext>
            </a:extLst>
          </p:cNvPr>
          <p:cNvSpPr/>
          <p:nvPr/>
        </p:nvSpPr>
        <p:spPr>
          <a:xfrm>
            <a:off x="7171416" y="5939655"/>
            <a:ext cx="1555476" cy="4214694"/>
          </a:xfrm>
          <a:custGeom>
            <a:avLst/>
            <a:gdLst>
              <a:gd name="connsiteX0" fmla="*/ 1477284 w 1555476"/>
              <a:gd name="connsiteY0" fmla="*/ 29345 h 4214694"/>
              <a:gd name="connsiteX1" fmla="*/ 67584 w 1555476"/>
              <a:gd name="connsiteY1" fmla="*/ 2683645 h 4214694"/>
              <a:gd name="connsiteX2" fmla="*/ 219984 w 1555476"/>
              <a:gd name="connsiteY2" fmla="*/ 2518545 h 4214694"/>
              <a:gd name="connsiteX3" fmla="*/ 181884 w 1555476"/>
              <a:gd name="connsiteY3" fmla="*/ 3013845 h 4214694"/>
              <a:gd name="connsiteX4" fmla="*/ 131084 w 1555476"/>
              <a:gd name="connsiteY4" fmla="*/ 4017145 h 4214694"/>
              <a:gd name="connsiteX5" fmla="*/ 207284 w 1555476"/>
              <a:gd name="connsiteY5" fmla="*/ 3763145 h 4214694"/>
              <a:gd name="connsiteX6" fmla="*/ 232684 w 1555476"/>
              <a:gd name="connsiteY6" fmla="*/ 4144145 h 4214694"/>
              <a:gd name="connsiteX7" fmla="*/ 816884 w 1555476"/>
              <a:gd name="connsiteY7" fmla="*/ 2086745 h 4214694"/>
              <a:gd name="connsiteX8" fmla="*/ 410484 w 1555476"/>
              <a:gd name="connsiteY8" fmla="*/ 2861445 h 4214694"/>
              <a:gd name="connsiteX9" fmla="*/ 1210584 w 1555476"/>
              <a:gd name="connsiteY9" fmla="*/ 1058045 h 4214694"/>
              <a:gd name="connsiteX10" fmla="*/ 829584 w 1555476"/>
              <a:gd name="connsiteY10" fmla="*/ 1591445 h 4214694"/>
              <a:gd name="connsiteX11" fmla="*/ 1553484 w 1555476"/>
              <a:gd name="connsiteY11" fmla="*/ 575445 h 4214694"/>
              <a:gd name="connsiteX12" fmla="*/ 1058184 w 1555476"/>
              <a:gd name="connsiteY12" fmla="*/ 1223145 h 4214694"/>
              <a:gd name="connsiteX13" fmla="*/ 1477284 w 1555476"/>
              <a:gd name="connsiteY13" fmla="*/ 29345 h 421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5476" h="4214694">
                <a:moveTo>
                  <a:pt x="1477284" y="29345"/>
                </a:moveTo>
                <a:cubicBezTo>
                  <a:pt x="1312184" y="272762"/>
                  <a:pt x="277134" y="2268778"/>
                  <a:pt x="67584" y="2683645"/>
                </a:cubicBezTo>
                <a:cubicBezTo>
                  <a:pt x="-141966" y="3098512"/>
                  <a:pt x="200934" y="2463512"/>
                  <a:pt x="219984" y="2518545"/>
                </a:cubicBezTo>
                <a:cubicBezTo>
                  <a:pt x="239034" y="2573578"/>
                  <a:pt x="196701" y="2764078"/>
                  <a:pt x="181884" y="3013845"/>
                </a:cubicBezTo>
                <a:cubicBezTo>
                  <a:pt x="167067" y="3263612"/>
                  <a:pt x="126851" y="3892262"/>
                  <a:pt x="131084" y="4017145"/>
                </a:cubicBezTo>
                <a:cubicBezTo>
                  <a:pt x="135317" y="4142028"/>
                  <a:pt x="190351" y="3741978"/>
                  <a:pt x="207284" y="3763145"/>
                </a:cubicBezTo>
                <a:cubicBezTo>
                  <a:pt x="224217" y="3784312"/>
                  <a:pt x="131084" y="4423545"/>
                  <a:pt x="232684" y="4144145"/>
                </a:cubicBezTo>
                <a:cubicBezTo>
                  <a:pt x="334284" y="3864745"/>
                  <a:pt x="787251" y="2300528"/>
                  <a:pt x="816884" y="2086745"/>
                </a:cubicBezTo>
                <a:cubicBezTo>
                  <a:pt x="846517" y="1872962"/>
                  <a:pt x="344867" y="3032895"/>
                  <a:pt x="410484" y="2861445"/>
                </a:cubicBezTo>
                <a:cubicBezTo>
                  <a:pt x="476101" y="2689995"/>
                  <a:pt x="1140734" y="1269712"/>
                  <a:pt x="1210584" y="1058045"/>
                </a:cubicBezTo>
                <a:cubicBezTo>
                  <a:pt x="1280434" y="846378"/>
                  <a:pt x="829584" y="1591445"/>
                  <a:pt x="829584" y="1591445"/>
                </a:cubicBezTo>
                <a:cubicBezTo>
                  <a:pt x="886734" y="1511012"/>
                  <a:pt x="1515384" y="636828"/>
                  <a:pt x="1553484" y="575445"/>
                </a:cubicBezTo>
                <a:cubicBezTo>
                  <a:pt x="1591584" y="514062"/>
                  <a:pt x="1070884" y="1312045"/>
                  <a:pt x="1058184" y="1223145"/>
                </a:cubicBezTo>
                <a:cubicBezTo>
                  <a:pt x="1045484" y="1134245"/>
                  <a:pt x="1642384" y="-214072"/>
                  <a:pt x="1477284" y="29345"/>
                </a:cubicBezTo>
                <a:close/>
              </a:path>
            </a:pathLst>
          </a:cu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 377">
            <a:extLst>
              <a:ext uri="{FF2B5EF4-FFF2-40B4-BE49-F238E27FC236}">
                <a16:creationId xmlns:a16="http://schemas.microsoft.com/office/drawing/2014/main" id="{9E7D4653-A241-ED8E-E369-5A154945F68B}"/>
              </a:ext>
            </a:extLst>
          </p:cNvPr>
          <p:cNvSpPr/>
          <p:nvPr/>
        </p:nvSpPr>
        <p:spPr>
          <a:xfrm>
            <a:off x="7416197" y="9295299"/>
            <a:ext cx="2275710" cy="821877"/>
          </a:xfrm>
          <a:custGeom>
            <a:avLst/>
            <a:gdLst>
              <a:gd name="connsiteX0" fmla="*/ 603 w 2275710"/>
              <a:gd name="connsiteY0" fmla="*/ 1101 h 821877"/>
              <a:gd name="connsiteX1" fmla="*/ 1372203 w 2275710"/>
              <a:gd name="connsiteY1" fmla="*/ 344001 h 821877"/>
              <a:gd name="connsiteX2" fmla="*/ 1283303 w 2275710"/>
              <a:gd name="connsiteY2" fmla="*/ 77301 h 821877"/>
              <a:gd name="connsiteX3" fmla="*/ 2235803 w 2275710"/>
              <a:gd name="connsiteY3" fmla="*/ 801201 h 821877"/>
              <a:gd name="connsiteX4" fmla="*/ 1981803 w 2275710"/>
              <a:gd name="connsiteY4" fmla="*/ 623401 h 821877"/>
              <a:gd name="connsiteX5" fmla="*/ 940403 w 2275710"/>
              <a:gd name="connsiteY5" fmla="*/ 610701 h 821877"/>
              <a:gd name="connsiteX6" fmla="*/ 1194403 w 2275710"/>
              <a:gd name="connsiteY6" fmla="*/ 483701 h 821877"/>
              <a:gd name="connsiteX7" fmla="*/ 603 w 2275710"/>
              <a:gd name="connsiteY7" fmla="*/ 1101 h 82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5710" h="821877">
                <a:moveTo>
                  <a:pt x="603" y="1101"/>
                </a:moveTo>
                <a:cubicBezTo>
                  <a:pt x="30236" y="-22182"/>
                  <a:pt x="1158420" y="331301"/>
                  <a:pt x="1372203" y="344001"/>
                </a:cubicBezTo>
                <a:cubicBezTo>
                  <a:pt x="1585986" y="356701"/>
                  <a:pt x="1139370" y="1101"/>
                  <a:pt x="1283303" y="77301"/>
                </a:cubicBezTo>
                <a:cubicBezTo>
                  <a:pt x="1427236" y="153501"/>
                  <a:pt x="2119386" y="710184"/>
                  <a:pt x="2235803" y="801201"/>
                </a:cubicBezTo>
                <a:cubicBezTo>
                  <a:pt x="2352220" y="892218"/>
                  <a:pt x="2197703" y="655151"/>
                  <a:pt x="1981803" y="623401"/>
                </a:cubicBezTo>
                <a:cubicBezTo>
                  <a:pt x="1765903" y="591651"/>
                  <a:pt x="1071636" y="633984"/>
                  <a:pt x="940403" y="610701"/>
                </a:cubicBezTo>
                <a:cubicBezTo>
                  <a:pt x="809170" y="587418"/>
                  <a:pt x="1346803" y="585301"/>
                  <a:pt x="1194403" y="483701"/>
                </a:cubicBezTo>
                <a:cubicBezTo>
                  <a:pt x="1042003" y="382101"/>
                  <a:pt x="-29030" y="24384"/>
                  <a:pt x="603" y="1101"/>
                </a:cubicBezTo>
                <a:close/>
              </a:path>
            </a:pathLst>
          </a:cu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 378">
            <a:extLst>
              <a:ext uri="{FF2B5EF4-FFF2-40B4-BE49-F238E27FC236}">
                <a16:creationId xmlns:a16="http://schemas.microsoft.com/office/drawing/2014/main" id="{CE569D75-9B70-C82E-A0FF-50A26CBA6450}"/>
              </a:ext>
            </a:extLst>
          </p:cNvPr>
          <p:cNvSpPr/>
          <p:nvPr/>
        </p:nvSpPr>
        <p:spPr>
          <a:xfrm>
            <a:off x="5531009" y="8111865"/>
            <a:ext cx="1014454" cy="2086251"/>
          </a:xfrm>
          <a:custGeom>
            <a:avLst/>
            <a:gdLst>
              <a:gd name="connsiteX0" fmla="*/ 577691 w 1014454"/>
              <a:gd name="connsiteY0" fmla="*/ 16135 h 2086251"/>
              <a:gd name="connsiteX1" fmla="*/ 6191 w 1014454"/>
              <a:gd name="connsiteY1" fmla="*/ 2086235 h 2086251"/>
              <a:gd name="connsiteX2" fmla="*/ 1009491 w 1014454"/>
              <a:gd name="connsiteY2" fmla="*/ 54235 h 2086251"/>
              <a:gd name="connsiteX3" fmla="*/ 399891 w 1014454"/>
              <a:gd name="connsiteY3" fmla="*/ 1070235 h 2086251"/>
              <a:gd name="connsiteX4" fmla="*/ 577691 w 1014454"/>
              <a:gd name="connsiteY4" fmla="*/ 16135 h 208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54" h="2086251">
                <a:moveTo>
                  <a:pt x="577691" y="16135"/>
                </a:moveTo>
                <a:cubicBezTo>
                  <a:pt x="512074" y="185468"/>
                  <a:pt x="-65776" y="2079885"/>
                  <a:pt x="6191" y="2086235"/>
                </a:cubicBezTo>
                <a:cubicBezTo>
                  <a:pt x="78158" y="2092585"/>
                  <a:pt x="943874" y="223568"/>
                  <a:pt x="1009491" y="54235"/>
                </a:cubicBezTo>
                <a:cubicBezTo>
                  <a:pt x="1075108" y="-115098"/>
                  <a:pt x="469741" y="1074468"/>
                  <a:pt x="399891" y="1070235"/>
                </a:cubicBezTo>
                <a:cubicBezTo>
                  <a:pt x="330041" y="1066002"/>
                  <a:pt x="643308" y="-153198"/>
                  <a:pt x="577691" y="16135"/>
                </a:cubicBezTo>
                <a:close/>
              </a:path>
            </a:pathLst>
          </a:cu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 379">
            <a:extLst>
              <a:ext uri="{FF2B5EF4-FFF2-40B4-BE49-F238E27FC236}">
                <a16:creationId xmlns:a16="http://schemas.microsoft.com/office/drawing/2014/main" id="{F33C5A9D-B2A8-C0E3-5C16-26BF2C368AB3}"/>
              </a:ext>
            </a:extLst>
          </p:cNvPr>
          <p:cNvSpPr/>
          <p:nvPr/>
        </p:nvSpPr>
        <p:spPr>
          <a:xfrm>
            <a:off x="3587583" y="3700441"/>
            <a:ext cx="1759089" cy="2083658"/>
          </a:xfrm>
          <a:custGeom>
            <a:avLst/>
            <a:gdLst>
              <a:gd name="connsiteX0" fmla="*/ 44617 w 1759089"/>
              <a:gd name="connsiteY0" fmla="*/ 7959 h 2083658"/>
              <a:gd name="connsiteX1" fmla="*/ 1708317 w 1759089"/>
              <a:gd name="connsiteY1" fmla="*/ 1493859 h 2083658"/>
              <a:gd name="connsiteX2" fmla="*/ 1340017 w 1759089"/>
              <a:gd name="connsiteY2" fmla="*/ 1303359 h 2083658"/>
              <a:gd name="connsiteX3" fmla="*/ 1441617 w 1759089"/>
              <a:gd name="connsiteY3" fmla="*/ 1849459 h 2083658"/>
              <a:gd name="connsiteX4" fmla="*/ 1149517 w 1759089"/>
              <a:gd name="connsiteY4" fmla="*/ 1531959 h 2083658"/>
              <a:gd name="connsiteX5" fmla="*/ 1352717 w 1759089"/>
              <a:gd name="connsiteY5" fmla="*/ 1785959 h 2083658"/>
              <a:gd name="connsiteX6" fmla="*/ 781217 w 1759089"/>
              <a:gd name="connsiteY6" fmla="*/ 1658959 h 2083658"/>
              <a:gd name="connsiteX7" fmla="*/ 1098717 w 1759089"/>
              <a:gd name="connsiteY7" fmla="*/ 2078059 h 2083658"/>
              <a:gd name="connsiteX8" fmla="*/ 19217 w 1759089"/>
              <a:gd name="connsiteY8" fmla="*/ 1303359 h 2083658"/>
              <a:gd name="connsiteX9" fmla="*/ 387517 w 1759089"/>
              <a:gd name="connsiteY9" fmla="*/ 1519259 h 2083658"/>
              <a:gd name="connsiteX10" fmla="*/ 133517 w 1759089"/>
              <a:gd name="connsiteY10" fmla="*/ 769959 h 2083658"/>
              <a:gd name="connsiteX11" fmla="*/ 527217 w 1759089"/>
              <a:gd name="connsiteY11" fmla="*/ 896959 h 2083658"/>
              <a:gd name="connsiteX12" fmla="*/ 44617 w 1759089"/>
              <a:gd name="connsiteY12" fmla="*/ 7959 h 208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59089" h="2083658">
                <a:moveTo>
                  <a:pt x="44617" y="7959"/>
                </a:moveTo>
                <a:cubicBezTo>
                  <a:pt x="241467" y="107442"/>
                  <a:pt x="1492417" y="1277959"/>
                  <a:pt x="1708317" y="1493859"/>
                </a:cubicBezTo>
                <a:cubicBezTo>
                  <a:pt x="1924217" y="1709759"/>
                  <a:pt x="1384467" y="1244092"/>
                  <a:pt x="1340017" y="1303359"/>
                </a:cubicBezTo>
                <a:cubicBezTo>
                  <a:pt x="1295567" y="1362626"/>
                  <a:pt x="1473367" y="1811359"/>
                  <a:pt x="1441617" y="1849459"/>
                </a:cubicBezTo>
                <a:cubicBezTo>
                  <a:pt x="1409867" y="1887559"/>
                  <a:pt x="1164334" y="1542542"/>
                  <a:pt x="1149517" y="1531959"/>
                </a:cubicBezTo>
                <a:cubicBezTo>
                  <a:pt x="1134700" y="1521376"/>
                  <a:pt x="1414100" y="1764792"/>
                  <a:pt x="1352717" y="1785959"/>
                </a:cubicBezTo>
                <a:cubicBezTo>
                  <a:pt x="1291334" y="1807126"/>
                  <a:pt x="823550" y="1610276"/>
                  <a:pt x="781217" y="1658959"/>
                </a:cubicBezTo>
                <a:cubicBezTo>
                  <a:pt x="738884" y="1707642"/>
                  <a:pt x="1225717" y="2137326"/>
                  <a:pt x="1098717" y="2078059"/>
                </a:cubicBezTo>
                <a:cubicBezTo>
                  <a:pt x="971717" y="2018792"/>
                  <a:pt x="137750" y="1396492"/>
                  <a:pt x="19217" y="1303359"/>
                </a:cubicBezTo>
                <a:cubicBezTo>
                  <a:pt x="-99316" y="1210226"/>
                  <a:pt x="368467" y="1608159"/>
                  <a:pt x="387517" y="1519259"/>
                </a:cubicBezTo>
                <a:cubicBezTo>
                  <a:pt x="406567" y="1430359"/>
                  <a:pt x="110234" y="873676"/>
                  <a:pt x="133517" y="769959"/>
                </a:cubicBezTo>
                <a:cubicBezTo>
                  <a:pt x="156800" y="666242"/>
                  <a:pt x="542034" y="1021842"/>
                  <a:pt x="527217" y="896959"/>
                </a:cubicBezTo>
                <a:cubicBezTo>
                  <a:pt x="512400" y="772076"/>
                  <a:pt x="-152233" y="-91524"/>
                  <a:pt x="44617" y="7959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 380">
            <a:extLst>
              <a:ext uri="{FF2B5EF4-FFF2-40B4-BE49-F238E27FC236}">
                <a16:creationId xmlns:a16="http://schemas.microsoft.com/office/drawing/2014/main" id="{BFC6C73B-4F22-F9F0-5483-8328BF3D13F9}"/>
              </a:ext>
            </a:extLst>
          </p:cNvPr>
          <p:cNvSpPr/>
          <p:nvPr/>
        </p:nvSpPr>
        <p:spPr>
          <a:xfrm>
            <a:off x="5343229" y="6791311"/>
            <a:ext cx="94921" cy="74686"/>
          </a:xfrm>
          <a:custGeom>
            <a:avLst/>
            <a:gdLst>
              <a:gd name="connsiteX0" fmla="*/ 296 w 94921"/>
              <a:gd name="connsiteY0" fmla="*/ 14 h 74686"/>
              <a:gd name="connsiteX1" fmla="*/ 92371 w 94921"/>
              <a:gd name="connsiteY1" fmla="*/ 69864 h 74686"/>
              <a:gd name="connsiteX2" fmla="*/ 63796 w 94921"/>
              <a:gd name="connsiteY2" fmla="*/ 63514 h 74686"/>
              <a:gd name="connsiteX3" fmla="*/ 296 w 94921"/>
              <a:gd name="connsiteY3" fmla="*/ 14 h 7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921" h="74686">
                <a:moveTo>
                  <a:pt x="296" y="14"/>
                </a:moveTo>
                <a:cubicBezTo>
                  <a:pt x="5058" y="1072"/>
                  <a:pt x="81788" y="59281"/>
                  <a:pt x="92371" y="69864"/>
                </a:cubicBezTo>
                <a:cubicBezTo>
                  <a:pt x="102954" y="80447"/>
                  <a:pt x="78083" y="71451"/>
                  <a:pt x="63796" y="63514"/>
                </a:cubicBezTo>
                <a:cubicBezTo>
                  <a:pt x="49509" y="55577"/>
                  <a:pt x="-4466" y="-1044"/>
                  <a:pt x="296" y="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 381">
            <a:extLst>
              <a:ext uri="{FF2B5EF4-FFF2-40B4-BE49-F238E27FC236}">
                <a16:creationId xmlns:a16="http://schemas.microsoft.com/office/drawing/2014/main" id="{49717300-4A7C-B8A8-E38E-D537FECCEE70}"/>
              </a:ext>
            </a:extLst>
          </p:cNvPr>
          <p:cNvSpPr/>
          <p:nvPr/>
        </p:nvSpPr>
        <p:spPr>
          <a:xfrm>
            <a:off x="5810248" y="6610261"/>
            <a:ext cx="104445" cy="32679"/>
          </a:xfrm>
          <a:custGeom>
            <a:avLst/>
            <a:gdLst>
              <a:gd name="connsiteX0" fmla="*/ 2 w 104445"/>
              <a:gd name="connsiteY0" fmla="*/ 89 h 32679"/>
              <a:gd name="connsiteX1" fmla="*/ 95252 w 104445"/>
              <a:gd name="connsiteY1" fmla="*/ 31839 h 32679"/>
              <a:gd name="connsiteX2" fmla="*/ 92077 w 104445"/>
              <a:gd name="connsiteY2" fmla="*/ 22314 h 32679"/>
              <a:gd name="connsiteX3" fmla="*/ 2 w 104445"/>
              <a:gd name="connsiteY3" fmla="*/ 89 h 3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445" h="32679">
                <a:moveTo>
                  <a:pt x="2" y="89"/>
                </a:moveTo>
                <a:cubicBezTo>
                  <a:pt x="531" y="1676"/>
                  <a:pt x="95252" y="31839"/>
                  <a:pt x="95252" y="31839"/>
                </a:cubicBezTo>
                <a:cubicBezTo>
                  <a:pt x="110598" y="35543"/>
                  <a:pt x="104777" y="26018"/>
                  <a:pt x="92077" y="22314"/>
                </a:cubicBezTo>
                <a:cubicBezTo>
                  <a:pt x="79377" y="18610"/>
                  <a:pt x="-527" y="-1498"/>
                  <a:pt x="2" y="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 382">
            <a:extLst>
              <a:ext uri="{FF2B5EF4-FFF2-40B4-BE49-F238E27FC236}">
                <a16:creationId xmlns:a16="http://schemas.microsoft.com/office/drawing/2014/main" id="{F4918628-9BED-EAAF-2B14-7D2C61747C0F}"/>
              </a:ext>
            </a:extLst>
          </p:cNvPr>
          <p:cNvSpPr/>
          <p:nvPr/>
        </p:nvSpPr>
        <p:spPr>
          <a:xfrm>
            <a:off x="5721345" y="6610348"/>
            <a:ext cx="187340" cy="206914"/>
          </a:xfrm>
          <a:custGeom>
            <a:avLst/>
            <a:gdLst>
              <a:gd name="connsiteX0" fmla="*/ 187330 w 187340"/>
              <a:gd name="connsiteY0" fmla="*/ 2 h 206914"/>
              <a:gd name="connsiteX1" fmla="*/ 98430 w 187340"/>
              <a:gd name="connsiteY1" fmla="*/ 107952 h 206914"/>
              <a:gd name="connsiteX2" fmla="*/ 127005 w 187340"/>
              <a:gd name="connsiteY2" fmla="*/ 111127 h 206914"/>
              <a:gd name="connsiteX3" fmla="*/ 60330 w 187340"/>
              <a:gd name="connsiteY3" fmla="*/ 104777 h 206914"/>
              <a:gd name="connsiteX4" fmla="*/ 5 w 187340"/>
              <a:gd name="connsiteY4" fmla="*/ 206377 h 206914"/>
              <a:gd name="connsiteX5" fmla="*/ 63505 w 187340"/>
              <a:gd name="connsiteY5" fmla="*/ 53977 h 206914"/>
              <a:gd name="connsiteX6" fmla="*/ 34930 w 187340"/>
              <a:gd name="connsiteY6" fmla="*/ 136527 h 206914"/>
              <a:gd name="connsiteX7" fmla="*/ 104780 w 187340"/>
              <a:gd name="connsiteY7" fmla="*/ 92077 h 206914"/>
              <a:gd name="connsiteX8" fmla="*/ 92080 w 187340"/>
              <a:gd name="connsiteY8" fmla="*/ 104777 h 206914"/>
              <a:gd name="connsiteX9" fmla="*/ 187330 w 187340"/>
              <a:gd name="connsiteY9" fmla="*/ 2 h 20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340" h="206914">
                <a:moveTo>
                  <a:pt x="187330" y="2"/>
                </a:moveTo>
                <a:cubicBezTo>
                  <a:pt x="188388" y="531"/>
                  <a:pt x="108484" y="89431"/>
                  <a:pt x="98430" y="107952"/>
                </a:cubicBezTo>
                <a:cubicBezTo>
                  <a:pt x="88376" y="126473"/>
                  <a:pt x="133355" y="111656"/>
                  <a:pt x="127005" y="111127"/>
                </a:cubicBezTo>
                <a:cubicBezTo>
                  <a:pt x="120655" y="110598"/>
                  <a:pt x="81497" y="88902"/>
                  <a:pt x="60330" y="104777"/>
                </a:cubicBezTo>
                <a:cubicBezTo>
                  <a:pt x="39163" y="120652"/>
                  <a:pt x="-524" y="214844"/>
                  <a:pt x="5" y="206377"/>
                </a:cubicBezTo>
                <a:cubicBezTo>
                  <a:pt x="534" y="197910"/>
                  <a:pt x="57684" y="65619"/>
                  <a:pt x="63505" y="53977"/>
                </a:cubicBezTo>
                <a:cubicBezTo>
                  <a:pt x="69326" y="42335"/>
                  <a:pt x="28051" y="130177"/>
                  <a:pt x="34930" y="136527"/>
                </a:cubicBezTo>
                <a:cubicBezTo>
                  <a:pt x="41809" y="142877"/>
                  <a:pt x="104780" y="92077"/>
                  <a:pt x="104780" y="92077"/>
                </a:cubicBezTo>
                <a:cubicBezTo>
                  <a:pt x="114305" y="86785"/>
                  <a:pt x="82026" y="117477"/>
                  <a:pt x="92080" y="104777"/>
                </a:cubicBezTo>
                <a:cubicBezTo>
                  <a:pt x="102134" y="92077"/>
                  <a:pt x="186272" y="-527"/>
                  <a:pt x="187330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 383">
            <a:extLst>
              <a:ext uri="{FF2B5EF4-FFF2-40B4-BE49-F238E27FC236}">
                <a16:creationId xmlns:a16="http://schemas.microsoft.com/office/drawing/2014/main" id="{BCDDB831-ABA2-59F2-68A5-BC47778E68E5}"/>
              </a:ext>
            </a:extLst>
          </p:cNvPr>
          <p:cNvSpPr/>
          <p:nvPr/>
        </p:nvSpPr>
        <p:spPr>
          <a:xfrm>
            <a:off x="5419682" y="6756363"/>
            <a:ext cx="93262" cy="79466"/>
          </a:xfrm>
          <a:custGeom>
            <a:avLst/>
            <a:gdLst>
              <a:gd name="connsiteX0" fmla="*/ 43 w 93262"/>
              <a:gd name="connsiteY0" fmla="*/ 79412 h 79466"/>
              <a:gd name="connsiteX1" fmla="*/ 41318 w 93262"/>
              <a:gd name="connsiteY1" fmla="*/ 47662 h 79466"/>
              <a:gd name="connsiteX2" fmla="*/ 44493 w 93262"/>
              <a:gd name="connsiteY2" fmla="*/ 28612 h 79466"/>
              <a:gd name="connsiteX3" fmla="*/ 3218 w 93262"/>
              <a:gd name="connsiteY3" fmla="*/ 37 h 79466"/>
              <a:gd name="connsiteX4" fmla="*/ 92118 w 93262"/>
              <a:gd name="connsiteY4" fmla="*/ 34962 h 79466"/>
              <a:gd name="connsiteX5" fmla="*/ 50843 w 93262"/>
              <a:gd name="connsiteY5" fmla="*/ 38137 h 79466"/>
              <a:gd name="connsiteX6" fmla="*/ 43 w 93262"/>
              <a:gd name="connsiteY6" fmla="*/ 79412 h 7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262" h="79466">
                <a:moveTo>
                  <a:pt x="43" y="79412"/>
                </a:moveTo>
                <a:cubicBezTo>
                  <a:pt x="-1544" y="80999"/>
                  <a:pt x="41318" y="47662"/>
                  <a:pt x="41318" y="47662"/>
                </a:cubicBezTo>
                <a:cubicBezTo>
                  <a:pt x="48726" y="39195"/>
                  <a:pt x="50843" y="36549"/>
                  <a:pt x="44493" y="28612"/>
                </a:cubicBezTo>
                <a:cubicBezTo>
                  <a:pt x="38143" y="20675"/>
                  <a:pt x="-4719" y="-1021"/>
                  <a:pt x="3218" y="37"/>
                </a:cubicBezTo>
                <a:cubicBezTo>
                  <a:pt x="11155" y="1095"/>
                  <a:pt x="84181" y="28612"/>
                  <a:pt x="92118" y="34962"/>
                </a:cubicBezTo>
                <a:cubicBezTo>
                  <a:pt x="100055" y="41312"/>
                  <a:pt x="64601" y="27554"/>
                  <a:pt x="50843" y="38137"/>
                </a:cubicBezTo>
                <a:cubicBezTo>
                  <a:pt x="37085" y="48720"/>
                  <a:pt x="1630" y="77825"/>
                  <a:pt x="43" y="794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 384">
            <a:extLst>
              <a:ext uri="{FF2B5EF4-FFF2-40B4-BE49-F238E27FC236}">
                <a16:creationId xmlns:a16="http://schemas.microsoft.com/office/drawing/2014/main" id="{3625CF31-8E1E-69C3-9116-ADDE1C1F24F1}"/>
              </a:ext>
            </a:extLst>
          </p:cNvPr>
          <p:cNvSpPr/>
          <p:nvPr/>
        </p:nvSpPr>
        <p:spPr>
          <a:xfrm>
            <a:off x="3904823" y="3993733"/>
            <a:ext cx="907271" cy="1821946"/>
          </a:xfrm>
          <a:custGeom>
            <a:avLst/>
            <a:gdLst>
              <a:gd name="connsiteX0" fmla="*/ 4237 w 907271"/>
              <a:gd name="connsiteY0" fmla="*/ 6767 h 1821946"/>
              <a:gd name="connsiteX1" fmla="*/ 164257 w 907271"/>
              <a:gd name="connsiteY1" fmla="*/ 1652687 h 1821946"/>
              <a:gd name="connsiteX2" fmla="*/ 61387 w 907271"/>
              <a:gd name="connsiteY2" fmla="*/ 1504097 h 1821946"/>
              <a:gd name="connsiteX3" fmla="*/ 358567 w 907271"/>
              <a:gd name="connsiteY3" fmla="*/ 1652687 h 1821946"/>
              <a:gd name="connsiteX4" fmla="*/ 415717 w 907271"/>
              <a:gd name="connsiteY4" fmla="*/ 1309787 h 1821946"/>
              <a:gd name="connsiteX5" fmla="*/ 907207 w 907271"/>
              <a:gd name="connsiteY5" fmla="*/ 1812707 h 1821946"/>
              <a:gd name="connsiteX6" fmla="*/ 450007 w 907271"/>
              <a:gd name="connsiteY6" fmla="*/ 784007 h 1821946"/>
              <a:gd name="connsiteX7" fmla="*/ 369997 w 907271"/>
              <a:gd name="connsiteY7" fmla="*/ 1058327 h 1821946"/>
              <a:gd name="connsiteX8" fmla="*/ 4237 w 907271"/>
              <a:gd name="connsiteY8" fmla="*/ 6767 h 182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7271" h="1821946">
                <a:moveTo>
                  <a:pt x="4237" y="6767"/>
                </a:moveTo>
                <a:cubicBezTo>
                  <a:pt x="-30053" y="105827"/>
                  <a:pt x="154732" y="1403132"/>
                  <a:pt x="164257" y="1652687"/>
                </a:cubicBezTo>
                <a:cubicBezTo>
                  <a:pt x="173782" y="1902242"/>
                  <a:pt x="29002" y="1504097"/>
                  <a:pt x="61387" y="1504097"/>
                </a:cubicBezTo>
                <a:cubicBezTo>
                  <a:pt x="93772" y="1504097"/>
                  <a:pt x="299512" y="1685072"/>
                  <a:pt x="358567" y="1652687"/>
                </a:cubicBezTo>
                <a:cubicBezTo>
                  <a:pt x="417622" y="1620302"/>
                  <a:pt x="324277" y="1283117"/>
                  <a:pt x="415717" y="1309787"/>
                </a:cubicBezTo>
                <a:cubicBezTo>
                  <a:pt x="507157" y="1336457"/>
                  <a:pt x="901492" y="1900337"/>
                  <a:pt x="907207" y="1812707"/>
                </a:cubicBezTo>
                <a:cubicBezTo>
                  <a:pt x="912922" y="1725077"/>
                  <a:pt x="539542" y="909737"/>
                  <a:pt x="450007" y="784007"/>
                </a:cubicBezTo>
                <a:cubicBezTo>
                  <a:pt x="360472" y="658277"/>
                  <a:pt x="448102" y="1189772"/>
                  <a:pt x="369997" y="1058327"/>
                </a:cubicBezTo>
                <a:cubicBezTo>
                  <a:pt x="291892" y="926882"/>
                  <a:pt x="38527" y="-92293"/>
                  <a:pt x="4237" y="6767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フリーフォーム 385">
            <a:extLst>
              <a:ext uri="{FF2B5EF4-FFF2-40B4-BE49-F238E27FC236}">
                <a16:creationId xmlns:a16="http://schemas.microsoft.com/office/drawing/2014/main" id="{37E40B0A-34A7-1390-E86B-5ACB145A4409}"/>
              </a:ext>
            </a:extLst>
          </p:cNvPr>
          <p:cNvSpPr/>
          <p:nvPr/>
        </p:nvSpPr>
        <p:spPr>
          <a:xfrm>
            <a:off x="4918786" y="3655599"/>
            <a:ext cx="1047185" cy="1632229"/>
          </a:xfrm>
          <a:custGeom>
            <a:avLst/>
            <a:gdLst>
              <a:gd name="connsiteX0" fmla="*/ 7544 w 1047185"/>
              <a:gd name="connsiteY0" fmla="*/ 24861 h 1632229"/>
              <a:gd name="connsiteX1" fmla="*/ 990524 w 1047185"/>
              <a:gd name="connsiteY1" fmla="*/ 1350741 h 1632229"/>
              <a:gd name="connsiteX2" fmla="*/ 933374 w 1047185"/>
              <a:gd name="connsiteY2" fmla="*/ 1236441 h 1632229"/>
              <a:gd name="connsiteX3" fmla="*/ 979094 w 1047185"/>
              <a:gd name="connsiteY3" fmla="*/ 1453611 h 1632229"/>
              <a:gd name="connsiteX4" fmla="*/ 624764 w 1047185"/>
              <a:gd name="connsiteY4" fmla="*/ 1030701 h 1632229"/>
              <a:gd name="connsiteX5" fmla="*/ 521894 w 1047185"/>
              <a:gd name="connsiteY5" fmla="*/ 1487901 h 1632229"/>
              <a:gd name="connsiteX6" fmla="*/ 419024 w 1047185"/>
              <a:gd name="connsiteY6" fmla="*/ 1099281 h 1632229"/>
              <a:gd name="connsiteX7" fmla="*/ 464744 w 1047185"/>
              <a:gd name="connsiteY7" fmla="*/ 1613631 h 1632229"/>
              <a:gd name="connsiteX8" fmla="*/ 716204 w 1047185"/>
              <a:gd name="connsiteY8" fmla="*/ 299181 h 1632229"/>
              <a:gd name="connsiteX9" fmla="*/ 921944 w 1047185"/>
              <a:gd name="connsiteY9" fmla="*/ 756381 h 1632229"/>
              <a:gd name="connsiteX10" fmla="*/ 556184 w 1047185"/>
              <a:gd name="connsiteY10" fmla="*/ 504921 h 1632229"/>
              <a:gd name="connsiteX11" fmla="*/ 7544 w 1047185"/>
              <a:gd name="connsiteY11" fmla="*/ 24861 h 16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7185" h="1632229">
                <a:moveTo>
                  <a:pt x="7544" y="24861"/>
                </a:moveTo>
                <a:cubicBezTo>
                  <a:pt x="79934" y="165831"/>
                  <a:pt x="836219" y="1148811"/>
                  <a:pt x="990524" y="1350741"/>
                </a:cubicBezTo>
                <a:cubicBezTo>
                  <a:pt x="1144829" y="1552671"/>
                  <a:pt x="935279" y="1219296"/>
                  <a:pt x="933374" y="1236441"/>
                </a:cubicBezTo>
                <a:cubicBezTo>
                  <a:pt x="931469" y="1253586"/>
                  <a:pt x="1030529" y="1487901"/>
                  <a:pt x="979094" y="1453611"/>
                </a:cubicBezTo>
                <a:cubicBezTo>
                  <a:pt x="927659" y="1419321"/>
                  <a:pt x="700964" y="1024986"/>
                  <a:pt x="624764" y="1030701"/>
                </a:cubicBezTo>
                <a:cubicBezTo>
                  <a:pt x="548564" y="1036416"/>
                  <a:pt x="556184" y="1476471"/>
                  <a:pt x="521894" y="1487901"/>
                </a:cubicBezTo>
                <a:cubicBezTo>
                  <a:pt x="487604" y="1499331"/>
                  <a:pt x="428549" y="1078326"/>
                  <a:pt x="419024" y="1099281"/>
                </a:cubicBezTo>
                <a:cubicBezTo>
                  <a:pt x="409499" y="1120236"/>
                  <a:pt x="415214" y="1746981"/>
                  <a:pt x="464744" y="1613631"/>
                </a:cubicBezTo>
                <a:cubicBezTo>
                  <a:pt x="514274" y="1480281"/>
                  <a:pt x="640004" y="442056"/>
                  <a:pt x="716204" y="299181"/>
                </a:cubicBezTo>
                <a:cubicBezTo>
                  <a:pt x="792404" y="156306"/>
                  <a:pt x="948614" y="722091"/>
                  <a:pt x="921944" y="756381"/>
                </a:cubicBezTo>
                <a:cubicBezTo>
                  <a:pt x="895274" y="790671"/>
                  <a:pt x="708584" y="626841"/>
                  <a:pt x="556184" y="504921"/>
                </a:cubicBezTo>
                <a:cubicBezTo>
                  <a:pt x="403784" y="383001"/>
                  <a:pt x="-64846" y="-116109"/>
                  <a:pt x="7544" y="24861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フリーフォーム 386">
            <a:extLst>
              <a:ext uri="{FF2B5EF4-FFF2-40B4-BE49-F238E27FC236}">
                <a16:creationId xmlns:a16="http://schemas.microsoft.com/office/drawing/2014/main" id="{5860D896-9464-0886-1A72-F609E312A0D2}"/>
              </a:ext>
            </a:extLst>
          </p:cNvPr>
          <p:cNvSpPr/>
          <p:nvPr/>
        </p:nvSpPr>
        <p:spPr>
          <a:xfrm>
            <a:off x="5603978" y="4282109"/>
            <a:ext cx="1135628" cy="1715994"/>
          </a:xfrm>
          <a:custGeom>
            <a:avLst/>
            <a:gdLst>
              <a:gd name="connsiteX0" fmla="*/ 19582 w 1135628"/>
              <a:gd name="connsiteY0" fmla="*/ 27001 h 1715994"/>
              <a:gd name="connsiteX1" fmla="*/ 53872 w 1135628"/>
              <a:gd name="connsiteY1" fmla="*/ 84151 h 1715994"/>
              <a:gd name="connsiteX2" fmla="*/ 933982 w 1135628"/>
              <a:gd name="connsiteY2" fmla="*/ 1387171 h 1715994"/>
              <a:gd name="connsiteX3" fmla="*/ 1128292 w 1135628"/>
              <a:gd name="connsiteY3" fmla="*/ 1684351 h 1715994"/>
              <a:gd name="connsiteX4" fmla="*/ 773962 w 1135628"/>
              <a:gd name="connsiteY4" fmla="*/ 815671 h 1715994"/>
              <a:gd name="connsiteX5" fmla="*/ 1094002 w 1135628"/>
              <a:gd name="connsiteY5" fmla="*/ 1055701 h 1715994"/>
              <a:gd name="connsiteX6" fmla="*/ 328192 w 1135628"/>
              <a:gd name="connsiteY6" fmla="*/ 38431 h 1715994"/>
              <a:gd name="connsiteX7" fmla="*/ 568222 w 1135628"/>
              <a:gd name="connsiteY7" fmla="*/ 529921 h 1715994"/>
              <a:gd name="connsiteX8" fmla="*/ 19582 w 1135628"/>
              <a:gd name="connsiteY8" fmla="*/ 27001 h 171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5628" h="1715994">
                <a:moveTo>
                  <a:pt x="19582" y="27001"/>
                </a:moveTo>
                <a:cubicBezTo>
                  <a:pt x="-39473" y="-57772"/>
                  <a:pt x="53872" y="84151"/>
                  <a:pt x="53872" y="84151"/>
                </a:cubicBezTo>
                <a:lnTo>
                  <a:pt x="933982" y="1387171"/>
                </a:lnTo>
                <a:cubicBezTo>
                  <a:pt x="1113052" y="1653871"/>
                  <a:pt x="1154962" y="1779601"/>
                  <a:pt x="1128292" y="1684351"/>
                </a:cubicBezTo>
                <a:cubicBezTo>
                  <a:pt x="1101622" y="1589101"/>
                  <a:pt x="779677" y="920446"/>
                  <a:pt x="773962" y="815671"/>
                </a:cubicBezTo>
                <a:cubicBezTo>
                  <a:pt x="768247" y="710896"/>
                  <a:pt x="1168297" y="1185241"/>
                  <a:pt x="1094002" y="1055701"/>
                </a:cubicBezTo>
                <a:cubicBezTo>
                  <a:pt x="1019707" y="926161"/>
                  <a:pt x="415822" y="126061"/>
                  <a:pt x="328192" y="38431"/>
                </a:cubicBezTo>
                <a:cubicBezTo>
                  <a:pt x="240562" y="-49199"/>
                  <a:pt x="617752" y="531826"/>
                  <a:pt x="568222" y="529921"/>
                </a:cubicBezTo>
                <a:cubicBezTo>
                  <a:pt x="518692" y="528016"/>
                  <a:pt x="274852" y="277508"/>
                  <a:pt x="19582" y="27001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886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96E28-E33D-DE32-79A6-F762C1164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女性の顔&#10;&#10;自動的に生成された説明" hidden="1">
            <a:extLst>
              <a:ext uri="{FF2B5EF4-FFF2-40B4-BE49-F238E27FC236}">
                <a16:creationId xmlns:a16="http://schemas.microsoft.com/office/drawing/2014/main" id="{B0D7F9D5-C67F-F935-D68A-EC4A36B6BE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499" b="42728"/>
          <a:stretch/>
        </p:blipFill>
        <p:spPr>
          <a:xfrm>
            <a:off x="0" y="2766060"/>
            <a:ext cx="9666425" cy="7269480"/>
          </a:xfrm>
          <a:prstGeom prst="rect">
            <a:avLst/>
          </a:prstGeom>
        </p:spPr>
      </p:pic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17FB71C-E80C-E73F-AF86-9A73A7C04E85}"/>
              </a:ext>
            </a:extLst>
          </p:cNvPr>
          <p:cNvSpPr/>
          <p:nvPr/>
        </p:nvSpPr>
        <p:spPr>
          <a:xfrm>
            <a:off x="3990582" y="5895809"/>
            <a:ext cx="588237" cy="400327"/>
          </a:xfrm>
          <a:custGeom>
            <a:avLst/>
            <a:gdLst>
              <a:gd name="connsiteX0" fmla="*/ 393 w 588237"/>
              <a:gd name="connsiteY0" fmla="*/ 400216 h 400327"/>
              <a:gd name="connsiteX1" fmla="*/ 184543 w 588237"/>
              <a:gd name="connsiteY1" fmla="*/ 162091 h 400327"/>
              <a:gd name="connsiteX2" fmla="*/ 184543 w 588237"/>
              <a:gd name="connsiteY2" fmla="*/ 171616 h 400327"/>
              <a:gd name="connsiteX3" fmla="*/ 324243 w 588237"/>
              <a:gd name="connsiteY3" fmla="*/ 47791 h 400327"/>
              <a:gd name="connsiteX4" fmla="*/ 311543 w 588237"/>
              <a:gd name="connsiteY4" fmla="*/ 57316 h 400327"/>
              <a:gd name="connsiteX5" fmla="*/ 587768 w 588237"/>
              <a:gd name="connsiteY5" fmla="*/ 166 h 400327"/>
              <a:gd name="connsiteX6" fmla="*/ 375043 w 588237"/>
              <a:gd name="connsiteY6" fmla="*/ 41441 h 400327"/>
              <a:gd name="connsiteX7" fmla="*/ 276618 w 588237"/>
              <a:gd name="connsiteY7" fmla="*/ 85891 h 400327"/>
              <a:gd name="connsiteX8" fmla="*/ 298843 w 588237"/>
              <a:gd name="connsiteY8" fmla="*/ 60491 h 400327"/>
              <a:gd name="connsiteX9" fmla="*/ 181368 w 588237"/>
              <a:gd name="connsiteY9" fmla="*/ 158916 h 400327"/>
              <a:gd name="connsiteX10" fmla="*/ 190893 w 588237"/>
              <a:gd name="connsiteY10" fmla="*/ 152566 h 400327"/>
              <a:gd name="connsiteX11" fmla="*/ 92468 w 588237"/>
              <a:gd name="connsiteY11" fmla="*/ 219241 h 400327"/>
              <a:gd name="connsiteX12" fmla="*/ 133743 w 588237"/>
              <a:gd name="connsiteY12" fmla="*/ 193841 h 400327"/>
              <a:gd name="connsiteX13" fmla="*/ 393 w 588237"/>
              <a:gd name="connsiteY13" fmla="*/ 400216 h 40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8237" h="400327">
                <a:moveTo>
                  <a:pt x="393" y="400216"/>
                </a:moveTo>
                <a:cubicBezTo>
                  <a:pt x="8860" y="394924"/>
                  <a:pt x="153851" y="200191"/>
                  <a:pt x="184543" y="162091"/>
                </a:cubicBezTo>
                <a:cubicBezTo>
                  <a:pt x="215235" y="123991"/>
                  <a:pt x="161260" y="190666"/>
                  <a:pt x="184543" y="171616"/>
                </a:cubicBezTo>
                <a:cubicBezTo>
                  <a:pt x="207826" y="152566"/>
                  <a:pt x="324243" y="47791"/>
                  <a:pt x="324243" y="47791"/>
                </a:cubicBezTo>
                <a:cubicBezTo>
                  <a:pt x="345409" y="28741"/>
                  <a:pt x="267622" y="65253"/>
                  <a:pt x="311543" y="57316"/>
                </a:cubicBezTo>
                <a:cubicBezTo>
                  <a:pt x="355464" y="49378"/>
                  <a:pt x="577185" y="2812"/>
                  <a:pt x="587768" y="166"/>
                </a:cubicBezTo>
                <a:cubicBezTo>
                  <a:pt x="598351" y="-2480"/>
                  <a:pt x="426901" y="27154"/>
                  <a:pt x="375043" y="41441"/>
                </a:cubicBezTo>
                <a:cubicBezTo>
                  <a:pt x="323185" y="55728"/>
                  <a:pt x="289318" y="82716"/>
                  <a:pt x="276618" y="85891"/>
                </a:cubicBezTo>
                <a:cubicBezTo>
                  <a:pt x="263918" y="89066"/>
                  <a:pt x="314718" y="48320"/>
                  <a:pt x="298843" y="60491"/>
                </a:cubicBezTo>
                <a:cubicBezTo>
                  <a:pt x="282968" y="72662"/>
                  <a:pt x="181368" y="158916"/>
                  <a:pt x="181368" y="158916"/>
                </a:cubicBezTo>
                <a:cubicBezTo>
                  <a:pt x="163376" y="174262"/>
                  <a:pt x="190893" y="152566"/>
                  <a:pt x="190893" y="152566"/>
                </a:cubicBezTo>
                <a:lnTo>
                  <a:pt x="92468" y="219241"/>
                </a:lnTo>
                <a:cubicBezTo>
                  <a:pt x="82943" y="226120"/>
                  <a:pt x="144855" y="166854"/>
                  <a:pt x="133743" y="193841"/>
                </a:cubicBezTo>
                <a:cubicBezTo>
                  <a:pt x="122631" y="220828"/>
                  <a:pt x="-8074" y="405508"/>
                  <a:pt x="393" y="4002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1308ED7-EF5B-8F2A-D7C3-51AC727EC85A}"/>
              </a:ext>
            </a:extLst>
          </p:cNvPr>
          <p:cNvSpPr/>
          <p:nvPr/>
        </p:nvSpPr>
        <p:spPr>
          <a:xfrm>
            <a:off x="4324133" y="5895578"/>
            <a:ext cx="358148" cy="103470"/>
          </a:xfrm>
          <a:custGeom>
            <a:avLst/>
            <a:gdLst>
              <a:gd name="connsiteX0" fmla="*/ 217 w 358148"/>
              <a:gd name="connsiteY0" fmla="*/ 35322 h 103470"/>
              <a:gd name="connsiteX1" fmla="*/ 209767 w 358148"/>
              <a:gd name="connsiteY1" fmla="*/ 54372 h 103470"/>
              <a:gd name="connsiteX2" fmla="*/ 174842 w 358148"/>
              <a:gd name="connsiteY2" fmla="*/ 51197 h 103470"/>
              <a:gd name="connsiteX3" fmla="*/ 352642 w 358148"/>
              <a:gd name="connsiteY3" fmla="*/ 101997 h 103470"/>
              <a:gd name="connsiteX4" fmla="*/ 311367 w 358148"/>
              <a:gd name="connsiteY4" fmla="*/ 86122 h 103470"/>
              <a:gd name="connsiteX5" fmla="*/ 295492 w 358148"/>
              <a:gd name="connsiteY5" fmla="*/ 48022 h 103470"/>
              <a:gd name="connsiteX6" fmla="*/ 254217 w 358148"/>
              <a:gd name="connsiteY6" fmla="*/ 54372 h 103470"/>
              <a:gd name="connsiteX7" fmla="*/ 219292 w 358148"/>
              <a:gd name="connsiteY7" fmla="*/ 9922 h 103470"/>
              <a:gd name="connsiteX8" fmla="*/ 225642 w 358148"/>
              <a:gd name="connsiteY8" fmla="*/ 60722 h 103470"/>
              <a:gd name="connsiteX9" fmla="*/ 200242 w 358148"/>
              <a:gd name="connsiteY9" fmla="*/ 48022 h 103470"/>
              <a:gd name="connsiteX10" fmla="*/ 133567 w 358148"/>
              <a:gd name="connsiteY10" fmla="*/ 397 h 103470"/>
              <a:gd name="connsiteX11" fmla="*/ 168492 w 358148"/>
              <a:gd name="connsiteY11" fmla="*/ 25797 h 103470"/>
              <a:gd name="connsiteX12" fmla="*/ 217 w 358148"/>
              <a:gd name="connsiteY12" fmla="*/ 35322 h 10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8148" h="103470">
                <a:moveTo>
                  <a:pt x="217" y="35322"/>
                </a:moveTo>
                <a:cubicBezTo>
                  <a:pt x="7096" y="40084"/>
                  <a:pt x="209767" y="54372"/>
                  <a:pt x="209767" y="54372"/>
                </a:cubicBezTo>
                <a:cubicBezTo>
                  <a:pt x="238871" y="57018"/>
                  <a:pt x="151030" y="43260"/>
                  <a:pt x="174842" y="51197"/>
                </a:cubicBezTo>
                <a:cubicBezTo>
                  <a:pt x="198655" y="59135"/>
                  <a:pt x="329888" y="96176"/>
                  <a:pt x="352642" y="101997"/>
                </a:cubicBezTo>
                <a:cubicBezTo>
                  <a:pt x="375396" y="107818"/>
                  <a:pt x="320892" y="95118"/>
                  <a:pt x="311367" y="86122"/>
                </a:cubicBezTo>
                <a:cubicBezTo>
                  <a:pt x="301842" y="77126"/>
                  <a:pt x="305017" y="53314"/>
                  <a:pt x="295492" y="48022"/>
                </a:cubicBezTo>
                <a:cubicBezTo>
                  <a:pt x="285967" y="42730"/>
                  <a:pt x="266917" y="60722"/>
                  <a:pt x="254217" y="54372"/>
                </a:cubicBezTo>
                <a:cubicBezTo>
                  <a:pt x="241517" y="48022"/>
                  <a:pt x="224054" y="8864"/>
                  <a:pt x="219292" y="9922"/>
                </a:cubicBezTo>
                <a:cubicBezTo>
                  <a:pt x="214530" y="10980"/>
                  <a:pt x="225642" y="60722"/>
                  <a:pt x="225642" y="60722"/>
                </a:cubicBezTo>
                <a:cubicBezTo>
                  <a:pt x="222467" y="67072"/>
                  <a:pt x="215588" y="58076"/>
                  <a:pt x="200242" y="48022"/>
                </a:cubicBezTo>
                <a:cubicBezTo>
                  <a:pt x="184896" y="37968"/>
                  <a:pt x="138859" y="4101"/>
                  <a:pt x="133567" y="397"/>
                </a:cubicBezTo>
                <a:cubicBezTo>
                  <a:pt x="128275" y="-3307"/>
                  <a:pt x="184896" y="19976"/>
                  <a:pt x="168492" y="25797"/>
                </a:cubicBezTo>
                <a:cubicBezTo>
                  <a:pt x="152088" y="31618"/>
                  <a:pt x="-6662" y="30560"/>
                  <a:pt x="217" y="353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59C16F59-5CB1-25E9-705D-72F4AC59D548}"/>
              </a:ext>
            </a:extLst>
          </p:cNvPr>
          <p:cNvSpPr/>
          <p:nvPr/>
        </p:nvSpPr>
        <p:spPr>
          <a:xfrm>
            <a:off x="4517856" y="5997117"/>
            <a:ext cx="314575" cy="115029"/>
          </a:xfrm>
          <a:custGeom>
            <a:avLst/>
            <a:gdLst>
              <a:gd name="connsiteX0" fmla="*/ 314494 w 314575"/>
              <a:gd name="connsiteY0" fmla="*/ 458 h 115029"/>
              <a:gd name="connsiteX1" fmla="*/ 111294 w 314575"/>
              <a:gd name="connsiteY1" fmla="*/ 60783 h 115029"/>
              <a:gd name="connsiteX2" fmla="*/ 133519 w 314575"/>
              <a:gd name="connsiteY2" fmla="*/ 51258 h 115029"/>
              <a:gd name="connsiteX3" fmla="*/ 169 w 314575"/>
              <a:gd name="connsiteY3" fmla="*/ 114758 h 115029"/>
              <a:gd name="connsiteX4" fmla="*/ 165269 w 314575"/>
              <a:gd name="connsiteY4" fmla="*/ 22683 h 115029"/>
              <a:gd name="connsiteX5" fmla="*/ 136694 w 314575"/>
              <a:gd name="connsiteY5" fmla="*/ 32208 h 115029"/>
              <a:gd name="connsiteX6" fmla="*/ 314494 w 314575"/>
              <a:gd name="connsiteY6" fmla="*/ 458 h 11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575" h="115029">
                <a:moveTo>
                  <a:pt x="314494" y="458"/>
                </a:moveTo>
                <a:cubicBezTo>
                  <a:pt x="310261" y="5220"/>
                  <a:pt x="141456" y="52316"/>
                  <a:pt x="111294" y="60783"/>
                </a:cubicBezTo>
                <a:cubicBezTo>
                  <a:pt x="81131" y="69250"/>
                  <a:pt x="133519" y="51258"/>
                  <a:pt x="133519" y="51258"/>
                </a:cubicBezTo>
                <a:cubicBezTo>
                  <a:pt x="114998" y="60254"/>
                  <a:pt x="-5123" y="119521"/>
                  <a:pt x="169" y="114758"/>
                </a:cubicBezTo>
                <a:cubicBezTo>
                  <a:pt x="5461" y="109996"/>
                  <a:pt x="142515" y="36441"/>
                  <a:pt x="165269" y="22683"/>
                </a:cubicBezTo>
                <a:cubicBezTo>
                  <a:pt x="188023" y="8925"/>
                  <a:pt x="116057" y="34854"/>
                  <a:pt x="136694" y="32208"/>
                </a:cubicBezTo>
                <a:cubicBezTo>
                  <a:pt x="157331" y="29562"/>
                  <a:pt x="318727" y="-4304"/>
                  <a:pt x="314494" y="4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5D5CE9FA-A0D7-8824-554F-46565D15252E}"/>
              </a:ext>
            </a:extLst>
          </p:cNvPr>
          <p:cNvSpPr/>
          <p:nvPr/>
        </p:nvSpPr>
        <p:spPr>
          <a:xfrm>
            <a:off x="4125539" y="6026126"/>
            <a:ext cx="68639" cy="228875"/>
          </a:xfrm>
          <a:custGeom>
            <a:avLst/>
            <a:gdLst>
              <a:gd name="connsiteX0" fmla="*/ 68636 w 68639"/>
              <a:gd name="connsiteY0" fmla="*/ 24 h 228875"/>
              <a:gd name="connsiteX1" fmla="*/ 5136 w 68639"/>
              <a:gd name="connsiteY1" fmla="*/ 161949 h 228875"/>
              <a:gd name="connsiteX2" fmla="*/ 36886 w 68639"/>
              <a:gd name="connsiteY2" fmla="*/ 117499 h 228875"/>
              <a:gd name="connsiteX3" fmla="*/ 14661 w 68639"/>
              <a:gd name="connsiteY3" fmla="*/ 228624 h 228875"/>
              <a:gd name="connsiteX4" fmla="*/ 36886 w 68639"/>
              <a:gd name="connsiteY4" fmla="*/ 149249 h 228875"/>
              <a:gd name="connsiteX5" fmla="*/ 1961 w 68639"/>
              <a:gd name="connsiteY5" fmla="*/ 200049 h 228875"/>
              <a:gd name="connsiteX6" fmla="*/ 17836 w 68639"/>
              <a:gd name="connsiteY6" fmla="*/ 117499 h 228875"/>
              <a:gd name="connsiteX7" fmla="*/ 1961 w 68639"/>
              <a:gd name="connsiteY7" fmla="*/ 149249 h 228875"/>
              <a:gd name="connsiteX8" fmla="*/ 68636 w 68639"/>
              <a:gd name="connsiteY8" fmla="*/ 24 h 22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639" h="228875">
                <a:moveTo>
                  <a:pt x="68636" y="24"/>
                </a:moveTo>
                <a:cubicBezTo>
                  <a:pt x="69165" y="2141"/>
                  <a:pt x="10428" y="142370"/>
                  <a:pt x="5136" y="161949"/>
                </a:cubicBezTo>
                <a:cubicBezTo>
                  <a:pt x="-156" y="181528"/>
                  <a:pt x="35299" y="106387"/>
                  <a:pt x="36886" y="117499"/>
                </a:cubicBezTo>
                <a:cubicBezTo>
                  <a:pt x="38473" y="128611"/>
                  <a:pt x="14661" y="223332"/>
                  <a:pt x="14661" y="228624"/>
                </a:cubicBezTo>
                <a:cubicBezTo>
                  <a:pt x="14661" y="233916"/>
                  <a:pt x="39003" y="154011"/>
                  <a:pt x="36886" y="149249"/>
                </a:cubicBezTo>
                <a:cubicBezTo>
                  <a:pt x="34769" y="144487"/>
                  <a:pt x="5136" y="205341"/>
                  <a:pt x="1961" y="200049"/>
                </a:cubicBezTo>
                <a:cubicBezTo>
                  <a:pt x="-1214" y="194757"/>
                  <a:pt x="17836" y="125966"/>
                  <a:pt x="17836" y="117499"/>
                </a:cubicBezTo>
                <a:cubicBezTo>
                  <a:pt x="17836" y="109032"/>
                  <a:pt x="-7035" y="165653"/>
                  <a:pt x="1961" y="149249"/>
                </a:cubicBezTo>
                <a:cubicBezTo>
                  <a:pt x="10957" y="132845"/>
                  <a:pt x="68107" y="-2093"/>
                  <a:pt x="68636" y="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12BFCBEE-D9B3-F652-ABA8-475C19D52FA5}"/>
              </a:ext>
            </a:extLst>
          </p:cNvPr>
          <p:cNvSpPr/>
          <p:nvPr/>
        </p:nvSpPr>
        <p:spPr>
          <a:xfrm>
            <a:off x="4060091" y="6067350"/>
            <a:ext cx="162685" cy="257357"/>
          </a:xfrm>
          <a:custGeom>
            <a:avLst/>
            <a:gdLst>
              <a:gd name="connsiteX0" fmla="*/ 64234 w 162685"/>
              <a:gd name="connsiteY0" fmla="*/ 75 h 257357"/>
              <a:gd name="connsiteX1" fmla="*/ 16609 w 162685"/>
              <a:gd name="connsiteY1" fmla="*/ 168350 h 257357"/>
              <a:gd name="connsiteX2" fmla="*/ 35659 w 162685"/>
              <a:gd name="connsiteY2" fmla="*/ 158825 h 257357"/>
              <a:gd name="connsiteX3" fmla="*/ 10259 w 162685"/>
              <a:gd name="connsiteY3" fmla="*/ 203275 h 257357"/>
              <a:gd name="connsiteX4" fmla="*/ 16609 w 162685"/>
              <a:gd name="connsiteY4" fmla="*/ 257250 h 257357"/>
              <a:gd name="connsiteX5" fmla="*/ 16609 w 162685"/>
              <a:gd name="connsiteY5" fmla="*/ 215975 h 257357"/>
              <a:gd name="connsiteX6" fmla="*/ 162659 w 162685"/>
              <a:gd name="connsiteY6" fmla="*/ 174700 h 257357"/>
              <a:gd name="connsiteX7" fmla="*/ 3909 w 162685"/>
              <a:gd name="connsiteY7" fmla="*/ 200100 h 257357"/>
              <a:gd name="connsiteX8" fmla="*/ 3909 w 162685"/>
              <a:gd name="connsiteY8" fmla="*/ 200100 h 257357"/>
              <a:gd name="connsiteX9" fmla="*/ 26134 w 162685"/>
              <a:gd name="connsiteY9" fmla="*/ 120725 h 257357"/>
              <a:gd name="connsiteX10" fmla="*/ 734 w 162685"/>
              <a:gd name="connsiteY10" fmla="*/ 146125 h 257357"/>
              <a:gd name="connsiteX11" fmla="*/ 64234 w 162685"/>
              <a:gd name="connsiteY11" fmla="*/ 75 h 25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685" h="257357">
                <a:moveTo>
                  <a:pt x="64234" y="75"/>
                </a:moveTo>
                <a:cubicBezTo>
                  <a:pt x="66880" y="3779"/>
                  <a:pt x="16609" y="168350"/>
                  <a:pt x="16609" y="168350"/>
                </a:cubicBezTo>
                <a:cubicBezTo>
                  <a:pt x="11847" y="194808"/>
                  <a:pt x="36717" y="153004"/>
                  <a:pt x="35659" y="158825"/>
                </a:cubicBezTo>
                <a:cubicBezTo>
                  <a:pt x="34601" y="164646"/>
                  <a:pt x="13434" y="186871"/>
                  <a:pt x="10259" y="203275"/>
                </a:cubicBezTo>
                <a:cubicBezTo>
                  <a:pt x="7084" y="219679"/>
                  <a:pt x="15551" y="255133"/>
                  <a:pt x="16609" y="257250"/>
                </a:cubicBezTo>
                <a:cubicBezTo>
                  <a:pt x="17667" y="259367"/>
                  <a:pt x="-7733" y="229733"/>
                  <a:pt x="16609" y="215975"/>
                </a:cubicBezTo>
                <a:cubicBezTo>
                  <a:pt x="40951" y="202217"/>
                  <a:pt x="164776" y="177346"/>
                  <a:pt x="162659" y="174700"/>
                </a:cubicBezTo>
                <a:cubicBezTo>
                  <a:pt x="160542" y="172054"/>
                  <a:pt x="3909" y="200100"/>
                  <a:pt x="3909" y="200100"/>
                </a:cubicBezTo>
                <a:lnTo>
                  <a:pt x="3909" y="200100"/>
                </a:lnTo>
                <a:cubicBezTo>
                  <a:pt x="7613" y="186871"/>
                  <a:pt x="26663" y="129721"/>
                  <a:pt x="26134" y="120725"/>
                </a:cubicBezTo>
                <a:cubicBezTo>
                  <a:pt x="25605" y="111729"/>
                  <a:pt x="-5087" y="161471"/>
                  <a:pt x="734" y="146125"/>
                </a:cubicBezTo>
                <a:cubicBezTo>
                  <a:pt x="6555" y="130779"/>
                  <a:pt x="61588" y="-3629"/>
                  <a:pt x="64234" y="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4CFEC796-9044-2DC8-61A9-A14478FC1B6D}"/>
              </a:ext>
            </a:extLst>
          </p:cNvPr>
          <p:cNvSpPr/>
          <p:nvPr/>
        </p:nvSpPr>
        <p:spPr>
          <a:xfrm>
            <a:off x="4418238" y="6050541"/>
            <a:ext cx="307831" cy="192656"/>
          </a:xfrm>
          <a:custGeom>
            <a:avLst/>
            <a:gdLst>
              <a:gd name="connsiteX0" fmla="*/ 306162 w 307831"/>
              <a:gd name="connsiteY0" fmla="*/ 1009 h 192656"/>
              <a:gd name="connsiteX1" fmla="*/ 239487 w 307831"/>
              <a:gd name="connsiteY1" fmla="*/ 29584 h 192656"/>
              <a:gd name="connsiteX2" fmla="*/ 93437 w 307831"/>
              <a:gd name="connsiteY2" fmla="*/ 143884 h 192656"/>
              <a:gd name="connsiteX3" fmla="*/ 112487 w 307831"/>
              <a:gd name="connsiteY3" fmla="*/ 121659 h 192656"/>
              <a:gd name="connsiteX4" fmla="*/ 1362 w 307831"/>
              <a:gd name="connsiteY4" fmla="*/ 191509 h 192656"/>
              <a:gd name="connsiteX5" fmla="*/ 201387 w 307831"/>
              <a:gd name="connsiteY5" fmla="*/ 54984 h 192656"/>
              <a:gd name="connsiteX6" fmla="*/ 175987 w 307831"/>
              <a:gd name="connsiteY6" fmla="*/ 54984 h 192656"/>
              <a:gd name="connsiteX7" fmla="*/ 306162 w 307831"/>
              <a:gd name="connsiteY7" fmla="*/ 1009 h 19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7831" h="192656">
                <a:moveTo>
                  <a:pt x="306162" y="1009"/>
                </a:moveTo>
                <a:cubicBezTo>
                  <a:pt x="316745" y="-3224"/>
                  <a:pt x="274941" y="5772"/>
                  <a:pt x="239487" y="29584"/>
                </a:cubicBezTo>
                <a:cubicBezTo>
                  <a:pt x="204033" y="53397"/>
                  <a:pt x="114604" y="128538"/>
                  <a:pt x="93437" y="143884"/>
                </a:cubicBezTo>
                <a:cubicBezTo>
                  <a:pt x="72270" y="159230"/>
                  <a:pt x="127833" y="113722"/>
                  <a:pt x="112487" y="121659"/>
                </a:cubicBezTo>
                <a:cubicBezTo>
                  <a:pt x="97141" y="129596"/>
                  <a:pt x="-13454" y="202621"/>
                  <a:pt x="1362" y="191509"/>
                </a:cubicBezTo>
                <a:cubicBezTo>
                  <a:pt x="16178" y="180397"/>
                  <a:pt x="172283" y="77738"/>
                  <a:pt x="201387" y="54984"/>
                </a:cubicBezTo>
                <a:cubicBezTo>
                  <a:pt x="230491" y="32230"/>
                  <a:pt x="163816" y="62392"/>
                  <a:pt x="175987" y="54984"/>
                </a:cubicBezTo>
                <a:cubicBezTo>
                  <a:pt x="188158" y="47576"/>
                  <a:pt x="295579" y="5242"/>
                  <a:pt x="306162" y="100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9614E40A-562D-65C7-CC26-6AAF4E0EB3AE}"/>
              </a:ext>
            </a:extLst>
          </p:cNvPr>
          <p:cNvSpPr/>
          <p:nvPr/>
        </p:nvSpPr>
        <p:spPr>
          <a:xfrm>
            <a:off x="4159815" y="6120317"/>
            <a:ext cx="457710" cy="131328"/>
          </a:xfrm>
          <a:custGeom>
            <a:avLst/>
            <a:gdLst>
              <a:gd name="connsiteX0" fmla="*/ 2610 w 457710"/>
              <a:gd name="connsiteY0" fmla="*/ 118558 h 131328"/>
              <a:gd name="connsiteX1" fmla="*/ 221685 w 457710"/>
              <a:gd name="connsiteY1" fmla="*/ 83633 h 131328"/>
              <a:gd name="connsiteX2" fmla="*/ 199460 w 457710"/>
              <a:gd name="connsiteY2" fmla="*/ 89983 h 131328"/>
              <a:gd name="connsiteX3" fmla="*/ 339160 w 457710"/>
              <a:gd name="connsiteY3" fmla="*/ 4258 h 131328"/>
              <a:gd name="connsiteX4" fmla="*/ 313760 w 457710"/>
              <a:gd name="connsiteY4" fmla="*/ 20133 h 131328"/>
              <a:gd name="connsiteX5" fmla="*/ 456635 w 457710"/>
              <a:gd name="connsiteY5" fmla="*/ 1083 h 131328"/>
              <a:gd name="connsiteX6" fmla="*/ 374085 w 457710"/>
              <a:gd name="connsiteY6" fmla="*/ 4258 h 131328"/>
              <a:gd name="connsiteX7" fmla="*/ 278835 w 457710"/>
              <a:gd name="connsiteY7" fmla="*/ 20133 h 131328"/>
              <a:gd name="connsiteX8" fmla="*/ 202635 w 457710"/>
              <a:gd name="connsiteY8" fmla="*/ 67758 h 131328"/>
              <a:gd name="connsiteX9" fmla="*/ 218510 w 457710"/>
              <a:gd name="connsiteY9" fmla="*/ 70933 h 131328"/>
              <a:gd name="connsiteX10" fmla="*/ 116910 w 457710"/>
              <a:gd name="connsiteY10" fmla="*/ 112208 h 131328"/>
              <a:gd name="connsiteX11" fmla="*/ 186760 w 457710"/>
              <a:gd name="connsiteY11" fmla="*/ 131258 h 131328"/>
              <a:gd name="connsiteX12" fmla="*/ 123260 w 457710"/>
              <a:gd name="connsiteY12" fmla="*/ 118558 h 131328"/>
              <a:gd name="connsiteX13" fmla="*/ 101035 w 457710"/>
              <a:gd name="connsiteY13" fmla="*/ 115383 h 131328"/>
              <a:gd name="connsiteX14" fmla="*/ 2610 w 457710"/>
              <a:gd name="connsiteY14" fmla="*/ 118558 h 13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7710" h="131328">
                <a:moveTo>
                  <a:pt x="2610" y="118558"/>
                </a:moveTo>
                <a:cubicBezTo>
                  <a:pt x="22718" y="113266"/>
                  <a:pt x="188877" y="88396"/>
                  <a:pt x="221685" y="83633"/>
                </a:cubicBezTo>
                <a:cubicBezTo>
                  <a:pt x="254493" y="78870"/>
                  <a:pt x="179881" y="103212"/>
                  <a:pt x="199460" y="89983"/>
                </a:cubicBezTo>
                <a:cubicBezTo>
                  <a:pt x="219039" y="76754"/>
                  <a:pt x="320110" y="15900"/>
                  <a:pt x="339160" y="4258"/>
                </a:cubicBezTo>
                <a:cubicBezTo>
                  <a:pt x="358210" y="-7384"/>
                  <a:pt x="294181" y="20662"/>
                  <a:pt x="313760" y="20133"/>
                </a:cubicBezTo>
                <a:cubicBezTo>
                  <a:pt x="333339" y="19604"/>
                  <a:pt x="446581" y="3729"/>
                  <a:pt x="456635" y="1083"/>
                </a:cubicBezTo>
                <a:cubicBezTo>
                  <a:pt x="466689" y="-1563"/>
                  <a:pt x="403718" y="1083"/>
                  <a:pt x="374085" y="4258"/>
                </a:cubicBezTo>
                <a:cubicBezTo>
                  <a:pt x="344452" y="7433"/>
                  <a:pt x="307410" y="9550"/>
                  <a:pt x="278835" y="20133"/>
                </a:cubicBezTo>
                <a:cubicBezTo>
                  <a:pt x="250260" y="30716"/>
                  <a:pt x="202635" y="67758"/>
                  <a:pt x="202635" y="67758"/>
                </a:cubicBezTo>
                <a:cubicBezTo>
                  <a:pt x="192581" y="76225"/>
                  <a:pt x="232797" y="63525"/>
                  <a:pt x="218510" y="70933"/>
                </a:cubicBezTo>
                <a:cubicBezTo>
                  <a:pt x="204223" y="78341"/>
                  <a:pt x="122202" y="102154"/>
                  <a:pt x="116910" y="112208"/>
                </a:cubicBezTo>
                <a:cubicBezTo>
                  <a:pt x="111618" y="122262"/>
                  <a:pt x="185702" y="130200"/>
                  <a:pt x="186760" y="131258"/>
                </a:cubicBezTo>
                <a:cubicBezTo>
                  <a:pt x="187818" y="132316"/>
                  <a:pt x="137547" y="121204"/>
                  <a:pt x="123260" y="118558"/>
                </a:cubicBezTo>
                <a:cubicBezTo>
                  <a:pt x="108973" y="115912"/>
                  <a:pt x="117439" y="114854"/>
                  <a:pt x="101035" y="115383"/>
                </a:cubicBezTo>
                <a:cubicBezTo>
                  <a:pt x="84631" y="115912"/>
                  <a:pt x="-17498" y="123850"/>
                  <a:pt x="2610" y="1185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08F8BF3C-B418-9E4A-9D3D-F67224C821A3}"/>
              </a:ext>
            </a:extLst>
          </p:cNvPr>
          <p:cNvSpPr/>
          <p:nvPr/>
        </p:nvSpPr>
        <p:spPr>
          <a:xfrm>
            <a:off x="4174821" y="6184816"/>
            <a:ext cx="362300" cy="95427"/>
          </a:xfrm>
          <a:custGeom>
            <a:avLst/>
            <a:gdLst>
              <a:gd name="connsiteX0" fmla="*/ 304 w 362300"/>
              <a:gd name="connsiteY0" fmla="*/ 95334 h 95427"/>
              <a:gd name="connsiteX1" fmla="*/ 228904 w 362300"/>
              <a:gd name="connsiteY1" fmla="*/ 76284 h 95427"/>
              <a:gd name="connsiteX2" fmla="*/ 193979 w 362300"/>
              <a:gd name="connsiteY2" fmla="*/ 85809 h 95427"/>
              <a:gd name="connsiteX3" fmla="*/ 362254 w 362300"/>
              <a:gd name="connsiteY3" fmla="*/ 84 h 95427"/>
              <a:gd name="connsiteX4" fmla="*/ 209854 w 362300"/>
              <a:gd name="connsiteY4" fmla="*/ 69934 h 95427"/>
              <a:gd name="connsiteX5" fmla="*/ 105079 w 362300"/>
              <a:gd name="connsiteY5" fmla="*/ 73109 h 95427"/>
              <a:gd name="connsiteX6" fmla="*/ 178104 w 362300"/>
              <a:gd name="connsiteY6" fmla="*/ 66759 h 95427"/>
              <a:gd name="connsiteX7" fmla="*/ 304 w 362300"/>
              <a:gd name="connsiteY7" fmla="*/ 95334 h 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300" h="95427">
                <a:moveTo>
                  <a:pt x="304" y="95334"/>
                </a:moveTo>
                <a:cubicBezTo>
                  <a:pt x="8771" y="96921"/>
                  <a:pt x="196625" y="77871"/>
                  <a:pt x="228904" y="76284"/>
                </a:cubicBezTo>
                <a:cubicBezTo>
                  <a:pt x="261183" y="74697"/>
                  <a:pt x="171754" y="98509"/>
                  <a:pt x="193979" y="85809"/>
                </a:cubicBezTo>
                <a:cubicBezTo>
                  <a:pt x="216204" y="73109"/>
                  <a:pt x="359608" y="2730"/>
                  <a:pt x="362254" y="84"/>
                </a:cubicBezTo>
                <a:cubicBezTo>
                  <a:pt x="364900" y="-2562"/>
                  <a:pt x="252716" y="57763"/>
                  <a:pt x="209854" y="69934"/>
                </a:cubicBezTo>
                <a:cubicBezTo>
                  <a:pt x="166992" y="82105"/>
                  <a:pt x="110371" y="73638"/>
                  <a:pt x="105079" y="73109"/>
                </a:cubicBezTo>
                <a:cubicBezTo>
                  <a:pt x="99787" y="72580"/>
                  <a:pt x="193450" y="64113"/>
                  <a:pt x="178104" y="66759"/>
                </a:cubicBezTo>
                <a:cubicBezTo>
                  <a:pt x="162758" y="69405"/>
                  <a:pt x="-8163" y="93747"/>
                  <a:pt x="304" y="953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E07B25AF-A66D-CC5C-0E5E-2B8242A3E26D}"/>
              </a:ext>
            </a:extLst>
          </p:cNvPr>
          <p:cNvSpPr/>
          <p:nvPr/>
        </p:nvSpPr>
        <p:spPr>
          <a:xfrm>
            <a:off x="3956815" y="6108462"/>
            <a:ext cx="194178" cy="265461"/>
          </a:xfrm>
          <a:custGeom>
            <a:avLst/>
            <a:gdLst>
              <a:gd name="connsiteX0" fmla="*/ 119885 w 194178"/>
              <a:gd name="connsiteY0" fmla="*/ 238 h 265461"/>
              <a:gd name="connsiteX1" fmla="*/ 43685 w 194178"/>
              <a:gd name="connsiteY1" fmla="*/ 149463 h 265461"/>
              <a:gd name="connsiteX2" fmla="*/ 62735 w 194178"/>
              <a:gd name="connsiteY2" fmla="*/ 203438 h 265461"/>
              <a:gd name="connsiteX3" fmla="*/ 34160 w 194178"/>
              <a:gd name="connsiteY3" fmla="*/ 178038 h 265461"/>
              <a:gd name="connsiteX4" fmla="*/ 189735 w 194178"/>
              <a:gd name="connsiteY4" fmla="*/ 263763 h 265461"/>
              <a:gd name="connsiteX5" fmla="*/ 138935 w 194178"/>
              <a:gd name="connsiteY5" fmla="*/ 232013 h 265461"/>
              <a:gd name="connsiteX6" fmla="*/ 5585 w 194178"/>
              <a:gd name="connsiteY6" fmla="*/ 193913 h 265461"/>
              <a:gd name="connsiteX7" fmla="*/ 27810 w 194178"/>
              <a:gd name="connsiteY7" fmla="*/ 190738 h 265461"/>
              <a:gd name="connsiteX8" fmla="*/ 53210 w 194178"/>
              <a:gd name="connsiteY8" fmla="*/ 95488 h 265461"/>
              <a:gd name="connsiteX9" fmla="*/ 37335 w 194178"/>
              <a:gd name="connsiteY9" fmla="*/ 114538 h 265461"/>
              <a:gd name="connsiteX10" fmla="*/ 119885 w 194178"/>
              <a:gd name="connsiteY10" fmla="*/ 238 h 26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178" h="265461">
                <a:moveTo>
                  <a:pt x="119885" y="238"/>
                </a:moveTo>
                <a:cubicBezTo>
                  <a:pt x="120943" y="6059"/>
                  <a:pt x="53210" y="115596"/>
                  <a:pt x="43685" y="149463"/>
                </a:cubicBezTo>
                <a:cubicBezTo>
                  <a:pt x="34160" y="183330"/>
                  <a:pt x="64322" y="198676"/>
                  <a:pt x="62735" y="203438"/>
                </a:cubicBezTo>
                <a:cubicBezTo>
                  <a:pt x="61148" y="208200"/>
                  <a:pt x="12993" y="167984"/>
                  <a:pt x="34160" y="178038"/>
                </a:cubicBezTo>
                <a:cubicBezTo>
                  <a:pt x="55327" y="188092"/>
                  <a:pt x="172273" y="254767"/>
                  <a:pt x="189735" y="263763"/>
                </a:cubicBezTo>
                <a:cubicBezTo>
                  <a:pt x="207198" y="272759"/>
                  <a:pt x="169627" y="243655"/>
                  <a:pt x="138935" y="232013"/>
                </a:cubicBezTo>
                <a:cubicBezTo>
                  <a:pt x="108243" y="220371"/>
                  <a:pt x="5585" y="193913"/>
                  <a:pt x="5585" y="193913"/>
                </a:cubicBezTo>
                <a:cubicBezTo>
                  <a:pt x="-12936" y="187034"/>
                  <a:pt x="19872" y="207142"/>
                  <a:pt x="27810" y="190738"/>
                </a:cubicBezTo>
                <a:cubicBezTo>
                  <a:pt x="35747" y="174334"/>
                  <a:pt x="51623" y="108188"/>
                  <a:pt x="53210" y="95488"/>
                </a:cubicBezTo>
                <a:cubicBezTo>
                  <a:pt x="54797" y="82788"/>
                  <a:pt x="26752" y="132001"/>
                  <a:pt x="37335" y="114538"/>
                </a:cubicBezTo>
                <a:cubicBezTo>
                  <a:pt x="47918" y="97076"/>
                  <a:pt x="118827" y="-5583"/>
                  <a:pt x="119885" y="2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AC7BCAAE-1549-1EFD-800A-CBC68E010C24}"/>
              </a:ext>
            </a:extLst>
          </p:cNvPr>
          <p:cNvSpPr/>
          <p:nvPr/>
        </p:nvSpPr>
        <p:spPr>
          <a:xfrm>
            <a:off x="3982394" y="5924544"/>
            <a:ext cx="291204" cy="353644"/>
          </a:xfrm>
          <a:custGeom>
            <a:avLst/>
            <a:gdLst>
              <a:gd name="connsiteX0" fmla="*/ 5406 w 291204"/>
              <a:gd name="connsiteY0" fmla="*/ 346081 h 353644"/>
              <a:gd name="connsiteX1" fmla="*/ 132406 w 291204"/>
              <a:gd name="connsiteY1" fmla="*/ 111131 h 353644"/>
              <a:gd name="connsiteX2" fmla="*/ 103831 w 291204"/>
              <a:gd name="connsiteY2" fmla="*/ 165106 h 353644"/>
              <a:gd name="connsiteX3" fmla="*/ 176856 w 291204"/>
              <a:gd name="connsiteY3" fmla="*/ 82556 h 353644"/>
              <a:gd name="connsiteX4" fmla="*/ 272106 w 291204"/>
              <a:gd name="connsiteY4" fmla="*/ 73031 h 353644"/>
              <a:gd name="connsiteX5" fmla="*/ 176856 w 291204"/>
              <a:gd name="connsiteY5" fmla="*/ 22231 h 353644"/>
              <a:gd name="connsiteX6" fmla="*/ 224481 w 291204"/>
              <a:gd name="connsiteY6" fmla="*/ 53981 h 353644"/>
              <a:gd name="connsiteX7" fmla="*/ 291156 w 291204"/>
              <a:gd name="connsiteY7" fmla="*/ 6 h 353644"/>
              <a:gd name="connsiteX8" fmla="*/ 234006 w 291204"/>
              <a:gd name="connsiteY8" fmla="*/ 50806 h 353644"/>
              <a:gd name="connsiteX9" fmla="*/ 164156 w 291204"/>
              <a:gd name="connsiteY9" fmla="*/ 111131 h 353644"/>
              <a:gd name="connsiteX10" fmla="*/ 173681 w 291204"/>
              <a:gd name="connsiteY10" fmla="*/ 76206 h 353644"/>
              <a:gd name="connsiteX11" fmla="*/ 11756 w 291204"/>
              <a:gd name="connsiteY11" fmla="*/ 247656 h 353644"/>
              <a:gd name="connsiteX12" fmla="*/ 43506 w 291204"/>
              <a:gd name="connsiteY12" fmla="*/ 180981 h 353644"/>
              <a:gd name="connsiteX13" fmla="*/ 24456 w 291204"/>
              <a:gd name="connsiteY13" fmla="*/ 282581 h 353644"/>
              <a:gd name="connsiteX14" fmla="*/ 5406 w 291204"/>
              <a:gd name="connsiteY14" fmla="*/ 346081 h 35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1204" h="353644">
                <a:moveTo>
                  <a:pt x="5406" y="346081"/>
                </a:moveTo>
                <a:cubicBezTo>
                  <a:pt x="23398" y="317506"/>
                  <a:pt x="116002" y="141293"/>
                  <a:pt x="132406" y="111131"/>
                </a:cubicBezTo>
                <a:cubicBezTo>
                  <a:pt x="148810" y="80969"/>
                  <a:pt x="96423" y="169868"/>
                  <a:pt x="103831" y="165106"/>
                </a:cubicBezTo>
                <a:cubicBezTo>
                  <a:pt x="111239" y="160343"/>
                  <a:pt x="148810" y="97902"/>
                  <a:pt x="176856" y="82556"/>
                </a:cubicBezTo>
                <a:cubicBezTo>
                  <a:pt x="204902" y="67210"/>
                  <a:pt x="272106" y="83085"/>
                  <a:pt x="272106" y="73031"/>
                </a:cubicBezTo>
                <a:cubicBezTo>
                  <a:pt x="272106" y="62977"/>
                  <a:pt x="184794" y="25406"/>
                  <a:pt x="176856" y="22231"/>
                </a:cubicBezTo>
                <a:cubicBezTo>
                  <a:pt x="168918" y="19056"/>
                  <a:pt x="205431" y="57685"/>
                  <a:pt x="224481" y="53981"/>
                </a:cubicBezTo>
                <a:cubicBezTo>
                  <a:pt x="243531" y="50277"/>
                  <a:pt x="289569" y="535"/>
                  <a:pt x="291156" y="6"/>
                </a:cubicBezTo>
                <a:cubicBezTo>
                  <a:pt x="292743" y="-523"/>
                  <a:pt x="255173" y="32285"/>
                  <a:pt x="234006" y="50806"/>
                </a:cubicBezTo>
                <a:cubicBezTo>
                  <a:pt x="212839" y="69327"/>
                  <a:pt x="174210" y="106898"/>
                  <a:pt x="164156" y="111131"/>
                </a:cubicBezTo>
                <a:cubicBezTo>
                  <a:pt x="154102" y="115364"/>
                  <a:pt x="199081" y="53452"/>
                  <a:pt x="173681" y="76206"/>
                </a:cubicBezTo>
                <a:cubicBezTo>
                  <a:pt x="148281" y="98960"/>
                  <a:pt x="33452" y="230194"/>
                  <a:pt x="11756" y="247656"/>
                </a:cubicBezTo>
                <a:cubicBezTo>
                  <a:pt x="-9940" y="265118"/>
                  <a:pt x="41389" y="175160"/>
                  <a:pt x="43506" y="180981"/>
                </a:cubicBezTo>
                <a:cubicBezTo>
                  <a:pt x="45623" y="186802"/>
                  <a:pt x="29219" y="249773"/>
                  <a:pt x="24456" y="282581"/>
                </a:cubicBezTo>
                <a:cubicBezTo>
                  <a:pt x="19693" y="315389"/>
                  <a:pt x="-12586" y="374656"/>
                  <a:pt x="5406" y="34608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8410FAE8-3D16-729C-E48C-1FDA64CAC170}"/>
              </a:ext>
            </a:extLst>
          </p:cNvPr>
          <p:cNvSpPr/>
          <p:nvPr/>
        </p:nvSpPr>
        <p:spPr>
          <a:xfrm>
            <a:off x="4203282" y="5860805"/>
            <a:ext cx="386359" cy="108197"/>
          </a:xfrm>
          <a:custGeom>
            <a:avLst/>
            <a:gdLst>
              <a:gd name="connsiteX0" fmla="*/ 418 w 386359"/>
              <a:gd name="connsiteY0" fmla="*/ 108195 h 108197"/>
              <a:gd name="connsiteX1" fmla="*/ 149643 w 386359"/>
              <a:gd name="connsiteY1" fmla="*/ 12945 h 108197"/>
              <a:gd name="connsiteX2" fmla="*/ 117893 w 386359"/>
              <a:gd name="connsiteY2" fmla="*/ 35170 h 108197"/>
              <a:gd name="connsiteX3" fmla="*/ 213143 w 386359"/>
              <a:gd name="connsiteY3" fmla="*/ 245 h 108197"/>
              <a:gd name="connsiteX4" fmla="*/ 375068 w 386359"/>
              <a:gd name="connsiteY4" fmla="*/ 19295 h 108197"/>
              <a:gd name="connsiteX5" fmla="*/ 349668 w 386359"/>
              <a:gd name="connsiteY5" fmla="*/ 12945 h 108197"/>
              <a:gd name="connsiteX6" fmla="*/ 165518 w 386359"/>
              <a:gd name="connsiteY6" fmla="*/ 28820 h 108197"/>
              <a:gd name="connsiteX7" fmla="*/ 203618 w 386359"/>
              <a:gd name="connsiteY7" fmla="*/ 9770 h 108197"/>
              <a:gd name="connsiteX8" fmla="*/ 418 w 386359"/>
              <a:gd name="connsiteY8" fmla="*/ 108195 h 10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359" h="108197">
                <a:moveTo>
                  <a:pt x="418" y="108195"/>
                </a:moveTo>
                <a:cubicBezTo>
                  <a:pt x="-8578" y="108724"/>
                  <a:pt x="130064" y="25116"/>
                  <a:pt x="149643" y="12945"/>
                </a:cubicBezTo>
                <a:cubicBezTo>
                  <a:pt x="169222" y="774"/>
                  <a:pt x="107310" y="37287"/>
                  <a:pt x="117893" y="35170"/>
                </a:cubicBezTo>
                <a:cubicBezTo>
                  <a:pt x="128476" y="33053"/>
                  <a:pt x="170281" y="2891"/>
                  <a:pt x="213143" y="245"/>
                </a:cubicBezTo>
                <a:cubicBezTo>
                  <a:pt x="256005" y="-2401"/>
                  <a:pt x="352314" y="17178"/>
                  <a:pt x="375068" y="19295"/>
                </a:cubicBezTo>
                <a:cubicBezTo>
                  <a:pt x="397822" y="21412"/>
                  <a:pt x="384593" y="11357"/>
                  <a:pt x="349668" y="12945"/>
                </a:cubicBezTo>
                <a:cubicBezTo>
                  <a:pt x="314743" y="14533"/>
                  <a:pt x="189860" y="29349"/>
                  <a:pt x="165518" y="28820"/>
                </a:cubicBezTo>
                <a:cubicBezTo>
                  <a:pt x="141176" y="28291"/>
                  <a:pt x="229018" y="-813"/>
                  <a:pt x="203618" y="9770"/>
                </a:cubicBezTo>
                <a:cubicBezTo>
                  <a:pt x="178218" y="20353"/>
                  <a:pt x="9414" y="107666"/>
                  <a:pt x="418" y="1081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CD801B49-262C-0B06-6583-0EE035736718}"/>
              </a:ext>
            </a:extLst>
          </p:cNvPr>
          <p:cNvSpPr/>
          <p:nvPr/>
        </p:nvSpPr>
        <p:spPr>
          <a:xfrm>
            <a:off x="4486180" y="5845162"/>
            <a:ext cx="354353" cy="161232"/>
          </a:xfrm>
          <a:custGeom>
            <a:avLst/>
            <a:gdLst>
              <a:gd name="connsiteX0" fmla="*/ 95 w 354353"/>
              <a:gd name="connsiteY0" fmla="*/ 13 h 161232"/>
              <a:gd name="connsiteX1" fmla="*/ 235045 w 354353"/>
              <a:gd name="connsiteY1" fmla="*/ 79388 h 161232"/>
              <a:gd name="connsiteX2" fmla="*/ 339820 w 354353"/>
              <a:gd name="connsiteY2" fmla="*/ 142888 h 161232"/>
              <a:gd name="connsiteX3" fmla="*/ 330295 w 354353"/>
              <a:gd name="connsiteY3" fmla="*/ 120663 h 161232"/>
              <a:gd name="connsiteX4" fmla="*/ 349345 w 354353"/>
              <a:gd name="connsiteY4" fmla="*/ 158763 h 161232"/>
              <a:gd name="connsiteX5" fmla="*/ 339820 w 354353"/>
              <a:gd name="connsiteY5" fmla="*/ 149238 h 161232"/>
              <a:gd name="connsiteX6" fmla="*/ 203295 w 354353"/>
              <a:gd name="connsiteY6" fmla="*/ 82563 h 161232"/>
              <a:gd name="connsiteX7" fmla="*/ 238220 w 354353"/>
              <a:gd name="connsiteY7" fmla="*/ 92088 h 161232"/>
              <a:gd name="connsiteX8" fmla="*/ 206470 w 354353"/>
              <a:gd name="connsiteY8" fmla="*/ 73038 h 161232"/>
              <a:gd name="connsiteX9" fmla="*/ 95 w 354353"/>
              <a:gd name="connsiteY9" fmla="*/ 13 h 16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353" h="161232">
                <a:moveTo>
                  <a:pt x="95" y="13"/>
                </a:moveTo>
                <a:cubicBezTo>
                  <a:pt x="4857" y="1071"/>
                  <a:pt x="178424" y="55575"/>
                  <a:pt x="235045" y="79388"/>
                </a:cubicBezTo>
                <a:cubicBezTo>
                  <a:pt x="291666" y="103201"/>
                  <a:pt x="323945" y="136009"/>
                  <a:pt x="339820" y="142888"/>
                </a:cubicBezTo>
                <a:cubicBezTo>
                  <a:pt x="355695" y="149767"/>
                  <a:pt x="328708" y="118017"/>
                  <a:pt x="330295" y="120663"/>
                </a:cubicBezTo>
                <a:cubicBezTo>
                  <a:pt x="331883" y="123309"/>
                  <a:pt x="349345" y="158763"/>
                  <a:pt x="349345" y="158763"/>
                </a:cubicBezTo>
                <a:cubicBezTo>
                  <a:pt x="350932" y="163525"/>
                  <a:pt x="364162" y="161938"/>
                  <a:pt x="339820" y="149238"/>
                </a:cubicBezTo>
                <a:cubicBezTo>
                  <a:pt x="315478" y="136538"/>
                  <a:pt x="220228" y="92088"/>
                  <a:pt x="203295" y="82563"/>
                </a:cubicBezTo>
                <a:cubicBezTo>
                  <a:pt x="186362" y="73038"/>
                  <a:pt x="237691" y="93675"/>
                  <a:pt x="238220" y="92088"/>
                </a:cubicBezTo>
                <a:cubicBezTo>
                  <a:pt x="238749" y="90501"/>
                  <a:pt x="242982" y="85209"/>
                  <a:pt x="206470" y="73038"/>
                </a:cubicBezTo>
                <a:cubicBezTo>
                  <a:pt x="169958" y="60867"/>
                  <a:pt x="-4667" y="-1045"/>
                  <a:pt x="95" y="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188E2B89-299B-798F-F0E8-E363CD74CF48}"/>
              </a:ext>
            </a:extLst>
          </p:cNvPr>
          <p:cNvSpPr/>
          <p:nvPr/>
        </p:nvSpPr>
        <p:spPr>
          <a:xfrm>
            <a:off x="4155544" y="5932040"/>
            <a:ext cx="354503" cy="291544"/>
          </a:xfrm>
          <a:custGeom>
            <a:avLst/>
            <a:gdLst>
              <a:gd name="connsiteX0" fmla="*/ 531 w 354503"/>
              <a:gd name="connsiteY0" fmla="*/ 179835 h 291544"/>
              <a:gd name="connsiteX1" fmla="*/ 57681 w 354503"/>
              <a:gd name="connsiteY1" fmla="*/ 243335 h 291544"/>
              <a:gd name="connsiteX2" fmla="*/ 67206 w 354503"/>
              <a:gd name="connsiteY2" fmla="*/ 284610 h 291544"/>
              <a:gd name="connsiteX3" fmla="*/ 121181 w 354503"/>
              <a:gd name="connsiteY3" fmla="*/ 287785 h 291544"/>
              <a:gd name="connsiteX4" fmla="*/ 229131 w 354503"/>
              <a:gd name="connsiteY4" fmla="*/ 246510 h 291544"/>
              <a:gd name="connsiteX5" fmla="*/ 333906 w 354503"/>
              <a:gd name="connsiteY5" fmla="*/ 202060 h 291544"/>
              <a:gd name="connsiteX6" fmla="*/ 349781 w 354503"/>
              <a:gd name="connsiteY6" fmla="*/ 173485 h 291544"/>
              <a:gd name="connsiteX7" fmla="*/ 352956 w 354503"/>
              <a:gd name="connsiteY7" fmla="*/ 138560 h 291544"/>
              <a:gd name="connsiteX8" fmla="*/ 327556 w 354503"/>
              <a:gd name="connsiteY8" fmla="*/ 78235 h 291544"/>
              <a:gd name="connsiteX9" fmla="*/ 286281 w 354503"/>
              <a:gd name="connsiteY9" fmla="*/ 17910 h 291544"/>
              <a:gd name="connsiteX10" fmla="*/ 248181 w 354503"/>
              <a:gd name="connsiteY10" fmla="*/ 5210 h 291544"/>
              <a:gd name="connsiteX11" fmla="*/ 178331 w 354503"/>
              <a:gd name="connsiteY11" fmla="*/ 5210 h 291544"/>
              <a:gd name="connsiteX12" fmla="*/ 95781 w 354503"/>
              <a:gd name="connsiteY12" fmla="*/ 68710 h 291544"/>
              <a:gd name="connsiteX13" fmla="*/ 531 w 354503"/>
              <a:gd name="connsiteY13" fmla="*/ 179835 h 29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4503" h="291544">
                <a:moveTo>
                  <a:pt x="531" y="179835"/>
                </a:moveTo>
                <a:cubicBezTo>
                  <a:pt x="-5819" y="208939"/>
                  <a:pt x="46569" y="225873"/>
                  <a:pt x="57681" y="243335"/>
                </a:cubicBezTo>
                <a:cubicBezTo>
                  <a:pt x="68793" y="260797"/>
                  <a:pt x="56623" y="277202"/>
                  <a:pt x="67206" y="284610"/>
                </a:cubicBezTo>
                <a:cubicBezTo>
                  <a:pt x="77789" y="292018"/>
                  <a:pt x="94194" y="294135"/>
                  <a:pt x="121181" y="287785"/>
                </a:cubicBezTo>
                <a:cubicBezTo>
                  <a:pt x="148168" y="281435"/>
                  <a:pt x="193677" y="260798"/>
                  <a:pt x="229131" y="246510"/>
                </a:cubicBezTo>
                <a:cubicBezTo>
                  <a:pt x="264585" y="232223"/>
                  <a:pt x="313798" y="214231"/>
                  <a:pt x="333906" y="202060"/>
                </a:cubicBezTo>
                <a:cubicBezTo>
                  <a:pt x="354014" y="189889"/>
                  <a:pt x="346606" y="184068"/>
                  <a:pt x="349781" y="173485"/>
                </a:cubicBezTo>
                <a:cubicBezTo>
                  <a:pt x="352956" y="162902"/>
                  <a:pt x="356660" y="154435"/>
                  <a:pt x="352956" y="138560"/>
                </a:cubicBezTo>
                <a:cubicBezTo>
                  <a:pt x="349252" y="122685"/>
                  <a:pt x="338668" y="98343"/>
                  <a:pt x="327556" y="78235"/>
                </a:cubicBezTo>
                <a:cubicBezTo>
                  <a:pt x="316444" y="58127"/>
                  <a:pt x="299510" y="30081"/>
                  <a:pt x="286281" y="17910"/>
                </a:cubicBezTo>
                <a:cubicBezTo>
                  <a:pt x="273052" y="5739"/>
                  <a:pt x="266173" y="7327"/>
                  <a:pt x="248181" y="5210"/>
                </a:cubicBezTo>
                <a:cubicBezTo>
                  <a:pt x="230189" y="3093"/>
                  <a:pt x="203731" y="-5373"/>
                  <a:pt x="178331" y="5210"/>
                </a:cubicBezTo>
                <a:cubicBezTo>
                  <a:pt x="152931" y="15793"/>
                  <a:pt x="122769" y="45427"/>
                  <a:pt x="95781" y="68710"/>
                </a:cubicBezTo>
                <a:cubicBezTo>
                  <a:pt x="68794" y="91993"/>
                  <a:pt x="6881" y="150731"/>
                  <a:pt x="531" y="1798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月 19">
            <a:extLst>
              <a:ext uri="{FF2B5EF4-FFF2-40B4-BE49-F238E27FC236}">
                <a16:creationId xmlns:a16="http://schemas.microsoft.com/office/drawing/2014/main" id="{1D3A2609-85A4-E804-32C9-5673B58081E0}"/>
              </a:ext>
            </a:extLst>
          </p:cNvPr>
          <p:cNvSpPr/>
          <p:nvPr/>
        </p:nvSpPr>
        <p:spPr>
          <a:xfrm rot="8100000">
            <a:off x="4357549" y="5962323"/>
            <a:ext cx="63069" cy="126138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DECF0C75-327B-25CF-21D1-55263DD8EDD0}"/>
              </a:ext>
            </a:extLst>
          </p:cNvPr>
          <p:cNvSpPr/>
          <p:nvPr/>
        </p:nvSpPr>
        <p:spPr>
          <a:xfrm>
            <a:off x="4660900" y="6010262"/>
            <a:ext cx="143838" cy="95751"/>
          </a:xfrm>
          <a:custGeom>
            <a:avLst/>
            <a:gdLst>
              <a:gd name="connsiteX0" fmla="*/ 0 w 143838"/>
              <a:gd name="connsiteY0" fmla="*/ 13 h 95751"/>
              <a:gd name="connsiteX1" fmla="*/ 120650 w 143838"/>
              <a:gd name="connsiteY1" fmla="*/ 25413 h 95751"/>
              <a:gd name="connsiteX2" fmla="*/ 120650 w 143838"/>
              <a:gd name="connsiteY2" fmla="*/ 63513 h 95751"/>
              <a:gd name="connsiteX3" fmla="*/ 98425 w 143838"/>
              <a:gd name="connsiteY3" fmla="*/ 95263 h 95751"/>
              <a:gd name="connsiteX4" fmla="*/ 142875 w 143838"/>
              <a:gd name="connsiteY4" fmla="*/ 38113 h 95751"/>
              <a:gd name="connsiteX5" fmla="*/ 120650 w 143838"/>
              <a:gd name="connsiteY5" fmla="*/ 28588 h 95751"/>
              <a:gd name="connsiteX6" fmla="*/ 0 w 143838"/>
              <a:gd name="connsiteY6" fmla="*/ 13 h 9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838" h="95751">
                <a:moveTo>
                  <a:pt x="0" y="13"/>
                </a:moveTo>
                <a:cubicBezTo>
                  <a:pt x="0" y="-516"/>
                  <a:pt x="100542" y="14830"/>
                  <a:pt x="120650" y="25413"/>
                </a:cubicBezTo>
                <a:cubicBezTo>
                  <a:pt x="140758" y="35996"/>
                  <a:pt x="124354" y="51871"/>
                  <a:pt x="120650" y="63513"/>
                </a:cubicBezTo>
                <a:cubicBezTo>
                  <a:pt x="116946" y="75155"/>
                  <a:pt x="94721" y="99496"/>
                  <a:pt x="98425" y="95263"/>
                </a:cubicBezTo>
                <a:cubicBezTo>
                  <a:pt x="102129" y="91030"/>
                  <a:pt x="142875" y="38113"/>
                  <a:pt x="142875" y="38113"/>
                </a:cubicBezTo>
                <a:cubicBezTo>
                  <a:pt x="146579" y="27001"/>
                  <a:pt x="139700" y="33880"/>
                  <a:pt x="120650" y="28588"/>
                </a:cubicBezTo>
                <a:cubicBezTo>
                  <a:pt x="101600" y="23296"/>
                  <a:pt x="0" y="542"/>
                  <a:pt x="0" y="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86BF39A8-C197-54AC-0329-BF708DDDCBA8}"/>
              </a:ext>
            </a:extLst>
          </p:cNvPr>
          <p:cNvSpPr/>
          <p:nvPr/>
        </p:nvSpPr>
        <p:spPr>
          <a:xfrm>
            <a:off x="4360365" y="6113483"/>
            <a:ext cx="328029" cy="191378"/>
          </a:xfrm>
          <a:custGeom>
            <a:avLst/>
            <a:gdLst>
              <a:gd name="connsiteX0" fmla="*/ 325935 w 328029"/>
              <a:gd name="connsiteY0" fmla="*/ 1567 h 191378"/>
              <a:gd name="connsiteX1" fmla="*/ 5260 w 328029"/>
              <a:gd name="connsiteY1" fmla="*/ 188892 h 191378"/>
              <a:gd name="connsiteX2" fmla="*/ 138610 w 328029"/>
              <a:gd name="connsiteY2" fmla="*/ 103167 h 191378"/>
              <a:gd name="connsiteX3" fmla="*/ 325935 w 328029"/>
              <a:gd name="connsiteY3" fmla="*/ 1567 h 191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029" h="191378">
                <a:moveTo>
                  <a:pt x="325935" y="1567"/>
                </a:moveTo>
                <a:cubicBezTo>
                  <a:pt x="303710" y="15855"/>
                  <a:pt x="36481" y="171959"/>
                  <a:pt x="5260" y="188892"/>
                </a:cubicBezTo>
                <a:cubicBezTo>
                  <a:pt x="-25961" y="205825"/>
                  <a:pt x="89927" y="131742"/>
                  <a:pt x="138610" y="103167"/>
                </a:cubicBezTo>
                <a:cubicBezTo>
                  <a:pt x="187293" y="74592"/>
                  <a:pt x="348160" y="-12721"/>
                  <a:pt x="325935" y="156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ECA321CA-7005-FB2A-8D5C-6C971AD5569A}"/>
              </a:ext>
            </a:extLst>
          </p:cNvPr>
          <p:cNvSpPr/>
          <p:nvPr/>
        </p:nvSpPr>
        <p:spPr>
          <a:xfrm>
            <a:off x="4584495" y="5391087"/>
            <a:ext cx="230414" cy="109245"/>
          </a:xfrm>
          <a:custGeom>
            <a:avLst/>
            <a:gdLst>
              <a:gd name="connsiteX0" fmla="*/ 205 w 230414"/>
              <a:gd name="connsiteY0" fmla="*/ 63 h 109245"/>
              <a:gd name="connsiteX1" fmla="*/ 222455 w 230414"/>
              <a:gd name="connsiteY1" fmla="*/ 104838 h 109245"/>
              <a:gd name="connsiteX2" fmla="*/ 174830 w 230414"/>
              <a:gd name="connsiteY2" fmla="*/ 88963 h 109245"/>
              <a:gd name="connsiteX3" fmla="*/ 114505 w 230414"/>
              <a:gd name="connsiteY3" fmla="*/ 82613 h 109245"/>
              <a:gd name="connsiteX4" fmla="*/ 181180 w 230414"/>
              <a:gd name="connsiteY4" fmla="*/ 88963 h 109245"/>
              <a:gd name="connsiteX5" fmla="*/ 205 w 230414"/>
              <a:gd name="connsiteY5" fmla="*/ 63 h 10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414" h="109245">
                <a:moveTo>
                  <a:pt x="205" y="63"/>
                </a:moveTo>
                <a:cubicBezTo>
                  <a:pt x="7084" y="2709"/>
                  <a:pt x="193351" y="90021"/>
                  <a:pt x="222455" y="104838"/>
                </a:cubicBezTo>
                <a:cubicBezTo>
                  <a:pt x="251559" y="119655"/>
                  <a:pt x="192822" y="92667"/>
                  <a:pt x="174830" y="88963"/>
                </a:cubicBezTo>
                <a:cubicBezTo>
                  <a:pt x="156838" y="85259"/>
                  <a:pt x="113447" y="82613"/>
                  <a:pt x="114505" y="82613"/>
                </a:cubicBezTo>
                <a:cubicBezTo>
                  <a:pt x="115563" y="82613"/>
                  <a:pt x="201288" y="99546"/>
                  <a:pt x="181180" y="88963"/>
                </a:cubicBezTo>
                <a:cubicBezTo>
                  <a:pt x="161072" y="78380"/>
                  <a:pt x="-6674" y="-2583"/>
                  <a:pt x="205" y="6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03AD1806-954B-FE8A-E6CD-8628618B3500}"/>
              </a:ext>
            </a:extLst>
          </p:cNvPr>
          <p:cNvSpPr/>
          <p:nvPr/>
        </p:nvSpPr>
        <p:spPr>
          <a:xfrm>
            <a:off x="4419448" y="5454650"/>
            <a:ext cx="284875" cy="95293"/>
          </a:xfrm>
          <a:custGeom>
            <a:avLst/>
            <a:gdLst>
              <a:gd name="connsiteX0" fmla="*/ 152 w 284875"/>
              <a:gd name="connsiteY0" fmla="*/ 0 h 95293"/>
              <a:gd name="connsiteX1" fmla="*/ 228752 w 284875"/>
              <a:gd name="connsiteY1" fmla="*/ 41275 h 95293"/>
              <a:gd name="connsiteX2" fmla="*/ 174777 w 284875"/>
              <a:gd name="connsiteY2" fmla="*/ 34925 h 95293"/>
              <a:gd name="connsiteX3" fmla="*/ 282727 w 284875"/>
              <a:gd name="connsiteY3" fmla="*/ 85725 h 95293"/>
              <a:gd name="connsiteX4" fmla="*/ 238277 w 284875"/>
              <a:gd name="connsiteY4" fmla="*/ 76200 h 95293"/>
              <a:gd name="connsiteX5" fmla="*/ 136677 w 284875"/>
              <a:gd name="connsiteY5" fmla="*/ 95250 h 95293"/>
              <a:gd name="connsiteX6" fmla="*/ 231927 w 284875"/>
              <a:gd name="connsiteY6" fmla="*/ 69850 h 95293"/>
              <a:gd name="connsiteX7" fmla="*/ 193827 w 284875"/>
              <a:gd name="connsiteY7" fmla="*/ 47625 h 95293"/>
              <a:gd name="connsiteX8" fmla="*/ 152 w 284875"/>
              <a:gd name="connsiteY8" fmla="*/ 0 h 9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875" h="95293">
                <a:moveTo>
                  <a:pt x="152" y="0"/>
                </a:moveTo>
                <a:lnTo>
                  <a:pt x="228752" y="41275"/>
                </a:lnTo>
                <a:cubicBezTo>
                  <a:pt x="257856" y="47096"/>
                  <a:pt x="165781" y="27517"/>
                  <a:pt x="174777" y="34925"/>
                </a:cubicBezTo>
                <a:cubicBezTo>
                  <a:pt x="183773" y="42333"/>
                  <a:pt x="272144" y="78846"/>
                  <a:pt x="282727" y="85725"/>
                </a:cubicBezTo>
                <a:cubicBezTo>
                  <a:pt x="293310" y="92604"/>
                  <a:pt x="262619" y="74613"/>
                  <a:pt x="238277" y="76200"/>
                </a:cubicBezTo>
                <a:cubicBezTo>
                  <a:pt x="213935" y="77788"/>
                  <a:pt x="137735" y="96308"/>
                  <a:pt x="136677" y="95250"/>
                </a:cubicBezTo>
                <a:cubicBezTo>
                  <a:pt x="135619" y="94192"/>
                  <a:pt x="222402" y="77787"/>
                  <a:pt x="231927" y="69850"/>
                </a:cubicBezTo>
                <a:cubicBezTo>
                  <a:pt x="241452" y="61913"/>
                  <a:pt x="230339" y="58208"/>
                  <a:pt x="193827" y="47625"/>
                </a:cubicBezTo>
                <a:cubicBezTo>
                  <a:pt x="157315" y="37042"/>
                  <a:pt x="-5669" y="1058"/>
                  <a:pt x="15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B10071C0-B985-23FD-823F-7239C9B1DEE5}"/>
              </a:ext>
            </a:extLst>
          </p:cNvPr>
          <p:cNvSpPr/>
          <p:nvPr/>
        </p:nvSpPr>
        <p:spPr>
          <a:xfrm>
            <a:off x="4469146" y="5418717"/>
            <a:ext cx="245880" cy="119750"/>
          </a:xfrm>
          <a:custGeom>
            <a:avLst/>
            <a:gdLst>
              <a:gd name="connsiteX0" fmla="*/ 1254 w 245880"/>
              <a:gd name="connsiteY0" fmla="*/ 1008 h 119750"/>
              <a:gd name="connsiteX1" fmla="*/ 137779 w 245880"/>
              <a:gd name="connsiteY1" fmla="*/ 35933 h 119750"/>
              <a:gd name="connsiteX2" fmla="*/ 236204 w 245880"/>
              <a:gd name="connsiteY2" fmla="*/ 70858 h 119750"/>
              <a:gd name="connsiteX3" fmla="*/ 217154 w 245880"/>
              <a:gd name="connsiteY3" fmla="*/ 51808 h 119750"/>
              <a:gd name="connsiteX4" fmla="*/ 210804 w 245880"/>
              <a:gd name="connsiteY4" fmla="*/ 102608 h 119750"/>
              <a:gd name="connsiteX5" fmla="*/ 245729 w 245880"/>
              <a:gd name="connsiteY5" fmla="*/ 29583 h 119750"/>
              <a:gd name="connsiteX6" fmla="*/ 223504 w 245880"/>
              <a:gd name="connsiteY6" fmla="*/ 118483 h 119750"/>
              <a:gd name="connsiteX7" fmla="*/ 223504 w 245880"/>
              <a:gd name="connsiteY7" fmla="*/ 77208 h 119750"/>
              <a:gd name="connsiteX8" fmla="*/ 1254 w 245880"/>
              <a:gd name="connsiteY8" fmla="*/ 1008 h 11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880" h="119750">
                <a:moveTo>
                  <a:pt x="1254" y="1008"/>
                </a:moveTo>
                <a:cubicBezTo>
                  <a:pt x="-13034" y="-5871"/>
                  <a:pt x="98621" y="24291"/>
                  <a:pt x="137779" y="35933"/>
                </a:cubicBezTo>
                <a:cubicBezTo>
                  <a:pt x="176937" y="47575"/>
                  <a:pt x="222975" y="68212"/>
                  <a:pt x="236204" y="70858"/>
                </a:cubicBezTo>
                <a:cubicBezTo>
                  <a:pt x="249433" y="73504"/>
                  <a:pt x="221387" y="46516"/>
                  <a:pt x="217154" y="51808"/>
                </a:cubicBezTo>
                <a:cubicBezTo>
                  <a:pt x="212921" y="57100"/>
                  <a:pt x="206042" y="106312"/>
                  <a:pt x="210804" y="102608"/>
                </a:cubicBezTo>
                <a:cubicBezTo>
                  <a:pt x="215566" y="98904"/>
                  <a:pt x="243612" y="26937"/>
                  <a:pt x="245729" y="29583"/>
                </a:cubicBezTo>
                <a:cubicBezTo>
                  <a:pt x="247846" y="32229"/>
                  <a:pt x="227208" y="110546"/>
                  <a:pt x="223504" y="118483"/>
                </a:cubicBezTo>
                <a:cubicBezTo>
                  <a:pt x="219800" y="126420"/>
                  <a:pt x="256841" y="95200"/>
                  <a:pt x="223504" y="77208"/>
                </a:cubicBezTo>
                <a:cubicBezTo>
                  <a:pt x="190167" y="59216"/>
                  <a:pt x="15542" y="7887"/>
                  <a:pt x="1254" y="100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7E889D7D-3933-C418-86A1-340F46890A1F}"/>
              </a:ext>
            </a:extLst>
          </p:cNvPr>
          <p:cNvSpPr/>
          <p:nvPr/>
        </p:nvSpPr>
        <p:spPr>
          <a:xfrm>
            <a:off x="4047510" y="5444471"/>
            <a:ext cx="557520" cy="143801"/>
          </a:xfrm>
          <a:custGeom>
            <a:avLst/>
            <a:gdLst>
              <a:gd name="connsiteX0" fmla="*/ 615 w 557520"/>
              <a:gd name="connsiteY0" fmla="*/ 45104 h 143801"/>
              <a:gd name="connsiteX1" fmla="*/ 362565 w 557520"/>
              <a:gd name="connsiteY1" fmla="*/ 51454 h 143801"/>
              <a:gd name="connsiteX2" fmla="*/ 302240 w 557520"/>
              <a:gd name="connsiteY2" fmla="*/ 35579 h 143801"/>
              <a:gd name="connsiteX3" fmla="*/ 549890 w 557520"/>
              <a:gd name="connsiteY3" fmla="*/ 108604 h 143801"/>
              <a:gd name="connsiteX4" fmla="*/ 499090 w 557520"/>
              <a:gd name="connsiteY4" fmla="*/ 111779 h 143801"/>
              <a:gd name="connsiteX5" fmla="*/ 216515 w 557520"/>
              <a:gd name="connsiteY5" fmla="*/ 143529 h 143801"/>
              <a:gd name="connsiteX6" fmla="*/ 537190 w 557520"/>
              <a:gd name="connsiteY6" fmla="*/ 124479 h 143801"/>
              <a:gd name="connsiteX7" fmla="*/ 410190 w 557520"/>
              <a:gd name="connsiteY7" fmla="*/ 80029 h 143801"/>
              <a:gd name="connsiteX8" fmla="*/ 172065 w 557520"/>
              <a:gd name="connsiteY8" fmla="*/ 654 h 143801"/>
              <a:gd name="connsiteX9" fmla="*/ 273665 w 557520"/>
              <a:gd name="connsiteY9" fmla="*/ 41929 h 143801"/>
              <a:gd name="connsiteX10" fmla="*/ 615 w 557520"/>
              <a:gd name="connsiteY10" fmla="*/ 45104 h 1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7520" h="143801">
                <a:moveTo>
                  <a:pt x="615" y="45104"/>
                </a:moveTo>
                <a:cubicBezTo>
                  <a:pt x="15432" y="46691"/>
                  <a:pt x="312294" y="53041"/>
                  <a:pt x="362565" y="51454"/>
                </a:cubicBezTo>
                <a:cubicBezTo>
                  <a:pt x="412836" y="49867"/>
                  <a:pt x="271019" y="26054"/>
                  <a:pt x="302240" y="35579"/>
                </a:cubicBezTo>
                <a:cubicBezTo>
                  <a:pt x="333461" y="45104"/>
                  <a:pt x="517082" y="95904"/>
                  <a:pt x="549890" y="108604"/>
                </a:cubicBezTo>
                <a:cubicBezTo>
                  <a:pt x="582698" y="121304"/>
                  <a:pt x="499090" y="111779"/>
                  <a:pt x="499090" y="111779"/>
                </a:cubicBezTo>
                <a:lnTo>
                  <a:pt x="216515" y="143529"/>
                </a:lnTo>
                <a:cubicBezTo>
                  <a:pt x="222865" y="145646"/>
                  <a:pt x="504911" y="135062"/>
                  <a:pt x="537190" y="124479"/>
                </a:cubicBezTo>
                <a:cubicBezTo>
                  <a:pt x="569469" y="113896"/>
                  <a:pt x="410190" y="80029"/>
                  <a:pt x="410190" y="80029"/>
                </a:cubicBezTo>
                <a:lnTo>
                  <a:pt x="172065" y="654"/>
                </a:lnTo>
                <a:cubicBezTo>
                  <a:pt x="149311" y="-5696"/>
                  <a:pt x="304357" y="36108"/>
                  <a:pt x="273665" y="41929"/>
                </a:cubicBezTo>
                <a:cubicBezTo>
                  <a:pt x="242973" y="47750"/>
                  <a:pt x="-14202" y="43517"/>
                  <a:pt x="615" y="4510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98A27D40-4622-A456-B131-0C60DE2E1089}"/>
              </a:ext>
            </a:extLst>
          </p:cNvPr>
          <p:cNvSpPr/>
          <p:nvPr/>
        </p:nvSpPr>
        <p:spPr>
          <a:xfrm>
            <a:off x="3765551" y="5542052"/>
            <a:ext cx="533632" cy="257328"/>
          </a:xfrm>
          <a:custGeom>
            <a:avLst/>
            <a:gdLst>
              <a:gd name="connsiteX0" fmla="*/ 3174 w 533632"/>
              <a:gd name="connsiteY0" fmla="*/ 255498 h 257328"/>
              <a:gd name="connsiteX1" fmla="*/ 457199 w 533632"/>
              <a:gd name="connsiteY1" fmla="*/ 11023 h 257328"/>
              <a:gd name="connsiteX2" fmla="*/ 374649 w 533632"/>
              <a:gd name="connsiteY2" fmla="*/ 42773 h 257328"/>
              <a:gd name="connsiteX3" fmla="*/ 533399 w 533632"/>
              <a:gd name="connsiteY3" fmla="*/ 49123 h 257328"/>
              <a:gd name="connsiteX4" fmla="*/ 406399 w 533632"/>
              <a:gd name="connsiteY4" fmla="*/ 49123 h 257328"/>
              <a:gd name="connsiteX5" fmla="*/ 253999 w 533632"/>
              <a:gd name="connsiteY5" fmla="*/ 103098 h 257328"/>
              <a:gd name="connsiteX6" fmla="*/ 279399 w 533632"/>
              <a:gd name="connsiteY6" fmla="*/ 71348 h 257328"/>
              <a:gd name="connsiteX7" fmla="*/ 104774 w 533632"/>
              <a:gd name="connsiteY7" fmla="*/ 39598 h 257328"/>
              <a:gd name="connsiteX8" fmla="*/ 314324 w 533632"/>
              <a:gd name="connsiteY8" fmla="*/ 80873 h 257328"/>
              <a:gd name="connsiteX9" fmla="*/ 257174 w 533632"/>
              <a:gd name="connsiteY9" fmla="*/ 122148 h 257328"/>
              <a:gd name="connsiteX10" fmla="*/ 3174 w 533632"/>
              <a:gd name="connsiteY10" fmla="*/ 255498 h 25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3632" h="257328">
                <a:moveTo>
                  <a:pt x="3174" y="255498"/>
                </a:moveTo>
                <a:cubicBezTo>
                  <a:pt x="36512" y="236977"/>
                  <a:pt x="395287" y="46477"/>
                  <a:pt x="457199" y="11023"/>
                </a:cubicBezTo>
                <a:cubicBezTo>
                  <a:pt x="519112" y="-24431"/>
                  <a:pt x="361949" y="36423"/>
                  <a:pt x="374649" y="42773"/>
                </a:cubicBezTo>
                <a:cubicBezTo>
                  <a:pt x="387349" y="49123"/>
                  <a:pt x="528108" y="48065"/>
                  <a:pt x="533399" y="49123"/>
                </a:cubicBezTo>
                <a:cubicBezTo>
                  <a:pt x="538690" y="50181"/>
                  <a:pt x="452966" y="40127"/>
                  <a:pt x="406399" y="49123"/>
                </a:cubicBezTo>
                <a:cubicBezTo>
                  <a:pt x="359832" y="58119"/>
                  <a:pt x="275166" y="99394"/>
                  <a:pt x="253999" y="103098"/>
                </a:cubicBezTo>
                <a:cubicBezTo>
                  <a:pt x="232832" y="106802"/>
                  <a:pt x="304270" y="81931"/>
                  <a:pt x="279399" y="71348"/>
                </a:cubicBezTo>
                <a:cubicBezTo>
                  <a:pt x="254528" y="60765"/>
                  <a:pt x="98953" y="38010"/>
                  <a:pt x="104774" y="39598"/>
                </a:cubicBezTo>
                <a:cubicBezTo>
                  <a:pt x="110595" y="41185"/>
                  <a:pt x="288924" y="67115"/>
                  <a:pt x="314324" y="80873"/>
                </a:cubicBezTo>
                <a:cubicBezTo>
                  <a:pt x="339724" y="94631"/>
                  <a:pt x="305328" y="97806"/>
                  <a:pt x="257174" y="122148"/>
                </a:cubicBezTo>
                <a:cubicBezTo>
                  <a:pt x="209020" y="146490"/>
                  <a:pt x="-30164" y="274019"/>
                  <a:pt x="3174" y="2554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2B69FD93-49A2-8844-4AD6-E8C70FA4CD92}"/>
              </a:ext>
            </a:extLst>
          </p:cNvPr>
          <p:cNvSpPr/>
          <p:nvPr/>
        </p:nvSpPr>
        <p:spPr>
          <a:xfrm>
            <a:off x="3583146" y="5498747"/>
            <a:ext cx="385786" cy="554837"/>
          </a:xfrm>
          <a:custGeom>
            <a:avLst/>
            <a:gdLst>
              <a:gd name="connsiteX0" fmla="*/ 1429 w 385786"/>
              <a:gd name="connsiteY0" fmla="*/ 552803 h 554837"/>
              <a:gd name="connsiteX1" fmla="*/ 277654 w 385786"/>
              <a:gd name="connsiteY1" fmla="*/ 63853 h 554837"/>
              <a:gd name="connsiteX2" fmla="*/ 252254 w 385786"/>
              <a:gd name="connsiteY2" fmla="*/ 111478 h 554837"/>
              <a:gd name="connsiteX3" fmla="*/ 245904 w 385786"/>
              <a:gd name="connsiteY3" fmla="*/ 146403 h 554837"/>
              <a:gd name="connsiteX4" fmla="*/ 385604 w 385786"/>
              <a:gd name="connsiteY4" fmla="*/ 353 h 554837"/>
              <a:gd name="connsiteX5" fmla="*/ 274479 w 385786"/>
              <a:gd name="connsiteY5" fmla="*/ 108303 h 554837"/>
              <a:gd name="connsiteX6" fmla="*/ 230029 w 385786"/>
              <a:gd name="connsiteY6" fmla="*/ 200378 h 554837"/>
              <a:gd name="connsiteX7" fmla="*/ 258604 w 385786"/>
              <a:gd name="connsiteY7" fmla="*/ 152753 h 554837"/>
              <a:gd name="connsiteX8" fmla="*/ 118904 w 385786"/>
              <a:gd name="connsiteY8" fmla="*/ 317853 h 554837"/>
              <a:gd name="connsiteX9" fmla="*/ 166529 w 385786"/>
              <a:gd name="connsiteY9" fmla="*/ 241653 h 554837"/>
              <a:gd name="connsiteX10" fmla="*/ 1429 w 385786"/>
              <a:gd name="connsiteY10" fmla="*/ 552803 h 55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5786" h="554837">
                <a:moveTo>
                  <a:pt x="1429" y="552803"/>
                </a:moveTo>
                <a:cubicBezTo>
                  <a:pt x="19950" y="523170"/>
                  <a:pt x="235850" y="137407"/>
                  <a:pt x="277654" y="63853"/>
                </a:cubicBezTo>
                <a:cubicBezTo>
                  <a:pt x="319458" y="-9701"/>
                  <a:pt x="257546" y="97720"/>
                  <a:pt x="252254" y="111478"/>
                </a:cubicBezTo>
                <a:cubicBezTo>
                  <a:pt x="246962" y="125236"/>
                  <a:pt x="223679" y="164924"/>
                  <a:pt x="245904" y="146403"/>
                </a:cubicBezTo>
                <a:cubicBezTo>
                  <a:pt x="268129" y="127882"/>
                  <a:pt x="380842" y="6703"/>
                  <a:pt x="385604" y="353"/>
                </a:cubicBezTo>
                <a:cubicBezTo>
                  <a:pt x="390366" y="-5997"/>
                  <a:pt x="300408" y="74966"/>
                  <a:pt x="274479" y="108303"/>
                </a:cubicBezTo>
                <a:cubicBezTo>
                  <a:pt x="248550" y="141640"/>
                  <a:pt x="232675" y="192970"/>
                  <a:pt x="230029" y="200378"/>
                </a:cubicBezTo>
                <a:cubicBezTo>
                  <a:pt x="227383" y="207786"/>
                  <a:pt x="277125" y="133174"/>
                  <a:pt x="258604" y="152753"/>
                </a:cubicBezTo>
                <a:cubicBezTo>
                  <a:pt x="240083" y="172332"/>
                  <a:pt x="134250" y="303036"/>
                  <a:pt x="118904" y="317853"/>
                </a:cubicBezTo>
                <a:cubicBezTo>
                  <a:pt x="103558" y="332670"/>
                  <a:pt x="182933" y="204082"/>
                  <a:pt x="166529" y="241653"/>
                </a:cubicBezTo>
                <a:cubicBezTo>
                  <a:pt x="150125" y="279224"/>
                  <a:pt x="-17092" y="582436"/>
                  <a:pt x="1429" y="5528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19CFC9D7-FC9C-7665-2D59-77F5F8F63B90}"/>
              </a:ext>
            </a:extLst>
          </p:cNvPr>
          <p:cNvSpPr/>
          <p:nvPr/>
        </p:nvSpPr>
        <p:spPr>
          <a:xfrm>
            <a:off x="3692507" y="5720357"/>
            <a:ext cx="283426" cy="194719"/>
          </a:xfrm>
          <a:custGeom>
            <a:avLst/>
            <a:gdLst>
              <a:gd name="connsiteX0" fmla="*/ 282593 w 283426"/>
              <a:gd name="connsiteY0" fmla="*/ 993 h 194719"/>
              <a:gd name="connsiteX1" fmla="*/ 28593 w 283426"/>
              <a:gd name="connsiteY1" fmla="*/ 102593 h 194719"/>
              <a:gd name="connsiteX2" fmla="*/ 66693 w 283426"/>
              <a:gd name="connsiteY2" fmla="*/ 89893 h 194719"/>
              <a:gd name="connsiteX3" fmla="*/ 76218 w 283426"/>
              <a:gd name="connsiteY3" fmla="*/ 115293 h 194719"/>
              <a:gd name="connsiteX4" fmla="*/ 18 w 283426"/>
              <a:gd name="connsiteY4" fmla="*/ 194668 h 194719"/>
              <a:gd name="connsiteX5" fmla="*/ 69868 w 283426"/>
              <a:gd name="connsiteY5" fmla="*/ 102593 h 194719"/>
              <a:gd name="connsiteX6" fmla="*/ 165118 w 283426"/>
              <a:gd name="connsiteY6" fmla="*/ 29568 h 194719"/>
              <a:gd name="connsiteX7" fmla="*/ 111143 w 283426"/>
              <a:gd name="connsiteY7" fmla="*/ 48618 h 194719"/>
              <a:gd name="connsiteX8" fmla="*/ 282593 w 283426"/>
              <a:gd name="connsiteY8" fmla="*/ 993 h 19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426" h="194719">
                <a:moveTo>
                  <a:pt x="282593" y="993"/>
                </a:moveTo>
                <a:cubicBezTo>
                  <a:pt x="268835" y="9989"/>
                  <a:pt x="64576" y="87776"/>
                  <a:pt x="28593" y="102593"/>
                </a:cubicBezTo>
                <a:cubicBezTo>
                  <a:pt x="-7390" y="117410"/>
                  <a:pt x="66693" y="89893"/>
                  <a:pt x="66693" y="89893"/>
                </a:cubicBezTo>
                <a:cubicBezTo>
                  <a:pt x="74630" y="92010"/>
                  <a:pt x="87330" y="97831"/>
                  <a:pt x="76218" y="115293"/>
                </a:cubicBezTo>
                <a:cubicBezTo>
                  <a:pt x="65106" y="132755"/>
                  <a:pt x="1076" y="196785"/>
                  <a:pt x="18" y="194668"/>
                </a:cubicBezTo>
                <a:cubicBezTo>
                  <a:pt x="-1040" y="192551"/>
                  <a:pt x="42351" y="130110"/>
                  <a:pt x="69868" y="102593"/>
                </a:cubicBezTo>
                <a:cubicBezTo>
                  <a:pt x="97385" y="75076"/>
                  <a:pt x="158239" y="38564"/>
                  <a:pt x="165118" y="29568"/>
                </a:cubicBezTo>
                <a:cubicBezTo>
                  <a:pt x="171997" y="20572"/>
                  <a:pt x="86801" y="50206"/>
                  <a:pt x="111143" y="48618"/>
                </a:cubicBezTo>
                <a:cubicBezTo>
                  <a:pt x="135485" y="47031"/>
                  <a:pt x="296351" y="-8003"/>
                  <a:pt x="282593" y="99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6DDAC153-598D-EA43-EF67-5138B9CD83D0}"/>
              </a:ext>
            </a:extLst>
          </p:cNvPr>
          <p:cNvSpPr/>
          <p:nvPr/>
        </p:nvSpPr>
        <p:spPr>
          <a:xfrm>
            <a:off x="3920558" y="5498959"/>
            <a:ext cx="553857" cy="80458"/>
          </a:xfrm>
          <a:custGeom>
            <a:avLst/>
            <a:gdLst>
              <a:gd name="connsiteX0" fmla="*/ 567 w 553857"/>
              <a:gd name="connsiteY0" fmla="*/ 79516 h 80458"/>
              <a:gd name="connsiteX1" fmla="*/ 394267 w 553857"/>
              <a:gd name="connsiteY1" fmla="*/ 76341 h 80458"/>
              <a:gd name="connsiteX2" fmla="*/ 346642 w 553857"/>
              <a:gd name="connsiteY2" fmla="*/ 76341 h 80458"/>
              <a:gd name="connsiteX3" fmla="*/ 213292 w 553857"/>
              <a:gd name="connsiteY3" fmla="*/ 35066 h 80458"/>
              <a:gd name="connsiteX4" fmla="*/ 384742 w 553857"/>
              <a:gd name="connsiteY4" fmla="*/ 28716 h 80458"/>
              <a:gd name="connsiteX5" fmla="*/ 553017 w 553857"/>
              <a:gd name="connsiteY5" fmla="*/ 69991 h 80458"/>
              <a:gd name="connsiteX6" fmla="*/ 441892 w 553857"/>
              <a:gd name="connsiteY6" fmla="*/ 38241 h 80458"/>
              <a:gd name="connsiteX7" fmla="*/ 270442 w 553857"/>
              <a:gd name="connsiteY7" fmla="*/ 141 h 80458"/>
              <a:gd name="connsiteX8" fmla="*/ 305367 w 553857"/>
              <a:gd name="connsiteY8" fmla="*/ 25541 h 80458"/>
              <a:gd name="connsiteX9" fmla="*/ 92642 w 553857"/>
              <a:gd name="connsiteY9" fmla="*/ 31891 h 80458"/>
              <a:gd name="connsiteX10" fmla="*/ 302192 w 553857"/>
              <a:gd name="connsiteY10" fmla="*/ 57291 h 80458"/>
              <a:gd name="connsiteX11" fmla="*/ 567 w 553857"/>
              <a:gd name="connsiteY11" fmla="*/ 79516 h 8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3857" h="80458">
                <a:moveTo>
                  <a:pt x="567" y="79516"/>
                </a:moveTo>
                <a:cubicBezTo>
                  <a:pt x="15913" y="82691"/>
                  <a:pt x="336588" y="76870"/>
                  <a:pt x="394267" y="76341"/>
                </a:cubicBezTo>
                <a:cubicBezTo>
                  <a:pt x="451946" y="75812"/>
                  <a:pt x="376804" y="83220"/>
                  <a:pt x="346642" y="76341"/>
                </a:cubicBezTo>
                <a:cubicBezTo>
                  <a:pt x="316480" y="69462"/>
                  <a:pt x="206942" y="43003"/>
                  <a:pt x="213292" y="35066"/>
                </a:cubicBezTo>
                <a:cubicBezTo>
                  <a:pt x="219642" y="27129"/>
                  <a:pt x="328121" y="22895"/>
                  <a:pt x="384742" y="28716"/>
                </a:cubicBezTo>
                <a:cubicBezTo>
                  <a:pt x="441363" y="34537"/>
                  <a:pt x="543492" y="68403"/>
                  <a:pt x="553017" y="69991"/>
                </a:cubicBezTo>
                <a:cubicBezTo>
                  <a:pt x="562542" y="71578"/>
                  <a:pt x="488988" y="49883"/>
                  <a:pt x="441892" y="38241"/>
                </a:cubicBezTo>
                <a:cubicBezTo>
                  <a:pt x="394796" y="26599"/>
                  <a:pt x="293196" y="2258"/>
                  <a:pt x="270442" y="141"/>
                </a:cubicBezTo>
                <a:cubicBezTo>
                  <a:pt x="247688" y="-1976"/>
                  <a:pt x="335000" y="20249"/>
                  <a:pt x="305367" y="25541"/>
                </a:cubicBezTo>
                <a:cubicBezTo>
                  <a:pt x="275734" y="30833"/>
                  <a:pt x="93171" y="26599"/>
                  <a:pt x="92642" y="31891"/>
                </a:cubicBezTo>
                <a:cubicBezTo>
                  <a:pt x="92113" y="37183"/>
                  <a:pt x="318067" y="51999"/>
                  <a:pt x="302192" y="57291"/>
                </a:cubicBezTo>
                <a:cubicBezTo>
                  <a:pt x="286317" y="62583"/>
                  <a:pt x="-14779" y="76341"/>
                  <a:pt x="567" y="795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FBBF9838-53B5-DF4D-8A48-DE373AD781AD}"/>
              </a:ext>
            </a:extLst>
          </p:cNvPr>
          <p:cNvSpPr/>
          <p:nvPr/>
        </p:nvSpPr>
        <p:spPr>
          <a:xfrm>
            <a:off x="3803619" y="5653139"/>
            <a:ext cx="237365" cy="17411"/>
          </a:xfrm>
          <a:custGeom>
            <a:avLst/>
            <a:gdLst>
              <a:gd name="connsiteX0" fmla="*/ 31 w 237365"/>
              <a:gd name="connsiteY0" fmla="*/ 1536 h 17411"/>
              <a:gd name="connsiteX1" fmla="*/ 200056 w 237365"/>
              <a:gd name="connsiteY1" fmla="*/ 4711 h 17411"/>
              <a:gd name="connsiteX2" fmla="*/ 231806 w 237365"/>
              <a:gd name="connsiteY2" fmla="*/ 17411 h 17411"/>
              <a:gd name="connsiteX3" fmla="*/ 215931 w 237365"/>
              <a:gd name="connsiteY3" fmla="*/ 1536 h 17411"/>
              <a:gd name="connsiteX4" fmla="*/ 31 w 237365"/>
              <a:gd name="connsiteY4" fmla="*/ 1536 h 1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365" h="17411">
                <a:moveTo>
                  <a:pt x="31" y="1536"/>
                </a:moveTo>
                <a:cubicBezTo>
                  <a:pt x="-2615" y="2065"/>
                  <a:pt x="161427" y="2065"/>
                  <a:pt x="200056" y="4711"/>
                </a:cubicBezTo>
                <a:cubicBezTo>
                  <a:pt x="238685" y="7357"/>
                  <a:pt x="231806" y="17411"/>
                  <a:pt x="231806" y="17411"/>
                </a:cubicBezTo>
                <a:cubicBezTo>
                  <a:pt x="234452" y="16882"/>
                  <a:pt x="249268" y="4711"/>
                  <a:pt x="215931" y="1536"/>
                </a:cubicBezTo>
                <a:cubicBezTo>
                  <a:pt x="182594" y="-1639"/>
                  <a:pt x="2677" y="1007"/>
                  <a:pt x="31" y="15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0B192426-56E1-C9FC-791A-BFD989CB4A6C}"/>
              </a:ext>
            </a:extLst>
          </p:cNvPr>
          <p:cNvSpPr/>
          <p:nvPr/>
        </p:nvSpPr>
        <p:spPr>
          <a:xfrm>
            <a:off x="4181475" y="6153117"/>
            <a:ext cx="365871" cy="70118"/>
          </a:xfrm>
          <a:custGeom>
            <a:avLst/>
            <a:gdLst>
              <a:gd name="connsiteX0" fmla="*/ 0 w 365871"/>
              <a:gd name="connsiteY0" fmla="*/ 63533 h 70118"/>
              <a:gd name="connsiteX1" fmla="*/ 234950 w 365871"/>
              <a:gd name="connsiteY1" fmla="*/ 60358 h 70118"/>
              <a:gd name="connsiteX2" fmla="*/ 203200 w 365871"/>
              <a:gd name="connsiteY2" fmla="*/ 57183 h 70118"/>
              <a:gd name="connsiteX3" fmla="*/ 266700 w 365871"/>
              <a:gd name="connsiteY3" fmla="*/ 15908 h 70118"/>
              <a:gd name="connsiteX4" fmla="*/ 365125 w 365871"/>
              <a:gd name="connsiteY4" fmla="*/ 33 h 70118"/>
              <a:gd name="connsiteX5" fmla="*/ 307975 w 365871"/>
              <a:gd name="connsiteY5" fmla="*/ 12733 h 70118"/>
              <a:gd name="connsiteX6" fmla="*/ 234950 w 365871"/>
              <a:gd name="connsiteY6" fmla="*/ 44483 h 70118"/>
              <a:gd name="connsiteX7" fmla="*/ 244475 w 365871"/>
              <a:gd name="connsiteY7" fmla="*/ 66708 h 70118"/>
              <a:gd name="connsiteX8" fmla="*/ 184150 w 365871"/>
              <a:gd name="connsiteY8" fmla="*/ 69883 h 70118"/>
              <a:gd name="connsiteX9" fmla="*/ 225425 w 365871"/>
              <a:gd name="connsiteY9" fmla="*/ 69883 h 70118"/>
              <a:gd name="connsiteX10" fmla="*/ 0 w 365871"/>
              <a:gd name="connsiteY10" fmla="*/ 63533 h 7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5871" h="70118">
                <a:moveTo>
                  <a:pt x="0" y="63533"/>
                </a:moveTo>
                <a:lnTo>
                  <a:pt x="234950" y="60358"/>
                </a:lnTo>
                <a:cubicBezTo>
                  <a:pt x="268817" y="59300"/>
                  <a:pt x="197908" y="64591"/>
                  <a:pt x="203200" y="57183"/>
                </a:cubicBezTo>
                <a:cubicBezTo>
                  <a:pt x="208492" y="49775"/>
                  <a:pt x="239713" y="25433"/>
                  <a:pt x="266700" y="15908"/>
                </a:cubicBezTo>
                <a:cubicBezTo>
                  <a:pt x="293687" y="6383"/>
                  <a:pt x="358246" y="562"/>
                  <a:pt x="365125" y="33"/>
                </a:cubicBezTo>
                <a:cubicBezTo>
                  <a:pt x="372004" y="-496"/>
                  <a:pt x="329671" y="5325"/>
                  <a:pt x="307975" y="12733"/>
                </a:cubicBezTo>
                <a:cubicBezTo>
                  <a:pt x="286279" y="20141"/>
                  <a:pt x="245533" y="35487"/>
                  <a:pt x="234950" y="44483"/>
                </a:cubicBezTo>
                <a:cubicBezTo>
                  <a:pt x="224367" y="53479"/>
                  <a:pt x="252942" y="62475"/>
                  <a:pt x="244475" y="66708"/>
                </a:cubicBezTo>
                <a:cubicBezTo>
                  <a:pt x="236008" y="70941"/>
                  <a:pt x="187325" y="69354"/>
                  <a:pt x="184150" y="69883"/>
                </a:cubicBezTo>
                <a:cubicBezTo>
                  <a:pt x="180975" y="70412"/>
                  <a:pt x="225425" y="69883"/>
                  <a:pt x="225425" y="69883"/>
                </a:cubicBezTo>
                <a:lnTo>
                  <a:pt x="0" y="6353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7DACC3C0-F4D6-7190-95BE-B188DCE15ED5}"/>
              </a:ext>
            </a:extLst>
          </p:cNvPr>
          <p:cNvSpPr/>
          <p:nvPr/>
        </p:nvSpPr>
        <p:spPr>
          <a:xfrm>
            <a:off x="4553402" y="5827823"/>
            <a:ext cx="297903" cy="149309"/>
          </a:xfrm>
          <a:custGeom>
            <a:avLst/>
            <a:gdLst>
              <a:gd name="connsiteX0" fmla="*/ 2723 w 297903"/>
              <a:gd name="connsiteY0" fmla="*/ 1477 h 149309"/>
              <a:gd name="connsiteX1" fmla="*/ 278948 w 297903"/>
              <a:gd name="connsiteY1" fmla="*/ 141177 h 149309"/>
              <a:gd name="connsiteX2" fmla="*/ 259898 w 297903"/>
              <a:gd name="connsiteY2" fmla="*/ 128477 h 149309"/>
              <a:gd name="connsiteX3" fmla="*/ 148773 w 297903"/>
              <a:gd name="connsiteY3" fmla="*/ 93552 h 149309"/>
              <a:gd name="connsiteX4" fmla="*/ 136073 w 297903"/>
              <a:gd name="connsiteY4" fmla="*/ 68152 h 149309"/>
              <a:gd name="connsiteX5" fmla="*/ 2723 w 297903"/>
              <a:gd name="connsiteY5" fmla="*/ 1477 h 14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903" h="149309">
                <a:moveTo>
                  <a:pt x="2723" y="1477"/>
                </a:moveTo>
                <a:lnTo>
                  <a:pt x="278948" y="141177"/>
                </a:lnTo>
                <a:cubicBezTo>
                  <a:pt x="321811" y="162344"/>
                  <a:pt x="281594" y="136414"/>
                  <a:pt x="259898" y="128477"/>
                </a:cubicBezTo>
                <a:cubicBezTo>
                  <a:pt x="238202" y="120540"/>
                  <a:pt x="169411" y="103606"/>
                  <a:pt x="148773" y="93552"/>
                </a:cubicBezTo>
                <a:cubicBezTo>
                  <a:pt x="128135" y="83498"/>
                  <a:pt x="153535" y="80323"/>
                  <a:pt x="136073" y="68152"/>
                </a:cubicBezTo>
                <a:cubicBezTo>
                  <a:pt x="118611" y="55981"/>
                  <a:pt x="-21090" y="-10694"/>
                  <a:pt x="2723" y="14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B9970DAA-0DA2-A7D5-1BA2-5F1212C0EC9F}"/>
              </a:ext>
            </a:extLst>
          </p:cNvPr>
          <p:cNvSpPr/>
          <p:nvPr/>
        </p:nvSpPr>
        <p:spPr>
          <a:xfrm>
            <a:off x="4812401" y="5922369"/>
            <a:ext cx="89428" cy="136866"/>
          </a:xfrm>
          <a:custGeom>
            <a:avLst/>
            <a:gdLst>
              <a:gd name="connsiteX0" fmla="*/ 899 w 89428"/>
              <a:gd name="connsiteY0" fmla="*/ 2181 h 136866"/>
              <a:gd name="connsiteX1" fmla="*/ 42174 w 89428"/>
              <a:gd name="connsiteY1" fmla="*/ 46631 h 136866"/>
              <a:gd name="connsiteX2" fmla="*/ 83449 w 89428"/>
              <a:gd name="connsiteY2" fmla="*/ 132356 h 136866"/>
              <a:gd name="connsiteX3" fmla="*/ 83449 w 89428"/>
              <a:gd name="connsiteY3" fmla="*/ 113306 h 136866"/>
              <a:gd name="connsiteX4" fmla="*/ 899 w 89428"/>
              <a:gd name="connsiteY4" fmla="*/ 2181 h 13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28" h="136866">
                <a:moveTo>
                  <a:pt x="899" y="2181"/>
                </a:moveTo>
                <a:cubicBezTo>
                  <a:pt x="-5980" y="-8931"/>
                  <a:pt x="28416" y="24935"/>
                  <a:pt x="42174" y="46631"/>
                </a:cubicBezTo>
                <a:cubicBezTo>
                  <a:pt x="55932" y="68327"/>
                  <a:pt x="83449" y="132356"/>
                  <a:pt x="83449" y="132356"/>
                </a:cubicBezTo>
                <a:cubicBezTo>
                  <a:pt x="90328" y="143468"/>
                  <a:pt x="92445" y="132885"/>
                  <a:pt x="83449" y="113306"/>
                </a:cubicBezTo>
                <a:cubicBezTo>
                  <a:pt x="74453" y="93727"/>
                  <a:pt x="7778" y="13293"/>
                  <a:pt x="899" y="218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20513409-535B-D764-3865-48627981B0F4}"/>
              </a:ext>
            </a:extLst>
          </p:cNvPr>
          <p:cNvSpPr/>
          <p:nvPr/>
        </p:nvSpPr>
        <p:spPr>
          <a:xfrm>
            <a:off x="4435347" y="6098691"/>
            <a:ext cx="391719" cy="222747"/>
          </a:xfrm>
          <a:custGeom>
            <a:avLst/>
            <a:gdLst>
              <a:gd name="connsiteX0" fmla="*/ 128 w 391719"/>
              <a:gd name="connsiteY0" fmla="*/ 222734 h 222747"/>
              <a:gd name="connsiteX1" fmla="*/ 257303 w 391719"/>
              <a:gd name="connsiteY1" fmla="*/ 51284 h 222747"/>
              <a:gd name="connsiteX2" fmla="*/ 231903 w 391719"/>
              <a:gd name="connsiteY2" fmla="*/ 63984 h 222747"/>
              <a:gd name="connsiteX3" fmla="*/ 390653 w 391719"/>
              <a:gd name="connsiteY3" fmla="*/ 484 h 222747"/>
              <a:gd name="connsiteX4" fmla="*/ 298578 w 391719"/>
              <a:gd name="connsiteY4" fmla="*/ 35409 h 222747"/>
              <a:gd name="connsiteX5" fmla="*/ 244603 w 391719"/>
              <a:gd name="connsiteY5" fmla="*/ 48109 h 222747"/>
              <a:gd name="connsiteX6" fmla="*/ 222378 w 391719"/>
              <a:gd name="connsiteY6" fmla="*/ 60809 h 222747"/>
              <a:gd name="connsiteX7" fmla="*/ 128 w 391719"/>
              <a:gd name="connsiteY7" fmla="*/ 222734 h 22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719" h="222747">
                <a:moveTo>
                  <a:pt x="128" y="222734"/>
                </a:moveTo>
                <a:cubicBezTo>
                  <a:pt x="5949" y="221146"/>
                  <a:pt x="218674" y="77742"/>
                  <a:pt x="257303" y="51284"/>
                </a:cubicBezTo>
                <a:cubicBezTo>
                  <a:pt x="295932" y="24826"/>
                  <a:pt x="209678" y="72451"/>
                  <a:pt x="231903" y="63984"/>
                </a:cubicBezTo>
                <a:cubicBezTo>
                  <a:pt x="254128" y="55517"/>
                  <a:pt x="379541" y="5246"/>
                  <a:pt x="390653" y="484"/>
                </a:cubicBezTo>
                <a:cubicBezTo>
                  <a:pt x="401765" y="-4278"/>
                  <a:pt x="322920" y="27472"/>
                  <a:pt x="298578" y="35409"/>
                </a:cubicBezTo>
                <a:cubicBezTo>
                  <a:pt x="274236" y="43346"/>
                  <a:pt x="257303" y="43876"/>
                  <a:pt x="244603" y="48109"/>
                </a:cubicBezTo>
                <a:cubicBezTo>
                  <a:pt x="231903" y="52342"/>
                  <a:pt x="256774" y="35409"/>
                  <a:pt x="222378" y="60809"/>
                </a:cubicBezTo>
                <a:cubicBezTo>
                  <a:pt x="187982" y="86209"/>
                  <a:pt x="-5693" y="224322"/>
                  <a:pt x="128" y="2227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474DC517-6EB1-9F9C-AF8F-0298D8F90CA4}"/>
              </a:ext>
            </a:extLst>
          </p:cNvPr>
          <p:cNvSpPr/>
          <p:nvPr/>
        </p:nvSpPr>
        <p:spPr>
          <a:xfrm>
            <a:off x="5565622" y="5421944"/>
            <a:ext cx="162256" cy="313013"/>
          </a:xfrm>
          <a:custGeom>
            <a:avLst/>
            <a:gdLst>
              <a:gd name="connsiteX0" fmla="*/ 162078 w 162256"/>
              <a:gd name="connsiteY0" fmla="*/ 956 h 313013"/>
              <a:gd name="connsiteX1" fmla="*/ 35078 w 162256"/>
              <a:gd name="connsiteY1" fmla="*/ 235906 h 313013"/>
              <a:gd name="connsiteX2" fmla="*/ 66828 w 162256"/>
              <a:gd name="connsiteY2" fmla="*/ 166056 h 313013"/>
              <a:gd name="connsiteX3" fmla="*/ 153 w 162256"/>
              <a:gd name="connsiteY3" fmla="*/ 312106 h 313013"/>
              <a:gd name="connsiteX4" fmla="*/ 89053 w 162256"/>
              <a:gd name="connsiteY4" fmla="*/ 83506 h 313013"/>
              <a:gd name="connsiteX5" fmla="*/ 63653 w 162256"/>
              <a:gd name="connsiteY5" fmla="*/ 150181 h 313013"/>
              <a:gd name="connsiteX6" fmla="*/ 162078 w 162256"/>
              <a:gd name="connsiteY6" fmla="*/ 956 h 31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256" h="313013">
                <a:moveTo>
                  <a:pt x="162078" y="956"/>
                </a:moveTo>
                <a:cubicBezTo>
                  <a:pt x="157315" y="15244"/>
                  <a:pt x="50953" y="208389"/>
                  <a:pt x="35078" y="235906"/>
                </a:cubicBezTo>
                <a:cubicBezTo>
                  <a:pt x="19203" y="263423"/>
                  <a:pt x="66828" y="166056"/>
                  <a:pt x="66828" y="166056"/>
                </a:cubicBezTo>
                <a:cubicBezTo>
                  <a:pt x="61007" y="178756"/>
                  <a:pt x="-3551" y="325864"/>
                  <a:pt x="153" y="312106"/>
                </a:cubicBezTo>
                <a:cubicBezTo>
                  <a:pt x="3857" y="298348"/>
                  <a:pt x="78470" y="110493"/>
                  <a:pt x="89053" y="83506"/>
                </a:cubicBezTo>
                <a:cubicBezTo>
                  <a:pt x="99636" y="56519"/>
                  <a:pt x="52541" y="163410"/>
                  <a:pt x="63653" y="150181"/>
                </a:cubicBezTo>
                <a:cubicBezTo>
                  <a:pt x="74765" y="136952"/>
                  <a:pt x="166841" y="-13332"/>
                  <a:pt x="162078" y="9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93902AEC-B5B3-E7B8-F516-3F8EA0EEB961}"/>
              </a:ext>
            </a:extLst>
          </p:cNvPr>
          <p:cNvSpPr/>
          <p:nvPr/>
        </p:nvSpPr>
        <p:spPr>
          <a:xfrm>
            <a:off x="5536695" y="5378443"/>
            <a:ext cx="257685" cy="387357"/>
          </a:xfrm>
          <a:custGeom>
            <a:avLst/>
            <a:gdLst>
              <a:gd name="connsiteX0" fmla="*/ 257680 w 257685"/>
              <a:gd name="connsiteY0" fmla="*/ 7 h 387357"/>
              <a:gd name="connsiteX1" fmla="*/ 79880 w 257685"/>
              <a:gd name="connsiteY1" fmla="*/ 133357 h 387357"/>
              <a:gd name="connsiteX2" fmla="*/ 114805 w 257685"/>
              <a:gd name="connsiteY2" fmla="*/ 111132 h 387357"/>
              <a:gd name="connsiteX3" fmla="*/ 25905 w 257685"/>
              <a:gd name="connsiteY3" fmla="*/ 247657 h 387357"/>
              <a:gd name="connsiteX4" fmla="*/ 6855 w 257685"/>
              <a:gd name="connsiteY4" fmla="*/ 387357 h 387357"/>
              <a:gd name="connsiteX5" fmla="*/ 13205 w 257685"/>
              <a:gd name="connsiteY5" fmla="*/ 247657 h 387357"/>
              <a:gd name="connsiteX6" fmla="*/ 6855 w 257685"/>
              <a:gd name="connsiteY6" fmla="*/ 269882 h 387357"/>
              <a:gd name="connsiteX7" fmla="*/ 124330 w 257685"/>
              <a:gd name="connsiteY7" fmla="*/ 101607 h 387357"/>
              <a:gd name="connsiteX8" fmla="*/ 73530 w 257685"/>
              <a:gd name="connsiteY8" fmla="*/ 127007 h 387357"/>
              <a:gd name="connsiteX9" fmla="*/ 257680 w 257685"/>
              <a:gd name="connsiteY9" fmla="*/ 7 h 38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7685" h="387357">
                <a:moveTo>
                  <a:pt x="257680" y="7"/>
                </a:moveTo>
                <a:cubicBezTo>
                  <a:pt x="258738" y="1065"/>
                  <a:pt x="103692" y="114836"/>
                  <a:pt x="79880" y="133357"/>
                </a:cubicBezTo>
                <a:cubicBezTo>
                  <a:pt x="56068" y="151878"/>
                  <a:pt x="123801" y="92082"/>
                  <a:pt x="114805" y="111132"/>
                </a:cubicBezTo>
                <a:cubicBezTo>
                  <a:pt x="105809" y="130182"/>
                  <a:pt x="43897" y="201620"/>
                  <a:pt x="25905" y="247657"/>
                </a:cubicBezTo>
                <a:cubicBezTo>
                  <a:pt x="7913" y="293694"/>
                  <a:pt x="8972" y="387357"/>
                  <a:pt x="6855" y="387357"/>
                </a:cubicBezTo>
                <a:cubicBezTo>
                  <a:pt x="4738" y="387357"/>
                  <a:pt x="13205" y="267236"/>
                  <a:pt x="13205" y="247657"/>
                </a:cubicBezTo>
                <a:cubicBezTo>
                  <a:pt x="13205" y="228078"/>
                  <a:pt x="-11666" y="294224"/>
                  <a:pt x="6855" y="269882"/>
                </a:cubicBezTo>
                <a:cubicBezTo>
                  <a:pt x="25376" y="245540"/>
                  <a:pt x="113217" y="125420"/>
                  <a:pt x="124330" y="101607"/>
                </a:cubicBezTo>
                <a:cubicBezTo>
                  <a:pt x="135442" y="77795"/>
                  <a:pt x="55009" y="141294"/>
                  <a:pt x="73530" y="127007"/>
                </a:cubicBezTo>
                <a:cubicBezTo>
                  <a:pt x="92051" y="112720"/>
                  <a:pt x="256622" y="-1051"/>
                  <a:pt x="257680" y="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EC8475B1-EE33-CBA2-7251-5AAEB08B332A}"/>
              </a:ext>
            </a:extLst>
          </p:cNvPr>
          <p:cNvSpPr/>
          <p:nvPr/>
        </p:nvSpPr>
        <p:spPr>
          <a:xfrm>
            <a:off x="5578099" y="5355877"/>
            <a:ext cx="584929" cy="159686"/>
          </a:xfrm>
          <a:custGeom>
            <a:avLst/>
            <a:gdLst>
              <a:gd name="connsiteX0" fmla="*/ 86101 w 584929"/>
              <a:gd name="connsiteY0" fmla="*/ 159098 h 159686"/>
              <a:gd name="connsiteX1" fmla="*/ 333751 w 584929"/>
              <a:gd name="connsiteY1" fmla="*/ 35273 h 159686"/>
              <a:gd name="connsiteX2" fmla="*/ 289301 w 584929"/>
              <a:gd name="connsiteY2" fmla="*/ 44798 h 159686"/>
              <a:gd name="connsiteX3" fmla="*/ 317876 w 584929"/>
              <a:gd name="connsiteY3" fmla="*/ 22573 h 159686"/>
              <a:gd name="connsiteX4" fmla="*/ 413126 w 584929"/>
              <a:gd name="connsiteY4" fmla="*/ 47973 h 159686"/>
              <a:gd name="connsiteX5" fmla="*/ 394076 w 584929"/>
              <a:gd name="connsiteY5" fmla="*/ 35273 h 159686"/>
              <a:gd name="connsiteX6" fmla="*/ 368676 w 584929"/>
              <a:gd name="connsiteY6" fmla="*/ 3523 h 159686"/>
              <a:gd name="connsiteX7" fmla="*/ 432176 w 584929"/>
              <a:gd name="connsiteY7" fmla="*/ 19398 h 159686"/>
              <a:gd name="connsiteX8" fmla="*/ 575051 w 584929"/>
              <a:gd name="connsiteY8" fmla="*/ 92423 h 159686"/>
              <a:gd name="connsiteX9" fmla="*/ 559176 w 584929"/>
              <a:gd name="connsiteY9" fmla="*/ 73373 h 159686"/>
              <a:gd name="connsiteX10" fmla="*/ 451226 w 584929"/>
              <a:gd name="connsiteY10" fmla="*/ 348 h 159686"/>
              <a:gd name="connsiteX11" fmla="*/ 171826 w 584929"/>
              <a:gd name="connsiteY11" fmla="*/ 44798 h 159686"/>
              <a:gd name="connsiteX12" fmla="*/ 244851 w 584929"/>
              <a:gd name="connsiteY12" fmla="*/ 22573 h 159686"/>
              <a:gd name="connsiteX13" fmla="*/ 194051 w 584929"/>
              <a:gd name="connsiteY13" fmla="*/ 73373 h 159686"/>
              <a:gd name="connsiteX14" fmla="*/ 241676 w 584929"/>
              <a:gd name="connsiteY14" fmla="*/ 57498 h 159686"/>
              <a:gd name="connsiteX15" fmla="*/ 376 w 584929"/>
              <a:gd name="connsiteY15" fmla="*/ 159098 h 159686"/>
              <a:gd name="connsiteX16" fmla="*/ 184526 w 584929"/>
              <a:gd name="connsiteY16" fmla="*/ 86073 h 159686"/>
              <a:gd name="connsiteX17" fmla="*/ 86101 w 584929"/>
              <a:gd name="connsiteY17" fmla="*/ 159098 h 15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84929" h="159686">
                <a:moveTo>
                  <a:pt x="86101" y="159098"/>
                </a:moveTo>
                <a:cubicBezTo>
                  <a:pt x="110972" y="150631"/>
                  <a:pt x="299884" y="54323"/>
                  <a:pt x="333751" y="35273"/>
                </a:cubicBezTo>
                <a:cubicBezTo>
                  <a:pt x="367618" y="16223"/>
                  <a:pt x="291947" y="46915"/>
                  <a:pt x="289301" y="44798"/>
                </a:cubicBezTo>
                <a:cubicBezTo>
                  <a:pt x="286655" y="42681"/>
                  <a:pt x="297239" y="22044"/>
                  <a:pt x="317876" y="22573"/>
                </a:cubicBezTo>
                <a:cubicBezTo>
                  <a:pt x="338513" y="23102"/>
                  <a:pt x="413126" y="47973"/>
                  <a:pt x="413126" y="47973"/>
                </a:cubicBezTo>
                <a:cubicBezTo>
                  <a:pt x="425826" y="50090"/>
                  <a:pt x="401484" y="42681"/>
                  <a:pt x="394076" y="35273"/>
                </a:cubicBezTo>
                <a:cubicBezTo>
                  <a:pt x="386668" y="27865"/>
                  <a:pt x="362326" y="6169"/>
                  <a:pt x="368676" y="3523"/>
                </a:cubicBezTo>
                <a:cubicBezTo>
                  <a:pt x="375026" y="877"/>
                  <a:pt x="397780" y="4581"/>
                  <a:pt x="432176" y="19398"/>
                </a:cubicBezTo>
                <a:cubicBezTo>
                  <a:pt x="466572" y="34215"/>
                  <a:pt x="575051" y="92423"/>
                  <a:pt x="575051" y="92423"/>
                </a:cubicBezTo>
                <a:cubicBezTo>
                  <a:pt x="596218" y="101419"/>
                  <a:pt x="579813" y="88719"/>
                  <a:pt x="559176" y="73373"/>
                </a:cubicBezTo>
                <a:cubicBezTo>
                  <a:pt x="538539" y="58027"/>
                  <a:pt x="515784" y="5110"/>
                  <a:pt x="451226" y="348"/>
                </a:cubicBezTo>
                <a:cubicBezTo>
                  <a:pt x="386668" y="-4414"/>
                  <a:pt x="206222" y="41094"/>
                  <a:pt x="171826" y="44798"/>
                </a:cubicBezTo>
                <a:cubicBezTo>
                  <a:pt x="137430" y="48502"/>
                  <a:pt x="241147" y="17811"/>
                  <a:pt x="244851" y="22573"/>
                </a:cubicBezTo>
                <a:cubicBezTo>
                  <a:pt x="248555" y="27335"/>
                  <a:pt x="194580" y="67552"/>
                  <a:pt x="194051" y="73373"/>
                </a:cubicBezTo>
                <a:cubicBezTo>
                  <a:pt x="193522" y="79194"/>
                  <a:pt x="273955" y="43210"/>
                  <a:pt x="241676" y="57498"/>
                </a:cubicBezTo>
                <a:cubicBezTo>
                  <a:pt x="209397" y="71785"/>
                  <a:pt x="9901" y="154335"/>
                  <a:pt x="376" y="159098"/>
                </a:cubicBezTo>
                <a:cubicBezTo>
                  <a:pt x="-9149" y="163861"/>
                  <a:pt x="164947" y="90306"/>
                  <a:pt x="184526" y="86073"/>
                </a:cubicBezTo>
                <a:cubicBezTo>
                  <a:pt x="204105" y="81840"/>
                  <a:pt x="61230" y="167565"/>
                  <a:pt x="86101" y="1590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D1E311BB-0C27-9987-CD82-4B2B28EACE8B}"/>
              </a:ext>
            </a:extLst>
          </p:cNvPr>
          <p:cNvSpPr/>
          <p:nvPr/>
        </p:nvSpPr>
        <p:spPr>
          <a:xfrm>
            <a:off x="5883179" y="5342153"/>
            <a:ext cx="345173" cy="103712"/>
          </a:xfrm>
          <a:custGeom>
            <a:avLst/>
            <a:gdLst>
              <a:gd name="connsiteX0" fmla="*/ 96 w 345173"/>
              <a:gd name="connsiteY0" fmla="*/ 14072 h 103712"/>
              <a:gd name="connsiteX1" fmla="*/ 187421 w 345173"/>
              <a:gd name="connsiteY1" fmla="*/ 4547 h 103712"/>
              <a:gd name="connsiteX2" fmla="*/ 330296 w 345173"/>
              <a:gd name="connsiteY2" fmla="*/ 96622 h 103712"/>
              <a:gd name="connsiteX3" fmla="*/ 327121 w 345173"/>
              <a:gd name="connsiteY3" fmla="*/ 87097 h 103712"/>
              <a:gd name="connsiteX4" fmla="*/ 209646 w 345173"/>
              <a:gd name="connsiteY4" fmla="*/ 4547 h 103712"/>
              <a:gd name="connsiteX5" fmla="*/ 212821 w 345173"/>
              <a:gd name="connsiteY5" fmla="*/ 14072 h 103712"/>
              <a:gd name="connsiteX6" fmla="*/ 96 w 345173"/>
              <a:gd name="connsiteY6" fmla="*/ 14072 h 10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173" h="103712">
                <a:moveTo>
                  <a:pt x="96" y="14072"/>
                </a:moveTo>
                <a:cubicBezTo>
                  <a:pt x="-4137" y="12485"/>
                  <a:pt x="132388" y="-9211"/>
                  <a:pt x="187421" y="4547"/>
                </a:cubicBezTo>
                <a:cubicBezTo>
                  <a:pt x="242454" y="18305"/>
                  <a:pt x="330296" y="96622"/>
                  <a:pt x="330296" y="96622"/>
                </a:cubicBezTo>
                <a:cubicBezTo>
                  <a:pt x="353579" y="110380"/>
                  <a:pt x="347229" y="102443"/>
                  <a:pt x="327121" y="87097"/>
                </a:cubicBezTo>
                <a:cubicBezTo>
                  <a:pt x="307013" y="71751"/>
                  <a:pt x="209646" y="4547"/>
                  <a:pt x="209646" y="4547"/>
                </a:cubicBezTo>
                <a:cubicBezTo>
                  <a:pt x="190596" y="-7624"/>
                  <a:pt x="251450" y="10368"/>
                  <a:pt x="212821" y="14072"/>
                </a:cubicBezTo>
                <a:cubicBezTo>
                  <a:pt x="174192" y="17776"/>
                  <a:pt x="4329" y="15659"/>
                  <a:pt x="96" y="1407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210C182B-9E48-1D6E-772C-49172869B19B}"/>
              </a:ext>
            </a:extLst>
          </p:cNvPr>
          <p:cNvSpPr/>
          <p:nvPr/>
        </p:nvSpPr>
        <p:spPr>
          <a:xfrm>
            <a:off x="5915025" y="5421692"/>
            <a:ext cx="289593" cy="179008"/>
          </a:xfrm>
          <a:custGeom>
            <a:avLst/>
            <a:gdLst>
              <a:gd name="connsiteX0" fmla="*/ 288925 w 289593"/>
              <a:gd name="connsiteY0" fmla="*/ 1208 h 179008"/>
              <a:gd name="connsiteX1" fmla="*/ 139700 w 289593"/>
              <a:gd name="connsiteY1" fmla="*/ 153608 h 179008"/>
              <a:gd name="connsiteX2" fmla="*/ 165100 w 289593"/>
              <a:gd name="connsiteY2" fmla="*/ 121858 h 179008"/>
              <a:gd name="connsiteX3" fmla="*/ 123825 w 289593"/>
              <a:gd name="connsiteY3" fmla="*/ 166308 h 179008"/>
              <a:gd name="connsiteX4" fmla="*/ 130175 w 289593"/>
              <a:gd name="connsiteY4" fmla="*/ 147258 h 179008"/>
              <a:gd name="connsiteX5" fmla="*/ 50800 w 289593"/>
              <a:gd name="connsiteY5" fmla="*/ 159958 h 179008"/>
              <a:gd name="connsiteX6" fmla="*/ 0 w 289593"/>
              <a:gd name="connsiteY6" fmla="*/ 179008 h 179008"/>
              <a:gd name="connsiteX7" fmla="*/ 76200 w 289593"/>
              <a:gd name="connsiteY7" fmla="*/ 150433 h 179008"/>
              <a:gd name="connsiteX8" fmla="*/ 127000 w 289593"/>
              <a:gd name="connsiteY8" fmla="*/ 125033 h 179008"/>
              <a:gd name="connsiteX9" fmla="*/ 130175 w 289593"/>
              <a:gd name="connsiteY9" fmla="*/ 147258 h 179008"/>
              <a:gd name="connsiteX10" fmla="*/ 168275 w 289593"/>
              <a:gd name="connsiteY10" fmla="*/ 112333 h 179008"/>
              <a:gd name="connsiteX11" fmla="*/ 152400 w 289593"/>
              <a:gd name="connsiteY11" fmla="*/ 140908 h 179008"/>
              <a:gd name="connsiteX12" fmla="*/ 219075 w 289593"/>
              <a:gd name="connsiteY12" fmla="*/ 67883 h 179008"/>
              <a:gd name="connsiteX13" fmla="*/ 196850 w 289593"/>
              <a:gd name="connsiteY13" fmla="*/ 80583 h 179008"/>
              <a:gd name="connsiteX14" fmla="*/ 288925 w 289593"/>
              <a:gd name="connsiteY14" fmla="*/ 1208 h 17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9593" h="179008">
                <a:moveTo>
                  <a:pt x="288925" y="1208"/>
                </a:moveTo>
                <a:cubicBezTo>
                  <a:pt x="279400" y="13379"/>
                  <a:pt x="160337" y="133500"/>
                  <a:pt x="139700" y="153608"/>
                </a:cubicBezTo>
                <a:cubicBezTo>
                  <a:pt x="119063" y="173716"/>
                  <a:pt x="167746" y="119741"/>
                  <a:pt x="165100" y="121858"/>
                </a:cubicBezTo>
                <a:cubicBezTo>
                  <a:pt x="162454" y="123975"/>
                  <a:pt x="123825" y="166308"/>
                  <a:pt x="123825" y="166308"/>
                </a:cubicBezTo>
                <a:cubicBezTo>
                  <a:pt x="118004" y="170541"/>
                  <a:pt x="142346" y="148316"/>
                  <a:pt x="130175" y="147258"/>
                </a:cubicBezTo>
                <a:cubicBezTo>
                  <a:pt x="118004" y="146200"/>
                  <a:pt x="72496" y="154666"/>
                  <a:pt x="50800" y="159958"/>
                </a:cubicBezTo>
                <a:cubicBezTo>
                  <a:pt x="29104" y="165250"/>
                  <a:pt x="0" y="179008"/>
                  <a:pt x="0" y="179008"/>
                </a:cubicBezTo>
                <a:cubicBezTo>
                  <a:pt x="4233" y="177421"/>
                  <a:pt x="55033" y="159429"/>
                  <a:pt x="76200" y="150433"/>
                </a:cubicBezTo>
                <a:cubicBezTo>
                  <a:pt x="97367" y="141437"/>
                  <a:pt x="118004" y="125562"/>
                  <a:pt x="127000" y="125033"/>
                </a:cubicBezTo>
                <a:cubicBezTo>
                  <a:pt x="135996" y="124504"/>
                  <a:pt x="123296" y="149375"/>
                  <a:pt x="130175" y="147258"/>
                </a:cubicBezTo>
                <a:cubicBezTo>
                  <a:pt x="137054" y="145141"/>
                  <a:pt x="164571" y="113391"/>
                  <a:pt x="168275" y="112333"/>
                </a:cubicBezTo>
                <a:cubicBezTo>
                  <a:pt x="171979" y="111275"/>
                  <a:pt x="143933" y="148316"/>
                  <a:pt x="152400" y="140908"/>
                </a:cubicBezTo>
                <a:cubicBezTo>
                  <a:pt x="160867" y="133500"/>
                  <a:pt x="211667" y="77937"/>
                  <a:pt x="219075" y="67883"/>
                </a:cubicBezTo>
                <a:cubicBezTo>
                  <a:pt x="226483" y="57829"/>
                  <a:pt x="190500" y="88520"/>
                  <a:pt x="196850" y="80583"/>
                </a:cubicBezTo>
                <a:cubicBezTo>
                  <a:pt x="203200" y="72646"/>
                  <a:pt x="298450" y="-10963"/>
                  <a:pt x="288925" y="120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39D09D19-B2A2-83D4-25CD-64AEE08C6160}"/>
              </a:ext>
            </a:extLst>
          </p:cNvPr>
          <p:cNvSpPr/>
          <p:nvPr/>
        </p:nvSpPr>
        <p:spPr>
          <a:xfrm>
            <a:off x="5603875" y="5425815"/>
            <a:ext cx="511445" cy="305060"/>
          </a:xfrm>
          <a:custGeom>
            <a:avLst/>
            <a:gdLst>
              <a:gd name="connsiteX0" fmla="*/ 0 w 511445"/>
              <a:gd name="connsiteY0" fmla="*/ 305060 h 305060"/>
              <a:gd name="connsiteX1" fmla="*/ 228600 w 511445"/>
              <a:gd name="connsiteY1" fmla="*/ 187585 h 305060"/>
              <a:gd name="connsiteX2" fmla="*/ 203200 w 511445"/>
              <a:gd name="connsiteY2" fmla="*/ 219335 h 305060"/>
              <a:gd name="connsiteX3" fmla="*/ 409575 w 511445"/>
              <a:gd name="connsiteY3" fmla="*/ 127260 h 305060"/>
              <a:gd name="connsiteX4" fmla="*/ 387350 w 511445"/>
              <a:gd name="connsiteY4" fmla="*/ 143135 h 305060"/>
              <a:gd name="connsiteX5" fmla="*/ 457200 w 511445"/>
              <a:gd name="connsiteY5" fmla="*/ 70110 h 305060"/>
              <a:gd name="connsiteX6" fmla="*/ 460375 w 511445"/>
              <a:gd name="connsiteY6" fmla="*/ 260 h 305060"/>
              <a:gd name="connsiteX7" fmla="*/ 469900 w 511445"/>
              <a:gd name="connsiteY7" fmla="*/ 44710 h 305060"/>
              <a:gd name="connsiteX8" fmla="*/ 482600 w 511445"/>
              <a:gd name="connsiteY8" fmla="*/ 47885 h 305060"/>
              <a:gd name="connsiteX9" fmla="*/ 511175 w 511445"/>
              <a:gd name="connsiteY9" fmla="*/ 51060 h 305060"/>
              <a:gd name="connsiteX10" fmla="*/ 492125 w 511445"/>
              <a:gd name="connsiteY10" fmla="*/ 60585 h 305060"/>
              <a:gd name="connsiteX11" fmla="*/ 419100 w 511445"/>
              <a:gd name="connsiteY11" fmla="*/ 130435 h 305060"/>
              <a:gd name="connsiteX12" fmla="*/ 444500 w 511445"/>
              <a:gd name="connsiteY12" fmla="*/ 76460 h 305060"/>
              <a:gd name="connsiteX13" fmla="*/ 349250 w 511445"/>
              <a:gd name="connsiteY13" fmla="*/ 143135 h 305060"/>
              <a:gd name="connsiteX14" fmla="*/ 355600 w 511445"/>
              <a:gd name="connsiteY14" fmla="*/ 124085 h 305060"/>
              <a:gd name="connsiteX15" fmla="*/ 250825 w 511445"/>
              <a:gd name="connsiteY15" fmla="*/ 187585 h 305060"/>
              <a:gd name="connsiteX16" fmla="*/ 266700 w 511445"/>
              <a:gd name="connsiteY16" fmla="*/ 165360 h 305060"/>
              <a:gd name="connsiteX17" fmla="*/ 187325 w 511445"/>
              <a:gd name="connsiteY17" fmla="*/ 219335 h 305060"/>
              <a:gd name="connsiteX18" fmla="*/ 215900 w 511445"/>
              <a:gd name="connsiteY18" fmla="*/ 203460 h 305060"/>
              <a:gd name="connsiteX19" fmla="*/ 0 w 511445"/>
              <a:gd name="connsiteY19" fmla="*/ 305060 h 30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1445" h="305060">
                <a:moveTo>
                  <a:pt x="0" y="305060"/>
                </a:moveTo>
                <a:cubicBezTo>
                  <a:pt x="2117" y="302414"/>
                  <a:pt x="194733" y="201873"/>
                  <a:pt x="228600" y="187585"/>
                </a:cubicBezTo>
                <a:cubicBezTo>
                  <a:pt x="262467" y="173297"/>
                  <a:pt x="173038" y="229389"/>
                  <a:pt x="203200" y="219335"/>
                </a:cubicBezTo>
                <a:cubicBezTo>
                  <a:pt x="233362" y="209281"/>
                  <a:pt x="378883" y="139960"/>
                  <a:pt x="409575" y="127260"/>
                </a:cubicBezTo>
                <a:cubicBezTo>
                  <a:pt x="440267" y="114560"/>
                  <a:pt x="379413" y="152660"/>
                  <a:pt x="387350" y="143135"/>
                </a:cubicBezTo>
                <a:cubicBezTo>
                  <a:pt x="395287" y="133610"/>
                  <a:pt x="445029" y="93922"/>
                  <a:pt x="457200" y="70110"/>
                </a:cubicBezTo>
                <a:cubicBezTo>
                  <a:pt x="469371" y="46297"/>
                  <a:pt x="458258" y="4493"/>
                  <a:pt x="460375" y="260"/>
                </a:cubicBezTo>
                <a:cubicBezTo>
                  <a:pt x="462492" y="-3973"/>
                  <a:pt x="469900" y="44710"/>
                  <a:pt x="469900" y="44710"/>
                </a:cubicBezTo>
                <a:cubicBezTo>
                  <a:pt x="473604" y="52647"/>
                  <a:pt x="475721" y="46827"/>
                  <a:pt x="482600" y="47885"/>
                </a:cubicBezTo>
                <a:cubicBezTo>
                  <a:pt x="489479" y="48943"/>
                  <a:pt x="511175" y="51060"/>
                  <a:pt x="511175" y="51060"/>
                </a:cubicBezTo>
                <a:cubicBezTo>
                  <a:pt x="512763" y="53177"/>
                  <a:pt x="507471" y="47356"/>
                  <a:pt x="492125" y="60585"/>
                </a:cubicBezTo>
                <a:cubicBezTo>
                  <a:pt x="476779" y="73814"/>
                  <a:pt x="427037" y="127789"/>
                  <a:pt x="419100" y="130435"/>
                </a:cubicBezTo>
                <a:cubicBezTo>
                  <a:pt x="411163" y="133081"/>
                  <a:pt x="456142" y="74343"/>
                  <a:pt x="444500" y="76460"/>
                </a:cubicBezTo>
                <a:cubicBezTo>
                  <a:pt x="432858" y="78577"/>
                  <a:pt x="349250" y="143135"/>
                  <a:pt x="349250" y="143135"/>
                </a:cubicBezTo>
                <a:cubicBezTo>
                  <a:pt x="334433" y="151072"/>
                  <a:pt x="372004" y="116677"/>
                  <a:pt x="355600" y="124085"/>
                </a:cubicBezTo>
                <a:cubicBezTo>
                  <a:pt x="339196" y="131493"/>
                  <a:pt x="265642" y="180706"/>
                  <a:pt x="250825" y="187585"/>
                </a:cubicBezTo>
                <a:cubicBezTo>
                  <a:pt x="236008" y="194464"/>
                  <a:pt x="277283" y="160068"/>
                  <a:pt x="266700" y="165360"/>
                </a:cubicBezTo>
                <a:cubicBezTo>
                  <a:pt x="256117" y="170652"/>
                  <a:pt x="195792" y="212985"/>
                  <a:pt x="187325" y="219335"/>
                </a:cubicBezTo>
                <a:cubicBezTo>
                  <a:pt x="178858" y="225685"/>
                  <a:pt x="248708" y="188114"/>
                  <a:pt x="215900" y="203460"/>
                </a:cubicBezTo>
                <a:lnTo>
                  <a:pt x="0" y="30506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940281CD-030B-7DD0-87E5-AD9C44FA8793}"/>
              </a:ext>
            </a:extLst>
          </p:cNvPr>
          <p:cNvSpPr/>
          <p:nvPr/>
        </p:nvSpPr>
        <p:spPr>
          <a:xfrm>
            <a:off x="5584770" y="5565264"/>
            <a:ext cx="70407" cy="168865"/>
          </a:xfrm>
          <a:custGeom>
            <a:avLst/>
            <a:gdLst>
              <a:gd name="connsiteX0" fmla="*/ 55 w 70407"/>
              <a:gd name="connsiteY0" fmla="*/ 511 h 168865"/>
              <a:gd name="connsiteX1" fmla="*/ 34980 w 70407"/>
              <a:gd name="connsiteY1" fmla="*/ 70361 h 168865"/>
              <a:gd name="connsiteX2" fmla="*/ 22280 w 70407"/>
              <a:gd name="connsiteY2" fmla="*/ 130686 h 168865"/>
              <a:gd name="connsiteX3" fmla="*/ 3230 w 70407"/>
              <a:gd name="connsiteY3" fmla="*/ 168786 h 168865"/>
              <a:gd name="connsiteX4" fmla="*/ 22280 w 70407"/>
              <a:gd name="connsiteY4" fmla="*/ 140211 h 168865"/>
              <a:gd name="connsiteX5" fmla="*/ 69905 w 70407"/>
              <a:gd name="connsiteY5" fmla="*/ 124336 h 168865"/>
              <a:gd name="connsiteX6" fmla="*/ 47680 w 70407"/>
              <a:gd name="connsiteY6" fmla="*/ 121161 h 168865"/>
              <a:gd name="connsiteX7" fmla="*/ 54030 w 70407"/>
              <a:gd name="connsiteY7" fmla="*/ 92586 h 168865"/>
              <a:gd name="connsiteX8" fmla="*/ 44505 w 70407"/>
              <a:gd name="connsiteY8" fmla="*/ 108461 h 168865"/>
              <a:gd name="connsiteX9" fmla="*/ 55 w 70407"/>
              <a:gd name="connsiteY9" fmla="*/ 511 h 16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407" h="168865">
                <a:moveTo>
                  <a:pt x="55" y="511"/>
                </a:moveTo>
                <a:cubicBezTo>
                  <a:pt x="-1533" y="-5839"/>
                  <a:pt x="31276" y="48665"/>
                  <a:pt x="34980" y="70361"/>
                </a:cubicBezTo>
                <a:cubicBezTo>
                  <a:pt x="38684" y="92057"/>
                  <a:pt x="27572" y="114282"/>
                  <a:pt x="22280" y="130686"/>
                </a:cubicBezTo>
                <a:cubicBezTo>
                  <a:pt x="16988" y="147090"/>
                  <a:pt x="3230" y="167199"/>
                  <a:pt x="3230" y="168786"/>
                </a:cubicBezTo>
                <a:cubicBezTo>
                  <a:pt x="3230" y="170373"/>
                  <a:pt x="11168" y="147619"/>
                  <a:pt x="22280" y="140211"/>
                </a:cubicBezTo>
                <a:cubicBezTo>
                  <a:pt x="33393" y="132803"/>
                  <a:pt x="65672" y="127511"/>
                  <a:pt x="69905" y="124336"/>
                </a:cubicBezTo>
                <a:cubicBezTo>
                  <a:pt x="74138" y="121161"/>
                  <a:pt x="50326" y="126453"/>
                  <a:pt x="47680" y="121161"/>
                </a:cubicBezTo>
                <a:cubicBezTo>
                  <a:pt x="45034" y="115869"/>
                  <a:pt x="54030" y="92586"/>
                  <a:pt x="54030" y="92586"/>
                </a:cubicBezTo>
                <a:cubicBezTo>
                  <a:pt x="53501" y="90469"/>
                  <a:pt x="51384" y="121161"/>
                  <a:pt x="44505" y="108461"/>
                </a:cubicBezTo>
                <a:cubicBezTo>
                  <a:pt x="37626" y="95761"/>
                  <a:pt x="1643" y="6861"/>
                  <a:pt x="55" y="5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A4E053A8-E811-D954-3AA9-A93D9F5EB008}"/>
              </a:ext>
            </a:extLst>
          </p:cNvPr>
          <p:cNvSpPr/>
          <p:nvPr/>
        </p:nvSpPr>
        <p:spPr>
          <a:xfrm>
            <a:off x="5854636" y="5389418"/>
            <a:ext cx="285777" cy="87457"/>
          </a:xfrm>
          <a:custGeom>
            <a:avLst/>
            <a:gdLst>
              <a:gd name="connsiteX0" fmla="*/ 64 w 285777"/>
              <a:gd name="connsiteY0" fmla="*/ 11257 h 87457"/>
              <a:gd name="connsiteX1" fmla="*/ 196914 w 285777"/>
              <a:gd name="connsiteY1" fmla="*/ 20782 h 87457"/>
              <a:gd name="connsiteX2" fmla="*/ 181039 w 285777"/>
              <a:gd name="connsiteY2" fmla="*/ 20782 h 87457"/>
              <a:gd name="connsiteX3" fmla="*/ 228664 w 285777"/>
              <a:gd name="connsiteY3" fmla="*/ 36657 h 87457"/>
              <a:gd name="connsiteX4" fmla="*/ 282639 w 285777"/>
              <a:gd name="connsiteY4" fmla="*/ 49357 h 87457"/>
              <a:gd name="connsiteX5" fmla="*/ 276289 w 285777"/>
              <a:gd name="connsiteY5" fmla="*/ 43007 h 87457"/>
              <a:gd name="connsiteX6" fmla="*/ 250889 w 285777"/>
              <a:gd name="connsiteY6" fmla="*/ 87457 h 87457"/>
              <a:gd name="connsiteX7" fmla="*/ 266764 w 285777"/>
              <a:gd name="connsiteY7" fmla="*/ 43007 h 87457"/>
              <a:gd name="connsiteX8" fmla="*/ 146114 w 285777"/>
              <a:gd name="connsiteY8" fmla="*/ 1732 h 87457"/>
              <a:gd name="connsiteX9" fmla="*/ 174689 w 285777"/>
              <a:gd name="connsiteY9" fmla="*/ 8082 h 87457"/>
              <a:gd name="connsiteX10" fmla="*/ 64 w 285777"/>
              <a:gd name="connsiteY10" fmla="*/ 11257 h 8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77" h="87457">
                <a:moveTo>
                  <a:pt x="64" y="11257"/>
                </a:moveTo>
                <a:cubicBezTo>
                  <a:pt x="3768" y="13374"/>
                  <a:pt x="196914" y="20782"/>
                  <a:pt x="196914" y="20782"/>
                </a:cubicBezTo>
                <a:cubicBezTo>
                  <a:pt x="227076" y="22369"/>
                  <a:pt x="175747" y="18136"/>
                  <a:pt x="181039" y="20782"/>
                </a:cubicBezTo>
                <a:cubicBezTo>
                  <a:pt x="186331" y="23428"/>
                  <a:pt x="211731" y="31895"/>
                  <a:pt x="228664" y="36657"/>
                </a:cubicBezTo>
                <a:cubicBezTo>
                  <a:pt x="245597" y="41419"/>
                  <a:pt x="282639" y="49357"/>
                  <a:pt x="282639" y="49357"/>
                </a:cubicBezTo>
                <a:cubicBezTo>
                  <a:pt x="290576" y="50415"/>
                  <a:pt x="281581" y="36657"/>
                  <a:pt x="276289" y="43007"/>
                </a:cubicBezTo>
                <a:cubicBezTo>
                  <a:pt x="270997" y="49357"/>
                  <a:pt x="252476" y="87457"/>
                  <a:pt x="250889" y="87457"/>
                </a:cubicBezTo>
                <a:cubicBezTo>
                  <a:pt x="249302" y="87457"/>
                  <a:pt x="284226" y="57294"/>
                  <a:pt x="266764" y="43007"/>
                </a:cubicBezTo>
                <a:cubicBezTo>
                  <a:pt x="249302" y="28720"/>
                  <a:pt x="161460" y="7553"/>
                  <a:pt x="146114" y="1732"/>
                </a:cubicBezTo>
                <a:cubicBezTo>
                  <a:pt x="130768" y="-4089"/>
                  <a:pt x="195326" y="6495"/>
                  <a:pt x="174689" y="8082"/>
                </a:cubicBezTo>
                <a:cubicBezTo>
                  <a:pt x="154052" y="9669"/>
                  <a:pt x="-3640" y="9140"/>
                  <a:pt x="64" y="1125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CF3F5377-8C7D-455D-DED8-D56E190E47A2}"/>
              </a:ext>
            </a:extLst>
          </p:cNvPr>
          <p:cNvSpPr/>
          <p:nvPr/>
        </p:nvSpPr>
        <p:spPr>
          <a:xfrm>
            <a:off x="5631162" y="5397477"/>
            <a:ext cx="317853" cy="292508"/>
          </a:xfrm>
          <a:custGeom>
            <a:avLst/>
            <a:gdLst>
              <a:gd name="connsiteX0" fmla="*/ 191788 w 317853"/>
              <a:gd name="connsiteY0" fmla="*/ 23 h 292508"/>
              <a:gd name="connsiteX1" fmla="*/ 264813 w 317853"/>
              <a:gd name="connsiteY1" fmla="*/ 53998 h 292508"/>
              <a:gd name="connsiteX2" fmla="*/ 309263 w 317853"/>
              <a:gd name="connsiteY2" fmla="*/ 117498 h 292508"/>
              <a:gd name="connsiteX3" fmla="*/ 299738 w 317853"/>
              <a:gd name="connsiteY3" fmla="*/ 171473 h 292508"/>
              <a:gd name="connsiteX4" fmla="*/ 131463 w 317853"/>
              <a:gd name="connsiteY4" fmla="*/ 263548 h 292508"/>
              <a:gd name="connsiteX5" fmla="*/ 20338 w 317853"/>
              <a:gd name="connsiteY5" fmla="*/ 292123 h 292508"/>
              <a:gd name="connsiteX6" fmla="*/ 20338 w 317853"/>
              <a:gd name="connsiteY6" fmla="*/ 247673 h 292508"/>
              <a:gd name="connsiteX7" fmla="*/ 1288 w 317853"/>
              <a:gd name="connsiteY7" fmla="*/ 200048 h 292508"/>
              <a:gd name="connsiteX8" fmla="*/ 61613 w 317853"/>
              <a:gd name="connsiteY8" fmla="*/ 98448 h 292508"/>
              <a:gd name="connsiteX9" fmla="*/ 90188 w 317853"/>
              <a:gd name="connsiteY9" fmla="*/ 60348 h 292508"/>
              <a:gd name="connsiteX10" fmla="*/ 191788 w 317853"/>
              <a:gd name="connsiteY10" fmla="*/ 23 h 29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7853" h="292508">
                <a:moveTo>
                  <a:pt x="191788" y="23"/>
                </a:moveTo>
                <a:cubicBezTo>
                  <a:pt x="220892" y="-1035"/>
                  <a:pt x="245234" y="34419"/>
                  <a:pt x="264813" y="53998"/>
                </a:cubicBezTo>
                <a:cubicBezTo>
                  <a:pt x="284392" y="73577"/>
                  <a:pt x="303442" y="97919"/>
                  <a:pt x="309263" y="117498"/>
                </a:cubicBezTo>
                <a:cubicBezTo>
                  <a:pt x="315084" y="137077"/>
                  <a:pt x="329371" y="147131"/>
                  <a:pt x="299738" y="171473"/>
                </a:cubicBezTo>
                <a:cubicBezTo>
                  <a:pt x="270105" y="195815"/>
                  <a:pt x="178030" y="243440"/>
                  <a:pt x="131463" y="263548"/>
                </a:cubicBezTo>
                <a:cubicBezTo>
                  <a:pt x="84896" y="283656"/>
                  <a:pt x="38859" y="294769"/>
                  <a:pt x="20338" y="292123"/>
                </a:cubicBezTo>
                <a:cubicBezTo>
                  <a:pt x="1817" y="289477"/>
                  <a:pt x="23513" y="263019"/>
                  <a:pt x="20338" y="247673"/>
                </a:cubicBezTo>
                <a:cubicBezTo>
                  <a:pt x="17163" y="232327"/>
                  <a:pt x="-5591" y="224919"/>
                  <a:pt x="1288" y="200048"/>
                </a:cubicBezTo>
                <a:cubicBezTo>
                  <a:pt x="8167" y="175177"/>
                  <a:pt x="46796" y="121731"/>
                  <a:pt x="61613" y="98448"/>
                </a:cubicBezTo>
                <a:cubicBezTo>
                  <a:pt x="76430" y="75165"/>
                  <a:pt x="75371" y="73577"/>
                  <a:pt x="90188" y="60348"/>
                </a:cubicBezTo>
                <a:cubicBezTo>
                  <a:pt x="105005" y="47119"/>
                  <a:pt x="162684" y="1081"/>
                  <a:pt x="191788" y="2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F9F1BD75-935A-5735-7CD2-B32C760BCB40}"/>
              </a:ext>
            </a:extLst>
          </p:cNvPr>
          <p:cNvSpPr/>
          <p:nvPr/>
        </p:nvSpPr>
        <p:spPr>
          <a:xfrm>
            <a:off x="5810197" y="5465519"/>
            <a:ext cx="79736" cy="797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41FA55C3-DFA8-C412-9F7D-1CCE61A9792F}"/>
              </a:ext>
            </a:extLst>
          </p:cNvPr>
          <p:cNvSpPr/>
          <p:nvPr/>
        </p:nvSpPr>
        <p:spPr>
          <a:xfrm>
            <a:off x="5542403" y="5267148"/>
            <a:ext cx="420425" cy="331025"/>
          </a:xfrm>
          <a:custGeom>
            <a:avLst/>
            <a:gdLst>
              <a:gd name="connsiteX0" fmla="*/ 1147 w 420425"/>
              <a:gd name="connsiteY0" fmla="*/ 330377 h 331025"/>
              <a:gd name="connsiteX1" fmla="*/ 163072 w 420425"/>
              <a:gd name="connsiteY1" fmla="*/ 63677 h 331025"/>
              <a:gd name="connsiteX2" fmla="*/ 121797 w 420425"/>
              <a:gd name="connsiteY2" fmla="*/ 136702 h 331025"/>
              <a:gd name="connsiteX3" fmla="*/ 201172 w 420425"/>
              <a:gd name="connsiteY3" fmla="*/ 54152 h 331025"/>
              <a:gd name="connsiteX4" fmla="*/ 340872 w 420425"/>
              <a:gd name="connsiteY4" fmla="*/ 3352 h 331025"/>
              <a:gd name="connsiteX5" fmla="*/ 296422 w 420425"/>
              <a:gd name="connsiteY5" fmla="*/ 16052 h 331025"/>
              <a:gd name="connsiteX6" fmla="*/ 420247 w 420425"/>
              <a:gd name="connsiteY6" fmla="*/ 177 h 331025"/>
              <a:gd name="connsiteX7" fmla="*/ 318647 w 420425"/>
              <a:gd name="connsiteY7" fmla="*/ 28752 h 331025"/>
              <a:gd name="connsiteX8" fmla="*/ 115447 w 420425"/>
              <a:gd name="connsiteY8" fmla="*/ 66852 h 331025"/>
              <a:gd name="connsiteX9" fmla="*/ 178947 w 420425"/>
              <a:gd name="connsiteY9" fmla="*/ 63677 h 331025"/>
              <a:gd name="connsiteX10" fmla="*/ 74172 w 420425"/>
              <a:gd name="connsiteY10" fmla="*/ 158927 h 331025"/>
              <a:gd name="connsiteX11" fmla="*/ 90047 w 420425"/>
              <a:gd name="connsiteY11" fmla="*/ 139877 h 331025"/>
              <a:gd name="connsiteX12" fmla="*/ 1147 w 420425"/>
              <a:gd name="connsiteY12" fmla="*/ 330377 h 33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0425" h="331025">
                <a:moveTo>
                  <a:pt x="1147" y="330377"/>
                </a:moveTo>
                <a:cubicBezTo>
                  <a:pt x="13318" y="317677"/>
                  <a:pt x="142964" y="95956"/>
                  <a:pt x="163072" y="63677"/>
                </a:cubicBezTo>
                <a:cubicBezTo>
                  <a:pt x="183180" y="31398"/>
                  <a:pt x="115447" y="138289"/>
                  <a:pt x="121797" y="136702"/>
                </a:cubicBezTo>
                <a:cubicBezTo>
                  <a:pt x="128147" y="135114"/>
                  <a:pt x="164660" y="76377"/>
                  <a:pt x="201172" y="54152"/>
                </a:cubicBezTo>
                <a:cubicBezTo>
                  <a:pt x="237684" y="31927"/>
                  <a:pt x="324997" y="9702"/>
                  <a:pt x="340872" y="3352"/>
                </a:cubicBezTo>
                <a:cubicBezTo>
                  <a:pt x="356747" y="-2998"/>
                  <a:pt x="283193" y="16581"/>
                  <a:pt x="296422" y="16052"/>
                </a:cubicBezTo>
                <a:cubicBezTo>
                  <a:pt x="309651" y="15523"/>
                  <a:pt x="416543" y="-1940"/>
                  <a:pt x="420247" y="177"/>
                </a:cubicBezTo>
                <a:cubicBezTo>
                  <a:pt x="423951" y="2294"/>
                  <a:pt x="369447" y="17639"/>
                  <a:pt x="318647" y="28752"/>
                </a:cubicBezTo>
                <a:cubicBezTo>
                  <a:pt x="267847" y="39864"/>
                  <a:pt x="138730" y="61031"/>
                  <a:pt x="115447" y="66852"/>
                </a:cubicBezTo>
                <a:cubicBezTo>
                  <a:pt x="92164" y="72673"/>
                  <a:pt x="185826" y="48331"/>
                  <a:pt x="178947" y="63677"/>
                </a:cubicBezTo>
                <a:cubicBezTo>
                  <a:pt x="172068" y="79023"/>
                  <a:pt x="74172" y="158927"/>
                  <a:pt x="74172" y="158927"/>
                </a:cubicBezTo>
                <a:cubicBezTo>
                  <a:pt x="59355" y="171627"/>
                  <a:pt x="102747" y="114477"/>
                  <a:pt x="90047" y="139877"/>
                </a:cubicBezTo>
                <a:cubicBezTo>
                  <a:pt x="77347" y="165277"/>
                  <a:pt x="-11024" y="343077"/>
                  <a:pt x="1147" y="3303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C7BF0F7E-5D85-327A-F8E0-9A7EA0629A4D}"/>
              </a:ext>
            </a:extLst>
          </p:cNvPr>
          <p:cNvSpPr/>
          <p:nvPr/>
        </p:nvSpPr>
        <p:spPr>
          <a:xfrm>
            <a:off x="5675314" y="5317488"/>
            <a:ext cx="421053" cy="96097"/>
          </a:xfrm>
          <a:custGeom>
            <a:avLst/>
            <a:gdLst>
              <a:gd name="connsiteX0" fmla="*/ 1586 w 421053"/>
              <a:gd name="connsiteY0" fmla="*/ 95887 h 96097"/>
              <a:gd name="connsiteX1" fmla="*/ 230186 w 421053"/>
              <a:gd name="connsiteY1" fmla="*/ 3812 h 96097"/>
              <a:gd name="connsiteX2" fmla="*/ 201611 w 421053"/>
              <a:gd name="connsiteY2" fmla="*/ 16512 h 96097"/>
              <a:gd name="connsiteX3" fmla="*/ 420686 w 421053"/>
              <a:gd name="connsiteY3" fmla="*/ 6987 h 96097"/>
              <a:gd name="connsiteX4" fmla="*/ 249236 w 421053"/>
              <a:gd name="connsiteY4" fmla="*/ 6987 h 96097"/>
              <a:gd name="connsiteX5" fmla="*/ 80961 w 421053"/>
              <a:gd name="connsiteY5" fmla="*/ 26037 h 96097"/>
              <a:gd name="connsiteX6" fmla="*/ 125411 w 421053"/>
              <a:gd name="connsiteY6" fmla="*/ 29212 h 96097"/>
              <a:gd name="connsiteX7" fmla="*/ 1586 w 421053"/>
              <a:gd name="connsiteY7" fmla="*/ 95887 h 9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053" h="96097">
                <a:moveTo>
                  <a:pt x="1586" y="95887"/>
                </a:moveTo>
                <a:cubicBezTo>
                  <a:pt x="19048" y="91654"/>
                  <a:pt x="196849" y="17041"/>
                  <a:pt x="230186" y="3812"/>
                </a:cubicBezTo>
                <a:cubicBezTo>
                  <a:pt x="263523" y="-9417"/>
                  <a:pt x="169861" y="15983"/>
                  <a:pt x="201611" y="16512"/>
                </a:cubicBezTo>
                <a:cubicBezTo>
                  <a:pt x="233361" y="17041"/>
                  <a:pt x="412748" y="8575"/>
                  <a:pt x="420686" y="6987"/>
                </a:cubicBezTo>
                <a:cubicBezTo>
                  <a:pt x="428624" y="5399"/>
                  <a:pt x="305857" y="3812"/>
                  <a:pt x="249236" y="6987"/>
                </a:cubicBezTo>
                <a:cubicBezTo>
                  <a:pt x="192615" y="10162"/>
                  <a:pt x="101599" y="22333"/>
                  <a:pt x="80961" y="26037"/>
                </a:cubicBezTo>
                <a:cubicBezTo>
                  <a:pt x="60323" y="29741"/>
                  <a:pt x="134407" y="19158"/>
                  <a:pt x="125411" y="29212"/>
                </a:cubicBezTo>
                <a:cubicBezTo>
                  <a:pt x="116415" y="39266"/>
                  <a:pt x="-15876" y="100120"/>
                  <a:pt x="1586" y="958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808CA8CA-42B6-C916-97C6-8B225696DFF3}"/>
              </a:ext>
            </a:extLst>
          </p:cNvPr>
          <p:cNvSpPr/>
          <p:nvPr/>
        </p:nvSpPr>
        <p:spPr>
          <a:xfrm>
            <a:off x="6079693" y="5303975"/>
            <a:ext cx="191510" cy="119376"/>
          </a:xfrm>
          <a:custGeom>
            <a:avLst/>
            <a:gdLst>
              <a:gd name="connsiteX0" fmla="*/ 432 w 191510"/>
              <a:gd name="connsiteY0" fmla="*/ 1450 h 119376"/>
              <a:gd name="connsiteX1" fmla="*/ 146482 w 191510"/>
              <a:gd name="connsiteY1" fmla="*/ 96700 h 119376"/>
              <a:gd name="connsiteX2" fmla="*/ 133782 w 191510"/>
              <a:gd name="connsiteY2" fmla="*/ 77650 h 119376"/>
              <a:gd name="connsiteX3" fmla="*/ 190932 w 191510"/>
              <a:gd name="connsiteY3" fmla="*/ 118925 h 119376"/>
              <a:gd name="connsiteX4" fmla="*/ 92507 w 191510"/>
              <a:gd name="connsiteY4" fmla="*/ 45900 h 119376"/>
              <a:gd name="connsiteX5" fmla="*/ 124257 w 191510"/>
              <a:gd name="connsiteY5" fmla="*/ 58600 h 119376"/>
              <a:gd name="connsiteX6" fmla="*/ 102032 w 191510"/>
              <a:gd name="connsiteY6" fmla="*/ 39550 h 119376"/>
              <a:gd name="connsiteX7" fmla="*/ 432 w 191510"/>
              <a:gd name="connsiteY7" fmla="*/ 1450 h 11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510" h="119376">
                <a:moveTo>
                  <a:pt x="432" y="1450"/>
                </a:moveTo>
                <a:cubicBezTo>
                  <a:pt x="7840" y="10975"/>
                  <a:pt x="146482" y="96700"/>
                  <a:pt x="146482" y="96700"/>
                </a:cubicBezTo>
                <a:cubicBezTo>
                  <a:pt x="168707" y="109400"/>
                  <a:pt x="126374" y="73946"/>
                  <a:pt x="133782" y="77650"/>
                </a:cubicBezTo>
                <a:cubicBezTo>
                  <a:pt x="141190" y="81354"/>
                  <a:pt x="197811" y="124217"/>
                  <a:pt x="190932" y="118925"/>
                </a:cubicBezTo>
                <a:cubicBezTo>
                  <a:pt x="184053" y="113633"/>
                  <a:pt x="103619" y="55954"/>
                  <a:pt x="92507" y="45900"/>
                </a:cubicBezTo>
                <a:cubicBezTo>
                  <a:pt x="81395" y="35846"/>
                  <a:pt x="122669" y="59658"/>
                  <a:pt x="124257" y="58600"/>
                </a:cubicBezTo>
                <a:cubicBezTo>
                  <a:pt x="125845" y="57542"/>
                  <a:pt x="121082" y="46958"/>
                  <a:pt x="102032" y="39550"/>
                </a:cubicBezTo>
                <a:cubicBezTo>
                  <a:pt x="82982" y="32142"/>
                  <a:pt x="-6976" y="-8075"/>
                  <a:pt x="432" y="14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231E3E01-69AD-4D2D-3769-51E812E4A325}"/>
              </a:ext>
            </a:extLst>
          </p:cNvPr>
          <p:cNvSpPr/>
          <p:nvPr/>
        </p:nvSpPr>
        <p:spPr>
          <a:xfrm>
            <a:off x="6203931" y="5454621"/>
            <a:ext cx="133945" cy="88225"/>
          </a:xfrm>
          <a:custGeom>
            <a:avLst/>
            <a:gdLst>
              <a:gd name="connsiteX0" fmla="*/ 19 w 133945"/>
              <a:gd name="connsiteY0" fmla="*/ 29 h 88225"/>
              <a:gd name="connsiteX1" fmla="*/ 123844 w 133945"/>
              <a:gd name="connsiteY1" fmla="*/ 82579 h 88225"/>
              <a:gd name="connsiteX2" fmla="*/ 114319 w 133945"/>
              <a:gd name="connsiteY2" fmla="*/ 73054 h 88225"/>
              <a:gd name="connsiteX3" fmla="*/ 19 w 133945"/>
              <a:gd name="connsiteY3" fmla="*/ 29 h 8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945" h="88225">
                <a:moveTo>
                  <a:pt x="19" y="29"/>
                </a:moveTo>
                <a:cubicBezTo>
                  <a:pt x="1606" y="1616"/>
                  <a:pt x="123844" y="82579"/>
                  <a:pt x="123844" y="82579"/>
                </a:cubicBezTo>
                <a:cubicBezTo>
                  <a:pt x="142894" y="94750"/>
                  <a:pt x="132311" y="85225"/>
                  <a:pt x="114319" y="73054"/>
                </a:cubicBezTo>
                <a:cubicBezTo>
                  <a:pt x="96327" y="60883"/>
                  <a:pt x="-1568" y="-1558"/>
                  <a:pt x="19" y="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6B039B81-C527-A892-D507-E94A8424F313}"/>
              </a:ext>
            </a:extLst>
          </p:cNvPr>
          <p:cNvSpPr/>
          <p:nvPr/>
        </p:nvSpPr>
        <p:spPr>
          <a:xfrm>
            <a:off x="5581563" y="5653041"/>
            <a:ext cx="453415" cy="119168"/>
          </a:xfrm>
          <a:custGeom>
            <a:avLst/>
            <a:gdLst>
              <a:gd name="connsiteX0" fmla="*/ 87 w 453415"/>
              <a:gd name="connsiteY0" fmla="*/ 119109 h 119168"/>
              <a:gd name="connsiteX1" fmla="*/ 244562 w 453415"/>
              <a:gd name="connsiteY1" fmla="*/ 4809 h 119168"/>
              <a:gd name="connsiteX2" fmla="*/ 181062 w 453415"/>
              <a:gd name="connsiteY2" fmla="*/ 20684 h 119168"/>
              <a:gd name="connsiteX3" fmla="*/ 450937 w 453415"/>
              <a:gd name="connsiteY3" fmla="*/ 14334 h 119168"/>
              <a:gd name="connsiteX4" fmla="*/ 308062 w 453415"/>
              <a:gd name="connsiteY4" fmla="*/ 11159 h 119168"/>
              <a:gd name="connsiteX5" fmla="*/ 187412 w 453415"/>
              <a:gd name="connsiteY5" fmla="*/ 17509 h 119168"/>
              <a:gd name="connsiteX6" fmla="*/ 215987 w 453415"/>
              <a:gd name="connsiteY6" fmla="*/ 20684 h 119168"/>
              <a:gd name="connsiteX7" fmla="*/ 87 w 453415"/>
              <a:gd name="connsiteY7" fmla="*/ 119109 h 11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415" h="119168">
                <a:moveTo>
                  <a:pt x="87" y="119109"/>
                </a:moveTo>
                <a:cubicBezTo>
                  <a:pt x="4849" y="116463"/>
                  <a:pt x="214400" y="21213"/>
                  <a:pt x="244562" y="4809"/>
                </a:cubicBezTo>
                <a:cubicBezTo>
                  <a:pt x="274724" y="-11595"/>
                  <a:pt x="146666" y="19096"/>
                  <a:pt x="181062" y="20684"/>
                </a:cubicBezTo>
                <a:cubicBezTo>
                  <a:pt x="215458" y="22271"/>
                  <a:pt x="429770" y="15921"/>
                  <a:pt x="450937" y="14334"/>
                </a:cubicBezTo>
                <a:cubicBezTo>
                  <a:pt x="472104" y="12747"/>
                  <a:pt x="351983" y="10630"/>
                  <a:pt x="308062" y="11159"/>
                </a:cubicBezTo>
                <a:cubicBezTo>
                  <a:pt x="264141" y="11688"/>
                  <a:pt x="202758" y="15921"/>
                  <a:pt x="187412" y="17509"/>
                </a:cubicBezTo>
                <a:cubicBezTo>
                  <a:pt x="172066" y="19096"/>
                  <a:pt x="244562" y="6397"/>
                  <a:pt x="215987" y="20684"/>
                </a:cubicBezTo>
                <a:cubicBezTo>
                  <a:pt x="187412" y="34971"/>
                  <a:pt x="-4675" y="121755"/>
                  <a:pt x="87" y="11910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D57644EA-0A93-832C-9749-9606FA6C187C}"/>
              </a:ext>
            </a:extLst>
          </p:cNvPr>
          <p:cNvSpPr/>
          <p:nvPr/>
        </p:nvSpPr>
        <p:spPr>
          <a:xfrm>
            <a:off x="6079832" y="5438722"/>
            <a:ext cx="235371" cy="146133"/>
          </a:xfrm>
          <a:custGeom>
            <a:avLst/>
            <a:gdLst>
              <a:gd name="connsiteX0" fmla="*/ 235243 w 235371"/>
              <a:gd name="connsiteY0" fmla="*/ 53 h 146133"/>
              <a:gd name="connsiteX1" fmla="*/ 98718 w 235371"/>
              <a:gd name="connsiteY1" fmla="*/ 57203 h 146133"/>
              <a:gd name="connsiteX2" fmla="*/ 293 w 235371"/>
              <a:gd name="connsiteY2" fmla="*/ 146103 h 146133"/>
              <a:gd name="connsiteX3" fmla="*/ 73318 w 235371"/>
              <a:gd name="connsiteY3" fmla="*/ 66728 h 146133"/>
              <a:gd name="connsiteX4" fmla="*/ 235243 w 235371"/>
              <a:gd name="connsiteY4" fmla="*/ 53 h 14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71" h="146133">
                <a:moveTo>
                  <a:pt x="235243" y="53"/>
                </a:moveTo>
                <a:cubicBezTo>
                  <a:pt x="239476" y="-1534"/>
                  <a:pt x="137876" y="32861"/>
                  <a:pt x="98718" y="57203"/>
                </a:cubicBezTo>
                <a:cubicBezTo>
                  <a:pt x="59560" y="81545"/>
                  <a:pt x="4526" y="144516"/>
                  <a:pt x="293" y="146103"/>
                </a:cubicBezTo>
                <a:cubicBezTo>
                  <a:pt x="-3940" y="147690"/>
                  <a:pt x="38393" y="87895"/>
                  <a:pt x="73318" y="66728"/>
                </a:cubicBezTo>
                <a:cubicBezTo>
                  <a:pt x="108243" y="45561"/>
                  <a:pt x="231010" y="1640"/>
                  <a:pt x="235243" y="5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55FE1348-6D91-FEB5-2760-CF8EA905324D}"/>
              </a:ext>
            </a:extLst>
          </p:cNvPr>
          <p:cNvSpPr/>
          <p:nvPr/>
        </p:nvSpPr>
        <p:spPr>
          <a:xfrm>
            <a:off x="5509849" y="5349688"/>
            <a:ext cx="113422" cy="299581"/>
          </a:xfrm>
          <a:custGeom>
            <a:avLst/>
            <a:gdLst>
              <a:gd name="connsiteX0" fmla="*/ 113076 w 113422"/>
              <a:gd name="connsiteY0" fmla="*/ 187 h 299581"/>
              <a:gd name="connsiteX1" fmla="*/ 1951 w 113422"/>
              <a:gd name="connsiteY1" fmla="*/ 212912 h 299581"/>
              <a:gd name="connsiteX2" fmla="*/ 40051 w 113422"/>
              <a:gd name="connsiteY2" fmla="*/ 162112 h 299581"/>
              <a:gd name="connsiteX3" fmla="*/ 11476 w 113422"/>
              <a:gd name="connsiteY3" fmla="*/ 298637 h 299581"/>
              <a:gd name="connsiteX4" fmla="*/ 21001 w 113422"/>
              <a:gd name="connsiteY4" fmla="*/ 219262 h 299581"/>
              <a:gd name="connsiteX5" fmla="*/ 40051 w 113422"/>
              <a:gd name="connsiteY5" fmla="*/ 155762 h 299581"/>
              <a:gd name="connsiteX6" fmla="*/ 36876 w 113422"/>
              <a:gd name="connsiteY6" fmla="*/ 174812 h 299581"/>
              <a:gd name="connsiteX7" fmla="*/ 113076 w 113422"/>
              <a:gd name="connsiteY7" fmla="*/ 187 h 29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422" h="299581">
                <a:moveTo>
                  <a:pt x="113076" y="187"/>
                </a:moveTo>
                <a:cubicBezTo>
                  <a:pt x="107255" y="6537"/>
                  <a:pt x="14122" y="185925"/>
                  <a:pt x="1951" y="212912"/>
                </a:cubicBezTo>
                <a:cubicBezTo>
                  <a:pt x="-10220" y="239900"/>
                  <a:pt x="38464" y="147825"/>
                  <a:pt x="40051" y="162112"/>
                </a:cubicBezTo>
                <a:cubicBezTo>
                  <a:pt x="41638" y="176399"/>
                  <a:pt x="14651" y="289112"/>
                  <a:pt x="11476" y="298637"/>
                </a:cubicBezTo>
                <a:cubicBezTo>
                  <a:pt x="8301" y="308162"/>
                  <a:pt x="16239" y="243074"/>
                  <a:pt x="21001" y="219262"/>
                </a:cubicBezTo>
                <a:cubicBezTo>
                  <a:pt x="25763" y="195450"/>
                  <a:pt x="40051" y="155762"/>
                  <a:pt x="40051" y="155762"/>
                </a:cubicBezTo>
                <a:cubicBezTo>
                  <a:pt x="42697" y="148354"/>
                  <a:pt x="24176" y="198625"/>
                  <a:pt x="36876" y="174812"/>
                </a:cubicBezTo>
                <a:cubicBezTo>
                  <a:pt x="49576" y="151000"/>
                  <a:pt x="118897" y="-6163"/>
                  <a:pt x="113076" y="1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F7A4A8DC-311C-F165-B1B2-8513E0E87AEA}"/>
              </a:ext>
            </a:extLst>
          </p:cNvPr>
          <p:cNvSpPr/>
          <p:nvPr/>
        </p:nvSpPr>
        <p:spPr>
          <a:xfrm>
            <a:off x="5758632" y="5287011"/>
            <a:ext cx="357668" cy="41699"/>
          </a:xfrm>
          <a:custGeom>
            <a:avLst/>
            <a:gdLst>
              <a:gd name="connsiteX0" fmla="*/ 10343 w 357668"/>
              <a:gd name="connsiteY0" fmla="*/ 40639 h 41699"/>
              <a:gd name="connsiteX1" fmla="*/ 327843 w 357668"/>
              <a:gd name="connsiteY1" fmla="*/ 5714 h 41699"/>
              <a:gd name="connsiteX2" fmla="*/ 318318 w 357668"/>
              <a:gd name="connsiteY2" fmla="*/ 2539 h 41699"/>
              <a:gd name="connsiteX3" fmla="*/ 99243 w 357668"/>
              <a:gd name="connsiteY3" fmla="*/ 31114 h 41699"/>
              <a:gd name="connsiteX4" fmla="*/ 10343 w 357668"/>
              <a:gd name="connsiteY4" fmla="*/ 40639 h 4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668" h="41699">
                <a:moveTo>
                  <a:pt x="10343" y="40639"/>
                </a:moveTo>
                <a:lnTo>
                  <a:pt x="327843" y="5714"/>
                </a:lnTo>
                <a:cubicBezTo>
                  <a:pt x="379172" y="-636"/>
                  <a:pt x="356418" y="-1694"/>
                  <a:pt x="318318" y="2539"/>
                </a:cubicBezTo>
                <a:cubicBezTo>
                  <a:pt x="280218" y="6772"/>
                  <a:pt x="150572" y="26881"/>
                  <a:pt x="99243" y="31114"/>
                </a:cubicBezTo>
                <a:cubicBezTo>
                  <a:pt x="47914" y="35347"/>
                  <a:pt x="-27757" y="44872"/>
                  <a:pt x="10343" y="406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401F7E8F-7047-B38B-2735-BC59EB36E6A2}"/>
              </a:ext>
            </a:extLst>
          </p:cNvPr>
          <p:cNvSpPr/>
          <p:nvPr/>
        </p:nvSpPr>
        <p:spPr>
          <a:xfrm>
            <a:off x="6010494" y="5342944"/>
            <a:ext cx="207394" cy="179010"/>
          </a:xfrm>
          <a:custGeom>
            <a:avLst/>
            <a:gdLst>
              <a:gd name="connsiteX0" fmla="*/ 2956 w 207394"/>
              <a:gd name="connsiteY0" fmla="*/ 581 h 179010"/>
              <a:gd name="connsiteX1" fmla="*/ 196631 w 207394"/>
              <a:gd name="connsiteY1" fmla="*/ 70431 h 179010"/>
              <a:gd name="connsiteX2" fmla="*/ 171231 w 207394"/>
              <a:gd name="connsiteY2" fmla="*/ 73606 h 179010"/>
              <a:gd name="connsiteX3" fmla="*/ 75981 w 207394"/>
              <a:gd name="connsiteY3" fmla="*/ 178381 h 179010"/>
              <a:gd name="connsiteX4" fmla="*/ 123606 w 207394"/>
              <a:gd name="connsiteY4" fmla="*/ 114881 h 179010"/>
              <a:gd name="connsiteX5" fmla="*/ 91856 w 207394"/>
              <a:gd name="connsiteY5" fmla="*/ 64081 h 179010"/>
              <a:gd name="connsiteX6" fmla="*/ 104556 w 207394"/>
              <a:gd name="connsiteY6" fmla="*/ 73606 h 179010"/>
              <a:gd name="connsiteX7" fmla="*/ 79156 w 207394"/>
              <a:gd name="connsiteY7" fmla="*/ 38681 h 179010"/>
              <a:gd name="connsiteX8" fmla="*/ 2956 w 207394"/>
              <a:gd name="connsiteY8" fmla="*/ 581 h 17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394" h="179010">
                <a:moveTo>
                  <a:pt x="2956" y="581"/>
                </a:moveTo>
                <a:cubicBezTo>
                  <a:pt x="22535" y="5873"/>
                  <a:pt x="168585" y="58260"/>
                  <a:pt x="196631" y="70431"/>
                </a:cubicBezTo>
                <a:cubicBezTo>
                  <a:pt x="224677" y="82602"/>
                  <a:pt x="191339" y="55614"/>
                  <a:pt x="171231" y="73606"/>
                </a:cubicBezTo>
                <a:cubicBezTo>
                  <a:pt x="151123" y="91598"/>
                  <a:pt x="83919" y="171502"/>
                  <a:pt x="75981" y="178381"/>
                </a:cubicBezTo>
                <a:cubicBezTo>
                  <a:pt x="68043" y="185260"/>
                  <a:pt x="120960" y="133931"/>
                  <a:pt x="123606" y="114881"/>
                </a:cubicBezTo>
                <a:cubicBezTo>
                  <a:pt x="126252" y="95831"/>
                  <a:pt x="91856" y="64081"/>
                  <a:pt x="91856" y="64081"/>
                </a:cubicBezTo>
                <a:cubicBezTo>
                  <a:pt x="88681" y="57202"/>
                  <a:pt x="106673" y="77839"/>
                  <a:pt x="104556" y="73606"/>
                </a:cubicBezTo>
                <a:cubicBezTo>
                  <a:pt x="102439" y="69373"/>
                  <a:pt x="91327" y="49794"/>
                  <a:pt x="79156" y="38681"/>
                </a:cubicBezTo>
                <a:cubicBezTo>
                  <a:pt x="66985" y="27568"/>
                  <a:pt x="-16623" y="-4711"/>
                  <a:pt x="2956" y="58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A70B95A3-7546-04AD-C036-53888EEE433B}"/>
              </a:ext>
            </a:extLst>
          </p:cNvPr>
          <p:cNvSpPr/>
          <p:nvPr/>
        </p:nvSpPr>
        <p:spPr>
          <a:xfrm>
            <a:off x="5034769" y="5551792"/>
            <a:ext cx="205724" cy="401188"/>
          </a:xfrm>
          <a:custGeom>
            <a:avLst/>
            <a:gdLst>
              <a:gd name="connsiteX0" fmla="*/ 781 w 205724"/>
              <a:gd name="connsiteY0" fmla="*/ 1283 h 401188"/>
              <a:gd name="connsiteX1" fmla="*/ 111906 w 205724"/>
              <a:gd name="connsiteY1" fmla="*/ 274333 h 401188"/>
              <a:gd name="connsiteX2" fmla="*/ 102381 w 205724"/>
              <a:gd name="connsiteY2" fmla="*/ 245758 h 401188"/>
              <a:gd name="connsiteX3" fmla="*/ 200806 w 205724"/>
              <a:gd name="connsiteY3" fmla="*/ 394983 h 401188"/>
              <a:gd name="connsiteX4" fmla="*/ 181756 w 205724"/>
              <a:gd name="connsiteY4" fmla="*/ 360058 h 401188"/>
              <a:gd name="connsiteX5" fmla="*/ 102381 w 205724"/>
              <a:gd name="connsiteY5" fmla="*/ 242583 h 401188"/>
              <a:gd name="connsiteX6" fmla="*/ 115081 w 205724"/>
              <a:gd name="connsiteY6" fmla="*/ 255283 h 401188"/>
              <a:gd name="connsiteX7" fmla="*/ 57931 w 205724"/>
              <a:gd name="connsiteY7" fmla="*/ 140983 h 401188"/>
              <a:gd name="connsiteX8" fmla="*/ 61106 w 205724"/>
              <a:gd name="connsiteY8" fmla="*/ 169558 h 401188"/>
              <a:gd name="connsiteX9" fmla="*/ 781 w 205724"/>
              <a:gd name="connsiteY9" fmla="*/ 1283 h 40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724" h="401188">
                <a:moveTo>
                  <a:pt x="781" y="1283"/>
                </a:moveTo>
                <a:cubicBezTo>
                  <a:pt x="9248" y="18745"/>
                  <a:pt x="94973" y="233587"/>
                  <a:pt x="111906" y="274333"/>
                </a:cubicBezTo>
                <a:cubicBezTo>
                  <a:pt x="128839" y="315079"/>
                  <a:pt x="87564" y="225650"/>
                  <a:pt x="102381" y="245758"/>
                </a:cubicBezTo>
                <a:cubicBezTo>
                  <a:pt x="117198" y="265866"/>
                  <a:pt x="187577" y="375933"/>
                  <a:pt x="200806" y="394983"/>
                </a:cubicBezTo>
                <a:cubicBezTo>
                  <a:pt x="214035" y="414033"/>
                  <a:pt x="198160" y="385458"/>
                  <a:pt x="181756" y="360058"/>
                </a:cubicBezTo>
                <a:cubicBezTo>
                  <a:pt x="165352" y="334658"/>
                  <a:pt x="102381" y="242583"/>
                  <a:pt x="102381" y="242583"/>
                </a:cubicBezTo>
                <a:cubicBezTo>
                  <a:pt x="91269" y="225121"/>
                  <a:pt x="122489" y="272216"/>
                  <a:pt x="115081" y="255283"/>
                </a:cubicBezTo>
                <a:cubicBezTo>
                  <a:pt x="107673" y="238350"/>
                  <a:pt x="66927" y="155270"/>
                  <a:pt x="57931" y="140983"/>
                </a:cubicBezTo>
                <a:cubicBezTo>
                  <a:pt x="48935" y="126696"/>
                  <a:pt x="66927" y="189137"/>
                  <a:pt x="61106" y="169558"/>
                </a:cubicBezTo>
                <a:cubicBezTo>
                  <a:pt x="55285" y="149979"/>
                  <a:pt x="-7686" y="-16179"/>
                  <a:pt x="781" y="128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970E76A3-E975-65E4-5E80-9474D55EAE6F}"/>
              </a:ext>
            </a:extLst>
          </p:cNvPr>
          <p:cNvSpPr/>
          <p:nvPr/>
        </p:nvSpPr>
        <p:spPr>
          <a:xfrm>
            <a:off x="5165609" y="5469751"/>
            <a:ext cx="276468" cy="648961"/>
          </a:xfrm>
          <a:custGeom>
            <a:avLst/>
            <a:gdLst>
              <a:gd name="connsiteX0" fmla="*/ 25516 w 276468"/>
              <a:gd name="connsiteY0" fmla="*/ 774 h 648961"/>
              <a:gd name="connsiteX1" fmla="*/ 116 w 276468"/>
              <a:gd name="connsiteY1" fmla="*/ 194449 h 648961"/>
              <a:gd name="connsiteX2" fmla="*/ 38216 w 276468"/>
              <a:gd name="connsiteY2" fmla="*/ 143649 h 648961"/>
              <a:gd name="connsiteX3" fmla="*/ 104891 w 276468"/>
              <a:gd name="connsiteY3" fmla="*/ 305574 h 648961"/>
              <a:gd name="connsiteX4" fmla="*/ 92191 w 276468"/>
              <a:gd name="connsiteY4" fmla="*/ 254774 h 648961"/>
              <a:gd name="connsiteX5" fmla="*/ 276341 w 276468"/>
              <a:gd name="connsiteY5" fmla="*/ 648474 h 648961"/>
              <a:gd name="connsiteX6" fmla="*/ 60441 w 276468"/>
              <a:gd name="connsiteY6" fmla="*/ 162699 h 648961"/>
              <a:gd name="connsiteX7" fmla="*/ 50916 w 276468"/>
              <a:gd name="connsiteY7" fmla="*/ 153174 h 648961"/>
              <a:gd name="connsiteX8" fmla="*/ 22341 w 276468"/>
              <a:gd name="connsiteY8" fmla="*/ 130949 h 648961"/>
              <a:gd name="connsiteX9" fmla="*/ 19166 w 276468"/>
              <a:gd name="connsiteY9" fmla="*/ 146824 h 648961"/>
              <a:gd name="connsiteX10" fmla="*/ 12816 w 276468"/>
              <a:gd name="connsiteY10" fmla="*/ 96024 h 648961"/>
              <a:gd name="connsiteX11" fmla="*/ 116 w 276468"/>
              <a:gd name="connsiteY11" fmla="*/ 124599 h 648961"/>
              <a:gd name="connsiteX12" fmla="*/ 25516 w 276468"/>
              <a:gd name="connsiteY12" fmla="*/ 774 h 64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6468" h="648961">
                <a:moveTo>
                  <a:pt x="25516" y="774"/>
                </a:moveTo>
                <a:cubicBezTo>
                  <a:pt x="25516" y="12416"/>
                  <a:pt x="-2001" y="170636"/>
                  <a:pt x="116" y="194449"/>
                </a:cubicBezTo>
                <a:cubicBezTo>
                  <a:pt x="2233" y="218262"/>
                  <a:pt x="20753" y="125128"/>
                  <a:pt x="38216" y="143649"/>
                </a:cubicBezTo>
                <a:cubicBezTo>
                  <a:pt x="55679" y="162170"/>
                  <a:pt x="95895" y="287053"/>
                  <a:pt x="104891" y="305574"/>
                </a:cubicBezTo>
                <a:cubicBezTo>
                  <a:pt x="113887" y="324095"/>
                  <a:pt x="63616" y="197624"/>
                  <a:pt x="92191" y="254774"/>
                </a:cubicBezTo>
                <a:cubicBezTo>
                  <a:pt x="120766" y="311924"/>
                  <a:pt x="281633" y="663820"/>
                  <a:pt x="276341" y="648474"/>
                </a:cubicBezTo>
                <a:cubicBezTo>
                  <a:pt x="271049" y="633128"/>
                  <a:pt x="60441" y="162699"/>
                  <a:pt x="60441" y="162699"/>
                </a:cubicBezTo>
                <a:cubicBezTo>
                  <a:pt x="22870" y="80149"/>
                  <a:pt x="57266" y="158466"/>
                  <a:pt x="50916" y="153174"/>
                </a:cubicBezTo>
                <a:cubicBezTo>
                  <a:pt x="44566" y="147882"/>
                  <a:pt x="27632" y="132007"/>
                  <a:pt x="22341" y="130949"/>
                </a:cubicBezTo>
                <a:cubicBezTo>
                  <a:pt x="17050" y="129891"/>
                  <a:pt x="20753" y="152645"/>
                  <a:pt x="19166" y="146824"/>
                </a:cubicBezTo>
                <a:cubicBezTo>
                  <a:pt x="17578" y="141003"/>
                  <a:pt x="15991" y="99728"/>
                  <a:pt x="12816" y="96024"/>
                </a:cubicBezTo>
                <a:cubicBezTo>
                  <a:pt x="9641" y="92320"/>
                  <a:pt x="116" y="136770"/>
                  <a:pt x="116" y="124599"/>
                </a:cubicBezTo>
                <a:cubicBezTo>
                  <a:pt x="116" y="112428"/>
                  <a:pt x="25516" y="-10868"/>
                  <a:pt x="25516" y="7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86977BB1-34F8-81C1-2929-1A44A1DB2A4E}"/>
              </a:ext>
            </a:extLst>
          </p:cNvPr>
          <p:cNvSpPr/>
          <p:nvPr/>
        </p:nvSpPr>
        <p:spPr>
          <a:xfrm>
            <a:off x="5435600" y="6388093"/>
            <a:ext cx="203906" cy="284450"/>
          </a:xfrm>
          <a:custGeom>
            <a:avLst/>
            <a:gdLst>
              <a:gd name="connsiteX0" fmla="*/ 22225 w 203906"/>
              <a:gd name="connsiteY0" fmla="*/ 7 h 284450"/>
              <a:gd name="connsiteX1" fmla="*/ 22225 w 203906"/>
              <a:gd name="connsiteY1" fmla="*/ 133357 h 284450"/>
              <a:gd name="connsiteX2" fmla="*/ 88900 w 203906"/>
              <a:gd name="connsiteY2" fmla="*/ 209557 h 284450"/>
              <a:gd name="connsiteX3" fmla="*/ 41275 w 203906"/>
              <a:gd name="connsiteY3" fmla="*/ 177807 h 284450"/>
              <a:gd name="connsiteX4" fmla="*/ 200025 w 203906"/>
              <a:gd name="connsiteY4" fmla="*/ 282582 h 284450"/>
              <a:gd name="connsiteX5" fmla="*/ 158750 w 203906"/>
              <a:gd name="connsiteY5" fmla="*/ 247657 h 284450"/>
              <a:gd name="connsiteX6" fmla="*/ 15875 w 203906"/>
              <a:gd name="connsiteY6" fmla="*/ 123832 h 284450"/>
              <a:gd name="connsiteX7" fmla="*/ 73025 w 203906"/>
              <a:gd name="connsiteY7" fmla="*/ 196857 h 284450"/>
              <a:gd name="connsiteX8" fmla="*/ 38100 w 203906"/>
              <a:gd name="connsiteY8" fmla="*/ 149232 h 284450"/>
              <a:gd name="connsiteX9" fmla="*/ 22225 w 203906"/>
              <a:gd name="connsiteY9" fmla="*/ 111132 h 284450"/>
              <a:gd name="connsiteX10" fmla="*/ 0 w 203906"/>
              <a:gd name="connsiteY10" fmla="*/ 127007 h 284450"/>
              <a:gd name="connsiteX11" fmla="*/ 22225 w 203906"/>
              <a:gd name="connsiteY11" fmla="*/ 7 h 28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906" h="284450">
                <a:moveTo>
                  <a:pt x="22225" y="7"/>
                </a:moveTo>
                <a:cubicBezTo>
                  <a:pt x="25929" y="1065"/>
                  <a:pt x="11112" y="98432"/>
                  <a:pt x="22225" y="133357"/>
                </a:cubicBezTo>
                <a:cubicBezTo>
                  <a:pt x="33338" y="168282"/>
                  <a:pt x="85725" y="202149"/>
                  <a:pt x="88900" y="209557"/>
                </a:cubicBezTo>
                <a:cubicBezTo>
                  <a:pt x="92075" y="216965"/>
                  <a:pt x="41275" y="177807"/>
                  <a:pt x="41275" y="177807"/>
                </a:cubicBezTo>
                <a:lnTo>
                  <a:pt x="200025" y="282582"/>
                </a:lnTo>
                <a:cubicBezTo>
                  <a:pt x="219604" y="294224"/>
                  <a:pt x="158750" y="247657"/>
                  <a:pt x="158750" y="247657"/>
                </a:cubicBezTo>
                <a:cubicBezTo>
                  <a:pt x="128058" y="221199"/>
                  <a:pt x="30163" y="132299"/>
                  <a:pt x="15875" y="123832"/>
                </a:cubicBezTo>
                <a:cubicBezTo>
                  <a:pt x="1587" y="115365"/>
                  <a:pt x="69321" y="192624"/>
                  <a:pt x="73025" y="196857"/>
                </a:cubicBezTo>
                <a:cubicBezTo>
                  <a:pt x="76729" y="201090"/>
                  <a:pt x="46567" y="163520"/>
                  <a:pt x="38100" y="149232"/>
                </a:cubicBezTo>
                <a:cubicBezTo>
                  <a:pt x="29633" y="134944"/>
                  <a:pt x="28575" y="114836"/>
                  <a:pt x="22225" y="111132"/>
                </a:cubicBezTo>
                <a:cubicBezTo>
                  <a:pt x="15875" y="107428"/>
                  <a:pt x="0" y="140765"/>
                  <a:pt x="0" y="127007"/>
                </a:cubicBezTo>
                <a:cubicBezTo>
                  <a:pt x="0" y="113249"/>
                  <a:pt x="18521" y="-1051"/>
                  <a:pt x="22225" y="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1518DA34-FFE5-5F7E-4C69-F2838FF72C15}"/>
              </a:ext>
            </a:extLst>
          </p:cNvPr>
          <p:cNvSpPr/>
          <p:nvPr/>
        </p:nvSpPr>
        <p:spPr>
          <a:xfrm>
            <a:off x="5540303" y="6372015"/>
            <a:ext cx="207285" cy="277013"/>
          </a:xfrm>
          <a:custGeom>
            <a:avLst/>
            <a:gdLst>
              <a:gd name="connsiteX0" fmla="*/ 72 w 207285"/>
              <a:gd name="connsiteY0" fmla="*/ 210 h 277013"/>
              <a:gd name="connsiteX1" fmla="*/ 28647 w 207285"/>
              <a:gd name="connsiteY1" fmla="*/ 127210 h 277013"/>
              <a:gd name="connsiteX2" fmla="*/ 114372 w 207285"/>
              <a:gd name="connsiteY2" fmla="*/ 219285 h 277013"/>
              <a:gd name="connsiteX3" fmla="*/ 57222 w 207285"/>
              <a:gd name="connsiteY3" fmla="*/ 200235 h 277013"/>
              <a:gd name="connsiteX4" fmla="*/ 196922 w 207285"/>
              <a:gd name="connsiteY4" fmla="*/ 273260 h 277013"/>
              <a:gd name="connsiteX5" fmla="*/ 184222 w 207285"/>
              <a:gd name="connsiteY5" fmla="*/ 260560 h 277013"/>
              <a:gd name="connsiteX6" fmla="*/ 82622 w 207285"/>
              <a:gd name="connsiteY6" fmla="*/ 209760 h 277013"/>
              <a:gd name="connsiteX7" fmla="*/ 73097 w 207285"/>
              <a:gd name="connsiteY7" fmla="*/ 174835 h 277013"/>
              <a:gd name="connsiteX8" fmla="*/ 57222 w 207285"/>
              <a:gd name="connsiteY8" fmla="*/ 190710 h 277013"/>
              <a:gd name="connsiteX9" fmla="*/ 47697 w 207285"/>
              <a:gd name="connsiteY9" fmla="*/ 155785 h 277013"/>
              <a:gd name="connsiteX10" fmla="*/ 34997 w 207285"/>
              <a:gd name="connsiteY10" fmla="*/ 158960 h 277013"/>
              <a:gd name="connsiteX11" fmla="*/ 72 w 207285"/>
              <a:gd name="connsiteY11" fmla="*/ 210 h 27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285" h="277013">
                <a:moveTo>
                  <a:pt x="72" y="210"/>
                </a:moveTo>
                <a:cubicBezTo>
                  <a:pt x="-986" y="-5081"/>
                  <a:pt x="9597" y="90698"/>
                  <a:pt x="28647" y="127210"/>
                </a:cubicBezTo>
                <a:cubicBezTo>
                  <a:pt x="47697" y="163722"/>
                  <a:pt x="109610" y="207114"/>
                  <a:pt x="114372" y="219285"/>
                </a:cubicBezTo>
                <a:cubicBezTo>
                  <a:pt x="119134" y="231456"/>
                  <a:pt x="43464" y="191239"/>
                  <a:pt x="57222" y="200235"/>
                </a:cubicBezTo>
                <a:cubicBezTo>
                  <a:pt x="70980" y="209231"/>
                  <a:pt x="196922" y="273260"/>
                  <a:pt x="196922" y="273260"/>
                </a:cubicBezTo>
                <a:cubicBezTo>
                  <a:pt x="218089" y="283314"/>
                  <a:pt x="203272" y="271143"/>
                  <a:pt x="184222" y="260560"/>
                </a:cubicBezTo>
                <a:cubicBezTo>
                  <a:pt x="165172" y="249977"/>
                  <a:pt x="101143" y="224047"/>
                  <a:pt x="82622" y="209760"/>
                </a:cubicBezTo>
                <a:cubicBezTo>
                  <a:pt x="64101" y="195473"/>
                  <a:pt x="73097" y="174835"/>
                  <a:pt x="73097" y="174835"/>
                </a:cubicBezTo>
                <a:cubicBezTo>
                  <a:pt x="68864" y="171660"/>
                  <a:pt x="61455" y="193885"/>
                  <a:pt x="57222" y="190710"/>
                </a:cubicBezTo>
                <a:cubicBezTo>
                  <a:pt x="52989" y="187535"/>
                  <a:pt x="47697" y="155785"/>
                  <a:pt x="47697" y="155785"/>
                </a:cubicBezTo>
                <a:cubicBezTo>
                  <a:pt x="43993" y="150493"/>
                  <a:pt x="40289" y="184360"/>
                  <a:pt x="34997" y="158960"/>
                </a:cubicBezTo>
                <a:cubicBezTo>
                  <a:pt x="29705" y="133560"/>
                  <a:pt x="1130" y="5501"/>
                  <a:pt x="72" y="2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E646BAD0-4718-9F4B-3E58-F65937435067}"/>
              </a:ext>
            </a:extLst>
          </p:cNvPr>
          <p:cNvSpPr/>
          <p:nvPr/>
        </p:nvSpPr>
        <p:spPr>
          <a:xfrm>
            <a:off x="5489353" y="6248142"/>
            <a:ext cx="181197" cy="406712"/>
          </a:xfrm>
          <a:custGeom>
            <a:avLst/>
            <a:gdLst>
              <a:gd name="connsiteX0" fmla="*/ 222 w 181197"/>
              <a:gd name="connsiteY0" fmla="*/ 258 h 406712"/>
              <a:gd name="connsiteX1" fmla="*/ 152622 w 181197"/>
              <a:gd name="connsiteY1" fmla="*/ 184408 h 406712"/>
              <a:gd name="connsiteX2" fmla="*/ 155797 w 181197"/>
              <a:gd name="connsiteY2" fmla="*/ 260608 h 406712"/>
              <a:gd name="connsiteX3" fmla="*/ 181197 w 181197"/>
              <a:gd name="connsiteY3" fmla="*/ 200283 h 406712"/>
              <a:gd name="connsiteX4" fmla="*/ 155797 w 181197"/>
              <a:gd name="connsiteY4" fmla="*/ 406658 h 406712"/>
              <a:gd name="connsiteX5" fmla="*/ 178022 w 181197"/>
              <a:gd name="connsiteY5" fmla="*/ 178058 h 406712"/>
              <a:gd name="connsiteX6" fmla="*/ 168497 w 181197"/>
              <a:gd name="connsiteY6" fmla="*/ 197108 h 406712"/>
              <a:gd name="connsiteX7" fmla="*/ 101822 w 181197"/>
              <a:gd name="connsiteY7" fmla="*/ 124083 h 406712"/>
              <a:gd name="connsiteX8" fmla="*/ 117697 w 181197"/>
              <a:gd name="connsiteY8" fmla="*/ 143133 h 406712"/>
              <a:gd name="connsiteX9" fmla="*/ 222 w 181197"/>
              <a:gd name="connsiteY9" fmla="*/ 258 h 40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197" h="406712">
                <a:moveTo>
                  <a:pt x="222" y="258"/>
                </a:moveTo>
                <a:cubicBezTo>
                  <a:pt x="6043" y="7137"/>
                  <a:pt x="126693" y="141016"/>
                  <a:pt x="152622" y="184408"/>
                </a:cubicBezTo>
                <a:cubicBezTo>
                  <a:pt x="178551" y="227800"/>
                  <a:pt x="151035" y="257962"/>
                  <a:pt x="155797" y="260608"/>
                </a:cubicBezTo>
                <a:cubicBezTo>
                  <a:pt x="160559" y="263254"/>
                  <a:pt x="181197" y="175941"/>
                  <a:pt x="181197" y="200283"/>
                </a:cubicBezTo>
                <a:cubicBezTo>
                  <a:pt x="181197" y="224625"/>
                  <a:pt x="156326" y="410362"/>
                  <a:pt x="155797" y="406658"/>
                </a:cubicBezTo>
                <a:cubicBezTo>
                  <a:pt x="155268" y="402954"/>
                  <a:pt x="175905" y="212983"/>
                  <a:pt x="178022" y="178058"/>
                </a:cubicBezTo>
                <a:cubicBezTo>
                  <a:pt x="180139" y="143133"/>
                  <a:pt x="181197" y="206104"/>
                  <a:pt x="168497" y="197108"/>
                </a:cubicBezTo>
                <a:cubicBezTo>
                  <a:pt x="155797" y="188112"/>
                  <a:pt x="101822" y="124083"/>
                  <a:pt x="101822" y="124083"/>
                </a:cubicBezTo>
                <a:cubicBezTo>
                  <a:pt x="93355" y="115087"/>
                  <a:pt x="130926" y="160596"/>
                  <a:pt x="117697" y="143133"/>
                </a:cubicBezTo>
                <a:cubicBezTo>
                  <a:pt x="104468" y="125671"/>
                  <a:pt x="-5599" y="-6621"/>
                  <a:pt x="222" y="2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41B9294A-F505-8CD2-03A1-B53495A0D54E}"/>
              </a:ext>
            </a:extLst>
          </p:cNvPr>
          <p:cNvSpPr/>
          <p:nvPr/>
        </p:nvSpPr>
        <p:spPr>
          <a:xfrm>
            <a:off x="5658865" y="6551760"/>
            <a:ext cx="104164" cy="345073"/>
          </a:xfrm>
          <a:custGeom>
            <a:avLst/>
            <a:gdLst>
              <a:gd name="connsiteX0" fmla="*/ 103760 w 104164"/>
              <a:gd name="connsiteY0" fmla="*/ 1440 h 345073"/>
              <a:gd name="connsiteX1" fmla="*/ 5335 w 104164"/>
              <a:gd name="connsiteY1" fmla="*/ 223690 h 345073"/>
              <a:gd name="connsiteX2" fmla="*/ 37085 w 104164"/>
              <a:gd name="connsiteY2" fmla="*/ 179240 h 345073"/>
              <a:gd name="connsiteX3" fmla="*/ 5335 w 104164"/>
              <a:gd name="connsiteY3" fmla="*/ 280840 h 345073"/>
              <a:gd name="connsiteX4" fmla="*/ 2160 w 104164"/>
              <a:gd name="connsiteY4" fmla="*/ 341165 h 345073"/>
              <a:gd name="connsiteX5" fmla="*/ 27560 w 104164"/>
              <a:gd name="connsiteY5" fmla="*/ 169715 h 345073"/>
              <a:gd name="connsiteX6" fmla="*/ 8510 w 104164"/>
              <a:gd name="connsiteY6" fmla="*/ 195115 h 345073"/>
              <a:gd name="connsiteX7" fmla="*/ 21210 w 104164"/>
              <a:gd name="connsiteY7" fmla="*/ 141140 h 345073"/>
              <a:gd name="connsiteX8" fmla="*/ 56135 w 104164"/>
              <a:gd name="connsiteY8" fmla="*/ 106215 h 345073"/>
              <a:gd name="connsiteX9" fmla="*/ 40260 w 104164"/>
              <a:gd name="connsiteY9" fmla="*/ 128440 h 345073"/>
              <a:gd name="connsiteX10" fmla="*/ 103760 w 104164"/>
              <a:gd name="connsiteY10" fmla="*/ 1440 h 345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164" h="345073">
                <a:moveTo>
                  <a:pt x="103760" y="1440"/>
                </a:moveTo>
                <a:cubicBezTo>
                  <a:pt x="97939" y="17315"/>
                  <a:pt x="16447" y="194057"/>
                  <a:pt x="5335" y="223690"/>
                </a:cubicBezTo>
                <a:cubicBezTo>
                  <a:pt x="-5777" y="253323"/>
                  <a:pt x="37085" y="169715"/>
                  <a:pt x="37085" y="179240"/>
                </a:cubicBezTo>
                <a:cubicBezTo>
                  <a:pt x="37085" y="188765"/>
                  <a:pt x="11156" y="253852"/>
                  <a:pt x="5335" y="280840"/>
                </a:cubicBezTo>
                <a:cubicBezTo>
                  <a:pt x="-486" y="307828"/>
                  <a:pt x="-1544" y="359686"/>
                  <a:pt x="2160" y="341165"/>
                </a:cubicBezTo>
                <a:cubicBezTo>
                  <a:pt x="5864" y="322644"/>
                  <a:pt x="26502" y="194057"/>
                  <a:pt x="27560" y="169715"/>
                </a:cubicBezTo>
                <a:cubicBezTo>
                  <a:pt x="28618" y="145373"/>
                  <a:pt x="9568" y="199877"/>
                  <a:pt x="8510" y="195115"/>
                </a:cubicBezTo>
                <a:cubicBezTo>
                  <a:pt x="7452" y="190353"/>
                  <a:pt x="13272" y="155957"/>
                  <a:pt x="21210" y="141140"/>
                </a:cubicBezTo>
                <a:cubicBezTo>
                  <a:pt x="29147" y="126323"/>
                  <a:pt x="52960" y="108332"/>
                  <a:pt x="56135" y="106215"/>
                </a:cubicBezTo>
                <a:cubicBezTo>
                  <a:pt x="59310" y="104098"/>
                  <a:pt x="29677" y="151194"/>
                  <a:pt x="40260" y="128440"/>
                </a:cubicBezTo>
                <a:cubicBezTo>
                  <a:pt x="50843" y="105686"/>
                  <a:pt x="109581" y="-14435"/>
                  <a:pt x="103760" y="14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C83C4BCD-AD23-4030-8627-3A330E1C05D4}"/>
              </a:ext>
            </a:extLst>
          </p:cNvPr>
          <p:cNvSpPr/>
          <p:nvPr/>
        </p:nvSpPr>
        <p:spPr>
          <a:xfrm>
            <a:off x="5768479" y="6510364"/>
            <a:ext cx="92770" cy="189221"/>
          </a:xfrm>
          <a:custGeom>
            <a:avLst/>
            <a:gdLst>
              <a:gd name="connsiteX0" fmla="*/ 496 w 92770"/>
              <a:gd name="connsiteY0" fmla="*/ 188886 h 189221"/>
              <a:gd name="connsiteX1" fmla="*/ 92571 w 92770"/>
              <a:gd name="connsiteY1" fmla="*/ 1561 h 189221"/>
              <a:gd name="connsiteX2" fmla="*/ 25896 w 92770"/>
              <a:gd name="connsiteY2" fmla="*/ 96811 h 189221"/>
              <a:gd name="connsiteX3" fmla="*/ 54471 w 92770"/>
              <a:gd name="connsiteY3" fmla="*/ 49186 h 189221"/>
              <a:gd name="connsiteX4" fmla="*/ 496 w 92770"/>
              <a:gd name="connsiteY4" fmla="*/ 188886 h 18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70" h="189221">
                <a:moveTo>
                  <a:pt x="496" y="188886"/>
                </a:moveTo>
                <a:cubicBezTo>
                  <a:pt x="6846" y="180949"/>
                  <a:pt x="88338" y="16907"/>
                  <a:pt x="92571" y="1561"/>
                </a:cubicBezTo>
                <a:cubicBezTo>
                  <a:pt x="96804" y="-13785"/>
                  <a:pt x="32246" y="88874"/>
                  <a:pt x="25896" y="96811"/>
                </a:cubicBezTo>
                <a:cubicBezTo>
                  <a:pt x="19546" y="104748"/>
                  <a:pt x="58175" y="37015"/>
                  <a:pt x="54471" y="49186"/>
                </a:cubicBezTo>
                <a:cubicBezTo>
                  <a:pt x="50767" y="61357"/>
                  <a:pt x="-5854" y="196823"/>
                  <a:pt x="496" y="18888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6D20144F-3807-A347-1C3C-EA49649FC70F}"/>
              </a:ext>
            </a:extLst>
          </p:cNvPr>
          <p:cNvSpPr/>
          <p:nvPr/>
        </p:nvSpPr>
        <p:spPr>
          <a:xfrm>
            <a:off x="5835604" y="6556056"/>
            <a:ext cx="156439" cy="204831"/>
          </a:xfrm>
          <a:custGeom>
            <a:avLst/>
            <a:gdLst>
              <a:gd name="connsiteX0" fmla="*/ 46 w 156439"/>
              <a:gd name="connsiteY0" fmla="*/ 9844 h 204831"/>
              <a:gd name="connsiteX1" fmla="*/ 60371 w 156439"/>
              <a:gd name="connsiteY1" fmla="*/ 16194 h 204831"/>
              <a:gd name="connsiteX2" fmla="*/ 88946 w 156439"/>
              <a:gd name="connsiteY2" fmla="*/ 63819 h 204831"/>
              <a:gd name="connsiteX3" fmla="*/ 114346 w 156439"/>
              <a:gd name="connsiteY3" fmla="*/ 35244 h 204831"/>
              <a:gd name="connsiteX4" fmla="*/ 9571 w 156439"/>
              <a:gd name="connsiteY4" fmla="*/ 203519 h 204831"/>
              <a:gd name="connsiteX5" fmla="*/ 79421 w 156439"/>
              <a:gd name="connsiteY5" fmla="*/ 108269 h 204831"/>
              <a:gd name="connsiteX6" fmla="*/ 155621 w 156439"/>
              <a:gd name="connsiteY6" fmla="*/ 13019 h 204831"/>
              <a:gd name="connsiteX7" fmla="*/ 117521 w 156439"/>
              <a:gd name="connsiteY7" fmla="*/ 35244 h 204831"/>
              <a:gd name="connsiteX8" fmla="*/ 82596 w 156439"/>
              <a:gd name="connsiteY8" fmla="*/ 16194 h 204831"/>
              <a:gd name="connsiteX9" fmla="*/ 98471 w 156439"/>
              <a:gd name="connsiteY9" fmla="*/ 22544 h 204831"/>
              <a:gd name="connsiteX10" fmla="*/ 73071 w 156439"/>
              <a:gd name="connsiteY10" fmla="*/ 3494 h 204831"/>
              <a:gd name="connsiteX11" fmla="*/ 88946 w 156439"/>
              <a:gd name="connsiteY11" fmla="*/ 28894 h 204831"/>
              <a:gd name="connsiteX12" fmla="*/ 50846 w 156439"/>
              <a:gd name="connsiteY12" fmla="*/ 319 h 204831"/>
              <a:gd name="connsiteX13" fmla="*/ 46 w 156439"/>
              <a:gd name="connsiteY13" fmla="*/ 9844 h 20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6439" h="204831">
                <a:moveTo>
                  <a:pt x="46" y="9844"/>
                </a:moveTo>
                <a:cubicBezTo>
                  <a:pt x="1634" y="12490"/>
                  <a:pt x="45554" y="7198"/>
                  <a:pt x="60371" y="16194"/>
                </a:cubicBezTo>
                <a:cubicBezTo>
                  <a:pt x="75188" y="25190"/>
                  <a:pt x="79950" y="60644"/>
                  <a:pt x="88946" y="63819"/>
                </a:cubicBezTo>
                <a:cubicBezTo>
                  <a:pt x="97942" y="66994"/>
                  <a:pt x="127575" y="11961"/>
                  <a:pt x="114346" y="35244"/>
                </a:cubicBezTo>
                <a:cubicBezTo>
                  <a:pt x="101117" y="58527"/>
                  <a:pt x="15392" y="191348"/>
                  <a:pt x="9571" y="203519"/>
                </a:cubicBezTo>
                <a:cubicBezTo>
                  <a:pt x="3750" y="215690"/>
                  <a:pt x="55079" y="140019"/>
                  <a:pt x="79421" y="108269"/>
                </a:cubicBezTo>
                <a:cubicBezTo>
                  <a:pt x="103763" y="76519"/>
                  <a:pt x="149271" y="25190"/>
                  <a:pt x="155621" y="13019"/>
                </a:cubicBezTo>
                <a:cubicBezTo>
                  <a:pt x="161971" y="848"/>
                  <a:pt x="129692" y="34715"/>
                  <a:pt x="117521" y="35244"/>
                </a:cubicBezTo>
                <a:cubicBezTo>
                  <a:pt x="105350" y="35773"/>
                  <a:pt x="82596" y="16194"/>
                  <a:pt x="82596" y="16194"/>
                </a:cubicBezTo>
                <a:cubicBezTo>
                  <a:pt x="79421" y="14077"/>
                  <a:pt x="100059" y="24661"/>
                  <a:pt x="98471" y="22544"/>
                </a:cubicBezTo>
                <a:cubicBezTo>
                  <a:pt x="96883" y="20427"/>
                  <a:pt x="74659" y="2436"/>
                  <a:pt x="73071" y="3494"/>
                </a:cubicBezTo>
                <a:cubicBezTo>
                  <a:pt x="71483" y="4552"/>
                  <a:pt x="92650" y="29423"/>
                  <a:pt x="88946" y="28894"/>
                </a:cubicBezTo>
                <a:cubicBezTo>
                  <a:pt x="85242" y="28365"/>
                  <a:pt x="63546" y="2436"/>
                  <a:pt x="50846" y="319"/>
                </a:cubicBezTo>
                <a:cubicBezTo>
                  <a:pt x="38146" y="-1798"/>
                  <a:pt x="-1542" y="7198"/>
                  <a:pt x="46" y="984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36075D12-EFF3-2F73-DB5A-D3AFCB11D005}"/>
              </a:ext>
            </a:extLst>
          </p:cNvPr>
          <p:cNvSpPr/>
          <p:nvPr/>
        </p:nvSpPr>
        <p:spPr>
          <a:xfrm>
            <a:off x="5500068" y="6189659"/>
            <a:ext cx="46711" cy="486021"/>
          </a:xfrm>
          <a:custGeom>
            <a:avLst/>
            <a:gdLst>
              <a:gd name="connsiteX0" fmla="*/ 46657 w 46711"/>
              <a:gd name="connsiteY0" fmla="*/ 1591 h 486021"/>
              <a:gd name="connsiteX1" fmla="*/ 2207 w 46711"/>
              <a:gd name="connsiteY1" fmla="*/ 284166 h 486021"/>
              <a:gd name="connsiteX2" fmla="*/ 8557 w 46711"/>
              <a:gd name="connsiteY2" fmla="*/ 265116 h 486021"/>
              <a:gd name="connsiteX3" fmla="*/ 24432 w 46711"/>
              <a:gd name="connsiteY3" fmla="*/ 360366 h 486021"/>
              <a:gd name="connsiteX4" fmla="*/ 21257 w 46711"/>
              <a:gd name="connsiteY4" fmla="*/ 354016 h 486021"/>
              <a:gd name="connsiteX5" fmla="*/ 40307 w 46711"/>
              <a:gd name="connsiteY5" fmla="*/ 484191 h 486021"/>
              <a:gd name="connsiteX6" fmla="*/ 30782 w 46711"/>
              <a:gd name="connsiteY6" fmla="*/ 417516 h 486021"/>
              <a:gd name="connsiteX7" fmla="*/ 21257 w 46711"/>
              <a:gd name="connsiteY7" fmla="*/ 242891 h 486021"/>
              <a:gd name="connsiteX8" fmla="*/ 11732 w 46711"/>
              <a:gd name="connsiteY8" fmla="*/ 277816 h 486021"/>
              <a:gd name="connsiteX9" fmla="*/ 21257 w 46711"/>
              <a:gd name="connsiteY9" fmla="*/ 131766 h 486021"/>
              <a:gd name="connsiteX10" fmla="*/ 11732 w 46711"/>
              <a:gd name="connsiteY10" fmla="*/ 166691 h 486021"/>
              <a:gd name="connsiteX11" fmla="*/ 46657 w 46711"/>
              <a:gd name="connsiteY11" fmla="*/ 1591 h 48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711" h="486021">
                <a:moveTo>
                  <a:pt x="46657" y="1591"/>
                </a:moveTo>
                <a:cubicBezTo>
                  <a:pt x="45070" y="21170"/>
                  <a:pt x="8557" y="240245"/>
                  <a:pt x="2207" y="284166"/>
                </a:cubicBezTo>
                <a:cubicBezTo>
                  <a:pt x="-4143" y="328087"/>
                  <a:pt x="4853" y="252416"/>
                  <a:pt x="8557" y="265116"/>
                </a:cubicBezTo>
                <a:cubicBezTo>
                  <a:pt x="12261" y="277816"/>
                  <a:pt x="24432" y="360366"/>
                  <a:pt x="24432" y="360366"/>
                </a:cubicBezTo>
                <a:cubicBezTo>
                  <a:pt x="26549" y="375183"/>
                  <a:pt x="18611" y="333379"/>
                  <a:pt x="21257" y="354016"/>
                </a:cubicBezTo>
                <a:cubicBezTo>
                  <a:pt x="23903" y="374653"/>
                  <a:pt x="38719" y="473608"/>
                  <a:pt x="40307" y="484191"/>
                </a:cubicBezTo>
                <a:cubicBezTo>
                  <a:pt x="41894" y="494774"/>
                  <a:pt x="33957" y="457733"/>
                  <a:pt x="30782" y="417516"/>
                </a:cubicBezTo>
                <a:cubicBezTo>
                  <a:pt x="27607" y="377299"/>
                  <a:pt x="24432" y="266174"/>
                  <a:pt x="21257" y="242891"/>
                </a:cubicBezTo>
                <a:cubicBezTo>
                  <a:pt x="18082" y="219608"/>
                  <a:pt x="11732" y="296337"/>
                  <a:pt x="11732" y="277816"/>
                </a:cubicBezTo>
                <a:cubicBezTo>
                  <a:pt x="11732" y="259295"/>
                  <a:pt x="21257" y="150287"/>
                  <a:pt x="21257" y="131766"/>
                </a:cubicBezTo>
                <a:cubicBezTo>
                  <a:pt x="21257" y="113245"/>
                  <a:pt x="9086" y="184154"/>
                  <a:pt x="11732" y="166691"/>
                </a:cubicBezTo>
                <a:cubicBezTo>
                  <a:pt x="14378" y="149228"/>
                  <a:pt x="48244" y="-17988"/>
                  <a:pt x="46657" y="159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C1186CA2-2ABC-E82D-771A-A0B5B2A5019F}"/>
              </a:ext>
            </a:extLst>
          </p:cNvPr>
          <p:cNvSpPr/>
          <p:nvPr/>
        </p:nvSpPr>
        <p:spPr>
          <a:xfrm>
            <a:off x="5210122" y="6759508"/>
            <a:ext cx="203392" cy="190096"/>
          </a:xfrm>
          <a:custGeom>
            <a:avLst/>
            <a:gdLst>
              <a:gd name="connsiteX0" fmla="*/ 15928 w 203392"/>
              <a:gd name="connsiteY0" fmla="*/ 67 h 190096"/>
              <a:gd name="connsiteX1" fmla="*/ 12753 w 203392"/>
              <a:gd name="connsiteY1" fmla="*/ 98492 h 190096"/>
              <a:gd name="connsiteX2" fmla="*/ 63553 w 203392"/>
              <a:gd name="connsiteY2" fmla="*/ 149292 h 190096"/>
              <a:gd name="connsiteX3" fmla="*/ 28628 w 203392"/>
              <a:gd name="connsiteY3" fmla="*/ 149292 h 190096"/>
              <a:gd name="connsiteX4" fmla="*/ 152453 w 203392"/>
              <a:gd name="connsiteY4" fmla="*/ 187392 h 190096"/>
              <a:gd name="connsiteX5" fmla="*/ 123878 w 203392"/>
              <a:gd name="connsiteY5" fmla="*/ 184217 h 190096"/>
              <a:gd name="connsiteX6" fmla="*/ 203253 w 203392"/>
              <a:gd name="connsiteY6" fmla="*/ 161992 h 190096"/>
              <a:gd name="connsiteX7" fmla="*/ 139753 w 203392"/>
              <a:gd name="connsiteY7" fmla="*/ 165167 h 190096"/>
              <a:gd name="connsiteX8" fmla="*/ 19103 w 203392"/>
              <a:gd name="connsiteY8" fmla="*/ 165167 h 190096"/>
              <a:gd name="connsiteX9" fmla="*/ 50853 w 203392"/>
              <a:gd name="connsiteY9" fmla="*/ 165167 h 190096"/>
              <a:gd name="connsiteX10" fmla="*/ 12753 w 203392"/>
              <a:gd name="connsiteY10" fmla="*/ 95317 h 190096"/>
              <a:gd name="connsiteX11" fmla="*/ 53 w 203392"/>
              <a:gd name="connsiteY11" fmla="*/ 114367 h 190096"/>
              <a:gd name="connsiteX12" fmla="*/ 15928 w 203392"/>
              <a:gd name="connsiteY12" fmla="*/ 67 h 19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392" h="190096">
                <a:moveTo>
                  <a:pt x="15928" y="67"/>
                </a:moveTo>
                <a:cubicBezTo>
                  <a:pt x="18045" y="-2579"/>
                  <a:pt x="4816" y="73621"/>
                  <a:pt x="12753" y="98492"/>
                </a:cubicBezTo>
                <a:cubicBezTo>
                  <a:pt x="20690" y="123363"/>
                  <a:pt x="60907" y="140825"/>
                  <a:pt x="63553" y="149292"/>
                </a:cubicBezTo>
                <a:cubicBezTo>
                  <a:pt x="66199" y="157759"/>
                  <a:pt x="13811" y="142942"/>
                  <a:pt x="28628" y="149292"/>
                </a:cubicBezTo>
                <a:cubicBezTo>
                  <a:pt x="43445" y="155642"/>
                  <a:pt x="136578" y="181571"/>
                  <a:pt x="152453" y="187392"/>
                </a:cubicBezTo>
                <a:cubicBezTo>
                  <a:pt x="168328" y="193213"/>
                  <a:pt x="115411" y="188450"/>
                  <a:pt x="123878" y="184217"/>
                </a:cubicBezTo>
                <a:cubicBezTo>
                  <a:pt x="132345" y="179984"/>
                  <a:pt x="200607" y="165167"/>
                  <a:pt x="203253" y="161992"/>
                </a:cubicBezTo>
                <a:cubicBezTo>
                  <a:pt x="205899" y="158817"/>
                  <a:pt x="170445" y="164638"/>
                  <a:pt x="139753" y="165167"/>
                </a:cubicBezTo>
                <a:cubicBezTo>
                  <a:pt x="109061" y="165696"/>
                  <a:pt x="19103" y="165167"/>
                  <a:pt x="19103" y="165167"/>
                </a:cubicBezTo>
                <a:cubicBezTo>
                  <a:pt x="4286" y="165167"/>
                  <a:pt x="51911" y="176809"/>
                  <a:pt x="50853" y="165167"/>
                </a:cubicBezTo>
                <a:cubicBezTo>
                  <a:pt x="49795" y="153525"/>
                  <a:pt x="21220" y="103784"/>
                  <a:pt x="12753" y="95317"/>
                </a:cubicBezTo>
                <a:cubicBezTo>
                  <a:pt x="4286" y="86850"/>
                  <a:pt x="1111" y="128654"/>
                  <a:pt x="53" y="114367"/>
                </a:cubicBezTo>
                <a:cubicBezTo>
                  <a:pt x="-1005" y="100080"/>
                  <a:pt x="13811" y="2713"/>
                  <a:pt x="15928" y="6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6F3224D4-7029-D83F-44FC-1D7475A189B8}"/>
              </a:ext>
            </a:extLst>
          </p:cNvPr>
          <p:cNvSpPr/>
          <p:nvPr/>
        </p:nvSpPr>
        <p:spPr>
          <a:xfrm>
            <a:off x="5140956" y="6699104"/>
            <a:ext cx="250417" cy="279164"/>
          </a:xfrm>
          <a:custGeom>
            <a:avLst/>
            <a:gdLst>
              <a:gd name="connsiteX0" fmla="*/ 72394 w 250417"/>
              <a:gd name="connsiteY0" fmla="*/ 146 h 279164"/>
              <a:gd name="connsiteX1" fmla="*/ 43819 w 250417"/>
              <a:gd name="connsiteY1" fmla="*/ 123971 h 279164"/>
              <a:gd name="connsiteX2" fmla="*/ 75569 w 250417"/>
              <a:gd name="connsiteY2" fmla="*/ 235096 h 279164"/>
              <a:gd name="connsiteX3" fmla="*/ 18419 w 250417"/>
              <a:gd name="connsiteY3" fmla="*/ 162071 h 279164"/>
              <a:gd name="connsiteX4" fmla="*/ 132719 w 250417"/>
              <a:gd name="connsiteY4" fmla="*/ 270021 h 279164"/>
              <a:gd name="connsiteX5" fmla="*/ 104144 w 250417"/>
              <a:gd name="connsiteY5" fmla="*/ 273196 h 279164"/>
              <a:gd name="connsiteX6" fmla="*/ 250194 w 250417"/>
              <a:gd name="connsiteY6" fmla="*/ 260496 h 279164"/>
              <a:gd name="connsiteX7" fmla="*/ 135894 w 250417"/>
              <a:gd name="connsiteY7" fmla="*/ 257321 h 279164"/>
              <a:gd name="connsiteX8" fmla="*/ 72394 w 250417"/>
              <a:gd name="connsiteY8" fmla="*/ 216046 h 279164"/>
              <a:gd name="connsiteX9" fmla="*/ 2544 w 250417"/>
              <a:gd name="connsiteY9" fmla="*/ 114446 h 279164"/>
              <a:gd name="connsiteX10" fmla="*/ 21594 w 250417"/>
              <a:gd name="connsiteY10" fmla="*/ 149371 h 279164"/>
              <a:gd name="connsiteX11" fmla="*/ 72394 w 250417"/>
              <a:gd name="connsiteY11" fmla="*/ 146 h 27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0417" h="279164">
                <a:moveTo>
                  <a:pt x="72394" y="146"/>
                </a:moveTo>
                <a:cubicBezTo>
                  <a:pt x="76098" y="-4087"/>
                  <a:pt x="43290" y="84813"/>
                  <a:pt x="43819" y="123971"/>
                </a:cubicBezTo>
                <a:cubicBezTo>
                  <a:pt x="44348" y="163129"/>
                  <a:pt x="79802" y="228746"/>
                  <a:pt x="75569" y="235096"/>
                </a:cubicBezTo>
                <a:cubicBezTo>
                  <a:pt x="71336" y="241446"/>
                  <a:pt x="8894" y="156250"/>
                  <a:pt x="18419" y="162071"/>
                </a:cubicBezTo>
                <a:cubicBezTo>
                  <a:pt x="27944" y="167892"/>
                  <a:pt x="118432" y="251500"/>
                  <a:pt x="132719" y="270021"/>
                </a:cubicBezTo>
                <a:cubicBezTo>
                  <a:pt x="147006" y="288542"/>
                  <a:pt x="104144" y="273196"/>
                  <a:pt x="104144" y="273196"/>
                </a:cubicBezTo>
                <a:cubicBezTo>
                  <a:pt x="123723" y="271609"/>
                  <a:pt x="244902" y="263142"/>
                  <a:pt x="250194" y="260496"/>
                </a:cubicBezTo>
                <a:cubicBezTo>
                  <a:pt x="255486" y="257850"/>
                  <a:pt x="165527" y="264729"/>
                  <a:pt x="135894" y="257321"/>
                </a:cubicBezTo>
                <a:cubicBezTo>
                  <a:pt x="106261" y="249913"/>
                  <a:pt x="94619" y="239858"/>
                  <a:pt x="72394" y="216046"/>
                </a:cubicBezTo>
                <a:cubicBezTo>
                  <a:pt x="50169" y="192234"/>
                  <a:pt x="11011" y="125558"/>
                  <a:pt x="2544" y="114446"/>
                </a:cubicBezTo>
                <a:cubicBezTo>
                  <a:pt x="-5923" y="103334"/>
                  <a:pt x="8365" y="168950"/>
                  <a:pt x="21594" y="149371"/>
                </a:cubicBezTo>
                <a:cubicBezTo>
                  <a:pt x="34823" y="129792"/>
                  <a:pt x="68690" y="4379"/>
                  <a:pt x="72394" y="14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954061E8-8B6B-8FD1-2C04-914A75ECD92E}"/>
              </a:ext>
            </a:extLst>
          </p:cNvPr>
          <p:cNvSpPr/>
          <p:nvPr/>
        </p:nvSpPr>
        <p:spPr>
          <a:xfrm>
            <a:off x="5389520" y="6137226"/>
            <a:ext cx="252441" cy="666595"/>
          </a:xfrm>
          <a:custGeom>
            <a:avLst/>
            <a:gdLst>
              <a:gd name="connsiteX0" fmla="*/ 103230 w 252441"/>
              <a:gd name="connsiteY0" fmla="*/ 49 h 666595"/>
              <a:gd name="connsiteX1" fmla="*/ 17505 w 252441"/>
              <a:gd name="connsiteY1" fmla="*/ 317549 h 666595"/>
              <a:gd name="connsiteX2" fmla="*/ 20680 w 252441"/>
              <a:gd name="connsiteY2" fmla="*/ 295324 h 666595"/>
              <a:gd name="connsiteX3" fmla="*/ 17505 w 252441"/>
              <a:gd name="connsiteY3" fmla="*/ 403274 h 666595"/>
              <a:gd name="connsiteX4" fmla="*/ 17505 w 252441"/>
              <a:gd name="connsiteY4" fmla="*/ 371524 h 666595"/>
              <a:gd name="connsiteX5" fmla="*/ 147680 w 252441"/>
              <a:gd name="connsiteY5" fmla="*/ 520749 h 666595"/>
              <a:gd name="connsiteX6" fmla="*/ 125455 w 252441"/>
              <a:gd name="connsiteY6" fmla="*/ 488999 h 666595"/>
              <a:gd name="connsiteX7" fmla="*/ 249280 w 252441"/>
              <a:gd name="connsiteY7" fmla="*/ 663624 h 666595"/>
              <a:gd name="connsiteX8" fmla="*/ 201655 w 252441"/>
              <a:gd name="connsiteY8" fmla="*/ 584249 h 666595"/>
              <a:gd name="connsiteX9" fmla="*/ 52430 w 252441"/>
              <a:gd name="connsiteY9" fmla="*/ 396924 h 666595"/>
              <a:gd name="connsiteX10" fmla="*/ 23855 w 252441"/>
              <a:gd name="connsiteY10" fmla="*/ 361999 h 666595"/>
              <a:gd name="connsiteX11" fmla="*/ 20680 w 252441"/>
              <a:gd name="connsiteY11" fmla="*/ 390574 h 666595"/>
              <a:gd name="connsiteX12" fmla="*/ 42905 w 252441"/>
              <a:gd name="connsiteY12" fmla="*/ 196899 h 666595"/>
              <a:gd name="connsiteX13" fmla="*/ 1630 w 252441"/>
              <a:gd name="connsiteY13" fmla="*/ 292149 h 666595"/>
              <a:gd name="connsiteX14" fmla="*/ 103230 w 252441"/>
              <a:gd name="connsiteY14" fmla="*/ 49 h 66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441" h="666595">
                <a:moveTo>
                  <a:pt x="103230" y="49"/>
                </a:moveTo>
                <a:cubicBezTo>
                  <a:pt x="105876" y="4282"/>
                  <a:pt x="31263" y="268337"/>
                  <a:pt x="17505" y="317549"/>
                </a:cubicBezTo>
                <a:cubicBezTo>
                  <a:pt x="3747" y="366761"/>
                  <a:pt x="20680" y="281037"/>
                  <a:pt x="20680" y="295324"/>
                </a:cubicBezTo>
                <a:cubicBezTo>
                  <a:pt x="20680" y="309611"/>
                  <a:pt x="18034" y="390574"/>
                  <a:pt x="17505" y="403274"/>
                </a:cubicBezTo>
                <a:cubicBezTo>
                  <a:pt x="16976" y="415974"/>
                  <a:pt x="-4191" y="351945"/>
                  <a:pt x="17505" y="371524"/>
                </a:cubicBezTo>
                <a:cubicBezTo>
                  <a:pt x="39201" y="391103"/>
                  <a:pt x="129688" y="501170"/>
                  <a:pt x="147680" y="520749"/>
                </a:cubicBezTo>
                <a:cubicBezTo>
                  <a:pt x="165672" y="540328"/>
                  <a:pt x="125455" y="488999"/>
                  <a:pt x="125455" y="488999"/>
                </a:cubicBezTo>
                <a:cubicBezTo>
                  <a:pt x="142388" y="512812"/>
                  <a:pt x="236580" y="647749"/>
                  <a:pt x="249280" y="663624"/>
                </a:cubicBezTo>
                <a:cubicBezTo>
                  <a:pt x="261980" y="679499"/>
                  <a:pt x="234463" y="628699"/>
                  <a:pt x="201655" y="584249"/>
                </a:cubicBezTo>
                <a:cubicBezTo>
                  <a:pt x="168847" y="539799"/>
                  <a:pt x="82063" y="433966"/>
                  <a:pt x="52430" y="396924"/>
                </a:cubicBezTo>
                <a:cubicBezTo>
                  <a:pt x="22797" y="359882"/>
                  <a:pt x="29146" y="363057"/>
                  <a:pt x="23855" y="361999"/>
                </a:cubicBezTo>
                <a:cubicBezTo>
                  <a:pt x="18564" y="360941"/>
                  <a:pt x="17505" y="418091"/>
                  <a:pt x="20680" y="390574"/>
                </a:cubicBezTo>
                <a:cubicBezTo>
                  <a:pt x="23855" y="363057"/>
                  <a:pt x="46080" y="213303"/>
                  <a:pt x="42905" y="196899"/>
                </a:cubicBezTo>
                <a:cubicBezTo>
                  <a:pt x="39730" y="180495"/>
                  <a:pt x="-9483" y="321253"/>
                  <a:pt x="1630" y="292149"/>
                </a:cubicBezTo>
                <a:cubicBezTo>
                  <a:pt x="12742" y="263045"/>
                  <a:pt x="100584" y="-4184"/>
                  <a:pt x="103230" y="4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070A231B-1FF2-A024-5611-02C3FE8BB904}"/>
              </a:ext>
            </a:extLst>
          </p:cNvPr>
          <p:cNvSpPr/>
          <p:nvPr/>
        </p:nvSpPr>
        <p:spPr>
          <a:xfrm>
            <a:off x="5832473" y="6410303"/>
            <a:ext cx="168613" cy="254883"/>
          </a:xfrm>
          <a:custGeom>
            <a:avLst/>
            <a:gdLst>
              <a:gd name="connsiteX0" fmla="*/ 2 w 168613"/>
              <a:gd name="connsiteY0" fmla="*/ 22 h 254883"/>
              <a:gd name="connsiteX1" fmla="*/ 120652 w 168613"/>
              <a:gd name="connsiteY1" fmla="*/ 101622 h 254883"/>
              <a:gd name="connsiteX2" fmla="*/ 127002 w 168613"/>
              <a:gd name="connsiteY2" fmla="*/ 82572 h 254883"/>
              <a:gd name="connsiteX3" fmla="*/ 158752 w 168613"/>
              <a:gd name="connsiteY3" fmla="*/ 187347 h 254883"/>
              <a:gd name="connsiteX4" fmla="*/ 155577 w 168613"/>
              <a:gd name="connsiteY4" fmla="*/ 123847 h 254883"/>
              <a:gd name="connsiteX5" fmla="*/ 168277 w 168613"/>
              <a:gd name="connsiteY5" fmla="*/ 254022 h 254883"/>
              <a:gd name="connsiteX6" fmla="*/ 139702 w 168613"/>
              <a:gd name="connsiteY6" fmla="*/ 47647 h 254883"/>
              <a:gd name="connsiteX7" fmla="*/ 130177 w 168613"/>
              <a:gd name="connsiteY7" fmla="*/ 85747 h 254883"/>
              <a:gd name="connsiteX8" fmla="*/ 104777 w 168613"/>
              <a:gd name="connsiteY8" fmla="*/ 66697 h 254883"/>
              <a:gd name="connsiteX9" fmla="*/ 123827 w 168613"/>
              <a:gd name="connsiteY9" fmla="*/ 92097 h 254883"/>
              <a:gd name="connsiteX10" fmla="*/ 2 w 168613"/>
              <a:gd name="connsiteY10" fmla="*/ 22 h 25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613" h="254883">
                <a:moveTo>
                  <a:pt x="2" y="22"/>
                </a:moveTo>
                <a:cubicBezTo>
                  <a:pt x="-527" y="1609"/>
                  <a:pt x="99485" y="87864"/>
                  <a:pt x="120652" y="101622"/>
                </a:cubicBezTo>
                <a:cubicBezTo>
                  <a:pt x="141819" y="115380"/>
                  <a:pt x="120652" y="68284"/>
                  <a:pt x="127002" y="82572"/>
                </a:cubicBezTo>
                <a:cubicBezTo>
                  <a:pt x="133352" y="96860"/>
                  <a:pt x="153990" y="180468"/>
                  <a:pt x="158752" y="187347"/>
                </a:cubicBezTo>
                <a:cubicBezTo>
                  <a:pt x="163514" y="194226"/>
                  <a:pt x="153990" y="112735"/>
                  <a:pt x="155577" y="123847"/>
                </a:cubicBezTo>
                <a:cubicBezTo>
                  <a:pt x="157164" y="134959"/>
                  <a:pt x="170923" y="266722"/>
                  <a:pt x="168277" y="254022"/>
                </a:cubicBezTo>
                <a:cubicBezTo>
                  <a:pt x="165631" y="241322"/>
                  <a:pt x="146052" y="75693"/>
                  <a:pt x="139702" y="47647"/>
                </a:cubicBezTo>
                <a:cubicBezTo>
                  <a:pt x="133352" y="19601"/>
                  <a:pt x="135998" y="82572"/>
                  <a:pt x="130177" y="85747"/>
                </a:cubicBezTo>
                <a:cubicBezTo>
                  <a:pt x="124356" y="88922"/>
                  <a:pt x="105835" y="65639"/>
                  <a:pt x="104777" y="66697"/>
                </a:cubicBezTo>
                <a:cubicBezTo>
                  <a:pt x="103719" y="67755"/>
                  <a:pt x="140231" y="102680"/>
                  <a:pt x="123827" y="92097"/>
                </a:cubicBezTo>
                <a:cubicBezTo>
                  <a:pt x="107423" y="81514"/>
                  <a:pt x="531" y="-1565"/>
                  <a:pt x="2" y="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6885F7B6-8740-FFCD-C0AD-DB2B7AD0B680}"/>
              </a:ext>
            </a:extLst>
          </p:cNvPr>
          <p:cNvSpPr/>
          <p:nvPr/>
        </p:nvSpPr>
        <p:spPr>
          <a:xfrm>
            <a:off x="5361973" y="6032350"/>
            <a:ext cx="128842" cy="637189"/>
          </a:xfrm>
          <a:custGeom>
            <a:avLst/>
            <a:gdLst>
              <a:gd name="connsiteX0" fmla="*/ 73627 w 128842"/>
              <a:gd name="connsiteY0" fmla="*/ 150 h 637189"/>
              <a:gd name="connsiteX1" fmla="*/ 6952 w 128842"/>
              <a:gd name="connsiteY1" fmla="*/ 397025 h 637189"/>
              <a:gd name="connsiteX2" fmla="*/ 26002 w 128842"/>
              <a:gd name="connsiteY2" fmla="*/ 362100 h 637189"/>
              <a:gd name="connsiteX3" fmla="*/ 19652 w 128842"/>
              <a:gd name="connsiteY3" fmla="*/ 492275 h 637189"/>
              <a:gd name="connsiteX4" fmla="*/ 10127 w 128842"/>
              <a:gd name="connsiteY4" fmla="*/ 457350 h 637189"/>
              <a:gd name="connsiteX5" fmla="*/ 124427 w 128842"/>
              <a:gd name="connsiteY5" fmla="*/ 631975 h 637189"/>
              <a:gd name="connsiteX6" fmla="*/ 95852 w 128842"/>
              <a:gd name="connsiteY6" fmla="*/ 578000 h 637189"/>
              <a:gd name="connsiteX7" fmla="*/ 6952 w 128842"/>
              <a:gd name="connsiteY7" fmla="*/ 441475 h 637189"/>
              <a:gd name="connsiteX8" fmla="*/ 6952 w 128842"/>
              <a:gd name="connsiteY8" fmla="*/ 457350 h 637189"/>
              <a:gd name="connsiteX9" fmla="*/ 16477 w 128842"/>
              <a:gd name="connsiteY9" fmla="*/ 292250 h 637189"/>
              <a:gd name="connsiteX10" fmla="*/ 10127 w 128842"/>
              <a:gd name="connsiteY10" fmla="*/ 349400 h 637189"/>
              <a:gd name="connsiteX11" fmla="*/ 73627 w 128842"/>
              <a:gd name="connsiteY11" fmla="*/ 150 h 63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842" h="637189">
                <a:moveTo>
                  <a:pt x="73627" y="150"/>
                </a:moveTo>
                <a:cubicBezTo>
                  <a:pt x="73098" y="8088"/>
                  <a:pt x="14889" y="336700"/>
                  <a:pt x="6952" y="397025"/>
                </a:cubicBezTo>
                <a:cubicBezTo>
                  <a:pt x="-985" y="457350"/>
                  <a:pt x="23885" y="346225"/>
                  <a:pt x="26002" y="362100"/>
                </a:cubicBezTo>
                <a:cubicBezTo>
                  <a:pt x="28119" y="377975"/>
                  <a:pt x="22298" y="476400"/>
                  <a:pt x="19652" y="492275"/>
                </a:cubicBezTo>
                <a:cubicBezTo>
                  <a:pt x="17006" y="508150"/>
                  <a:pt x="-7336" y="434067"/>
                  <a:pt x="10127" y="457350"/>
                </a:cubicBezTo>
                <a:cubicBezTo>
                  <a:pt x="27589" y="480633"/>
                  <a:pt x="110140" y="611867"/>
                  <a:pt x="124427" y="631975"/>
                </a:cubicBezTo>
                <a:cubicBezTo>
                  <a:pt x="138714" y="652083"/>
                  <a:pt x="115431" y="609750"/>
                  <a:pt x="95852" y="578000"/>
                </a:cubicBezTo>
                <a:cubicBezTo>
                  <a:pt x="76273" y="546250"/>
                  <a:pt x="21769" y="461583"/>
                  <a:pt x="6952" y="441475"/>
                </a:cubicBezTo>
                <a:cubicBezTo>
                  <a:pt x="-7865" y="421367"/>
                  <a:pt x="5364" y="482221"/>
                  <a:pt x="6952" y="457350"/>
                </a:cubicBezTo>
                <a:cubicBezTo>
                  <a:pt x="8539" y="432479"/>
                  <a:pt x="15948" y="310242"/>
                  <a:pt x="16477" y="292250"/>
                </a:cubicBezTo>
                <a:cubicBezTo>
                  <a:pt x="17006" y="274258"/>
                  <a:pt x="-1515" y="397554"/>
                  <a:pt x="10127" y="349400"/>
                </a:cubicBezTo>
                <a:cubicBezTo>
                  <a:pt x="21769" y="301246"/>
                  <a:pt x="74156" y="-7788"/>
                  <a:pt x="73627" y="1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5A5F7A30-5553-34C0-C9CF-A7DA84D1B176}"/>
              </a:ext>
            </a:extLst>
          </p:cNvPr>
          <p:cNvSpPr/>
          <p:nvPr/>
        </p:nvSpPr>
        <p:spPr>
          <a:xfrm>
            <a:off x="5340417" y="5948967"/>
            <a:ext cx="276755" cy="874422"/>
          </a:xfrm>
          <a:custGeom>
            <a:avLst/>
            <a:gdLst>
              <a:gd name="connsiteX0" fmla="*/ 60258 w 276755"/>
              <a:gd name="connsiteY0" fmla="*/ 983 h 874422"/>
              <a:gd name="connsiteX1" fmla="*/ 3108 w 276755"/>
              <a:gd name="connsiteY1" fmla="*/ 528033 h 874422"/>
              <a:gd name="connsiteX2" fmla="*/ 9458 w 276755"/>
              <a:gd name="connsiteY2" fmla="*/ 483583 h 874422"/>
              <a:gd name="connsiteX3" fmla="*/ 25333 w 276755"/>
              <a:gd name="connsiteY3" fmla="*/ 648683 h 874422"/>
              <a:gd name="connsiteX4" fmla="*/ 15808 w 276755"/>
              <a:gd name="connsiteY4" fmla="*/ 632808 h 874422"/>
              <a:gd name="connsiteX5" fmla="*/ 123758 w 276755"/>
              <a:gd name="connsiteY5" fmla="*/ 756633 h 874422"/>
              <a:gd name="connsiteX6" fmla="*/ 111058 w 276755"/>
              <a:gd name="connsiteY6" fmla="*/ 712183 h 874422"/>
              <a:gd name="connsiteX7" fmla="*/ 276158 w 276755"/>
              <a:gd name="connsiteY7" fmla="*/ 874108 h 874422"/>
              <a:gd name="connsiteX8" fmla="*/ 161858 w 276755"/>
              <a:gd name="connsiteY8" fmla="*/ 750283 h 874422"/>
              <a:gd name="connsiteX9" fmla="*/ 41208 w 276755"/>
              <a:gd name="connsiteY9" fmla="*/ 642333 h 874422"/>
              <a:gd name="connsiteX10" fmla="*/ 168208 w 276755"/>
              <a:gd name="connsiteY10" fmla="*/ 518508 h 874422"/>
              <a:gd name="connsiteX11" fmla="*/ 38033 w 276755"/>
              <a:gd name="connsiteY11" fmla="*/ 626458 h 874422"/>
              <a:gd name="connsiteX12" fmla="*/ 15808 w 276755"/>
              <a:gd name="connsiteY12" fmla="*/ 556608 h 874422"/>
              <a:gd name="connsiteX13" fmla="*/ 12633 w 276755"/>
              <a:gd name="connsiteY13" fmla="*/ 343883 h 874422"/>
              <a:gd name="connsiteX14" fmla="*/ 9458 w 276755"/>
              <a:gd name="connsiteY14" fmla="*/ 394683 h 874422"/>
              <a:gd name="connsiteX15" fmla="*/ 60258 w 276755"/>
              <a:gd name="connsiteY15" fmla="*/ 983 h 87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6755" h="874422">
                <a:moveTo>
                  <a:pt x="60258" y="983"/>
                </a:moveTo>
                <a:cubicBezTo>
                  <a:pt x="59200" y="23208"/>
                  <a:pt x="11575" y="447600"/>
                  <a:pt x="3108" y="528033"/>
                </a:cubicBezTo>
                <a:cubicBezTo>
                  <a:pt x="-5359" y="608466"/>
                  <a:pt x="5754" y="463475"/>
                  <a:pt x="9458" y="483583"/>
                </a:cubicBezTo>
                <a:cubicBezTo>
                  <a:pt x="13162" y="503691"/>
                  <a:pt x="25333" y="648683"/>
                  <a:pt x="25333" y="648683"/>
                </a:cubicBezTo>
                <a:cubicBezTo>
                  <a:pt x="26391" y="673554"/>
                  <a:pt x="-596" y="614816"/>
                  <a:pt x="15808" y="632808"/>
                </a:cubicBezTo>
                <a:cubicBezTo>
                  <a:pt x="32212" y="650800"/>
                  <a:pt x="107883" y="743404"/>
                  <a:pt x="123758" y="756633"/>
                </a:cubicBezTo>
                <a:cubicBezTo>
                  <a:pt x="139633" y="769862"/>
                  <a:pt x="85658" y="692604"/>
                  <a:pt x="111058" y="712183"/>
                </a:cubicBezTo>
                <a:cubicBezTo>
                  <a:pt x="136458" y="731762"/>
                  <a:pt x="267691" y="867758"/>
                  <a:pt x="276158" y="874108"/>
                </a:cubicBezTo>
                <a:cubicBezTo>
                  <a:pt x="284625" y="880458"/>
                  <a:pt x="201016" y="788912"/>
                  <a:pt x="161858" y="750283"/>
                </a:cubicBezTo>
                <a:cubicBezTo>
                  <a:pt x="122700" y="711654"/>
                  <a:pt x="40150" y="680962"/>
                  <a:pt x="41208" y="642333"/>
                </a:cubicBezTo>
                <a:cubicBezTo>
                  <a:pt x="42266" y="603704"/>
                  <a:pt x="168737" y="521154"/>
                  <a:pt x="168208" y="518508"/>
                </a:cubicBezTo>
                <a:cubicBezTo>
                  <a:pt x="167679" y="515862"/>
                  <a:pt x="63433" y="620108"/>
                  <a:pt x="38033" y="626458"/>
                </a:cubicBezTo>
                <a:cubicBezTo>
                  <a:pt x="12633" y="632808"/>
                  <a:pt x="20041" y="603704"/>
                  <a:pt x="15808" y="556608"/>
                </a:cubicBezTo>
                <a:cubicBezTo>
                  <a:pt x="11575" y="509512"/>
                  <a:pt x="13691" y="370870"/>
                  <a:pt x="12633" y="343883"/>
                </a:cubicBezTo>
                <a:cubicBezTo>
                  <a:pt x="11575" y="316896"/>
                  <a:pt x="4166" y="449187"/>
                  <a:pt x="9458" y="394683"/>
                </a:cubicBezTo>
                <a:cubicBezTo>
                  <a:pt x="14750" y="340179"/>
                  <a:pt x="61316" y="-21242"/>
                  <a:pt x="60258" y="98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818E9BEB-1D73-947A-36E7-1B6237ADA674}"/>
              </a:ext>
            </a:extLst>
          </p:cNvPr>
          <p:cNvSpPr/>
          <p:nvPr/>
        </p:nvSpPr>
        <p:spPr>
          <a:xfrm>
            <a:off x="5100487" y="5572409"/>
            <a:ext cx="135886" cy="557579"/>
          </a:xfrm>
          <a:custGeom>
            <a:avLst/>
            <a:gdLst>
              <a:gd name="connsiteX0" fmla="*/ 1738 w 135886"/>
              <a:gd name="connsiteY0" fmla="*/ 6066 h 557579"/>
              <a:gd name="connsiteX1" fmla="*/ 122388 w 135886"/>
              <a:gd name="connsiteY1" fmla="*/ 542641 h 557579"/>
              <a:gd name="connsiteX2" fmla="*/ 131913 w 135886"/>
              <a:gd name="connsiteY2" fmla="*/ 418816 h 557579"/>
              <a:gd name="connsiteX3" fmla="*/ 112863 w 135886"/>
              <a:gd name="connsiteY3" fmla="*/ 533116 h 557579"/>
              <a:gd name="connsiteX4" fmla="*/ 100163 w 135886"/>
              <a:gd name="connsiteY4" fmla="*/ 383891 h 557579"/>
              <a:gd name="connsiteX5" fmla="*/ 100163 w 135886"/>
              <a:gd name="connsiteY5" fmla="*/ 425166 h 557579"/>
              <a:gd name="connsiteX6" fmla="*/ 46188 w 135886"/>
              <a:gd name="connsiteY6" fmla="*/ 174341 h 557579"/>
              <a:gd name="connsiteX7" fmla="*/ 49363 w 135886"/>
              <a:gd name="connsiteY7" fmla="*/ 247366 h 557579"/>
              <a:gd name="connsiteX8" fmla="*/ 1738 w 135886"/>
              <a:gd name="connsiteY8" fmla="*/ 6066 h 55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886" h="557579">
                <a:moveTo>
                  <a:pt x="1738" y="6066"/>
                </a:moveTo>
                <a:cubicBezTo>
                  <a:pt x="13909" y="55279"/>
                  <a:pt x="100692" y="473849"/>
                  <a:pt x="122388" y="542641"/>
                </a:cubicBezTo>
                <a:cubicBezTo>
                  <a:pt x="144084" y="611433"/>
                  <a:pt x="133500" y="420403"/>
                  <a:pt x="131913" y="418816"/>
                </a:cubicBezTo>
                <a:cubicBezTo>
                  <a:pt x="130326" y="417229"/>
                  <a:pt x="118155" y="538937"/>
                  <a:pt x="112863" y="533116"/>
                </a:cubicBezTo>
                <a:cubicBezTo>
                  <a:pt x="107571" y="527295"/>
                  <a:pt x="102280" y="401883"/>
                  <a:pt x="100163" y="383891"/>
                </a:cubicBezTo>
                <a:cubicBezTo>
                  <a:pt x="98046" y="365899"/>
                  <a:pt x="109159" y="460091"/>
                  <a:pt x="100163" y="425166"/>
                </a:cubicBezTo>
                <a:cubicBezTo>
                  <a:pt x="91167" y="390241"/>
                  <a:pt x="54655" y="203974"/>
                  <a:pt x="46188" y="174341"/>
                </a:cubicBezTo>
                <a:cubicBezTo>
                  <a:pt x="37721" y="144708"/>
                  <a:pt x="53596" y="272237"/>
                  <a:pt x="49363" y="247366"/>
                </a:cubicBezTo>
                <a:cubicBezTo>
                  <a:pt x="45130" y="222495"/>
                  <a:pt x="-10433" y="-43147"/>
                  <a:pt x="1738" y="60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2F514852-ED35-0B39-B1B4-AA97A5A27A14}"/>
              </a:ext>
            </a:extLst>
          </p:cNvPr>
          <p:cNvSpPr/>
          <p:nvPr/>
        </p:nvSpPr>
        <p:spPr>
          <a:xfrm>
            <a:off x="5313473" y="5881157"/>
            <a:ext cx="147588" cy="849871"/>
          </a:xfrm>
          <a:custGeom>
            <a:avLst/>
            <a:gdLst>
              <a:gd name="connsiteX0" fmla="*/ 52277 w 147588"/>
              <a:gd name="connsiteY0" fmla="*/ 2118 h 849871"/>
              <a:gd name="connsiteX1" fmla="*/ 14177 w 147588"/>
              <a:gd name="connsiteY1" fmla="*/ 427568 h 849871"/>
              <a:gd name="connsiteX2" fmla="*/ 26877 w 147588"/>
              <a:gd name="connsiteY2" fmla="*/ 589493 h 849871"/>
              <a:gd name="connsiteX3" fmla="*/ 20527 w 147588"/>
              <a:gd name="connsiteY3" fmla="*/ 545043 h 849871"/>
              <a:gd name="connsiteX4" fmla="*/ 55452 w 147588"/>
              <a:gd name="connsiteY4" fmla="*/ 710143 h 849871"/>
              <a:gd name="connsiteX5" fmla="*/ 23702 w 147588"/>
              <a:gd name="connsiteY5" fmla="*/ 656168 h 849871"/>
              <a:gd name="connsiteX6" fmla="*/ 61802 w 147588"/>
              <a:gd name="connsiteY6" fmla="*/ 757768 h 849871"/>
              <a:gd name="connsiteX7" fmla="*/ 30052 w 147588"/>
              <a:gd name="connsiteY7" fmla="*/ 735543 h 849871"/>
              <a:gd name="connsiteX8" fmla="*/ 147527 w 147588"/>
              <a:gd name="connsiteY8" fmla="*/ 849843 h 849871"/>
              <a:gd name="connsiteX9" fmla="*/ 45927 w 147588"/>
              <a:gd name="connsiteY9" fmla="*/ 745068 h 849871"/>
              <a:gd name="connsiteX10" fmla="*/ 23702 w 147588"/>
              <a:gd name="connsiteY10" fmla="*/ 602193 h 849871"/>
              <a:gd name="connsiteX11" fmla="*/ 20527 w 147588"/>
              <a:gd name="connsiteY11" fmla="*/ 370418 h 849871"/>
              <a:gd name="connsiteX12" fmla="*/ 1477 w 147588"/>
              <a:gd name="connsiteY12" fmla="*/ 440268 h 849871"/>
              <a:gd name="connsiteX13" fmla="*/ 23702 w 147588"/>
              <a:gd name="connsiteY13" fmla="*/ 183093 h 849871"/>
              <a:gd name="connsiteX14" fmla="*/ 1477 w 147588"/>
              <a:gd name="connsiteY14" fmla="*/ 259293 h 849871"/>
              <a:gd name="connsiteX15" fmla="*/ 52277 w 147588"/>
              <a:gd name="connsiteY15" fmla="*/ 2118 h 84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7588" h="849871">
                <a:moveTo>
                  <a:pt x="52277" y="2118"/>
                </a:moveTo>
                <a:cubicBezTo>
                  <a:pt x="54394" y="30164"/>
                  <a:pt x="18410" y="329672"/>
                  <a:pt x="14177" y="427568"/>
                </a:cubicBezTo>
                <a:cubicBezTo>
                  <a:pt x="9944" y="525464"/>
                  <a:pt x="25819" y="569914"/>
                  <a:pt x="26877" y="589493"/>
                </a:cubicBezTo>
                <a:cubicBezTo>
                  <a:pt x="27935" y="609072"/>
                  <a:pt x="15765" y="524935"/>
                  <a:pt x="20527" y="545043"/>
                </a:cubicBezTo>
                <a:cubicBezTo>
                  <a:pt x="25289" y="565151"/>
                  <a:pt x="54923" y="691622"/>
                  <a:pt x="55452" y="710143"/>
                </a:cubicBezTo>
                <a:cubicBezTo>
                  <a:pt x="55981" y="728664"/>
                  <a:pt x="22644" y="648231"/>
                  <a:pt x="23702" y="656168"/>
                </a:cubicBezTo>
                <a:cubicBezTo>
                  <a:pt x="24760" y="664105"/>
                  <a:pt x="60744" y="744539"/>
                  <a:pt x="61802" y="757768"/>
                </a:cubicBezTo>
                <a:cubicBezTo>
                  <a:pt x="62860" y="770997"/>
                  <a:pt x="15764" y="720197"/>
                  <a:pt x="30052" y="735543"/>
                </a:cubicBezTo>
                <a:cubicBezTo>
                  <a:pt x="44339" y="750889"/>
                  <a:pt x="144881" y="848256"/>
                  <a:pt x="147527" y="849843"/>
                </a:cubicBezTo>
                <a:cubicBezTo>
                  <a:pt x="150173" y="851431"/>
                  <a:pt x="66565" y="786343"/>
                  <a:pt x="45927" y="745068"/>
                </a:cubicBezTo>
                <a:cubicBezTo>
                  <a:pt x="25289" y="703793"/>
                  <a:pt x="27935" y="664635"/>
                  <a:pt x="23702" y="602193"/>
                </a:cubicBezTo>
                <a:cubicBezTo>
                  <a:pt x="19469" y="539751"/>
                  <a:pt x="24231" y="397405"/>
                  <a:pt x="20527" y="370418"/>
                </a:cubicBezTo>
                <a:cubicBezTo>
                  <a:pt x="16823" y="343431"/>
                  <a:pt x="948" y="471489"/>
                  <a:pt x="1477" y="440268"/>
                </a:cubicBezTo>
                <a:cubicBezTo>
                  <a:pt x="2006" y="409047"/>
                  <a:pt x="23702" y="213255"/>
                  <a:pt x="23702" y="183093"/>
                </a:cubicBezTo>
                <a:cubicBezTo>
                  <a:pt x="23702" y="152931"/>
                  <a:pt x="-6990" y="285222"/>
                  <a:pt x="1477" y="259293"/>
                </a:cubicBezTo>
                <a:cubicBezTo>
                  <a:pt x="9944" y="233364"/>
                  <a:pt x="50160" y="-25928"/>
                  <a:pt x="52277" y="21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1CEAAFD9-2D50-4ADD-7226-12994586CAD2}"/>
              </a:ext>
            </a:extLst>
          </p:cNvPr>
          <p:cNvSpPr/>
          <p:nvPr/>
        </p:nvSpPr>
        <p:spPr>
          <a:xfrm>
            <a:off x="5266686" y="5509055"/>
            <a:ext cx="51780" cy="729788"/>
          </a:xfrm>
          <a:custGeom>
            <a:avLst/>
            <a:gdLst>
              <a:gd name="connsiteX0" fmla="*/ 51439 w 51780"/>
              <a:gd name="connsiteY0" fmla="*/ 9095 h 729788"/>
              <a:gd name="connsiteX1" fmla="*/ 639 w 51780"/>
              <a:gd name="connsiteY1" fmla="*/ 726645 h 729788"/>
              <a:gd name="connsiteX2" fmla="*/ 22864 w 51780"/>
              <a:gd name="connsiteY2" fmla="*/ 272620 h 729788"/>
              <a:gd name="connsiteX3" fmla="*/ 22864 w 51780"/>
              <a:gd name="connsiteY3" fmla="*/ 317070 h 729788"/>
              <a:gd name="connsiteX4" fmla="*/ 51439 w 51780"/>
              <a:gd name="connsiteY4" fmla="*/ 9095 h 72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80" h="729788">
                <a:moveTo>
                  <a:pt x="51439" y="9095"/>
                </a:moveTo>
                <a:cubicBezTo>
                  <a:pt x="47735" y="77357"/>
                  <a:pt x="5401" y="682724"/>
                  <a:pt x="639" y="726645"/>
                </a:cubicBezTo>
                <a:cubicBezTo>
                  <a:pt x="-4123" y="770566"/>
                  <a:pt x="19160" y="340882"/>
                  <a:pt x="22864" y="272620"/>
                </a:cubicBezTo>
                <a:cubicBezTo>
                  <a:pt x="26568" y="204358"/>
                  <a:pt x="18101" y="356228"/>
                  <a:pt x="22864" y="317070"/>
                </a:cubicBezTo>
                <a:cubicBezTo>
                  <a:pt x="27626" y="277912"/>
                  <a:pt x="55143" y="-59167"/>
                  <a:pt x="51439" y="90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6C93D3E6-D66D-A1C9-A4F8-9587282E58B1}"/>
              </a:ext>
            </a:extLst>
          </p:cNvPr>
          <p:cNvSpPr/>
          <p:nvPr/>
        </p:nvSpPr>
        <p:spPr>
          <a:xfrm>
            <a:off x="5507899" y="6199915"/>
            <a:ext cx="220214" cy="545623"/>
          </a:xfrm>
          <a:custGeom>
            <a:avLst/>
            <a:gdLst>
              <a:gd name="connsiteX0" fmla="*/ 726 w 220214"/>
              <a:gd name="connsiteY0" fmla="*/ 860 h 545623"/>
              <a:gd name="connsiteX1" fmla="*/ 169001 w 220214"/>
              <a:gd name="connsiteY1" fmla="*/ 185010 h 545623"/>
              <a:gd name="connsiteX2" fmla="*/ 169001 w 220214"/>
              <a:gd name="connsiteY2" fmla="*/ 267560 h 545623"/>
              <a:gd name="connsiteX3" fmla="*/ 219801 w 220214"/>
              <a:gd name="connsiteY3" fmla="*/ 181835 h 545623"/>
              <a:gd name="connsiteX4" fmla="*/ 194401 w 220214"/>
              <a:gd name="connsiteY4" fmla="*/ 292960 h 545623"/>
              <a:gd name="connsiteX5" fmla="*/ 137251 w 220214"/>
              <a:gd name="connsiteY5" fmla="*/ 543785 h 545623"/>
              <a:gd name="connsiteX6" fmla="*/ 213451 w 220214"/>
              <a:gd name="connsiteY6" fmla="*/ 150085 h 545623"/>
              <a:gd name="connsiteX7" fmla="*/ 200751 w 220214"/>
              <a:gd name="connsiteY7" fmla="*/ 200885 h 545623"/>
              <a:gd name="connsiteX8" fmla="*/ 137251 w 220214"/>
              <a:gd name="connsiteY8" fmla="*/ 121510 h 545623"/>
              <a:gd name="connsiteX9" fmla="*/ 146776 w 220214"/>
              <a:gd name="connsiteY9" fmla="*/ 162785 h 545623"/>
              <a:gd name="connsiteX10" fmla="*/ 57876 w 220214"/>
              <a:gd name="connsiteY10" fmla="*/ 89760 h 545623"/>
              <a:gd name="connsiteX11" fmla="*/ 105501 w 220214"/>
              <a:gd name="connsiteY11" fmla="*/ 115160 h 545623"/>
              <a:gd name="connsiteX12" fmla="*/ 726 w 220214"/>
              <a:gd name="connsiteY12" fmla="*/ 860 h 545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14" h="545623">
                <a:moveTo>
                  <a:pt x="726" y="860"/>
                </a:moveTo>
                <a:cubicBezTo>
                  <a:pt x="11309" y="12502"/>
                  <a:pt x="140955" y="140560"/>
                  <a:pt x="169001" y="185010"/>
                </a:cubicBezTo>
                <a:cubicBezTo>
                  <a:pt x="197047" y="229460"/>
                  <a:pt x="160534" y="268089"/>
                  <a:pt x="169001" y="267560"/>
                </a:cubicBezTo>
                <a:cubicBezTo>
                  <a:pt x="177468" y="267031"/>
                  <a:pt x="215568" y="177602"/>
                  <a:pt x="219801" y="181835"/>
                </a:cubicBezTo>
                <a:cubicBezTo>
                  <a:pt x="224034" y="186068"/>
                  <a:pt x="194401" y="292960"/>
                  <a:pt x="194401" y="292960"/>
                </a:cubicBezTo>
                <a:cubicBezTo>
                  <a:pt x="180643" y="353285"/>
                  <a:pt x="134076" y="567598"/>
                  <a:pt x="137251" y="543785"/>
                </a:cubicBezTo>
                <a:cubicBezTo>
                  <a:pt x="140426" y="519973"/>
                  <a:pt x="202868" y="207235"/>
                  <a:pt x="213451" y="150085"/>
                </a:cubicBezTo>
                <a:cubicBezTo>
                  <a:pt x="224034" y="92935"/>
                  <a:pt x="213451" y="205648"/>
                  <a:pt x="200751" y="200885"/>
                </a:cubicBezTo>
                <a:cubicBezTo>
                  <a:pt x="188051" y="196122"/>
                  <a:pt x="146247" y="127860"/>
                  <a:pt x="137251" y="121510"/>
                </a:cubicBezTo>
                <a:cubicBezTo>
                  <a:pt x="128255" y="115160"/>
                  <a:pt x="160005" y="168077"/>
                  <a:pt x="146776" y="162785"/>
                </a:cubicBezTo>
                <a:cubicBezTo>
                  <a:pt x="133547" y="157493"/>
                  <a:pt x="64755" y="97698"/>
                  <a:pt x="57876" y="89760"/>
                </a:cubicBezTo>
                <a:cubicBezTo>
                  <a:pt x="50997" y="81822"/>
                  <a:pt x="112380" y="131035"/>
                  <a:pt x="105501" y="115160"/>
                </a:cubicBezTo>
                <a:cubicBezTo>
                  <a:pt x="98622" y="99285"/>
                  <a:pt x="-9857" y="-10782"/>
                  <a:pt x="726" y="8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698C9AA7-8F12-BD47-E94E-838F801D91B6}"/>
              </a:ext>
            </a:extLst>
          </p:cNvPr>
          <p:cNvSpPr/>
          <p:nvPr/>
        </p:nvSpPr>
        <p:spPr>
          <a:xfrm>
            <a:off x="5273321" y="6206955"/>
            <a:ext cx="133760" cy="539940"/>
          </a:xfrm>
          <a:custGeom>
            <a:avLst/>
            <a:gdLst>
              <a:gd name="connsiteX0" fmla="*/ 25754 w 133760"/>
              <a:gd name="connsiteY0" fmla="*/ 170 h 539940"/>
              <a:gd name="connsiteX1" fmla="*/ 3529 w 133760"/>
              <a:gd name="connsiteY1" fmla="*/ 263695 h 539940"/>
              <a:gd name="connsiteX2" fmla="*/ 28929 w 133760"/>
              <a:gd name="connsiteY2" fmla="*/ 222420 h 539940"/>
              <a:gd name="connsiteX3" fmla="*/ 32104 w 133760"/>
              <a:gd name="connsiteY3" fmla="*/ 381170 h 539940"/>
              <a:gd name="connsiteX4" fmla="*/ 76554 w 133760"/>
              <a:gd name="connsiteY4" fmla="*/ 476420 h 539940"/>
              <a:gd name="connsiteX5" fmla="*/ 51154 w 133760"/>
              <a:gd name="connsiteY5" fmla="*/ 441495 h 539940"/>
              <a:gd name="connsiteX6" fmla="*/ 133704 w 133760"/>
              <a:gd name="connsiteY6" fmla="*/ 539920 h 539940"/>
              <a:gd name="connsiteX7" fmla="*/ 63854 w 133760"/>
              <a:gd name="connsiteY7" fmla="*/ 431970 h 539940"/>
              <a:gd name="connsiteX8" fmla="*/ 51154 w 133760"/>
              <a:gd name="connsiteY8" fmla="*/ 390695 h 539940"/>
              <a:gd name="connsiteX9" fmla="*/ 16229 w 133760"/>
              <a:gd name="connsiteY9" fmla="*/ 247820 h 539940"/>
              <a:gd name="connsiteX10" fmla="*/ 3529 w 133760"/>
              <a:gd name="connsiteY10" fmla="*/ 270045 h 539940"/>
              <a:gd name="connsiteX11" fmla="*/ 3529 w 133760"/>
              <a:gd name="connsiteY11" fmla="*/ 184320 h 539940"/>
              <a:gd name="connsiteX12" fmla="*/ 354 w 133760"/>
              <a:gd name="connsiteY12" fmla="*/ 222420 h 539940"/>
              <a:gd name="connsiteX13" fmla="*/ 25754 w 133760"/>
              <a:gd name="connsiteY13" fmla="*/ 170 h 53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3760" h="539940">
                <a:moveTo>
                  <a:pt x="25754" y="170"/>
                </a:moveTo>
                <a:cubicBezTo>
                  <a:pt x="26283" y="7049"/>
                  <a:pt x="3000" y="226653"/>
                  <a:pt x="3529" y="263695"/>
                </a:cubicBezTo>
                <a:cubicBezTo>
                  <a:pt x="4058" y="300737"/>
                  <a:pt x="24167" y="202841"/>
                  <a:pt x="28929" y="222420"/>
                </a:cubicBezTo>
                <a:cubicBezTo>
                  <a:pt x="33691" y="241999"/>
                  <a:pt x="24167" y="338837"/>
                  <a:pt x="32104" y="381170"/>
                </a:cubicBezTo>
                <a:cubicBezTo>
                  <a:pt x="40041" y="423503"/>
                  <a:pt x="73379" y="466366"/>
                  <a:pt x="76554" y="476420"/>
                </a:cubicBezTo>
                <a:cubicBezTo>
                  <a:pt x="79729" y="486474"/>
                  <a:pt x="41629" y="430912"/>
                  <a:pt x="51154" y="441495"/>
                </a:cubicBezTo>
                <a:cubicBezTo>
                  <a:pt x="60679" y="452078"/>
                  <a:pt x="131587" y="541508"/>
                  <a:pt x="133704" y="539920"/>
                </a:cubicBezTo>
                <a:cubicBezTo>
                  <a:pt x="135821" y="538332"/>
                  <a:pt x="77612" y="456841"/>
                  <a:pt x="63854" y="431970"/>
                </a:cubicBezTo>
                <a:cubicBezTo>
                  <a:pt x="50096" y="407099"/>
                  <a:pt x="59091" y="421387"/>
                  <a:pt x="51154" y="390695"/>
                </a:cubicBezTo>
                <a:cubicBezTo>
                  <a:pt x="43217" y="360003"/>
                  <a:pt x="24166" y="267928"/>
                  <a:pt x="16229" y="247820"/>
                </a:cubicBezTo>
                <a:cubicBezTo>
                  <a:pt x="8292" y="227712"/>
                  <a:pt x="5646" y="280628"/>
                  <a:pt x="3529" y="270045"/>
                </a:cubicBezTo>
                <a:cubicBezTo>
                  <a:pt x="1412" y="259462"/>
                  <a:pt x="4058" y="192258"/>
                  <a:pt x="3529" y="184320"/>
                </a:cubicBezTo>
                <a:cubicBezTo>
                  <a:pt x="3000" y="176383"/>
                  <a:pt x="-1234" y="248349"/>
                  <a:pt x="354" y="222420"/>
                </a:cubicBezTo>
                <a:cubicBezTo>
                  <a:pt x="1941" y="196491"/>
                  <a:pt x="25225" y="-6709"/>
                  <a:pt x="25754" y="1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550119CE-CBAE-9915-77F6-21D3F1C26F1A}"/>
              </a:ext>
            </a:extLst>
          </p:cNvPr>
          <p:cNvSpPr/>
          <p:nvPr/>
        </p:nvSpPr>
        <p:spPr>
          <a:xfrm>
            <a:off x="5378185" y="6718112"/>
            <a:ext cx="243174" cy="130934"/>
          </a:xfrm>
          <a:custGeom>
            <a:avLst/>
            <a:gdLst>
              <a:gd name="connsiteX0" fmla="*/ 265 w 243174"/>
              <a:gd name="connsiteY0" fmla="*/ 188 h 130934"/>
              <a:gd name="connsiteX1" fmla="*/ 127265 w 243174"/>
              <a:gd name="connsiteY1" fmla="*/ 44638 h 130934"/>
              <a:gd name="connsiteX2" fmla="*/ 241565 w 243174"/>
              <a:gd name="connsiteY2" fmla="*/ 130363 h 130934"/>
              <a:gd name="connsiteX3" fmla="*/ 190765 w 243174"/>
              <a:gd name="connsiteY3" fmla="*/ 79563 h 130934"/>
              <a:gd name="connsiteX4" fmla="*/ 139965 w 243174"/>
              <a:gd name="connsiteY4" fmla="*/ 31938 h 130934"/>
              <a:gd name="connsiteX5" fmla="*/ 35190 w 243174"/>
              <a:gd name="connsiteY5" fmla="*/ 130363 h 130934"/>
              <a:gd name="connsiteX6" fmla="*/ 111390 w 243174"/>
              <a:gd name="connsiteY6" fmla="*/ 47813 h 130934"/>
              <a:gd name="connsiteX7" fmla="*/ 95515 w 243174"/>
              <a:gd name="connsiteY7" fmla="*/ 28763 h 130934"/>
              <a:gd name="connsiteX8" fmla="*/ 265 w 243174"/>
              <a:gd name="connsiteY8" fmla="*/ 188 h 13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174" h="130934">
                <a:moveTo>
                  <a:pt x="265" y="188"/>
                </a:moveTo>
                <a:cubicBezTo>
                  <a:pt x="5557" y="2834"/>
                  <a:pt x="87049" y="22942"/>
                  <a:pt x="127265" y="44638"/>
                </a:cubicBezTo>
                <a:cubicBezTo>
                  <a:pt x="167481" y="66334"/>
                  <a:pt x="230982" y="124542"/>
                  <a:pt x="241565" y="130363"/>
                </a:cubicBezTo>
                <a:cubicBezTo>
                  <a:pt x="252148" y="136184"/>
                  <a:pt x="207698" y="95967"/>
                  <a:pt x="190765" y="79563"/>
                </a:cubicBezTo>
                <a:cubicBezTo>
                  <a:pt x="173832" y="63159"/>
                  <a:pt x="165894" y="23471"/>
                  <a:pt x="139965" y="31938"/>
                </a:cubicBezTo>
                <a:cubicBezTo>
                  <a:pt x="114036" y="40405"/>
                  <a:pt x="39952" y="127717"/>
                  <a:pt x="35190" y="130363"/>
                </a:cubicBezTo>
                <a:cubicBezTo>
                  <a:pt x="30428" y="133009"/>
                  <a:pt x="111390" y="47813"/>
                  <a:pt x="111390" y="47813"/>
                </a:cubicBezTo>
                <a:cubicBezTo>
                  <a:pt x="121444" y="30880"/>
                  <a:pt x="120915" y="34055"/>
                  <a:pt x="95515" y="28763"/>
                </a:cubicBezTo>
                <a:cubicBezTo>
                  <a:pt x="70115" y="23471"/>
                  <a:pt x="-5027" y="-2458"/>
                  <a:pt x="265" y="18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873EC2C0-79E1-D151-C1FE-182924671669}"/>
              </a:ext>
            </a:extLst>
          </p:cNvPr>
          <p:cNvSpPr/>
          <p:nvPr/>
        </p:nvSpPr>
        <p:spPr>
          <a:xfrm>
            <a:off x="5283137" y="6718779"/>
            <a:ext cx="203319" cy="174338"/>
          </a:xfrm>
          <a:custGeom>
            <a:avLst/>
            <a:gdLst>
              <a:gd name="connsiteX0" fmla="*/ 63 w 203319"/>
              <a:gd name="connsiteY0" fmla="*/ 174146 h 174338"/>
              <a:gd name="connsiteX1" fmla="*/ 88963 w 203319"/>
              <a:gd name="connsiteY1" fmla="*/ 2696 h 174338"/>
              <a:gd name="connsiteX2" fmla="*/ 60388 w 203319"/>
              <a:gd name="connsiteY2" fmla="*/ 66196 h 174338"/>
              <a:gd name="connsiteX3" fmla="*/ 104838 w 203319"/>
              <a:gd name="connsiteY3" fmla="*/ 24921 h 174338"/>
              <a:gd name="connsiteX4" fmla="*/ 161988 w 203319"/>
              <a:gd name="connsiteY4" fmla="*/ 31271 h 174338"/>
              <a:gd name="connsiteX5" fmla="*/ 149288 w 203319"/>
              <a:gd name="connsiteY5" fmla="*/ 21746 h 174338"/>
              <a:gd name="connsiteX6" fmla="*/ 196913 w 203319"/>
              <a:gd name="connsiteY6" fmla="*/ 40796 h 174338"/>
              <a:gd name="connsiteX7" fmla="*/ 171513 w 203319"/>
              <a:gd name="connsiteY7" fmla="*/ 85246 h 174338"/>
              <a:gd name="connsiteX8" fmla="*/ 203263 w 203319"/>
              <a:gd name="connsiteY8" fmla="*/ 40796 h 174338"/>
              <a:gd name="connsiteX9" fmla="*/ 161988 w 203319"/>
              <a:gd name="connsiteY9" fmla="*/ 28096 h 174338"/>
              <a:gd name="connsiteX10" fmla="*/ 120713 w 203319"/>
              <a:gd name="connsiteY10" fmla="*/ 59846 h 174338"/>
              <a:gd name="connsiteX11" fmla="*/ 123888 w 203319"/>
              <a:gd name="connsiteY11" fmla="*/ 37621 h 174338"/>
              <a:gd name="connsiteX12" fmla="*/ 92138 w 203319"/>
              <a:gd name="connsiteY12" fmla="*/ 75721 h 174338"/>
              <a:gd name="connsiteX13" fmla="*/ 104838 w 203319"/>
              <a:gd name="connsiteY13" fmla="*/ 37621 h 174338"/>
              <a:gd name="connsiteX14" fmla="*/ 63 w 203319"/>
              <a:gd name="connsiteY14" fmla="*/ 174146 h 17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3319" h="174338">
                <a:moveTo>
                  <a:pt x="63" y="174146"/>
                </a:moveTo>
                <a:cubicBezTo>
                  <a:pt x="-2583" y="168325"/>
                  <a:pt x="78909" y="20688"/>
                  <a:pt x="88963" y="2696"/>
                </a:cubicBezTo>
                <a:cubicBezTo>
                  <a:pt x="99017" y="-15296"/>
                  <a:pt x="57742" y="62492"/>
                  <a:pt x="60388" y="66196"/>
                </a:cubicBezTo>
                <a:cubicBezTo>
                  <a:pt x="63034" y="69900"/>
                  <a:pt x="87905" y="30742"/>
                  <a:pt x="104838" y="24921"/>
                </a:cubicBezTo>
                <a:cubicBezTo>
                  <a:pt x="121771" y="19100"/>
                  <a:pt x="161988" y="31271"/>
                  <a:pt x="161988" y="31271"/>
                </a:cubicBezTo>
                <a:cubicBezTo>
                  <a:pt x="169396" y="30742"/>
                  <a:pt x="143467" y="20158"/>
                  <a:pt x="149288" y="21746"/>
                </a:cubicBezTo>
                <a:cubicBezTo>
                  <a:pt x="155109" y="23333"/>
                  <a:pt x="193209" y="30213"/>
                  <a:pt x="196913" y="40796"/>
                </a:cubicBezTo>
                <a:cubicBezTo>
                  <a:pt x="200617" y="51379"/>
                  <a:pt x="170455" y="85246"/>
                  <a:pt x="171513" y="85246"/>
                </a:cubicBezTo>
                <a:cubicBezTo>
                  <a:pt x="172571" y="85246"/>
                  <a:pt x="204851" y="50321"/>
                  <a:pt x="203263" y="40796"/>
                </a:cubicBezTo>
                <a:cubicBezTo>
                  <a:pt x="201676" y="31271"/>
                  <a:pt x="175746" y="24921"/>
                  <a:pt x="161988" y="28096"/>
                </a:cubicBezTo>
                <a:cubicBezTo>
                  <a:pt x="148230" y="31271"/>
                  <a:pt x="127063" y="58258"/>
                  <a:pt x="120713" y="59846"/>
                </a:cubicBezTo>
                <a:cubicBezTo>
                  <a:pt x="114363" y="61433"/>
                  <a:pt x="128650" y="34975"/>
                  <a:pt x="123888" y="37621"/>
                </a:cubicBezTo>
                <a:cubicBezTo>
                  <a:pt x="119126" y="40267"/>
                  <a:pt x="95313" y="75721"/>
                  <a:pt x="92138" y="75721"/>
                </a:cubicBezTo>
                <a:cubicBezTo>
                  <a:pt x="88963" y="75721"/>
                  <a:pt x="117538" y="23333"/>
                  <a:pt x="104838" y="37621"/>
                </a:cubicBezTo>
                <a:cubicBezTo>
                  <a:pt x="92138" y="51908"/>
                  <a:pt x="2709" y="179967"/>
                  <a:pt x="63" y="17414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00A14A64-A55B-19B4-5788-D0AF6927EDFD}"/>
              </a:ext>
            </a:extLst>
          </p:cNvPr>
          <p:cNvSpPr/>
          <p:nvPr/>
        </p:nvSpPr>
        <p:spPr>
          <a:xfrm>
            <a:off x="5298852" y="6746840"/>
            <a:ext cx="142184" cy="171969"/>
          </a:xfrm>
          <a:custGeom>
            <a:avLst/>
            <a:gdLst>
              <a:gd name="connsiteX0" fmla="*/ 35148 w 142184"/>
              <a:gd name="connsiteY0" fmla="*/ 35 h 171969"/>
              <a:gd name="connsiteX1" fmla="*/ 3398 w 142184"/>
              <a:gd name="connsiteY1" fmla="*/ 123860 h 171969"/>
              <a:gd name="connsiteX2" fmla="*/ 38323 w 142184"/>
              <a:gd name="connsiteY2" fmla="*/ 136560 h 171969"/>
              <a:gd name="connsiteX3" fmla="*/ 3398 w 142184"/>
              <a:gd name="connsiteY3" fmla="*/ 171485 h 171969"/>
              <a:gd name="connsiteX4" fmla="*/ 139923 w 142184"/>
              <a:gd name="connsiteY4" fmla="*/ 107985 h 171969"/>
              <a:gd name="connsiteX5" fmla="*/ 85948 w 142184"/>
              <a:gd name="connsiteY5" fmla="*/ 136560 h 171969"/>
              <a:gd name="connsiteX6" fmla="*/ 51023 w 142184"/>
              <a:gd name="connsiteY6" fmla="*/ 142910 h 171969"/>
              <a:gd name="connsiteX7" fmla="*/ 28798 w 142184"/>
              <a:gd name="connsiteY7" fmla="*/ 111160 h 171969"/>
              <a:gd name="connsiteX8" fmla="*/ 16098 w 142184"/>
              <a:gd name="connsiteY8" fmla="*/ 111160 h 171969"/>
              <a:gd name="connsiteX9" fmla="*/ 35148 w 142184"/>
              <a:gd name="connsiteY9" fmla="*/ 35 h 17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2184" h="171969">
                <a:moveTo>
                  <a:pt x="35148" y="35"/>
                </a:moveTo>
                <a:cubicBezTo>
                  <a:pt x="33031" y="2152"/>
                  <a:pt x="2869" y="101106"/>
                  <a:pt x="3398" y="123860"/>
                </a:cubicBezTo>
                <a:cubicBezTo>
                  <a:pt x="3927" y="146614"/>
                  <a:pt x="38323" y="128623"/>
                  <a:pt x="38323" y="136560"/>
                </a:cubicBezTo>
                <a:cubicBezTo>
                  <a:pt x="38323" y="144497"/>
                  <a:pt x="-13535" y="176247"/>
                  <a:pt x="3398" y="171485"/>
                </a:cubicBezTo>
                <a:cubicBezTo>
                  <a:pt x="20331" y="166723"/>
                  <a:pt x="126165" y="113806"/>
                  <a:pt x="139923" y="107985"/>
                </a:cubicBezTo>
                <a:cubicBezTo>
                  <a:pt x="153681" y="102164"/>
                  <a:pt x="100765" y="130739"/>
                  <a:pt x="85948" y="136560"/>
                </a:cubicBezTo>
                <a:cubicBezTo>
                  <a:pt x="71131" y="142381"/>
                  <a:pt x="60548" y="147143"/>
                  <a:pt x="51023" y="142910"/>
                </a:cubicBezTo>
                <a:cubicBezTo>
                  <a:pt x="41498" y="138677"/>
                  <a:pt x="28798" y="111160"/>
                  <a:pt x="28798" y="111160"/>
                </a:cubicBezTo>
                <a:cubicBezTo>
                  <a:pt x="22977" y="105868"/>
                  <a:pt x="17685" y="131268"/>
                  <a:pt x="16098" y="111160"/>
                </a:cubicBezTo>
                <a:cubicBezTo>
                  <a:pt x="14510" y="91052"/>
                  <a:pt x="37265" y="-2082"/>
                  <a:pt x="35148" y="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CF33A8B3-8F3A-0825-3ED7-6D5231CFA572}"/>
              </a:ext>
            </a:extLst>
          </p:cNvPr>
          <p:cNvSpPr/>
          <p:nvPr/>
        </p:nvSpPr>
        <p:spPr>
          <a:xfrm>
            <a:off x="5317119" y="6807802"/>
            <a:ext cx="244106" cy="111419"/>
          </a:xfrm>
          <a:custGeom>
            <a:avLst/>
            <a:gdLst>
              <a:gd name="connsiteX0" fmla="*/ 48631 w 244106"/>
              <a:gd name="connsiteY0" fmla="*/ 40673 h 111419"/>
              <a:gd name="connsiteX1" fmla="*/ 239131 w 244106"/>
              <a:gd name="connsiteY1" fmla="*/ 47023 h 111419"/>
              <a:gd name="connsiteX2" fmla="*/ 181981 w 244106"/>
              <a:gd name="connsiteY2" fmla="*/ 40673 h 111419"/>
              <a:gd name="connsiteX3" fmla="*/ 112131 w 244106"/>
              <a:gd name="connsiteY3" fmla="*/ 53373 h 111419"/>
              <a:gd name="connsiteX4" fmla="*/ 1006 w 244106"/>
              <a:gd name="connsiteY4" fmla="*/ 110523 h 111419"/>
              <a:gd name="connsiteX5" fmla="*/ 181981 w 244106"/>
              <a:gd name="connsiteY5" fmla="*/ 2573 h 111419"/>
              <a:gd name="connsiteX6" fmla="*/ 134356 w 244106"/>
              <a:gd name="connsiteY6" fmla="*/ 34323 h 111419"/>
              <a:gd name="connsiteX7" fmla="*/ 48631 w 244106"/>
              <a:gd name="connsiteY7" fmla="*/ 40673 h 11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106" h="111419">
                <a:moveTo>
                  <a:pt x="48631" y="40673"/>
                </a:moveTo>
                <a:cubicBezTo>
                  <a:pt x="66093" y="42790"/>
                  <a:pt x="216906" y="47023"/>
                  <a:pt x="239131" y="47023"/>
                </a:cubicBezTo>
                <a:cubicBezTo>
                  <a:pt x="261356" y="47023"/>
                  <a:pt x="203148" y="39615"/>
                  <a:pt x="181981" y="40673"/>
                </a:cubicBezTo>
                <a:cubicBezTo>
                  <a:pt x="160814" y="41731"/>
                  <a:pt x="142293" y="41731"/>
                  <a:pt x="112131" y="53373"/>
                </a:cubicBezTo>
                <a:cubicBezTo>
                  <a:pt x="81969" y="65015"/>
                  <a:pt x="-10636" y="118990"/>
                  <a:pt x="1006" y="110523"/>
                </a:cubicBezTo>
                <a:cubicBezTo>
                  <a:pt x="12648" y="102056"/>
                  <a:pt x="159756" y="15273"/>
                  <a:pt x="181981" y="2573"/>
                </a:cubicBezTo>
                <a:cubicBezTo>
                  <a:pt x="204206" y="-10127"/>
                  <a:pt x="162402" y="27973"/>
                  <a:pt x="134356" y="34323"/>
                </a:cubicBezTo>
                <a:cubicBezTo>
                  <a:pt x="106310" y="40673"/>
                  <a:pt x="31169" y="38556"/>
                  <a:pt x="48631" y="4067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D8CC2D2A-46E7-91D8-7050-9C2EC1229036}"/>
              </a:ext>
            </a:extLst>
          </p:cNvPr>
          <p:cNvSpPr/>
          <p:nvPr/>
        </p:nvSpPr>
        <p:spPr>
          <a:xfrm>
            <a:off x="5139612" y="6578599"/>
            <a:ext cx="102326" cy="267869"/>
          </a:xfrm>
          <a:custGeom>
            <a:avLst/>
            <a:gdLst>
              <a:gd name="connsiteX0" fmla="*/ 102313 w 102326"/>
              <a:gd name="connsiteY0" fmla="*/ 1 h 267869"/>
              <a:gd name="connsiteX1" fmla="*/ 29288 w 102326"/>
              <a:gd name="connsiteY1" fmla="*/ 171451 h 267869"/>
              <a:gd name="connsiteX2" fmla="*/ 26113 w 102326"/>
              <a:gd name="connsiteY2" fmla="*/ 127001 h 267869"/>
              <a:gd name="connsiteX3" fmla="*/ 22938 w 102326"/>
              <a:gd name="connsiteY3" fmla="*/ 263526 h 267869"/>
              <a:gd name="connsiteX4" fmla="*/ 22938 w 102326"/>
              <a:gd name="connsiteY4" fmla="*/ 215901 h 267869"/>
              <a:gd name="connsiteX5" fmla="*/ 713 w 102326"/>
              <a:gd name="connsiteY5" fmla="*/ 38101 h 267869"/>
              <a:gd name="connsiteX6" fmla="*/ 7063 w 102326"/>
              <a:gd name="connsiteY6" fmla="*/ 250826 h 267869"/>
              <a:gd name="connsiteX7" fmla="*/ 22938 w 102326"/>
              <a:gd name="connsiteY7" fmla="*/ 133351 h 267869"/>
              <a:gd name="connsiteX8" fmla="*/ 22938 w 102326"/>
              <a:gd name="connsiteY8" fmla="*/ 174626 h 267869"/>
              <a:gd name="connsiteX9" fmla="*/ 102313 w 102326"/>
              <a:gd name="connsiteY9" fmla="*/ 1 h 26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326" h="267869">
                <a:moveTo>
                  <a:pt x="102313" y="1"/>
                </a:moveTo>
                <a:cubicBezTo>
                  <a:pt x="103371" y="-528"/>
                  <a:pt x="41988" y="150284"/>
                  <a:pt x="29288" y="171451"/>
                </a:cubicBezTo>
                <a:cubicBezTo>
                  <a:pt x="16588" y="192618"/>
                  <a:pt x="27171" y="111655"/>
                  <a:pt x="26113" y="127001"/>
                </a:cubicBezTo>
                <a:cubicBezTo>
                  <a:pt x="25055" y="142347"/>
                  <a:pt x="23467" y="248709"/>
                  <a:pt x="22938" y="263526"/>
                </a:cubicBezTo>
                <a:cubicBezTo>
                  <a:pt x="22409" y="278343"/>
                  <a:pt x="26642" y="253472"/>
                  <a:pt x="22938" y="215901"/>
                </a:cubicBezTo>
                <a:cubicBezTo>
                  <a:pt x="19234" y="178330"/>
                  <a:pt x="3359" y="32280"/>
                  <a:pt x="713" y="38101"/>
                </a:cubicBezTo>
                <a:cubicBezTo>
                  <a:pt x="-1933" y="43922"/>
                  <a:pt x="3359" y="234951"/>
                  <a:pt x="7063" y="250826"/>
                </a:cubicBezTo>
                <a:cubicBezTo>
                  <a:pt x="10767" y="266701"/>
                  <a:pt x="20292" y="146051"/>
                  <a:pt x="22938" y="133351"/>
                </a:cubicBezTo>
                <a:cubicBezTo>
                  <a:pt x="25584" y="120651"/>
                  <a:pt x="7592" y="195263"/>
                  <a:pt x="22938" y="174626"/>
                </a:cubicBezTo>
                <a:cubicBezTo>
                  <a:pt x="38284" y="153989"/>
                  <a:pt x="101255" y="530"/>
                  <a:pt x="102313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33EE0B20-6677-0094-9F4E-7C3088ECB3BD}"/>
              </a:ext>
            </a:extLst>
          </p:cNvPr>
          <p:cNvSpPr/>
          <p:nvPr/>
        </p:nvSpPr>
        <p:spPr>
          <a:xfrm>
            <a:off x="4924162" y="5489197"/>
            <a:ext cx="290601" cy="723824"/>
          </a:xfrm>
          <a:custGeom>
            <a:avLst/>
            <a:gdLst>
              <a:gd name="connsiteX0" fmla="*/ 263 w 290601"/>
              <a:gd name="connsiteY0" fmla="*/ 378 h 723824"/>
              <a:gd name="connsiteX1" fmla="*/ 181238 w 290601"/>
              <a:gd name="connsiteY1" fmla="*/ 321053 h 723824"/>
              <a:gd name="connsiteX2" fmla="*/ 174888 w 290601"/>
              <a:gd name="connsiteY2" fmla="*/ 292478 h 723824"/>
              <a:gd name="connsiteX3" fmla="*/ 209813 w 290601"/>
              <a:gd name="connsiteY3" fmla="*/ 562353 h 723824"/>
              <a:gd name="connsiteX4" fmla="*/ 212988 w 290601"/>
              <a:gd name="connsiteY4" fmla="*/ 403603 h 723824"/>
              <a:gd name="connsiteX5" fmla="*/ 244738 w 290601"/>
              <a:gd name="connsiteY5" fmla="*/ 559178 h 723824"/>
              <a:gd name="connsiteX6" fmla="*/ 289188 w 290601"/>
              <a:gd name="connsiteY6" fmla="*/ 717928 h 723824"/>
              <a:gd name="connsiteX7" fmla="*/ 187588 w 290601"/>
              <a:gd name="connsiteY7" fmla="*/ 340103 h 723824"/>
              <a:gd name="connsiteX8" fmla="*/ 124088 w 290601"/>
              <a:gd name="connsiteY8" fmla="*/ 194053 h 723824"/>
              <a:gd name="connsiteX9" fmla="*/ 139963 w 290601"/>
              <a:gd name="connsiteY9" fmla="*/ 254378 h 723824"/>
              <a:gd name="connsiteX10" fmla="*/ 263 w 290601"/>
              <a:gd name="connsiteY10" fmla="*/ 378 h 72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601" h="723824">
                <a:moveTo>
                  <a:pt x="263" y="378"/>
                </a:moveTo>
                <a:cubicBezTo>
                  <a:pt x="7142" y="11490"/>
                  <a:pt x="152134" y="272370"/>
                  <a:pt x="181238" y="321053"/>
                </a:cubicBezTo>
                <a:cubicBezTo>
                  <a:pt x="210342" y="369736"/>
                  <a:pt x="170126" y="252261"/>
                  <a:pt x="174888" y="292478"/>
                </a:cubicBezTo>
                <a:cubicBezTo>
                  <a:pt x="179651" y="332695"/>
                  <a:pt x="203463" y="543832"/>
                  <a:pt x="209813" y="562353"/>
                </a:cubicBezTo>
                <a:cubicBezTo>
                  <a:pt x="216163" y="580874"/>
                  <a:pt x="207167" y="404132"/>
                  <a:pt x="212988" y="403603"/>
                </a:cubicBezTo>
                <a:cubicBezTo>
                  <a:pt x="218809" y="403074"/>
                  <a:pt x="232038" y="506791"/>
                  <a:pt x="244738" y="559178"/>
                </a:cubicBezTo>
                <a:cubicBezTo>
                  <a:pt x="257438" y="611566"/>
                  <a:pt x="298713" y="754440"/>
                  <a:pt x="289188" y="717928"/>
                </a:cubicBezTo>
                <a:cubicBezTo>
                  <a:pt x="279663" y="681416"/>
                  <a:pt x="215105" y="427416"/>
                  <a:pt x="187588" y="340103"/>
                </a:cubicBezTo>
                <a:cubicBezTo>
                  <a:pt x="160071" y="252791"/>
                  <a:pt x="132025" y="208340"/>
                  <a:pt x="124088" y="194053"/>
                </a:cubicBezTo>
                <a:cubicBezTo>
                  <a:pt x="116151" y="179766"/>
                  <a:pt x="156367" y="282424"/>
                  <a:pt x="139963" y="254378"/>
                </a:cubicBezTo>
                <a:cubicBezTo>
                  <a:pt x="123559" y="226332"/>
                  <a:pt x="-6616" y="-10734"/>
                  <a:pt x="263" y="37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3D95251F-5C56-4311-4842-5D7B381AF3C4}"/>
              </a:ext>
            </a:extLst>
          </p:cNvPr>
          <p:cNvSpPr/>
          <p:nvPr/>
        </p:nvSpPr>
        <p:spPr>
          <a:xfrm>
            <a:off x="5075205" y="5386709"/>
            <a:ext cx="81343" cy="188085"/>
          </a:xfrm>
          <a:custGeom>
            <a:avLst/>
            <a:gdLst>
              <a:gd name="connsiteX0" fmla="*/ 80995 w 81343"/>
              <a:gd name="connsiteY0" fmla="*/ 1266 h 188085"/>
              <a:gd name="connsiteX1" fmla="*/ 1620 w 81343"/>
              <a:gd name="connsiteY1" fmla="*/ 185416 h 188085"/>
              <a:gd name="connsiteX2" fmla="*/ 30195 w 81343"/>
              <a:gd name="connsiteY2" fmla="*/ 106041 h 188085"/>
              <a:gd name="connsiteX3" fmla="*/ 80995 w 81343"/>
              <a:gd name="connsiteY3" fmla="*/ 1266 h 18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43" h="188085">
                <a:moveTo>
                  <a:pt x="80995" y="1266"/>
                </a:moveTo>
                <a:cubicBezTo>
                  <a:pt x="76233" y="14495"/>
                  <a:pt x="10087" y="167954"/>
                  <a:pt x="1620" y="185416"/>
                </a:cubicBezTo>
                <a:cubicBezTo>
                  <a:pt x="-6847" y="202878"/>
                  <a:pt x="20141" y="129853"/>
                  <a:pt x="30195" y="106041"/>
                </a:cubicBezTo>
                <a:cubicBezTo>
                  <a:pt x="40249" y="82229"/>
                  <a:pt x="85757" y="-11963"/>
                  <a:pt x="80995" y="12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9D402706-3C13-ECBC-51F7-C13EFB0146AA}"/>
              </a:ext>
            </a:extLst>
          </p:cNvPr>
          <p:cNvSpPr/>
          <p:nvPr/>
        </p:nvSpPr>
        <p:spPr>
          <a:xfrm>
            <a:off x="5260975" y="5689600"/>
            <a:ext cx="395623" cy="637458"/>
          </a:xfrm>
          <a:custGeom>
            <a:avLst/>
            <a:gdLst>
              <a:gd name="connsiteX0" fmla="*/ 0 w 395623"/>
              <a:gd name="connsiteY0" fmla="*/ 0 h 637458"/>
              <a:gd name="connsiteX1" fmla="*/ 273050 w 395623"/>
              <a:gd name="connsiteY1" fmla="*/ 473075 h 637458"/>
              <a:gd name="connsiteX2" fmla="*/ 269875 w 395623"/>
              <a:gd name="connsiteY2" fmla="*/ 447675 h 637458"/>
              <a:gd name="connsiteX3" fmla="*/ 390525 w 395623"/>
              <a:gd name="connsiteY3" fmla="*/ 631825 h 637458"/>
              <a:gd name="connsiteX4" fmla="*/ 358775 w 395623"/>
              <a:gd name="connsiteY4" fmla="*/ 571500 h 637458"/>
              <a:gd name="connsiteX5" fmla="*/ 228600 w 395623"/>
              <a:gd name="connsiteY5" fmla="*/ 384175 h 637458"/>
              <a:gd name="connsiteX6" fmla="*/ 241300 w 395623"/>
              <a:gd name="connsiteY6" fmla="*/ 406400 h 637458"/>
              <a:gd name="connsiteX7" fmla="*/ 0 w 395623"/>
              <a:gd name="connsiteY7" fmla="*/ 0 h 63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623" h="637458">
                <a:moveTo>
                  <a:pt x="0" y="0"/>
                </a:moveTo>
                <a:cubicBezTo>
                  <a:pt x="114035" y="199231"/>
                  <a:pt x="228071" y="398463"/>
                  <a:pt x="273050" y="473075"/>
                </a:cubicBezTo>
                <a:cubicBezTo>
                  <a:pt x="318029" y="547687"/>
                  <a:pt x="250296" y="421217"/>
                  <a:pt x="269875" y="447675"/>
                </a:cubicBezTo>
                <a:cubicBezTo>
                  <a:pt x="289454" y="474133"/>
                  <a:pt x="375708" y="611188"/>
                  <a:pt x="390525" y="631825"/>
                </a:cubicBezTo>
                <a:cubicBezTo>
                  <a:pt x="405342" y="652462"/>
                  <a:pt x="385762" y="612775"/>
                  <a:pt x="358775" y="571500"/>
                </a:cubicBezTo>
                <a:cubicBezTo>
                  <a:pt x="331788" y="530225"/>
                  <a:pt x="248179" y="411692"/>
                  <a:pt x="228600" y="384175"/>
                </a:cubicBezTo>
                <a:cubicBezTo>
                  <a:pt x="209021" y="356658"/>
                  <a:pt x="241300" y="406400"/>
                  <a:pt x="241300" y="4064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CD58C5A4-F597-6FD5-BD86-A2E59C936235}"/>
              </a:ext>
            </a:extLst>
          </p:cNvPr>
          <p:cNvSpPr/>
          <p:nvPr/>
        </p:nvSpPr>
        <p:spPr>
          <a:xfrm>
            <a:off x="5606973" y="6159411"/>
            <a:ext cx="200222" cy="496060"/>
          </a:xfrm>
          <a:custGeom>
            <a:avLst/>
            <a:gdLst>
              <a:gd name="connsiteX0" fmla="*/ 77 w 200222"/>
              <a:gd name="connsiteY0" fmla="*/ 89 h 496060"/>
              <a:gd name="connsiteX1" fmla="*/ 111202 w 200222"/>
              <a:gd name="connsiteY1" fmla="*/ 190589 h 496060"/>
              <a:gd name="connsiteX2" fmla="*/ 117552 w 200222"/>
              <a:gd name="connsiteY2" fmla="*/ 282664 h 496060"/>
              <a:gd name="connsiteX3" fmla="*/ 139777 w 200222"/>
              <a:gd name="connsiteY3" fmla="*/ 241389 h 496060"/>
              <a:gd name="connsiteX4" fmla="*/ 98502 w 200222"/>
              <a:gd name="connsiteY4" fmla="*/ 431889 h 496060"/>
              <a:gd name="connsiteX5" fmla="*/ 85802 w 200222"/>
              <a:gd name="connsiteY5" fmla="*/ 495389 h 496060"/>
              <a:gd name="connsiteX6" fmla="*/ 123902 w 200222"/>
              <a:gd name="connsiteY6" fmla="*/ 400139 h 496060"/>
              <a:gd name="connsiteX7" fmla="*/ 200102 w 200222"/>
              <a:gd name="connsiteY7" fmla="*/ 266789 h 496060"/>
              <a:gd name="connsiteX8" fmla="*/ 104852 w 200222"/>
              <a:gd name="connsiteY8" fmla="*/ 403314 h 496060"/>
              <a:gd name="connsiteX9" fmla="*/ 117552 w 200222"/>
              <a:gd name="connsiteY9" fmla="*/ 266789 h 496060"/>
              <a:gd name="connsiteX10" fmla="*/ 133427 w 200222"/>
              <a:gd name="connsiteY10" fmla="*/ 206464 h 496060"/>
              <a:gd name="connsiteX11" fmla="*/ 130252 w 200222"/>
              <a:gd name="connsiteY11" fmla="*/ 215989 h 496060"/>
              <a:gd name="connsiteX12" fmla="*/ 77 w 200222"/>
              <a:gd name="connsiteY12" fmla="*/ 89 h 49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222" h="496060">
                <a:moveTo>
                  <a:pt x="77" y="89"/>
                </a:moveTo>
                <a:cubicBezTo>
                  <a:pt x="-3098" y="-4144"/>
                  <a:pt x="91623" y="143493"/>
                  <a:pt x="111202" y="190589"/>
                </a:cubicBezTo>
                <a:cubicBezTo>
                  <a:pt x="130781" y="237685"/>
                  <a:pt x="112789" y="274197"/>
                  <a:pt x="117552" y="282664"/>
                </a:cubicBezTo>
                <a:cubicBezTo>
                  <a:pt x="122315" y="291131"/>
                  <a:pt x="142952" y="216518"/>
                  <a:pt x="139777" y="241389"/>
                </a:cubicBezTo>
                <a:cubicBezTo>
                  <a:pt x="136602" y="266260"/>
                  <a:pt x="107498" y="389556"/>
                  <a:pt x="98502" y="431889"/>
                </a:cubicBezTo>
                <a:cubicBezTo>
                  <a:pt x="89506" y="474222"/>
                  <a:pt x="81569" y="500681"/>
                  <a:pt x="85802" y="495389"/>
                </a:cubicBezTo>
                <a:cubicBezTo>
                  <a:pt x="90035" y="490097"/>
                  <a:pt x="104852" y="438239"/>
                  <a:pt x="123902" y="400139"/>
                </a:cubicBezTo>
                <a:cubicBezTo>
                  <a:pt x="142952" y="362039"/>
                  <a:pt x="203277" y="266260"/>
                  <a:pt x="200102" y="266789"/>
                </a:cubicBezTo>
                <a:cubicBezTo>
                  <a:pt x="196927" y="267318"/>
                  <a:pt x="118610" y="403314"/>
                  <a:pt x="104852" y="403314"/>
                </a:cubicBezTo>
                <a:cubicBezTo>
                  <a:pt x="91094" y="403314"/>
                  <a:pt x="112789" y="299597"/>
                  <a:pt x="117552" y="266789"/>
                </a:cubicBezTo>
                <a:cubicBezTo>
                  <a:pt x="122315" y="233981"/>
                  <a:pt x="133427" y="206464"/>
                  <a:pt x="133427" y="206464"/>
                </a:cubicBezTo>
                <a:cubicBezTo>
                  <a:pt x="135544" y="197997"/>
                  <a:pt x="147185" y="247210"/>
                  <a:pt x="130252" y="215989"/>
                </a:cubicBezTo>
                <a:cubicBezTo>
                  <a:pt x="113319" y="184768"/>
                  <a:pt x="3252" y="4322"/>
                  <a:pt x="77" y="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15EEFC7A-673B-4B29-0924-8C418B81D06F}"/>
              </a:ext>
            </a:extLst>
          </p:cNvPr>
          <p:cNvSpPr/>
          <p:nvPr/>
        </p:nvSpPr>
        <p:spPr>
          <a:xfrm>
            <a:off x="5555018" y="6026897"/>
            <a:ext cx="253985" cy="386650"/>
          </a:xfrm>
          <a:custGeom>
            <a:avLst/>
            <a:gdLst>
              <a:gd name="connsiteX0" fmla="*/ 1232 w 253985"/>
              <a:gd name="connsiteY0" fmla="*/ 2428 h 386650"/>
              <a:gd name="connsiteX1" fmla="*/ 248882 w 253985"/>
              <a:gd name="connsiteY1" fmla="*/ 380253 h 386650"/>
              <a:gd name="connsiteX2" fmla="*/ 156807 w 253985"/>
              <a:gd name="connsiteY2" fmla="*/ 224678 h 386650"/>
              <a:gd name="connsiteX3" fmla="*/ 1232 w 253985"/>
              <a:gd name="connsiteY3" fmla="*/ 2428 h 38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985" h="386650">
                <a:moveTo>
                  <a:pt x="1232" y="2428"/>
                </a:moveTo>
                <a:cubicBezTo>
                  <a:pt x="16578" y="28357"/>
                  <a:pt x="222953" y="343211"/>
                  <a:pt x="248882" y="380253"/>
                </a:cubicBezTo>
                <a:cubicBezTo>
                  <a:pt x="274811" y="417295"/>
                  <a:pt x="195436" y="283945"/>
                  <a:pt x="156807" y="224678"/>
                </a:cubicBezTo>
                <a:cubicBezTo>
                  <a:pt x="118178" y="165411"/>
                  <a:pt x="-14114" y="-23501"/>
                  <a:pt x="1232" y="24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E7F94288-FC5E-519A-36BD-935F4A976F85}"/>
              </a:ext>
            </a:extLst>
          </p:cNvPr>
          <p:cNvSpPr/>
          <p:nvPr/>
        </p:nvSpPr>
        <p:spPr>
          <a:xfrm>
            <a:off x="5669374" y="6477595"/>
            <a:ext cx="172484" cy="436555"/>
          </a:xfrm>
          <a:custGeom>
            <a:avLst/>
            <a:gdLst>
              <a:gd name="connsiteX0" fmla="*/ 169451 w 172484"/>
              <a:gd name="connsiteY0" fmla="*/ 8930 h 436555"/>
              <a:gd name="connsiteX1" fmla="*/ 1176 w 172484"/>
              <a:gd name="connsiteY1" fmla="*/ 434380 h 436555"/>
              <a:gd name="connsiteX2" fmla="*/ 99601 w 172484"/>
              <a:gd name="connsiteY2" fmla="*/ 167680 h 436555"/>
              <a:gd name="connsiteX3" fmla="*/ 169451 w 172484"/>
              <a:gd name="connsiteY3" fmla="*/ 8930 h 43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84" h="436555">
                <a:moveTo>
                  <a:pt x="169451" y="8930"/>
                </a:moveTo>
                <a:cubicBezTo>
                  <a:pt x="153047" y="53380"/>
                  <a:pt x="12818" y="407922"/>
                  <a:pt x="1176" y="434380"/>
                </a:cubicBezTo>
                <a:cubicBezTo>
                  <a:pt x="-10466" y="460838"/>
                  <a:pt x="67322" y="238588"/>
                  <a:pt x="99601" y="167680"/>
                </a:cubicBezTo>
                <a:cubicBezTo>
                  <a:pt x="131880" y="96772"/>
                  <a:pt x="185855" y="-35520"/>
                  <a:pt x="169451" y="89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28E852CF-7910-DC12-0A4D-4819C78E872F}"/>
              </a:ext>
            </a:extLst>
          </p:cNvPr>
          <p:cNvSpPr/>
          <p:nvPr/>
        </p:nvSpPr>
        <p:spPr>
          <a:xfrm>
            <a:off x="5311054" y="5060333"/>
            <a:ext cx="195238" cy="220374"/>
          </a:xfrm>
          <a:custGeom>
            <a:avLst/>
            <a:gdLst>
              <a:gd name="connsiteX0" fmla="*/ 51521 w 195238"/>
              <a:gd name="connsiteY0" fmla="*/ 617 h 220374"/>
              <a:gd name="connsiteX1" fmla="*/ 721 w 195238"/>
              <a:gd name="connsiteY1" fmla="*/ 206992 h 220374"/>
              <a:gd name="connsiteX2" fmla="*/ 22946 w 195238"/>
              <a:gd name="connsiteY2" fmla="*/ 159367 h 220374"/>
              <a:gd name="connsiteX3" fmla="*/ 41996 w 195238"/>
              <a:gd name="connsiteY3" fmla="*/ 219692 h 220374"/>
              <a:gd name="connsiteX4" fmla="*/ 54696 w 195238"/>
              <a:gd name="connsiteY4" fmla="*/ 191117 h 220374"/>
              <a:gd name="connsiteX5" fmla="*/ 194396 w 195238"/>
              <a:gd name="connsiteY5" fmla="*/ 178417 h 220374"/>
              <a:gd name="connsiteX6" fmla="*/ 115021 w 195238"/>
              <a:gd name="connsiteY6" fmla="*/ 172067 h 220374"/>
              <a:gd name="connsiteX7" fmla="*/ 156296 w 195238"/>
              <a:gd name="connsiteY7" fmla="*/ 76817 h 220374"/>
              <a:gd name="connsiteX8" fmla="*/ 105496 w 195238"/>
              <a:gd name="connsiteY8" fmla="*/ 175242 h 220374"/>
              <a:gd name="connsiteX9" fmla="*/ 29296 w 195238"/>
              <a:gd name="connsiteY9" fmla="*/ 184767 h 220374"/>
              <a:gd name="connsiteX10" fmla="*/ 89621 w 195238"/>
              <a:gd name="connsiteY10" fmla="*/ 127617 h 220374"/>
              <a:gd name="connsiteX11" fmla="*/ 35646 w 195238"/>
              <a:gd name="connsiteY11" fmla="*/ 153017 h 220374"/>
              <a:gd name="connsiteX12" fmla="*/ 64221 w 195238"/>
              <a:gd name="connsiteY12" fmla="*/ 79992 h 220374"/>
              <a:gd name="connsiteX13" fmla="*/ 35646 w 195238"/>
              <a:gd name="connsiteY13" fmla="*/ 140317 h 220374"/>
              <a:gd name="connsiteX14" fmla="*/ 51521 w 195238"/>
              <a:gd name="connsiteY14" fmla="*/ 617 h 22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238" h="220374">
                <a:moveTo>
                  <a:pt x="51521" y="617"/>
                </a:moveTo>
                <a:cubicBezTo>
                  <a:pt x="45700" y="11729"/>
                  <a:pt x="5483" y="180534"/>
                  <a:pt x="721" y="206992"/>
                </a:cubicBezTo>
                <a:cubicBezTo>
                  <a:pt x="-4041" y="233450"/>
                  <a:pt x="16067" y="157250"/>
                  <a:pt x="22946" y="159367"/>
                </a:cubicBezTo>
                <a:cubicBezTo>
                  <a:pt x="29825" y="161484"/>
                  <a:pt x="36704" y="214400"/>
                  <a:pt x="41996" y="219692"/>
                </a:cubicBezTo>
                <a:cubicBezTo>
                  <a:pt x="47288" y="224984"/>
                  <a:pt x="29296" y="197996"/>
                  <a:pt x="54696" y="191117"/>
                </a:cubicBezTo>
                <a:cubicBezTo>
                  <a:pt x="80096" y="184238"/>
                  <a:pt x="184342" y="181592"/>
                  <a:pt x="194396" y="178417"/>
                </a:cubicBezTo>
                <a:cubicBezTo>
                  <a:pt x="204450" y="175242"/>
                  <a:pt x="121371" y="189000"/>
                  <a:pt x="115021" y="172067"/>
                </a:cubicBezTo>
                <a:cubicBezTo>
                  <a:pt x="108671" y="155134"/>
                  <a:pt x="157883" y="76288"/>
                  <a:pt x="156296" y="76817"/>
                </a:cubicBezTo>
                <a:cubicBezTo>
                  <a:pt x="154709" y="77346"/>
                  <a:pt x="126663" y="157250"/>
                  <a:pt x="105496" y="175242"/>
                </a:cubicBezTo>
                <a:cubicBezTo>
                  <a:pt x="84329" y="193234"/>
                  <a:pt x="31942" y="192704"/>
                  <a:pt x="29296" y="184767"/>
                </a:cubicBezTo>
                <a:cubicBezTo>
                  <a:pt x="26650" y="176830"/>
                  <a:pt x="88563" y="132908"/>
                  <a:pt x="89621" y="127617"/>
                </a:cubicBezTo>
                <a:cubicBezTo>
                  <a:pt x="90679" y="122326"/>
                  <a:pt x="39879" y="160954"/>
                  <a:pt x="35646" y="153017"/>
                </a:cubicBezTo>
                <a:cubicBezTo>
                  <a:pt x="31413" y="145080"/>
                  <a:pt x="64221" y="82109"/>
                  <a:pt x="64221" y="79992"/>
                </a:cubicBezTo>
                <a:cubicBezTo>
                  <a:pt x="64221" y="77875"/>
                  <a:pt x="41467" y="148784"/>
                  <a:pt x="35646" y="140317"/>
                </a:cubicBezTo>
                <a:cubicBezTo>
                  <a:pt x="29825" y="131850"/>
                  <a:pt x="57342" y="-10495"/>
                  <a:pt x="51521" y="61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C4B3CB9E-815F-9A61-F0A0-D83025234543}"/>
              </a:ext>
            </a:extLst>
          </p:cNvPr>
          <p:cNvSpPr/>
          <p:nvPr/>
        </p:nvSpPr>
        <p:spPr>
          <a:xfrm>
            <a:off x="5454231" y="4984732"/>
            <a:ext cx="171871" cy="247251"/>
          </a:xfrm>
          <a:custGeom>
            <a:avLst/>
            <a:gdLst>
              <a:gd name="connsiteX0" fmla="*/ 124244 w 171871"/>
              <a:gd name="connsiteY0" fmla="*/ 18 h 247251"/>
              <a:gd name="connsiteX1" fmla="*/ 57569 w 171871"/>
              <a:gd name="connsiteY1" fmla="*/ 117493 h 247251"/>
              <a:gd name="connsiteX2" fmla="*/ 54394 w 171871"/>
              <a:gd name="connsiteY2" fmla="*/ 193693 h 247251"/>
              <a:gd name="connsiteX3" fmla="*/ 67094 w 171871"/>
              <a:gd name="connsiteY3" fmla="*/ 146068 h 247251"/>
              <a:gd name="connsiteX4" fmla="*/ 67094 w 171871"/>
              <a:gd name="connsiteY4" fmla="*/ 244493 h 247251"/>
              <a:gd name="connsiteX5" fmla="*/ 70269 w 171871"/>
              <a:gd name="connsiteY5" fmla="*/ 212743 h 247251"/>
              <a:gd name="connsiteX6" fmla="*/ 171869 w 171871"/>
              <a:gd name="connsiteY6" fmla="*/ 136543 h 247251"/>
              <a:gd name="connsiteX7" fmla="*/ 73444 w 171871"/>
              <a:gd name="connsiteY7" fmla="*/ 206393 h 247251"/>
              <a:gd name="connsiteX8" fmla="*/ 48044 w 171871"/>
              <a:gd name="connsiteY8" fmla="*/ 152418 h 247251"/>
              <a:gd name="connsiteX9" fmla="*/ 419 w 171871"/>
              <a:gd name="connsiteY9" fmla="*/ 66693 h 247251"/>
              <a:gd name="connsiteX10" fmla="*/ 28994 w 171871"/>
              <a:gd name="connsiteY10" fmla="*/ 107968 h 247251"/>
              <a:gd name="connsiteX11" fmla="*/ 124244 w 171871"/>
              <a:gd name="connsiteY11" fmla="*/ 18 h 24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1871" h="247251">
                <a:moveTo>
                  <a:pt x="124244" y="18"/>
                </a:moveTo>
                <a:cubicBezTo>
                  <a:pt x="129006" y="1605"/>
                  <a:pt x="69211" y="85214"/>
                  <a:pt x="57569" y="117493"/>
                </a:cubicBezTo>
                <a:cubicBezTo>
                  <a:pt x="45927" y="149772"/>
                  <a:pt x="52807" y="188931"/>
                  <a:pt x="54394" y="193693"/>
                </a:cubicBezTo>
                <a:cubicBezTo>
                  <a:pt x="55981" y="198455"/>
                  <a:pt x="64977" y="137601"/>
                  <a:pt x="67094" y="146068"/>
                </a:cubicBezTo>
                <a:cubicBezTo>
                  <a:pt x="69211" y="154535"/>
                  <a:pt x="66565" y="233381"/>
                  <a:pt x="67094" y="244493"/>
                </a:cubicBezTo>
                <a:cubicBezTo>
                  <a:pt x="67623" y="255605"/>
                  <a:pt x="52807" y="230735"/>
                  <a:pt x="70269" y="212743"/>
                </a:cubicBezTo>
                <a:cubicBezTo>
                  <a:pt x="87731" y="194751"/>
                  <a:pt x="171340" y="137601"/>
                  <a:pt x="171869" y="136543"/>
                </a:cubicBezTo>
                <a:cubicBezTo>
                  <a:pt x="172398" y="135485"/>
                  <a:pt x="94081" y="203747"/>
                  <a:pt x="73444" y="206393"/>
                </a:cubicBezTo>
                <a:cubicBezTo>
                  <a:pt x="52807" y="209039"/>
                  <a:pt x="60215" y="175701"/>
                  <a:pt x="48044" y="152418"/>
                </a:cubicBezTo>
                <a:cubicBezTo>
                  <a:pt x="35873" y="129135"/>
                  <a:pt x="3594" y="74101"/>
                  <a:pt x="419" y="66693"/>
                </a:cubicBezTo>
                <a:cubicBezTo>
                  <a:pt x="-2756" y="59285"/>
                  <a:pt x="12590" y="113789"/>
                  <a:pt x="28994" y="107968"/>
                </a:cubicBezTo>
                <a:cubicBezTo>
                  <a:pt x="45398" y="102147"/>
                  <a:pt x="119482" y="-1569"/>
                  <a:pt x="124244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ED76D6A5-A71D-1C48-B3BF-A61266C6FCCB}"/>
              </a:ext>
            </a:extLst>
          </p:cNvPr>
          <p:cNvSpPr/>
          <p:nvPr/>
        </p:nvSpPr>
        <p:spPr>
          <a:xfrm>
            <a:off x="5488822" y="4836250"/>
            <a:ext cx="372696" cy="342771"/>
          </a:xfrm>
          <a:custGeom>
            <a:avLst/>
            <a:gdLst>
              <a:gd name="connsiteX0" fmla="*/ 753 w 372696"/>
              <a:gd name="connsiteY0" fmla="*/ 342175 h 342771"/>
              <a:gd name="connsiteX1" fmla="*/ 242053 w 372696"/>
              <a:gd name="connsiteY1" fmla="*/ 65950 h 342771"/>
              <a:gd name="connsiteX2" fmla="*/ 210303 w 372696"/>
              <a:gd name="connsiteY2" fmla="*/ 116750 h 342771"/>
              <a:gd name="connsiteX3" fmla="*/ 369053 w 372696"/>
              <a:gd name="connsiteY3" fmla="*/ 2450 h 342771"/>
              <a:gd name="connsiteX4" fmla="*/ 308728 w 372696"/>
              <a:gd name="connsiteY4" fmla="*/ 50075 h 342771"/>
              <a:gd name="connsiteX5" fmla="*/ 162678 w 372696"/>
              <a:gd name="connsiteY5" fmla="*/ 183425 h 342771"/>
              <a:gd name="connsiteX6" fmla="*/ 248403 w 372696"/>
              <a:gd name="connsiteY6" fmla="*/ 85000 h 342771"/>
              <a:gd name="connsiteX7" fmla="*/ 96003 w 372696"/>
              <a:gd name="connsiteY7" fmla="*/ 212000 h 342771"/>
              <a:gd name="connsiteX8" fmla="*/ 162678 w 372696"/>
              <a:gd name="connsiteY8" fmla="*/ 142150 h 342771"/>
              <a:gd name="connsiteX9" fmla="*/ 753 w 372696"/>
              <a:gd name="connsiteY9" fmla="*/ 342175 h 34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2696" h="342771">
                <a:moveTo>
                  <a:pt x="753" y="342175"/>
                </a:moveTo>
                <a:cubicBezTo>
                  <a:pt x="13982" y="329475"/>
                  <a:pt x="207128" y="103521"/>
                  <a:pt x="242053" y="65950"/>
                </a:cubicBezTo>
                <a:cubicBezTo>
                  <a:pt x="276978" y="28379"/>
                  <a:pt x="189136" y="127333"/>
                  <a:pt x="210303" y="116750"/>
                </a:cubicBezTo>
                <a:cubicBezTo>
                  <a:pt x="231470" y="106167"/>
                  <a:pt x="352649" y="13562"/>
                  <a:pt x="369053" y="2450"/>
                </a:cubicBezTo>
                <a:cubicBezTo>
                  <a:pt x="385457" y="-8662"/>
                  <a:pt x="343124" y="19912"/>
                  <a:pt x="308728" y="50075"/>
                </a:cubicBezTo>
                <a:cubicBezTo>
                  <a:pt x="274332" y="80238"/>
                  <a:pt x="172732" y="177604"/>
                  <a:pt x="162678" y="183425"/>
                </a:cubicBezTo>
                <a:cubicBezTo>
                  <a:pt x="152624" y="189246"/>
                  <a:pt x="259515" y="80238"/>
                  <a:pt x="248403" y="85000"/>
                </a:cubicBezTo>
                <a:cubicBezTo>
                  <a:pt x="237291" y="89762"/>
                  <a:pt x="110290" y="202475"/>
                  <a:pt x="96003" y="212000"/>
                </a:cubicBezTo>
                <a:cubicBezTo>
                  <a:pt x="81716" y="221525"/>
                  <a:pt x="172732" y="123629"/>
                  <a:pt x="162678" y="142150"/>
                </a:cubicBezTo>
                <a:cubicBezTo>
                  <a:pt x="152624" y="160671"/>
                  <a:pt x="-12476" y="354875"/>
                  <a:pt x="753" y="3421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7832709E-57DA-C1DD-4038-D57F119395BE}"/>
              </a:ext>
            </a:extLst>
          </p:cNvPr>
          <p:cNvSpPr/>
          <p:nvPr/>
        </p:nvSpPr>
        <p:spPr>
          <a:xfrm>
            <a:off x="5638800" y="4832336"/>
            <a:ext cx="327041" cy="260365"/>
          </a:xfrm>
          <a:custGeom>
            <a:avLst/>
            <a:gdLst>
              <a:gd name="connsiteX0" fmla="*/ 0 w 327041"/>
              <a:gd name="connsiteY0" fmla="*/ 260364 h 260365"/>
              <a:gd name="connsiteX1" fmla="*/ 152400 w 327041"/>
              <a:gd name="connsiteY1" fmla="*/ 127014 h 260365"/>
              <a:gd name="connsiteX2" fmla="*/ 95250 w 327041"/>
              <a:gd name="connsiteY2" fmla="*/ 219089 h 260365"/>
              <a:gd name="connsiteX3" fmla="*/ 190500 w 327041"/>
              <a:gd name="connsiteY3" fmla="*/ 155589 h 260365"/>
              <a:gd name="connsiteX4" fmla="*/ 171450 w 327041"/>
              <a:gd name="connsiteY4" fmla="*/ 174639 h 260365"/>
              <a:gd name="connsiteX5" fmla="*/ 327025 w 327041"/>
              <a:gd name="connsiteY5" fmla="*/ 14 h 260365"/>
              <a:gd name="connsiteX6" fmla="*/ 180975 w 327041"/>
              <a:gd name="connsiteY6" fmla="*/ 165114 h 260365"/>
              <a:gd name="connsiteX7" fmla="*/ 127000 w 327041"/>
              <a:gd name="connsiteY7" fmla="*/ 231789 h 260365"/>
              <a:gd name="connsiteX8" fmla="*/ 155575 w 327041"/>
              <a:gd name="connsiteY8" fmla="*/ 180989 h 260365"/>
              <a:gd name="connsiteX9" fmla="*/ 130175 w 327041"/>
              <a:gd name="connsiteY9" fmla="*/ 196864 h 260365"/>
              <a:gd name="connsiteX10" fmla="*/ 152400 w 327041"/>
              <a:gd name="connsiteY10" fmla="*/ 123839 h 260365"/>
              <a:gd name="connsiteX11" fmla="*/ 0 w 327041"/>
              <a:gd name="connsiteY11" fmla="*/ 260364 h 26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7041" h="260365">
                <a:moveTo>
                  <a:pt x="0" y="260364"/>
                </a:moveTo>
                <a:cubicBezTo>
                  <a:pt x="0" y="260893"/>
                  <a:pt x="136525" y="133893"/>
                  <a:pt x="152400" y="127014"/>
                </a:cubicBezTo>
                <a:cubicBezTo>
                  <a:pt x="168275" y="120135"/>
                  <a:pt x="88900" y="214327"/>
                  <a:pt x="95250" y="219089"/>
                </a:cubicBezTo>
                <a:cubicBezTo>
                  <a:pt x="101600" y="223851"/>
                  <a:pt x="177800" y="162997"/>
                  <a:pt x="190500" y="155589"/>
                </a:cubicBezTo>
                <a:cubicBezTo>
                  <a:pt x="203200" y="148181"/>
                  <a:pt x="148696" y="200568"/>
                  <a:pt x="171450" y="174639"/>
                </a:cubicBezTo>
                <a:cubicBezTo>
                  <a:pt x="194204" y="148710"/>
                  <a:pt x="325438" y="1601"/>
                  <a:pt x="327025" y="14"/>
                </a:cubicBezTo>
                <a:cubicBezTo>
                  <a:pt x="328612" y="-1573"/>
                  <a:pt x="214313" y="126485"/>
                  <a:pt x="180975" y="165114"/>
                </a:cubicBezTo>
                <a:cubicBezTo>
                  <a:pt x="147637" y="203743"/>
                  <a:pt x="131233" y="229143"/>
                  <a:pt x="127000" y="231789"/>
                </a:cubicBezTo>
                <a:cubicBezTo>
                  <a:pt x="122767" y="234435"/>
                  <a:pt x="155046" y="186810"/>
                  <a:pt x="155575" y="180989"/>
                </a:cubicBezTo>
                <a:cubicBezTo>
                  <a:pt x="156104" y="175168"/>
                  <a:pt x="130704" y="206389"/>
                  <a:pt x="130175" y="196864"/>
                </a:cubicBezTo>
                <a:cubicBezTo>
                  <a:pt x="129646" y="187339"/>
                  <a:pt x="171450" y="113256"/>
                  <a:pt x="152400" y="123839"/>
                </a:cubicBezTo>
                <a:cubicBezTo>
                  <a:pt x="133350" y="134422"/>
                  <a:pt x="0" y="259835"/>
                  <a:pt x="0" y="2603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40618F16-26B7-BFB0-9E9F-7167B873EDBC}"/>
              </a:ext>
            </a:extLst>
          </p:cNvPr>
          <p:cNvSpPr/>
          <p:nvPr/>
        </p:nvSpPr>
        <p:spPr>
          <a:xfrm>
            <a:off x="5730865" y="4806112"/>
            <a:ext cx="420038" cy="137454"/>
          </a:xfrm>
          <a:custGeom>
            <a:avLst/>
            <a:gdLst>
              <a:gd name="connsiteX0" fmla="*/ 10 w 420038"/>
              <a:gd name="connsiteY0" fmla="*/ 137363 h 137454"/>
              <a:gd name="connsiteX1" fmla="*/ 95260 w 420038"/>
              <a:gd name="connsiteY1" fmla="*/ 838 h 137454"/>
              <a:gd name="connsiteX2" fmla="*/ 85735 w 420038"/>
              <a:gd name="connsiteY2" fmla="*/ 77038 h 137454"/>
              <a:gd name="connsiteX3" fmla="*/ 231785 w 420038"/>
              <a:gd name="connsiteY3" fmla="*/ 16713 h 137454"/>
              <a:gd name="connsiteX4" fmla="*/ 317510 w 420038"/>
              <a:gd name="connsiteY4" fmla="*/ 57988 h 137454"/>
              <a:gd name="connsiteX5" fmla="*/ 292110 w 420038"/>
              <a:gd name="connsiteY5" fmla="*/ 16713 h 137454"/>
              <a:gd name="connsiteX6" fmla="*/ 419110 w 420038"/>
              <a:gd name="connsiteY6" fmla="*/ 99263 h 137454"/>
              <a:gd name="connsiteX7" fmla="*/ 346085 w 420038"/>
              <a:gd name="connsiteY7" fmla="*/ 45288 h 137454"/>
              <a:gd name="connsiteX8" fmla="*/ 279410 w 420038"/>
              <a:gd name="connsiteY8" fmla="*/ 29413 h 137454"/>
              <a:gd name="connsiteX9" fmla="*/ 101610 w 420038"/>
              <a:gd name="connsiteY9" fmla="*/ 80213 h 137454"/>
              <a:gd name="connsiteX10" fmla="*/ 98435 w 420038"/>
              <a:gd name="connsiteY10" fmla="*/ 70688 h 137454"/>
              <a:gd name="connsiteX11" fmla="*/ 63510 w 420038"/>
              <a:gd name="connsiteY11" fmla="*/ 96088 h 137454"/>
              <a:gd name="connsiteX12" fmla="*/ 101610 w 420038"/>
              <a:gd name="connsiteY12" fmla="*/ 23063 h 137454"/>
              <a:gd name="connsiteX13" fmla="*/ 10 w 420038"/>
              <a:gd name="connsiteY13" fmla="*/ 137363 h 13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0038" h="137454">
                <a:moveTo>
                  <a:pt x="10" y="137363"/>
                </a:moveTo>
                <a:cubicBezTo>
                  <a:pt x="-1048" y="133659"/>
                  <a:pt x="80973" y="10892"/>
                  <a:pt x="95260" y="838"/>
                </a:cubicBezTo>
                <a:cubicBezTo>
                  <a:pt x="109547" y="-9216"/>
                  <a:pt x="62981" y="74392"/>
                  <a:pt x="85735" y="77038"/>
                </a:cubicBezTo>
                <a:cubicBezTo>
                  <a:pt x="108489" y="79684"/>
                  <a:pt x="193156" y="19888"/>
                  <a:pt x="231785" y="16713"/>
                </a:cubicBezTo>
                <a:cubicBezTo>
                  <a:pt x="270414" y="13538"/>
                  <a:pt x="307456" y="57988"/>
                  <a:pt x="317510" y="57988"/>
                </a:cubicBezTo>
                <a:cubicBezTo>
                  <a:pt x="327564" y="57988"/>
                  <a:pt x="275177" y="9834"/>
                  <a:pt x="292110" y="16713"/>
                </a:cubicBezTo>
                <a:cubicBezTo>
                  <a:pt x="309043" y="23592"/>
                  <a:pt x="410114" y="94501"/>
                  <a:pt x="419110" y="99263"/>
                </a:cubicBezTo>
                <a:cubicBezTo>
                  <a:pt x="428106" y="104025"/>
                  <a:pt x="369368" y="56930"/>
                  <a:pt x="346085" y="45288"/>
                </a:cubicBezTo>
                <a:cubicBezTo>
                  <a:pt x="322802" y="33646"/>
                  <a:pt x="320156" y="23592"/>
                  <a:pt x="279410" y="29413"/>
                </a:cubicBezTo>
                <a:cubicBezTo>
                  <a:pt x="238664" y="35234"/>
                  <a:pt x="101610" y="80213"/>
                  <a:pt x="101610" y="80213"/>
                </a:cubicBezTo>
                <a:cubicBezTo>
                  <a:pt x="71448" y="87092"/>
                  <a:pt x="104785" y="68042"/>
                  <a:pt x="98435" y="70688"/>
                </a:cubicBezTo>
                <a:cubicBezTo>
                  <a:pt x="92085" y="73334"/>
                  <a:pt x="62981" y="104025"/>
                  <a:pt x="63510" y="96088"/>
                </a:cubicBezTo>
                <a:cubicBezTo>
                  <a:pt x="64039" y="88150"/>
                  <a:pt x="115897" y="15126"/>
                  <a:pt x="101610" y="23063"/>
                </a:cubicBezTo>
                <a:cubicBezTo>
                  <a:pt x="87323" y="31000"/>
                  <a:pt x="1068" y="141067"/>
                  <a:pt x="10" y="13736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10BB8796-21BD-D88C-8507-33CD6651D508}"/>
              </a:ext>
            </a:extLst>
          </p:cNvPr>
          <p:cNvSpPr/>
          <p:nvPr/>
        </p:nvSpPr>
        <p:spPr>
          <a:xfrm>
            <a:off x="5542208" y="4894869"/>
            <a:ext cx="366531" cy="261987"/>
          </a:xfrm>
          <a:custGeom>
            <a:avLst/>
            <a:gdLst>
              <a:gd name="connsiteX0" fmla="*/ 1342 w 366531"/>
              <a:gd name="connsiteY0" fmla="*/ 261331 h 261987"/>
              <a:gd name="connsiteX1" fmla="*/ 331542 w 366531"/>
              <a:gd name="connsiteY1" fmla="*/ 7331 h 261987"/>
              <a:gd name="connsiteX2" fmla="*/ 264867 w 366531"/>
              <a:gd name="connsiteY2" fmla="*/ 86706 h 261987"/>
              <a:gd name="connsiteX3" fmla="*/ 356942 w 366531"/>
              <a:gd name="connsiteY3" fmla="*/ 13681 h 261987"/>
              <a:gd name="connsiteX4" fmla="*/ 258517 w 366531"/>
              <a:gd name="connsiteY4" fmla="*/ 140681 h 261987"/>
              <a:gd name="connsiteX5" fmla="*/ 366467 w 366531"/>
              <a:gd name="connsiteY5" fmla="*/ 981 h 261987"/>
              <a:gd name="connsiteX6" fmla="*/ 274392 w 366531"/>
              <a:gd name="connsiteY6" fmla="*/ 77181 h 261987"/>
              <a:gd name="connsiteX7" fmla="*/ 274392 w 366531"/>
              <a:gd name="connsiteY7" fmla="*/ 51781 h 261987"/>
              <a:gd name="connsiteX8" fmla="*/ 112467 w 366531"/>
              <a:gd name="connsiteY8" fmla="*/ 162906 h 261987"/>
              <a:gd name="connsiteX9" fmla="*/ 210892 w 366531"/>
              <a:gd name="connsiteY9" fmla="*/ 83531 h 261987"/>
              <a:gd name="connsiteX10" fmla="*/ 1342 w 366531"/>
              <a:gd name="connsiteY10" fmla="*/ 261331 h 26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6531" h="261987">
                <a:moveTo>
                  <a:pt x="1342" y="261331"/>
                </a:moveTo>
                <a:cubicBezTo>
                  <a:pt x="21450" y="248631"/>
                  <a:pt x="287621" y="36435"/>
                  <a:pt x="331542" y="7331"/>
                </a:cubicBezTo>
                <a:cubicBezTo>
                  <a:pt x="375463" y="-21773"/>
                  <a:pt x="260634" y="85648"/>
                  <a:pt x="264867" y="86706"/>
                </a:cubicBezTo>
                <a:cubicBezTo>
                  <a:pt x="269100" y="87764"/>
                  <a:pt x="358000" y="4685"/>
                  <a:pt x="356942" y="13681"/>
                </a:cubicBezTo>
                <a:cubicBezTo>
                  <a:pt x="355884" y="22677"/>
                  <a:pt x="256929" y="142798"/>
                  <a:pt x="258517" y="140681"/>
                </a:cubicBezTo>
                <a:cubicBezTo>
                  <a:pt x="260105" y="138564"/>
                  <a:pt x="363821" y="11564"/>
                  <a:pt x="366467" y="981"/>
                </a:cubicBezTo>
                <a:cubicBezTo>
                  <a:pt x="369113" y="-9602"/>
                  <a:pt x="289738" y="68714"/>
                  <a:pt x="274392" y="77181"/>
                </a:cubicBezTo>
                <a:cubicBezTo>
                  <a:pt x="259046" y="85648"/>
                  <a:pt x="301380" y="37493"/>
                  <a:pt x="274392" y="51781"/>
                </a:cubicBezTo>
                <a:cubicBezTo>
                  <a:pt x="247405" y="66068"/>
                  <a:pt x="123050" y="157614"/>
                  <a:pt x="112467" y="162906"/>
                </a:cubicBezTo>
                <a:cubicBezTo>
                  <a:pt x="101884" y="168198"/>
                  <a:pt x="228354" y="68714"/>
                  <a:pt x="210892" y="83531"/>
                </a:cubicBezTo>
                <a:cubicBezTo>
                  <a:pt x="193430" y="98348"/>
                  <a:pt x="-18766" y="274031"/>
                  <a:pt x="1342" y="2613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7E4C4394-5192-1750-CC1A-593330165678}"/>
              </a:ext>
            </a:extLst>
          </p:cNvPr>
          <p:cNvSpPr/>
          <p:nvPr/>
        </p:nvSpPr>
        <p:spPr>
          <a:xfrm>
            <a:off x="5740339" y="4847799"/>
            <a:ext cx="365811" cy="263960"/>
          </a:xfrm>
          <a:custGeom>
            <a:avLst/>
            <a:gdLst>
              <a:gd name="connsiteX0" fmla="*/ 61 w 365811"/>
              <a:gd name="connsiteY0" fmla="*/ 263951 h 263960"/>
              <a:gd name="connsiteX1" fmla="*/ 263586 w 365811"/>
              <a:gd name="connsiteY1" fmla="*/ 35351 h 263960"/>
              <a:gd name="connsiteX2" fmla="*/ 219136 w 365811"/>
              <a:gd name="connsiteY2" fmla="*/ 98851 h 263960"/>
              <a:gd name="connsiteX3" fmla="*/ 292161 w 365811"/>
              <a:gd name="connsiteY3" fmla="*/ 76626 h 263960"/>
              <a:gd name="connsiteX4" fmla="*/ 266761 w 365811"/>
              <a:gd name="connsiteY4" fmla="*/ 102026 h 263960"/>
              <a:gd name="connsiteX5" fmla="*/ 365186 w 365811"/>
              <a:gd name="connsiteY5" fmla="*/ 73451 h 263960"/>
              <a:gd name="connsiteX6" fmla="*/ 311211 w 365811"/>
              <a:gd name="connsiteY6" fmla="*/ 108376 h 263960"/>
              <a:gd name="connsiteX7" fmla="*/ 362011 w 365811"/>
              <a:gd name="connsiteY7" fmla="*/ 105201 h 263960"/>
              <a:gd name="connsiteX8" fmla="*/ 314386 w 365811"/>
              <a:gd name="connsiteY8" fmla="*/ 92501 h 263960"/>
              <a:gd name="connsiteX9" fmla="*/ 222311 w 365811"/>
              <a:gd name="connsiteY9" fmla="*/ 92501 h 263960"/>
              <a:gd name="connsiteX10" fmla="*/ 244536 w 365811"/>
              <a:gd name="connsiteY10" fmla="*/ 426 h 263960"/>
              <a:gd name="connsiteX11" fmla="*/ 196911 w 365811"/>
              <a:gd name="connsiteY11" fmla="*/ 57576 h 263960"/>
              <a:gd name="connsiteX12" fmla="*/ 238186 w 365811"/>
              <a:gd name="connsiteY12" fmla="*/ 44876 h 263960"/>
              <a:gd name="connsiteX13" fmla="*/ 61 w 365811"/>
              <a:gd name="connsiteY13" fmla="*/ 263951 h 26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5811" h="263960">
                <a:moveTo>
                  <a:pt x="61" y="263951"/>
                </a:moveTo>
                <a:cubicBezTo>
                  <a:pt x="4294" y="262364"/>
                  <a:pt x="227074" y="62868"/>
                  <a:pt x="263586" y="35351"/>
                </a:cubicBezTo>
                <a:cubicBezTo>
                  <a:pt x="300098" y="7834"/>
                  <a:pt x="214374" y="91972"/>
                  <a:pt x="219136" y="98851"/>
                </a:cubicBezTo>
                <a:cubicBezTo>
                  <a:pt x="223898" y="105730"/>
                  <a:pt x="284224" y="76097"/>
                  <a:pt x="292161" y="76626"/>
                </a:cubicBezTo>
                <a:cubicBezTo>
                  <a:pt x="300099" y="77155"/>
                  <a:pt x="254590" y="102555"/>
                  <a:pt x="266761" y="102026"/>
                </a:cubicBezTo>
                <a:cubicBezTo>
                  <a:pt x="278932" y="101497"/>
                  <a:pt x="357778" y="72393"/>
                  <a:pt x="365186" y="73451"/>
                </a:cubicBezTo>
                <a:cubicBezTo>
                  <a:pt x="372594" y="74509"/>
                  <a:pt x="311740" y="103084"/>
                  <a:pt x="311211" y="108376"/>
                </a:cubicBezTo>
                <a:cubicBezTo>
                  <a:pt x="310682" y="113668"/>
                  <a:pt x="361482" y="107847"/>
                  <a:pt x="362011" y="105201"/>
                </a:cubicBezTo>
                <a:cubicBezTo>
                  <a:pt x="362540" y="102555"/>
                  <a:pt x="337669" y="94618"/>
                  <a:pt x="314386" y="92501"/>
                </a:cubicBezTo>
                <a:cubicBezTo>
                  <a:pt x="291103" y="90384"/>
                  <a:pt x="233953" y="107847"/>
                  <a:pt x="222311" y="92501"/>
                </a:cubicBezTo>
                <a:cubicBezTo>
                  <a:pt x="210669" y="77155"/>
                  <a:pt x="248769" y="6247"/>
                  <a:pt x="244536" y="426"/>
                </a:cubicBezTo>
                <a:cubicBezTo>
                  <a:pt x="240303" y="-5395"/>
                  <a:pt x="197969" y="50168"/>
                  <a:pt x="196911" y="57576"/>
                </a:cubicBezTo>
                <a:cubicBezTo>
                  <a:pt x="195853" y="64984"/>
                  <a:pt x="265703" y="13126"/>
                  <a:pt x="238186" y="44876"/>
                </a:cubicBezTo>
                <a:cubicBezTo>
                  <a:pt x="210669" y="76626"/>
                  <a:pt x="-4172" y="265538"/>
                  <a:pt x="61" y="26395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D4CDEF01-3D6E-77F6-3182-4B304DAF07E2}"/>
              </a:ext>
            </a:extLst>
          </p:cNvPr>
          <p:cNvSpPr/>
          <p:nvPr/>
        </p:nvSpPr>
        <p:spPr>
          <a:xfrm>
            <a:off x="5775177" y="6889749"/>
            <a:ext cx="89615" cy="318340"/>
          </a:xfrm>
          <a:custGeom>
            <a:avLst/>
            <a:gdLst>
              <a:gd name="connsiteX0" fmla="*/ 31898 w 89615"/>
              <a:gd name="connsiteY0" fmla="*/ 1 h 318340"/>
              <a:gd name="connsiteX1" fmla="*/ 41423 w 89615"/>
              <a:gd name="connsiteY1" fmla="*/ 139701 h 318340"/>
              <a:gd name="connsiteX2" fmla="*/ 31898 w 89615"/>
              <a:gd name="connsiteY2" fmla="*/ 114301 h 318340"/>
              <a:gd name="connsiteX3" fmla="*/ 44598 w 89615"/>
              <a:gd name="connsiteY3" fmla="*/ 241301 h 318340"/>
              <a:gd name="connsiteX4" fmla="*/ 50948 w 89615"/>
              <a:gd name="connsiteY4" fmla="*/ 222251 h 318340"/>
              <a:gd name="connsiteX5" fmla="*/ 47773 w 89615"/>
              <a:gd name="connsiteY5" fmla="*/ 257176 h 318340"/>
              <a:gd name="connsiteX6" fmla="*/ 89048 w 89615"/>
              <a:gd name="connsiteY6" fmla="*/ 212726 h 318340"/>
              <a:gd name="connsiteX7" fmla="*/ 12848 w 89615"/>
              <a:gd name="connsiteY7" fmla="*/ 317501 h 318340"/>
              <a:gd name="connsiteX8" fmla="*/ 41423 w 89615"/>
              <a:gd name="connsiteY8" fmla="*/ 257176 h 318340"/>
              <a:gd name="connsiteX9" fmla="*/ 35073 w 89615"/>
              <a:gd name="connsiteY9" fmla="*/ 171451 h 318340"/>
              <a:gd name="connsiteX10" fmla="*/ 148 w 89615"/>
              <a:gd name="connsiteY10" fmla="*/ 104776 h 318340"/>
              <a:gd name="connsiteX11" fmla="*/ 22373 w 89615"/>
              <a:gd name="connsiteY11" fmla="*/ 142876 h 318340"/>
              <a:gd name="connsiteX12" fmla="*/ 31898 w 89615"/>
              <a:gd name="connsiteY12" fmla="*/ 1 h 31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615" h="318340">
                <a:moveTo>
                  <a:pt x="31898" y="1"/>
                </a:moveTo>
                <a:cubicBezTo>
                  <a:pt x="35073" y="-528"/>
                  <a:pt x="41423" y="120651"/>
                  <a:pt x="41423" y="139701"/>
                </a:cubicBezTo>
                <a:cubicBezTo>
                  <a:pt x="41423" y="158751"/>
                  <a:pt x="31369" y="97368"/>
                  <a:pt x="31898" y="114301"/>
                </a:cubicBezTo>
                <a:cubicBezTo>
                  <a:pt x="32427" y="131234"/>
                  <a:pt x="41423" y="223309"/>
                  <a:pt x="44598" y="241301"/>
                </a:cubicBezTo>
                <a:cubicBezTo>
                  <a:pt x="47773" y="259293"/>
                  <a:pt x="50419" y="219605"/>
                  <a:pt x="50948" y="222251"/>
                </a:cubicBezTo>
                <a:cubicBezTo>
                  <a:pt x="51477" y="224897"/>
                  <a:pt x="41423" y="258764"/>
                  <a:pt x="47773" y="257176"/>
                </a:cubicBezTo>
                <a:cubicBezTo>
                  <a:pt x="54123" y="255589"/>
                  <a:pt x="94869" y="202672"/>
                  <a:pt x="89048" y="212726"/>
                </a:cubicBezTo>
                <a:cubicBezTo>
                  <a:pt x="83227" y="222780"/>
                  <a:pt x="20785" y="310093"/>
                  <a:pt x="12848" y="317501"/>
                </a:cubicBezTo>
                <a:cubicBezTo>
                  <a:pt x="4910" y="324909"/>
                  <a:pt x="37719" y="281518"/>
                  <a:pt x="41423" y="257176"/>
                </a:cubicBezTo>
                <a:cubicBezTo>
                  <a:pt x="45127" y="232834"/>
                  <a:pt x="41952" y="196851"/>
                  <a:pt x="35073" y="171451"/>
                </a:cubicBezTo>
                <a:cubicBezTo>
                  <a:pt x="28194" y="146051"/>
                  <a:pt x="2265" y="109538"/>
                  <a:pt x="148" y="104776"/>
                </a:cubicBezTo>
                <a:cubicBezTo>
                  <a:pt x="-1969" y="100014"/>
                  <a:pt x="19198" y="158751"/>
                  <a:pt x="22373" y="142876"/>
                </a:cubicBezTo>
                <a:cubicBezTo>
                  <a:pt x="25548" y="127001"/>
                  <a:pt x="28723" y="530"/>
                  <a:pt x="31898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8C3F7AEB-D1CA-F7B5-6024-A38FF01C0271}"/>
              </a:ext>
            </a:extLst>
          </p:cNvPr>
          <p:cNvSpPr/>
          <p:nvPr/>
        </p:nvSpPr>
        <p:spPr>
          <a:xfrm>
            <a:off x="5629177" y="6899018"/>
            <a:ext cx="127102" cy="339986"/>
          </a:xfrm>
          <a:custGeom>
            <a:avLst/>
            <a:gdLst>
              <a:gd name="connsiteX0" fmla="*/ 12798 w 127102"/>
              <a:gd name="connsiteY0" fmla="*/ 257 h 339986"/>
              <a:gd name="connsiteX1" fmla="*/ 98523 w 127102"/>
              <a:gd name="connsiteY1" fmla="*/ 286007 h 339986"/>
              <a:gd name="connsiteX2" fmla="*/ 73123 w 127102"/>
              <a:gd name="connsiteY2" fmla="*/ 279657 h 339986"/>
              <a:gd name="connsiteX3" fmla="*/ 127098 w 127102"/>
              <a:gd name="connsiteY3" fmla="*/ 339982 h 339986"/>
              <a:gd name="connsiteX4" fmla="*/ 69948 w 127102"/>
              <a:gd name="connsiteY4" fmla="*/ 276482 h 339986"/>
              <a:gd name="connsiteX5" fmla="*/ 98 w 127102"/>
              <a:gd name="connsiteY5" fmla="*/ 197107 h 339986"/>
              <a:gd name="connsiteX6" fmla="*/ 85823 w 127102"/>
              <a:gd name="connsiteY6" fmla="*/ 273307 h 339986"/>
              <a:gd name="connsiteX7" fmla="*/ 66773 w 127102"/>
              <a:gd name="connsiteY7" fmla="*/ 235207 h 339986"/>
              <a:gd name="connsiteX8" fmla="*/ 12798 w 127102"/>
              <a:gd name="connsiteY8" fmla="*/ 257 h 33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102" h="339986">
                <a:moveTo>
                  <a:pt x="12798" y="257"/>
                </a:moveTo>
                <a:cubicBezTo>
                  <a:pt x="18090" y="8724"/>
                  <a:pt x="88469" y="239440"/>
                  <a:pt x="98523" y="286007"/>
                </a:cubicBezTo>
                <a:cubicBezTo>
                  <a:pt x="108577" y="332574"/>
                  <a:pt x="68361" y="270661"/>
                  <a:pt x="73123" y="279657"/>
                </a:cubicBezTo>
                <a:cubicBezTo>
                  <a:pt x="77885" y="288653"/>
                  <a:pt x="127627" y="340511"/>
                  <a:pt x="127098" y="339982"/>
                </a:cubicBezTo>
                <a:cubicBezTo>
                  <a:pt x="126569" y="339453"/>
                  <a:pt x="91115" y="300295"/>
                  <a:pt x="69948" y="276482"/>
                </a:cubicBezTo>
                <a:cubicBezTo>
                  <a:pt x="48781" y="252670"/>
                  <a:pt x="-2548" y="197636"/>
                  <a:pt x="98" y="197107"/>
                </a:cubicBezTo>
                <a:cubicBezTo>
                  <a:pt x="2744" y="196578"/>
                  <a:pt x="74711" y="266957"/>
                  <a:pt x="85823" y="273307"/>
                </a:cubicBezTo>
                <a:cubicBezTo>
                  <a:pt x="96935" y="279657"/>
                  <a:pt x="78415" y="275953"/>
                  <a:pt x="66773" y="235207"/>
                </a:cubicBezTo>
                <a:cubicBezTo>
                  <a:pt x="55131" y="194461"/>
                  <a:pt x="7506" y="-8210"/>
                  <a:pt x="12798" y="25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EACB4ED1-8F02-F240-2ADE-9AEE8FC243A1}"/>
              </a:ext>
            </a:extLst>
          </p:cNvPr>
          <p:cNvSpPr/>
          <p:nvPr/>
        </p:nvSpPr>
        <p:spPr>
          <a:xfrm>
            <a:off x="5745448" y="6854795"/>
            <a:ext cx="29905" cy="323927"/>
          </a:xfrm>
          <a:custGeom>
            <a:avLst/>
            <a:gdLst>
              <a:gd name="connsiteX0" fmla="*/ 1302 w 29905"/>
              <a:gd name="connsiteY0" fmla="*/ 30 h 323927"/>
              <a:gd name="connsiteX1" fmla="*/ 4477 w 29905"/>
              <a:gd name="connsiteY1" fmla="*/ 203230 h 323927"/>
              <a:gd name="connsiteX2" fmla="*/ 17177 w 29905"/>
              <a:gd name="connsiteY2" fmla="*/ 190530 h 323927"/>
              <a:gd name="connsiteX3" fmla="*/ 29877 w 29905"/>
              <a:gd name="connsiteY3" fmla="*/ 323880 h 323927"/>
              <a:gd name="connsiteX4" fmla="*/ 20352 w 29905"/>
              <a:gd name="connsiteY4" fmla="*/ 206405 h 323927"/>
              <a:gd name="connsiteX5" fmla="*/ 10827 w 29905"/>
              <a:gd name="connsiteY5" fmla="*/ 254030 h 323927"/>
              <a:gd name="connsiteX6" fmla="*/ 17177 w 29905"/>
              <a:gd name="connsiteY6" fmla="*/ 130205 h 323927"/>
              <a:gd name="connsiteX7" fmla="*/ 1302 w 29905"/>
              <a:gd name="connsiteY7" fmla="*/ 187355 h 323927"/>
              <a:gd name="connsiteX8" fmla="*/ 1302 w 29905"/>
              <a:gd name="connsiteY8" fmla="*/ 30 h 323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05" h="323927">
                <a:moveTo>
                  <a:pt x="1302" y="30"/>
                </a:moveTo>
                <a:cubicBezTo>
                  <a:pt x="1831" y="2676"/>
                  <a:pt x="4477" y="203230"/>
                  <a:pt x="4477" y="203230"/>
                </a:cubicBezTo>
                <a:cubicBezTo>
                  <a:pt x="7123" y="234980"/>
                  <a:pt x="12944" y="170422"/>
                  <a:pt x="17177" y="190530"/>
                </a:cubicBezTo>
                <a:cubicBezTo>
                  <a:pt x="21410" y="210638"/>
                  <a:pt x="29348" y="321234"/>
                  <a:pt x="29877" y="323880"/>
                </a:cubicBezTo>
                <a:cubicBezTo>
                  <a:pt x="30406" y="326526"/>
                  <a:pt x="23527" y="218047"/>
                  <a:pt x="20352" y="206405"/>
                </a:cubicBezTo>
                <a:cubicBezTo>
                  <a:pt x="17177" y="194763"/>
                  <a:pt x="11356" y="266730"/>
                  <a:pt x="10827" y="254030"/>
                </a:cubicBezTo>
                <a:cubicBezTo>
                  <a:pt x="10298" y="241330"/>
                  <a:pt x="18764" y="141317"/>
                  <a:pt x="17177" y="130205"/>
                </a:cubicBezTo>
                <a:cubicBezTo>
                  <a:pt x="15590" y="119093"/>
                  <a:pt x="3948" y="205876"/>
                  <a:pt x="1302" y="187355"/>
                </a:cubicBezTo>
                <a:cubicBezTo>
                  <a:pt x="-1344" y="168834"/>
                  <a:pt x="773" y="-2616"/>
                  <a:pt x="1302" y="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4E4D51FA-F835-3B8E-CAF1-A61059FB6491}"/>
              </a:ext>
            </a:extLst>
          </p:cNvPr>
          <p:cNvSpPr/>
          <p:nvPr/>
        </p:nvSpPr>
        <p:spPr>
          <a:xfrm>
            <a:off x="5594317" y="6946511"/>
            <a:ext cx="118221" cy="273482"/>
          </a:xfrm>
          <a:custGeom>
            <a:avLst/>
            <a:gdLst>
              <a:gd name="connsiteX0" fmla="*/ 6383 w 118221"/>
              <a:gd name="connsiteY0" fmla="*/ 389 h 273482"/>
              <a:gd name="connsiteX1" fmla="*/ 6383 w 118221"/>
              <a:gd name="connsiteY1" fmla="*/ 168664 h 273482"/>
              <a:gd name="connsiteX2" fmla="*/ 25433 w 118221"/>
              <a:gd name="connsiteY2" fmla="*/ 136914 h 273482"/>
              <a:gd name="connsiteX3" fmla="*/ 47658 w 118221"/>
              <a:gd name="connsiteY3" fmla="*/ 238514 h 273482"/>
              <a:gd name="connsiteX4" fmla="*/ 47658 w 118221"/>
              <a:gd name="connsiteY4" fmla="*/ 222639 h 273482"/>
              <a:gd name="connsiteX5" fmla="*/ 117508 w 118221"/>
              <a:gd name="connsiteY5" fmla="*/ 273439 h 273482"/>
              <a:gd name="connsiteX6" fmla="*/ 85758 w 118221"/>
              <a:gd name="connsiteY6" fmla="*/ 232164 h 273482"/>
              <a:gd name="connsiteX7" fmla="*/ 54008 w 118221"/>
              <a:gd name="connsiteY7" fmla="*/ 190889 h 273482"/>
              <a:gd name="connsiteX8" fmla="*/ 15908 w 118221"/>
              <a:gd name="connsiteY8" fmla="*/ 133739 h 273482"/>
              <a:gd name="connsiteX9" fmla="*/ 12733 w 118221"/>
              <a:gd name="connsiteY9" fmla="*/ 152789 h 273482"/>
              <a:gd name="connsiteX10" fmla="*/ 9558 w 118221"/>
              <a:gd name="connsiteY10" fmla="*/ 95639 h 273482"/>
              <a:gd name="connsiteX11" fmla="*/ 33 w 118221"/>
              <a:gd name="connsiteY11" fmla="*/ 121039 h 273482"/>
              <a:gd name="connsiteX12" fmla="*/ 6383 w 118221"/>
              <a:gd name="connsiteY12" fmla="*/ 389 h 27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221" h="273482">
                <a:moveTo>
                  <a:pt x="6383" y="389"/>
                </a:moveTo>
                <a:cubicBezTo>
                  <a:pt x="7441" y="8326"/>
                  <a:pt x="3208" y="145910"/>
                  <a:pt x="6383" y="168664"/>
                </a:cubicBezTo>
                <a:cubicBezTo>
                  <a:pt x="9558" y="191418"/>
                  <a:pt x="18554" y="125272"/>
                  <a:pt x="25433" y="136914"/>
                </a:cubicBezTo>
                <a:cubicBezTo>
                  <a:pt x="32312" y="148556"/>
                  <a:pt x="47658" y="238514"/>
                  <a:pt x="47658" y="238514"/>
                </a:cubicBezTo>
                <a:cubicBezTo>
                  <a:pt x="51362" y="252801"/>
                  <a:pt x="36016" y="216818"/>
                  <a:pt x="47658" y="222639"/>
                </a:cubicBezTo>
                <a:cubicBezTo>
                  <a:pt x="59300" y="228460"/>
                  <a:pt x="111158" y="271852"/>
                  <a:pt x="117508" y="273439"/>
                </a:cubicBezTo>
                <a:cubicBezTo>
                  <a:pt x="123858" y="275027"/>
                  <a:pt x="85758" y="232164"/>
                  <a:pt x="85758" y="232164"/>
                </a:cubicBezTo>
                <a:cubicBezTo>
                  <a:pt x="75175" y="218406"/>
                  <a:pt x="65650" y="207293"/>
                  <a:pt x="54008" y="190889"/>
                </a:cubicBezTo>
                <a:cubicBezTo>
                  <a:pt x="42366" y="174485"/>
                  <a:pt x="22787" y="140089"/>
                  <a:pt x="15908" y="133739"/>
                </a:cubicBezTo>
                <a:cubicBezTo>
                  <a:pt x="9029" y="127389"/>
                  <a:pt x="13791" y="159139"/>
                  <a:pt x="12733" y="152789"/>
                </a:cubicBezTo>
                <a:cubicBezTo>
                  <a:pt x="11675" y="146439"/>
                  <a:pt x="11675" y="100931"/>
                  <a:pt x="9558" y="95639"/>
                </a:cubicBezTo>
                <a:cubicBezTo>
                  <a:pt x="7441" y="90347"/>
                  <a:pt x="562" y="133739"/>
                  <a:pt x="33" y="121039"/>
                </a:cubicBezTo>
                <a:cubicBezTo>
                  <a:pt x="-496" y="108339"/>
                  <a:pt x="5325" y="-7548"/>
                  <a:pt x="6383" y="3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A5872867-0CE6-2AA2-A2F1-CC04E4E8496F}"/>
              </a:ext>
            </a:extLst>
          </p:cNvPr>
          <p:cNvSpPr/>
          <p:nvPr/>
        </p:nvSpPr>
        <p:spPr>
          <a:xfrm>
            <a:off x="5781648" y="6864348"/>
            <a:ext cx="104877" cy="228666"/>
          </a:xfrm>
          <a:custGeom>
            <a:avLst/>
            <a:gdLst>
              <a:gd name="connsiteX0" fmla="*/ 27 w 104877"/>
              <a:gd name="connsiteY0" fmla="*/ 2 h 228666"/>
              <a:gd name="connsiteX1" fmla="*/ 76227 w 104877"/>
              <a:gd name="connsiteY1" fmla="*/ 101602 h 228666"/>
              <a:gd name="connsiteX2" fmla="*/ 63527 w 104877"/>
              <a:gd name="connsiteY2" fmla="*/ 149227 h 228666"/>
              <a:gd name="connsiteX3" fmla="*/ 101627 w 104877"/>
              <a:gd name="connsiteY3" fmla="*/ 123827 h 228666"/>
              <a:gd name="connsiteX4" fmla="*/ 69877 w 104877"/>
              <a:gd name="connsiteY4" fmla="*/ 228602 h 228666"/>
              <a:gd name="connsiteX5" fmla="*/ 104802 w 104877"/>
              <a:gd name="connsiteY5" fmla="*/ 139702 h 228666"/>
              <a:gd name="connsiteX6" fmla="*/ 79402 w 104877"/>
              <a:gd name="connsiteY6" fmla="*/ 158752 h 228666"/>
              <a:gd name="connsiteX7" fmla="*/ 85752 w 104877"/>
              <a:gd name="connsiteY7" fmla="*/ 104777 h 228666"/>
              <a:gd name="connsiteX8" fmla="*/ 27 w 104877"/>
              <a:gd name="connsiteY8" fmla="*/ 2 h 22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877" h="228666">
                <a:moveTo>
                  <a:pt x="27" y="2"/>
                </a:moveTo>
                <a:cubicBezTo>
                  <a:pt x="-1560" y="-527"/>
                  <a:pt x="65644" y="76731"/>
                  <a:pt x="76227" y="101602"/>
                </a:cubicBezTo>
                <a:cubicBezTo>
                  <a:pt x="86810" y="126473"/>
                  <a:pt x="59294" y="145523"/>
                  <a:pt x="63527" y="149227"/>
                </a:cubicBezTo>
                <a:cubicBezTo>
                  <a:pt x="67760" y="152931"/>
                  <a:pt x="100569" y="110598"/>
                  <a:pt x="101627" y="123827"/>
                </a:cubicBezTo>
                <a:cubicBezTo>
                  <a:pt x="102685" y="137056"/>
                  <a:pt x="69348" y="225956"/>
                  <a:pt x="69877" y="228602"/>
                </a:cubicBezTo>
                <a:cubicBezTo>
                  <a:pt x="70406" y="231248"/>
                  <a:pt x="103215" y="151344"/>
                  <a:pt x="104802" y="139702"/>
                </a:cubicBezTo>
                <a:cubicBezTo>
                  <a:pt x="106389" y="128060"/>
                  <a:pt x="82577" y="164573"/>
                  <a:pt x="79402" y="158752"/>
                </a:cubicBezTo>
                <a:cubicBezTo>
                  <a:pt x="76227" y="152931"/>
                  <a:pt x="99510" y="128589"/>
                  <a:pt x="85752" y="104777"/>
                </a:cubicBezTo>
                <a:cubicBezTo>
                  <a:pt x="71994" y="80965"/>
                  <a:pt x="1614" y="531"/>
                  <a:pt x="27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0D08B68C-ACF4-97E2-AA8D-BDFB594B4615}"/>
              </a:ext>
            </a:extLst>
          </p:cNvPr>
          <p:cNvSpPr/>
          <p:nvPr/>
        </p:nvSpPr>
        <p:spPr>
          <a:xfrm>
            <a:off x="5219192" y="7254558"/>
            <a:ext cx="690880" cy="325128"/>
          </a:xfrm>
          <a:custGeom>
            <a:avLst/>
            <a:gdLst>
              <a:gd name="connsiteX0" fmla="*/ 508 w 690880"/>
              <a:gd name="connsiteY0" fmla="*/ 324167 h 325128"/>
              <a:gd name="connsiteX1" fmla="*/ 397383 w 690880"/>
              <a:gd name="connsiteY1" fmla="*/ 51117 h 325128"/>
              <a:gd name="connsiteX2" fmla="*/ 340233 w 690880"/>
              <a:gd name="connsiteY2" fmla="*/ 101917 h 325128"/>
              <a:gd name="connsiteX3" fmla="*/ 495808 w 690880"/>
              <a:gd name="connsiteY3" fmla="*/ 28892 h 325128"/>
              <a:gd name="connsiteX4" fmla="*/ 429133 w 690880"/>
              <a:gd name="connsiteY4" fmla="*/ 317 h 325128"/>
              <a:gd name="connsiteX5" fmla="*/ 552958 w 690880"/>
              <a:gd name="connsiteY5" fmla="*/ 44767 h 325128"/>
              <a:gd name="connsiteX6" fmla="*/ 546608 w 690880"/>
              <a:gd name="connsiteY6" fmla="*/ 13017 h 325128"/>
              <a:gd name="connsiteX7" fmla="*/ 686308 w 690880"/>
              <a:gd name="connsiteY7" fmla="*/ 108267 h 325128"/>
              <a:gd name="connsiteX8" fmla="*/ 641858 w 690880"/>
              <a:gd name="connsiteY8" fmla="*/ 76517 h 325128"/>
              <a:gd name="connsiteX9" fmla="*/ 492633 w 690880"/>
              <a:gd name="connsiteY9" fmla="*/ 13017 h 325128"/>
              <a:gd name="connsiteX10" fmla="*/ 375158 w 690880"/>
              <a:gd name="connsiteY10" fmla="*/ 9842 h 325128"/>
              <a:gd name="connsiteX11" fmla="*/ 470408 w 690880"/>
              <a:gd name="connsiteY11" fmla="*/ 19367 h 325128"/>
              <a:gd name="connsiteX12" fmla="*/ 368808 w 690880"/>
              <a:gd name="connsiteY12" fmla="*/ 63817 h 325128"/>
              <a:gd name="connsiteX13" fmla="*/ 219583 w 690880"/>
              <a:gd name="connsiteY13" fmla="*/ 143192 h 325128"/>
              <a:gd name="connsiteX14" fmla="*/ 337058 w 690880"/>
              <a:gd name="connsiteY14" fmla="*/ 86042 h 325128"/>
              <a:gd name="connsiteX15" fmla="*/ 213233 w 690880"/>
              <a:gd name="connsiteY15" fmla="*/ 171767 h 325128"/>
              <a:gd name="connsiteX16" fmla="*/ 311658 w 690880"/>
              <a:gd name="connsiteY16" fmla="*/ 143192 h 325128"/>
              <a:gd name="connsiteX17" fmla="*/ 508 w 690880"/>
              <a:gd name="connsiteY17" fmla="*/ 324167 h 32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90880" h="325128">
                <a:moveTo>
                  <a:pt x="508" y="324167"/>
                </a:moveTo>
                <a:cubicBezTo>
                  <a:pt x="14796" y="308821"/>
                  <a:pt x="340762" y="88159"/>
                  <a:pt x="397383" y="51117"/>
                </a:cubicBezTo>
                <a:cubicBezTo>
                  <a:pt x="454004" y="14075"/>
                  <a:pt x="323829" y="105621"/>
                  <a:pt x="340233" y="101917"/>
                </a:cubicBezTo>
                <a:cubicBezTo>
                  <a:pt x="356637" y="98213"/>
                  <a:pt x="480991" y="45825"/>
                  <a:pt x="495808" y="28892"/>
                </a:cubicBezTo>
                <a:cubicBezTo>
                  <a:pt x="510625" y="11959"/>
                  <a:pt x="419608" y="-2329"/>
                  <a:pt x="429133" y="317"/>
                </a:cubicBezTo>
                <a:cubicBezTo>
                  <a:pt x="438658" y="2963"/>
                  <a:pt x="533379" y="42650"/>
                  <a:pt x="552958" y="44767"/>
                </a:cubicBezTo>
                <a:cubicBezTo>
                  <a:pt x="572537" y="46884"/>
                  <a:pt x="524383" y="2434"/>
                  <a:pt x="546608" y="13017"/>
                </a:cubicBezTo>
                <a:cubicBezTo>
                  <a:pt x="568833" y="23600"/>
                  <a:pt x="670433" y="97684"/>
                  <a:pt x="686308" y="108267"/>
                </a:cubicBezTo>
                <a:cubicBezTo>
                  <a:pt x="702183" y="118850"/>
                  <a:pt x="674137" y="92392"/>
                  <a:pt x="641858" y="76517"/>
                </a:cubicBezTo>
                <a:cubicBezTo>
                  <a:pt x="609579" y="60642"/>
                  <a:pt x="537083" y="24130"/>
                  <a:pt x="492633" y="13017"/>
                </a:cubicBezTo>
                <a:cubicBezTo>
                  <a:pt x="448183" y="1904"/>
                  <a:pt x="378862" y="8784"/>
                  <a:pt x="375158" y="9842"/>
                </a:cubicBezTo>
                <a:cubicBezTo>
                  <a:pt x="371454" y="10900"/>
                  <a:pt x="471466" y="10371"/>
                  <a:pt x="470408" y="19367"/>
                </a:cubicBezTo>
                <a:cubicBezTo>
                  <a:pt x="469350" y="28363"/>
                  <a:pt x="410612" y="43179"/>
                  <a:pt x="368808" y="63817"/>
                </a:cubicBezTo>
                <a:cubicBezTo>
                  <a:pt x="327004" y="84454"/>
                  <a:pt x="224875" y="139488"/>
                  <a:pt x="219583" y="143192"/>
                </a:cubicBezTo>
                <a:cubicBezTo>
                  <a:pt x="214291" y="146896"/>
                  <a:pt x="338116" y="81280"/>
                  <a:pt x="337058" y="86042"/>
                </a:cubicBezTo>
                <a:cubicBezTo>
                  <a:pt x="336000" y="90804"/>
                  <a:pt x="217466" y="162242"/>
                  <a:pt x="213233" y="171767"/>
                </a:cubicBezTo>
                <a:cubicBezTo>
                  <a:pt x="209000" y="181292"/>
                  <a:pt x="346054" y="119909"/>
                  <a:pt x="311658" y="143192"/>
                </a:cubicBezTo>
                <a:cubicBezTo>
                  <a:pt x="277262" y="166475"/>
                  <a:pt x="-13780" y="339513"/>
                  <a:pt x="508" y="32416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BDFAE39F-6E46-15CB-6BB7-55F59725075B}"/>
              </a:ext>
            </a:extLst>
          </p:cNvPr>
          <p:cNvSpPr/>
          <p:nvPr/>
        </p:nvSpPr>
        <p:spPr>
          <a:xfrm>
            <a:off x="5405734" y="6889469"/>
            <a:ext cx="207731" cy="365771"/>
          </a:xfrm>
          <a:custGeom>
            <a:avLst/>
            <a:gdLst>
              <a:gd name="connsiteX0" fmla="*/ 1291 w 207731"/>
              <a:gd name="connsiteY0" fmla="*/ 92356 h 365771"/>
              <a:gd name="connsiteX1" fmla="*/ 147341 w 207731"/>
              <a:gd name="connsiteY1" fmla="*/ 47906 h 365771"/>
              <a:gd name="connsiteX2" fmla="*/ 137816 w 207731"/>
              <a:gd name="connsiteY2" fmla="*/ 60606 h 365771"/>
              <a:gd name="connsiteX3" fmla="*/ 131466 w 207731"/>
              <a:gd name="connsiteY3" fmla="*/ 281 h 365771"/>
              <a:gd name="connsiteX4" fmla="*/ 144166 w 207731"/>
              <a:gd name="connsiteY4" fmla="*/ 89181 h 365771"/>
              <a:gd name="connsiteX5" fmla="*/ 150516 w 207731"/>
              <a:gd name="connsiteY5" fmla="*/ 70131 h 365771"/>
              <a:gd name="connsiteX6" fmla="*/ 147341 w 207731"/>
              <a:gd name="connsiteY6" fmla="*/ 289206 h 365771"/>
              <a:gd name="connsiteX7" fmla="*/ 163216 w 207731"/>
              <a:gd name="connsiteY7" fmla="*/ 232056 h 365771"/>
              <a:gd name="connsiteX8" fmla="*/ 207666 w 207731"/>
              <a:gd name="connsiteY8" fmla="*/ 365406 h 365771"/>
              <a:gd name="connsiteX9" fmla="*/ 172741 w 207731"/>
              <a:gd name="connsiteY9" fmla="*/ 266981 h 365771"/>
              <a:gd name="connsiteX10" fmla="*/ 153691 w 207731"/>
              <a:gd name="connsiteY10" fmla="*/ 130456 h 365771"/>
              <a:gd name="connsiteX11" fmla="*/ 172741 w 207731"/>
              <a:gd name="connsiteY11" fmla="*/ 28856 h 365771"/>
              <a:gd name="connsiteX12" fmla="*/ 144166 w 207731"/>
              <a:gd name="connsiteY12" fmla="*/ 44731 h 365771"/>
              <a:gd name="connsiteX13" fmla="*/ 80666 w 207731"/>
              <a:gd name="connsiteY13" fmla="*/ 63781 h 365771"/>
              <a:gd name="connsiteX14" fmla="*/ 1291 w 207731"/>
              <a:gd name="connsiteY14" fmla="*/ 92356 h 36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7731" h="365771">
                <a:moveTo>
                  <a:pt x="1291" y="92356"/>
                </a:moveTo>
                <a:cubicBezTo>
                  <a:pt x="12404" y="89710"/>
                  <a:pt x="147341" y="47906"/>
                  <a:pt x="147341" y="47906"/>
                </a:cubicBezTo>
                <a:cubicBezTo>
                  <a:pt x="170095" y="42614"/>
                  <a:pt x="140462" y="68543"/>
                  <a:pt x="137816" y="60606"/>
                </a:cubicBezTo>
                <a:cubicBezTo>
                  <a:pt x="135170" y="52669"/>
                  <a:pt x="130408" y="-4481"/>
                  <a:pt x="131466" y="281"/>
                </a:cubicBezTo>
                <a:cubicBezTo>
                  <a:pt x="132524" y="5043"/>
                  <a:pt x="144166" y="89181"/>
                  <a:pt x="144166" y="89181"/>
                </a:cubicBezTo>
                <a:cubicBezTo>
                  <a:pt x="147341" y="100823"/>
                  <a:pt x="149987" y="36794"/>
                  <a:pt x="150516" y="70131"/>
                </a:cubicBezTo>
                <a:cubicBezTo>
                  <a:pt x="151045" y="103468"/>
                  <a:pt x="145224" y="262219"/>
                  <a:pt x="147341" y="289206"/>
                </a:cubicBezTo>
                <a:cubicBezTo>
                  <a:pt x="149458" y="316194"/>
                  <a:pt x="153162" y="219356"/>
                  <a:pt x="163216" y="232056"/>
                </a:cubicBezTo>
                <a:cubicBezTo>
                  <a:pt x="173270" y="244756"/>
                  <a:pt x="206079" y="359585"/>
                  <a:pt x="207666" y="365406"/>
                </a:cubicBezTo>
                <a:cubicBezTo>
                  <a:pt x="209254" y="371227"/>
                  <a:pt x="181737" y="306139"/>
                  <a:pt x="172741" y="266981"/>
                </a:cubicBezTo>
                <a:cubicBezTo>
                  <a:pt x="163745" y="227823"/>
                  <a:pt x="153691" y="170143"/>
                  <a:pt x="153691" y="130456"/>
                </a:cubicBezTo>
                <a:cubicBezTo>
                  <a:pt x="153691" y="90769"/>
                  <a:pt x="174328" y="43143"/>
                  <a:pt x="172741" y="28856"/>
                </a:cubicBezTo>
                <a:cubicBezTo>
                  <a:pt x="171154" y="14569"/>
                  <a:pt x="159512" y="38910"/>
                  <a:pt x="144166" y="44731"/>
                </a:cubicBezTo>
                <a:cubicBezTo>
                  <a:pt x="128820" y="50552"/>
                  <a:pt x="107654" y="57960"/>
                  <a:pt x="80666" y="63781"/>
                </a:cubicBezTo>
                <a:cubicBezTo>
                  <a:pt x="53678" y="69602"/>
                  <a:pt x="-9822" y="95002"/>
                  <a:pt x="1291" y="923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894DA5BF-6BAA-1466-D3C5-F03A989FF33E}"/>
              </a:ext>
            </a:extLst>
          </p:cNvPr>
          <p:cNvSpPr/>
          <p:nvPr/>
        </p:nvSpPr>
        <p:spPr>
          <a:xfrm>
            <a:off x="5733988" y="7178537"/>
            <a:ext cx="213012" cy="254139"/>
          </a:xfrm>
          <a:custGeom>
            <a:avLst/>
            <a:gdLst>
              <a:gd name="connsiteX0" fmla="*/ 62 w 213012"/>
              <a:gd name="connsiteY0" fmla="*/ 254138 h 254139"/>
              <a:gd name="connsiteX1" fmla="*/ 108012 w 213012"/>
              <a:gd name="connsiteY1" fmla="*/ 104913 h 254139"/>
              <a:gd name="connsiteX2" fmla="*/ 120712 w 213012"/>
              <a:gd name="connsiteY2" fmla="*/ 146188 h 254139"/>
              <a:gd name="connsiteX3" fmla="*/ 136587 w 213012"/>
              <a:gd name="connsiteY3" fmla="*/ 196988 h 254139"/>
              <a:gd name="connsiteX4" fmla="*/ 127062 w 213012"/>
              <a:gd name="connsiteY4" fmla="*/ 117613 h 254139"/>
              <a:gd name="connsiteX5" fmla="*/ 149287 w 213012"/>
              <a:gd name="connsiteY5" fmla="*/ 44588 h 254139"/>
              <a:gd name="connsiteX6" fmla="*/ 114362 w 213012"/>
              <a:gd name="connsiteY6" fmla="*/ 69988 h 254139"/>
              <a:gd name="connsiteX7" fmla="*/ 212787 w 213012"/>
              <a:gd name="connsiteY7" fmla="*/ 138 h 254139"/>
              <a:gd name="connsiteX8" fmla="*/ 139762 w 213012"/>
              <a:gd name="connsiteY8" fmla="*/ 54113 h 254139"/>
              <a:gd name="connsiteX9" fmla="*/ 88962 w 213012"/>
              <a:gd name="connsiteY9" fmla="*/ 123963 h 254139"/>
              <a:gd name="connsiteX10" fmla="*/ 92137 w 213012"/>
              <a:gd name="connsiteY10" fmla="*/ 101738 h 254139"/>
              <a:gd name="connsiteX11" fmla="*/ 62 w 213012"/>
              <a:gd name="connsiteY11" fmla="*/ 254138 h 25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3012" h="254139">
                <a:moveTo>
                  <a:pt x="62" y="254138"/>
                </a:moveTo>
                <a:cubicBezTo>
                  <a:pt x="2708" y="254667"/>
                  <a:pt x="87904" y="122905"/>
                  <a:pt x="108012" y="104913"/>
                </a:cubicBezTo>
                <a:cubicBezTo>
                  <a:pt x="128120" y="86921"/>
                  <a:pt x="115949" y="130842"/>
                  <a:pt x="120712" y="146188"/>
                </a:cubicBezTo>
                <a:cubicBezTo>
                  <a:pt x="125475" y="161534"/>
                  <a:pt x="135529" y="201750"/>
                  <a:pt x="136587" y="196988"/>
                </a:cubicBezTo>
                <a:cubicBezTo>
                  <a:pt x="137645" y="192226"/>
                  <a:pt x="124945" y="143013"/>
                  <a:pt x="127062" y="117613"/>
                </a:cubicBezTo>
                <a:cubicBezTo>
                  <a:pt x="129179" y="92213"/>
                  <a:pt x="151404" y="52525"/>
                  <a:pt x="149287" y="44588"/>
                </a:cubicBezTo>
                <a:cubicBezTo>
                  <a:pt x="147170" y="36651"/>
                  <a:pt x="114362" y="69988"/>
                  <a:pt x="114362" y="69988"/>
                </a:cubicBezTo>
                <a:lnTo>
                  <a:pt x="212787" y="138"/>
                </a:lnTo>
                <a:cubicBezTo>
                  <a:pt x="217020" y="-2508"/>
                  <a:pt x="160399" y="33476"/>
                  <a:pt x="139762" y="54113"/>
                </a:cubicBezTo>
                <a:cubicBezTo>
                  <a:pt x="119125" y="74750"/>
                  <a:pt x="96899" y="116026"/>
                  <a:pt x="88962" y="123963"/>
                </a:cubicBezTo>
                <a:cubicBezTo>
                  <a:pt x="81025" y="131900"/>
                  <a:pt x="104837" y="82688"/>
                  <a:pt x="92137" y="101738"/>
                </a:cubicBezTo>
                <a:cubicBezTo>
                  <a:pt x="79437" y="120788"/>
                  <a:pt x="-2584" y="253609"/>
                  <a:pt x="62" y="2541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32E7A447-9C1D-ECFC-3AC8-4AD9A61C07E5}"/>
              </a:ext>
            </a:extLst>
          </p:cNvPr>
          <p:cNvSpPr/>
          <p:nvPr/>
        </p:nvSpPr>
        <p:spPr>
          <a:xfrm>
            <a:off x="5879773" y="7153210"/>
            <a:ext cx="111486" cy="225610"/>
          </a:xfrm>
          <a:custGeom>
            <a:avLst/>
            <a:gdLst>
              <a:gd name="connsiteX0" fmla="*/ 327 w 111486"/>
              <a:gd name="connsiteY0" fmla="*/ 225490 h 225610"/>
              <a:gd name="connsiteX1" fmla="*/ 79702 w 111486"/>
              <a:gd name="connsiteY1" fmla="*/ 9590 h 225610"/>
              <a:gd name="connsiteX2" fmla="*/ 76527 w 111486"/>
              <a:gd name="connsiteY2" fmla="*/ 47690 h 225610"/>
              <a:gd name="connsiteX3" fmla="*/ 111452 w 111486"/>
              <a:gd name="connsiteY3" fmla="*/ 136590 h 225610"/>
              <a:gd name="connsiteX4" fmla="*/ 82877 w 111486"/>
              <a:gd name="connsiteY4" fmla="*/ 92140 h 225610"/>
              <a:gd name="connsiteX5" fmla="*/ 76527 w 111486"/>
              <a:gd name="connsiteY5" fmla="*/ 47690 h 225610"/>
              <a:gd name="connsiteX6" fmla="*/ 47952 w 111486"/>
              <a:gd name="connsiteY6" fmla="*/ 98490 h 225610"/>
              <a:gd name="connsiteX7" fmla="*/ 51127 w 111486"/>
              <a:gd name="connsiteY7" fmla="*/ 41340 h 225610"/>
              <a:gd name="connsiteX8" fmla="*/ 327 w 111486"/>
              <a:gd name="connsiteY8" fmla="*/ 225490 h 22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486" h="225610">
                <a:moveTo>
                  <a:pt x="327" y="225490"/>
                </a:moveTo>
                <a:cubicBezTo>
                  <a:pt x="5090" y="220198"/>
                  <a:pt x="67002" y="39223"/>
                  <a:pt x="79702" y="9590"/>
                </a:cubicBezTo>
                <a:cubicBezTo>
                  <a:pt x="92402" y="-20043"/>
                  <a:pt x="71235" y="26524"/>
                  <a:pt x="76527" y="47690"/>
                </a:cubicBezTo>
                <a:cubicBezTo>
                  <a:pt x="81819" y="68856"/>
                  <a:pt x="110394" y="129182"/>
                  <a:pt x="111452" y="136590"/>
                </a:cubicBezTo>
                <a:cubicBezTo>
                  <a:pt x="112510" y="143998"/>
                  <a:pt x="88698" y="106957"/>
                  <a:pt x="82877" y="92140"/>
                </a:cubicBezTo>
                <a:cubicBezTo>
                  <a:pt x="77056" y="77323"/>
                  <a:pt x="82348" y="46632"/>
                  <a:pt x="76527" y="47690"/>
                </a:cubicBezTo>
                <a:cubicBezTo>
                  <a:pt x="70706" y="48748"/>
                  <a:pt x="52185" y="99548"/>
                  <a:pt x="47952" y="98490"/>
                </a:cubicBezTo>
                <a:cubicBezTo>
                  <a:pt x="43719" y="97432"/>
                  <a:pt x="58006" y="22290"/>
                  <a:pt x="51127" y="41340"/>
                </a:cubicBezTo>
                <a:cubicBezTo>
                  <a:pt x="44248" y="60390"/>
                  <a:pt x="-4436" y="230782"/>
                  <a:pt x="327" y="2254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32966B84-3684-105D-AC19-8DA46D53E139}"/>
              </a:ext>
            </a:extLst>
          </p:cNvPr>
          <p:cNvSpPr/>
          <p:nvPr/>
        </p:nvSpPr>
        <p:spPr>
          <a:xfrm>
            <a:off x="5981385" y="7155383"/>
            <a:ext cx="301945" cy="42535"/>
          </a:xfrm>
          <a:custGeom>
            <a:avLst/>
            <a:gdLst>
              <a:gd name="connsiteX0" fmla="*/ 3490 w 301945"/>
              <a:gd name="connsiteY0" fmla="*/ 7417 h 42535"/>
              <a:gd name="connsiteX1" fmla="*/ 203515 w 301945"/>
              <a:gd name="connsiteY1" fmla="*/ 4242 h 42535"/>
              <a:gd name="connsiteX2" fmla="*/ 120965 w 301945"/>
              <a:gd name="connsiteY2" fmla="*/ 23292 h 42535"/>
              <a:gd name="connsiteX3" fmla="*/ 301940 w 301945"/>
              <a:gd name="connsiteY3" fmla="*/ 1067 h 42535"/>
              <a:gd name="connsiteX4" fmla="*/ 114615 w 301945"/>
              <a:gd name="connsiteY4" fmla="*/ 4242 h 42535"/>
              <a:gd name="connsiteX5" fmla="*/ 57465 w 301945"/>
              <a:gd name="connsiteY5" fmla="*/ 10592 h 42535"/>
              <a:gd name="connsiteX6" fmla="*/ 133665 w 301945"/>
              <a:gd name="connsiteY6" fmla="*/ 42342 h 42535"/>
              <a:gd name="connsiteX7" fmla="*/ 98740 w 301945"/>
              <a:gd name="connsiteY7" fmla="*/ 23292 h 42535"/>
              <a:gd name="connsiteX8" fmla="*/ 76515 w 301945"/>
              <a:gd name="connsiteY8" fmla="*/ 10592 h 42535"/>
              <a:gd name="connsiteX9" fmla="*/ 3490 w 301945"/>
              <a:gd name="connsiteY9" fmla="*/ 7417 h 4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945" h="42535">
                <a:moveTo>
                  <a:pt x="3490" y="7417"/>
                </a:moveTo>
                <a:cubicBezTo>
                  <a:pt x="24657" y="6359"/>
                  <a:pt x="183936" y="1596"/>
                  <a:pt x="203515" y="4242"/>
                </a:cubicBezTo>
                <a:cubicBezTo>
                  <a:pt x="223094" y="6888"/>
                  <a:pt x="104561" y="23821"/>
                  <a:pt x="120965" y="23292"/>
                </a:cubicBezTo>
                <a:cubicBezTo>
                  <a:pt x="137369" y="22763"/>
                  <a:pt x="302998" y="4242"/>
                  <a:pt x="301940" y="1067"/>
                </a:cubicBezTo>
                <a:cubicBezTo>
                  <a:pt x="300882" y="-2108"/>
                  <a:pt x="155361" y="2655"/>
                  <a:pt x="114615" y="4242"/>
                </a:cubicBezTo>
                <a:cubicBezTo>
                  <a:pt x="73869" y="5829"/>
                  <a:pt x="54290" y="4242"/>
                  <a:pt x="57465" y="10592"/>
                </a:cubicBezTo>
                <a:cubicBezTo>
                  <a:pt x="60640" y="16942"/>
                  <a:pt x="126786" y="40225"/>
                  <a:pt x="133665" y="42342"/>
                </a:cubicBezTo>
                <a:cubicBezTo>
                  <a:pt x="140544" y="44459"/>
                  <a:pt x="108265" y="28584"/>
                  <a:pt x="98740" y="23292"/>
                </a:cubicBezTo>
                <a:cubicBezTo>
                  <a:pt x="89215" y="18000"/>
                  <a:pt x="89215" y="12709"/>
                  <a:pt x="76515" y="10592"/>
                </a:cubicBezTo>
                <a:cubicBezTo>
                  <a:pt x="63815" y="8475"/>
                  <a:pt x="-17677" y="8475"/>
                  <a:pt x="3490" y="741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72C41E10-3C9D-BC38-02E4-8A72A25AB383}"/>
              </a:ext>
            </a:extLst>
          </p:cNvPr>
          <p:cNvSpPr/>
          <p:nvPr/>
        </p:nvSpPr>
        <p:spPr>
          <a:xfrm>
            <a:off x="5199208" y="7305643"/>
            <a:ext cx="576147" cy="324376"/>
          </a:xfrm>
          <a:custGeom>
            <a:avLst/>
            <a:gdLst>
              <a:gd name="connsiteX0" fmla="*/ 1442 w 576147"/>
              <a:gd name="connsiteY0" fmla="*/ 323882 h 324376"/>
              <a:gd name="connsiteX1" fmla="*/ 484042 w 576147"/>
              <a:gd name="connsiteY1" fmla="*/ 44482 h 324376"/>
              <a:gd name="connsiteX2" fmla="*/ 296717 w 576147"/>
              <a:gd name="connsiteY2" fmla="*/ 165132 h 324376"/>
              <a:gd name="connsiteX3" fmla="*/ 426892 w 576147"/>
              <a:gd name="connsiteY3" fmla="*/ 139732 h 324376"/>
              <a:gd name="connsiteX4" fmla="*/ 563417 w 576147"/>
              <a:gd name="connsiteY4" fmla="*/ 146082 h 324376"/>
              <a:gd name="connsiteX5" fmla="*/ 468167 w 576147"/>
              <a:gd name="connsiteY5" fmla="*/ 130207 h 324376"/>
              <a:gd name="connsiteX6" fmla="*/ 576117 w 576147"/>
              <a:gd name="connsiteY6" fmla="*/ 32 h 324376"/>
              <a:gd name="connsiteX7" fmla="*/ 455467 w 576147"/>
              <a:gd name="connsiteY7" fmla="*/ 117507 h 324376"/>
              <a:gd name="connsiteX8" fmla="*/ 445942 w 576147"/>
              <a:gd name="connsiteY8" fmla="*/ 104807 h 324376"/>
              <a:gd name="connsiteX9" fmla="*/ 357042 w 576147"/>
              <a:gd name="connsiteY9" fmla="*/ 133382 h 324376"/>
              <a:gd name="connsiteX10" fmla="*/ 382442 w 576147"/>
              <a:gd name="connsiteY10" fmla="*/ 95282 h 324376"/>
              <a:gd name="connsiteX11" fmla="*/ 249092 w 576147"/>
              <a:gd name="connsiteY11" fmla="*/ 177832 h 324376"/>
              <a:gd name="connsiteX12" fmla="*/ 331642 w 576147"/>
              <a:gd name="connsiteY12" fmla="*/ 114332 h 324376"/>
              <a:gd name="connsiteX13" fmla="*/ 1442 w 576147"/>
              <a:gd name="connsiteY13" fmla="*/ 323882 h 32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6147" h="324376">
                <a:moveTo>
                  <a:pt x="1442" y="323882"/>
                </a:moveTo>
                <a:cubicBezTo>
                  <a:pt x="26842" y="312240"/>
                  <a:pt x="434830" y="70940"/>
                  <a:pt x="484042" y="44482"/>
                </a:cubicBezTo>
                <a:cubicBezTo>
                  <a:pt x="533255" y="18024"/>
                  <a:pt x="306242" y="149257"/>
                  <a:pt x="296717" y="165132"/>
                </a:cubicBezTo>
                <a:cubicBezTo>
                  <a:pt x="287192" y="181007"/>
                  <a:pt x="382442" y="142907"/>
                  <a:pt x="426892" y="139732"/>
                </a:cubicBezTo>
                <a:cubicBezTo>
                  <a:pt x="471342" y="136557"/>
                  <a:pt x="556538" y="147669"/>
                  <a:pt x="563417" y="146082"/>
                </a:cubicBezTo>
                <a:cubicBezTo>
                  <a:pt x="570296" y="144495"/>
                  <a:pt x="466050" y="154549"/>
                  <a:pt x="468167" y="130207"/>
                </a:cubicBezTo>
                <a:cubicBezTo>
                  <a:pt x="470284" y="105865"/>
                  <a:pt x="578234" y="2149"/>
                  <a:pt x="576117" y="32"/>
                </a:cubicBezTo>
                <a:cubicBezTo>
                  <a:pt x="574000" y="-2085"/>
                  <a:pt x="477163" y="100045"/>
                  <a:pt x="455467" y="117507"/>
                </a:cubicBezTo>
                <a:cubicBezTo>
                  <a:pt x="433771" y="134969"/>
                  <a:pt x="462346" y="102161"/>
                  <a:pt x="445942" y="104807"/>
                </a:cubicBezTo>
                <a:cubicBezTo>
                  <a:pt x="429538" y="107453"/>
                  <a:pt x="367625" y="134969"/>
                  <a:pt x="357042" y="133382"/>
                </a:cubicBezTo>
                <a:cubicBezTo>
                  <a:pt x="346459" y="131794"/>
                  <a:pt x="400434" y="87874"/>
                  <a:pt x="382442" y="95282"/>
                </a:cubicBezTo>
                <a:cubicBezTo>
                  <a:pt x="364450" y="102690"/>
                  <a:pt x="257559" y="174657"/>
                  <a:pt x="249092" y="177832"/>
                </a:cubicBezTo>
                <a:cubicBezTo>
                  <a:pt x="240625" y="181007"/>
                  <a:pt x="369213" y="90520"/>
                  <a:pt x="331642" y="114332"/>
                </a:cubicBezTo>
                <a:cubicBezTo>
                  <a:pt x="294071" y="138144"/>
                  <a:pt x="-23958" y="335524"/>
                  <a:pt x="1442" y="32388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9BB0191E-B3AA-CC7B-BA7D-275F4D799AB6}"/>
              </a:ext>
            </a:extLst>
          </p:cNvPr>
          <p:cNvSpPr/>
          <p:nvPr/>
        </p:nvSpPr>
        <p:spPr>
          <a:xfrm>
            <a:off x="5754440" y="7200891"/>
            <a:ext cx="383497" cy="271505"/>
          </a:xfrm>
          <a:custGeom>
            <a:avLst/>
            <a:gdLst>
              <a:gd name="connsiteX0" fmla="*/ 11360 w 383497"/>
              <a:gd name="connsiteY0" fmla="*/ 263534 h 271505"/>
              <a:gd name="connsiteX1" fmla="*/ 265360 w 383497"/>
              <a:gd name="connsiteY1" fmla="*/ 57159 h 271505"/>
              <a:gd name="connsiteX2" fmla="*/ 227260 w 383497"/>
              <a:gd name="connsiteY2" fmla="*/ 101609 h 271505"/>
              <a:gd name="connsiteX3" fmla="*/ 322510 w 383497"/>
              <a:gd name="connsiteY3" fmla="*/ 44459 h 271505"/>
              <a:gd name="connsiteX4" fmla="*/ 382835 w 383497"/>
              <a:gd name="connsiteY4" fmla="*/ 34934 h 271505"/>
              <a:gd name="connsiteX5" fmla="*/ 284410 w 383497"/>
              <a:gd name="connsiteY5" fmla="*/ 9 h 271505"/>
              <a:gd name="connsiteX6" fmla="*/ 354260 w 383497"/>
              <a:gd name="connsiteY6" fmla="*/ 31759 h 271505"/>
              <a:gd name="connsiteX7" fmla="*/ 284410 w 383497"/>
              <a:gd name="connsiteY7" fmla="*/ 57159 h 271505"/>
              <a:gd name="connsiteX8" fmla="*/ 287585 w 383497"/>
              <a:gd name="connsiteY8" fmla="*/ 44459 h 271505"/>
              <a:gd name="connsiteX9" fmla="*/ 160585 w 383497"/>
              <a:gd name="connsiteY9" fmla="*/ 123834 h 271505"/>
              <a:gd name="connsiteX10" fmla="*/ 220910 w 383497"/>
              <a:gd name="connsiteY10" fmla="*/ 73034 h 271505"/>
              <a:gd name="connsiteX11" fmla="*/ 58985 w 383497"/>
              <a:gd name="connsiteY11" fmla="*/ 215909 h 271505"/>
              <a:gd name="connsiteX12" fmla="*/ 11360 w 383497"/>
              <a:gd name="connsiteY12" fmla="*/ 263534 h 27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3497" h="271505">
                <a:moveTo>
                  <a:pt x="11360" y="263534"/>
                </a:moveTo>
                <a:cubicBezTo>
                  <a:pt x="45756" y="237076"/>
                  <a:pt x="229377" y="84146"/>
                  <a:pt x="265360" y="57159"/>
                </a:cubicBezTo>
                <a:cubicBezTo>
                  <a:pt x="301343" y="30172"/>
                  <a:pt x="217735" y="103726"/>
                  <a:pt x="227260" y="101609"/>
                </a:cubicBezTo>
                <a:cubicBezTo>
                  <a:pt x="236785" y="99492"/>
                  <a:pt x="296581" y="55571"/>
                  <a:pt x="322510" y="44459"/>
                </a:cubicBezTo>
                <a:cubicBezTo>
                  <a:pt x="348439" y="33346"/>
                  <a:pt x="389185" y="42342"/>
                  <a:pt x="382835" y="34934"/>
                </a:cubicBezTo>
                <a:cubicBezTo>
                  <a:pt x="376485" y="27526"/>
                  <a:pt x="289173" y="538"/>
                  <a:pt x="284410" y="9"/>
                </a:cubicBezTo>
                <a:cubicBezTo>
                  <a:pt x="279648" y="-520"/>
                  <a:pt x="354260" y="22234"/>
                  <a:pt x="354260" y="31759"/>
                </a:cubicBezTo>
                <a:cubicBezTo>
                  <a:pt x="354260" y="41284"/>
                  <a:pt x="284410" y="57159"/>
                  <a:pt x="284410" y="57159"/>
                </a:cubicBezTo>
                <a:cubicBezTo>
                  <a:pt x="273298" y="59276"/>
                  <a:pt x="308222" y="33347"/>
                  <a:pt x="287585" y="44459"/>
                </a:cubicBezTo>
                <a:cubicBezTo>
                  <a:pt x="266948" y="55571"/>
                  <a:pt x="171697" y="119072"/>
                  <a:pt x="160585" y="123834"/>
                </a:cubicBezTo>
                <a:cubicBezTo>
                  <a:pt x="149473" y="128596"/>
                  <a:pt x="237843" y="57688"/>
                  <a:pt x="220910" y="73034"/>
                </a:cubicBezTo>
                <a:cubicBezTo>
                  <a:pt x="203977" y="88380"/>
                  <a:pt x="89147" y="187334"/>
                  <a:pt x="58985" y="215909"/>
                </a:cubicBezTo>
                <a:cubicBezTo>
                  <a:pt x="28823" y="244484"/>
                  <a:pt x="-23036" y="289992"/>
                  <a:pt x="11360" y="2635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5FB3AE90-E319-0975-94DF-E1E2D4305122}"/>
              </a:ext>
            </a:extLst>
          </p:cNvPr>
          <p:cNvSpPr/>
          <p:nvPr/>
        </p:nvSpPr>
        <p:spPr>
          <a:xfrm>
            <a:off x="6082565" y="7159484"/>
            <a:ext cx="229345" cy="79645"/>
          </a:xfrm>
          <a:custGeom>
            <a:avLst/>
            <a:gdLst>
              <a:gd name="connsiteX0" fmla="*/ 735 w 229345"/>
              <a:gd name="connsiteY0" fmla="*/ 79516 h 79645"/>
              <a:gd name="connsiteX1" fmla="*/ 175360 w 229345"/>
              <a:gd name="connsiteY1" fmla="*/ 16016 h 79645"/>
              <a:gd name="connsiteX2" fmla="*/ 140435 w 229345"/>
              <a:gd name="connsiteY2" fmla="*/ 50941 h 79645"/>
              <a:gd name="connsiteX3" fmla="*/ 229335 w 229345"/>
              <a:gd name="connsiteY3" fmla="*/ 6491 h 79645"/>
              <a:gd name="connsiteX4" fmla="*/ 134085 w 229345"/>
              <a:gd name="connsiteY4" fmla="*/ 44591 h 79645"/>
              <a:gd name="connsiteX5" fmla="*/ 121385 w 229345"/>
              <a:gd name="connsiteY5" fmla="*/ 141 h 79645"/>
              <a:gd name="connsiteX6" fmla="*/ 111860 w 229345"/>
              <a:gd name="connsiteY6" fmla="*/ 31891 h 79645"/>
              <a:gd name="connsiteX7" fmla="*/ 735 w 229345"/>
              <a:gd name="connsiteY7" fmla="*/ 79516 h 7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345" h="79645">
                <a:moveTo>
                  <a:pt x="735" y="79516"/>
                </a:moveTo>
                <a:cubicBezTo>
                  <a:pt x="11318" y="76870"/>
                  <a:pt x="152077" y="20778"/>
                  <a:pt x="175360" y="16016"/>
                </a:cubicBezTo>
                <a:cubicBezTo>
                  <a:pt x="198643" y="11253"/>
                  <a:pt x="131439" y="52528"/>
                  <a:pt x="140435" y="50941"/>
                </a:cubicBezTo>
                <a:cubicBezTo>
                  <a:pt x="149431" y="49354"/>
                  <a:pt x="230393" y="7549"/>
                  <a:pt x="229335" y="6491"/>
                </a:cubicBezTo>
                <a:cubicBezTo>
                  <a:pt x="228277" y="5433"/>
                  <a:pt x="152076" y="45649"/>
                  <a:pt x="134085" y="44591"/>
                </a:cubicBezTo>
                <a:cubicBezTo>
                  <a:pt x="116094" y="43533"/>
                  <a:pt x="125089" y="2258"/>
                  <a:pt x="121385" y="141"/>
                </a:cubicBezTo>
                <a:cubicBezTo>
                  <a:pt x="117681" y="-1976"/>
                  <a:pt x="126676" y="20249"/>
                  <a:pt x="111860" y="31891"/>
                </a:cubicBezTo>
                <a:cubicBezTo>
                  <a:pt x="97044" y="43533"/>
                  <a:pt x="-9848" y="82162"/>
                  <a:pt x="735" y="795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62A28CC0-03F6-844D-A0D2-C8DA2C581299}"/>
              </a:ext>
            </a:extLst>
          </p:cNvPr>
          <p:cNvSpPr/>
          <p:nvPr/>
        </p:nvSpPr>
        <p:spPr>
          <a:xfrm>
            <a:off x="5838825" y="7165975"/>
            <a:ext cx="511175" cy="298357"/>
          </a:xfrm>
          <a:custGeom>
            <a:avLst/>
            <a:gdLst>
              <a:gd name="connsiteX0" fmla="*/ 511175 w 511175"/>
              <a:gd name="connsiteY0" fmla="*/ 0 h 298357"/>
              <a:gd name="connsiteX1" fmla="*/ 38100 w 511175"/>
              <a:gd name="connsiteY1" fmla="*/ 292100 h 298357"/>
              <a:gd name="connsiteX2" fmla="*/ 127000 w 511175"/>
              <a:gd name="connsiteY2" fmla="*/ 206375 h 298357"/>
              <a:gd name="connsiteX3" fmla="*/ 0 w 511175"/>
              <a:gd name="connsiteY3" fmla="*/ 282575 h 298357"/>
              <a:gd name="connsiteX4" fmla="*/ 288925 w 511175"/>
              <a:gd name="connsiteY4" fmla="*/ 111125 h 298357"/>
              <a:gd name="connsiteX5" fmla="*/ 155575 w 511175"/>
              <a:gd name="connsiteY5" fmla="*/ 184150 h 298357"/>
              <a:gd name="connsiteX6" fmla="*/ 304800 w 511175"/>
              <a:gd name="connsiteY6" fmla="*/ 95250 h 298357"/>
              <a:gd name="connsiteX7" fmla="*/ 174625 w 511175"/>
              <a:gd name="connsiteY7" fmla="*/ 193675 h 298357"/>
              <a:gd name="connsiteX8" fmla="*/ 333375 w 511175"/>
              <a:gd name="connsiteY8" fmla="*/ 98425 h 298357"/>
              <a:gd name="connsiteX9" fmla="*/ 250825 w 511175"/>
              <a:gd name="connsiteY9" fmla="*/ 142875 h 298357"/>
              <a:gd name="connsiteX10" fmla="*/ 511175 w 511175"/>
              <a:gd name="connsiteY10" fmla="*/ 0 h 29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1175" h="298357">
                <a:moveTo>
                  <a:pt x="511175" y="0"/>
                </a:moveTo>
                <a:cubicBezTo>
                  <a:pt x="306652" y="128852"/>
                  <a:pt x="102129" y="257704"/>
                  <a:pt x="38100" y="292100"/>
                </a:cubicBezTo>
                <a:cubicBezTo>
                  <a:pt x="-25929" y="326496"/>
                  <a:pt x="133350" y="207963"/>
                  <a:pt x="127000" y="206375"/>
                </a:cubicBezTo>
                <a:cubicBezTo>
                  <a:pt x="120650" y="204788"/>
                  <a:pt x="0" y="282575"/>
                  <a:pt x="0" y="282575"/>
                </a:cubicBezTo>
                <a:lnTo>
                  <a:pt x="288925" y="111125"/>
                </a:lnTo>
                <a:cubicBezTo>
                  <a:pt x="314854" y="94721"/>
                  <a:pt x="152929" y="186796"/>
                  <a:pt x="155575" y="184150"/>
                </a:cubicBezTo>
                <a:cubicBezTo>
                  <a:pt x="158221" y="181504"/>
                  <a:pt x="301625" y="93663"/>
                  <a:pt x="304800" y="95250"/>
                </a:cubicBezTo>
                <a:cubicBezTo>
                  <a:pt x="307975" y="96837"/>
                  <a:pt x="169862" y="193146"/>
                  <a:pt x="174625" y="193675"/>
                </a:cubicBezTo>
                <a:cubicBezTo>
                  <a:pt x="179387" y="194204"/>
                  <a:pt x="320675" y="106892"/>
                  <a:pt x="333375" y="98425"/>
                </a:cubicBezTo>
                <a:cubicBezTo>
                  <a:pt x="346075" y="89958"/>
                  <a:pt x="250825" y="142875"/>
                  <a:pt x="250825" y="142875"/>
                </a:cubicBezTo>
                <a:lnTo>
                  <a:pt x="511175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F87D126E-9CE5-FA4D-E9D9-852F55C414F3}"/>
              </a:ext>
            </a:extLst>
          </p:cNvPr>
          <p:cNvSpPr/>
          <p:nvPr/>
        </p:nvSpPr>
        <p:spPr>
          <a:xfrm>
            <a:off x="5334069" y="7437214"/>
            <a:ext cx="580773" cy="224062"/>
          </a:xfrm>
          <a:custGeom>
            <a:avLst/>
            <a:gdLst>
              <a:gd name="connsiteX0" fmla="*/ 3106 w 580773"/>
              <a:gd name="connsiteY0" fmla="*/ 163736 h 224062"/>
              <a:gd name="connsiteX1" fmla="*/ 555556 w 580773"/>
              <a:gd name="connsiteY1" fmla="*/ 8161 h 224062"/>
              <a:gd name="connsiteX2" fmla="*/ 492056 w 580773"/>
              <a:gd name="connsiteY2" fmla="*/ 24036 h 224062"/>
              <a:gd name="connsiteX3" fmla="*/ 536506 w 580773"/>
              <a:gd name="connsiteY3" fmla="*/ 43086 h 224062"/>
              <a:gd name="connsiteX4" fmla="*/ 571431 w 580773"/>
              <a:gd name="connsiteY4" fmla="*/ 147861 h 224062"/>
              <a:gd name="connsiteX5" fmla="*/ 568256 w 580773"/>
              <a:gd name="connsiteY5" fmla="*/ 112936 h 224062"/>
              <a:gd name="connsiteX6" fmla="*/ 523806 w 580773"/>
              <a:gd name="connsiteY6" fmla="*/ 46261 h 224062"/>
              <a:gd name="connsiteX7" fmla="*/ 466656 w 580773"/>
              <a:gd name="connsiteY7" fmla="*/ 55786 h 224062"/>
              <a:gd name="connsiteX8" fmla="*/ 438081 w 580773"/>
              <a:gd name="connsiteY8" fmla="*/ 224061 h 224062"/>
              <a:gd name="connsiteX9" fmla="*/ 453956 w 580773"/>
              <a:gd name="connsiteY9" fmla="*/ 52611 h 224062"/>
              <a:gd name="connsiteX10" fmla="*/ 406331 w 580773"/>
              <a:gd name="connsiteY10" fmla="*/ 65311 h 224062"/>
              <a:gd name="connsiteX11" fmla="*/ 390456 w 580773"/>
              <a:gd name="connsiteY11" fmla="*/ 103411 h 224062"/>
              <a:gd name="connsiteX12" fmla="*/ 390456 w 580773"/>
              <a:gd name="connsiteY12" fmla="*/ 100236 h 224062"/>
              <a:gd name="connsiteX13" fmla="*/ 393631 w 580773"/>
              <a:gd name="connsiteY13" fmla="*/ 68486 h 224062"/>
              <a:gd name="connsiteX14" fmla="*/ 196781 w 580773"/>
              <a:gd name="connsiteY14" fmla="*/ 122461 h 224062"/>
              <a:gd name="connsiteX15" fmla="*/ 323781 w 580773"/>
              <a:gd name="connsiteY15" fmla="*/ 90711 h 224062"/>
              <a:gd name="connsiteX16" fmla="*/ 3106 w 580773"/>
              <a:gd name="connsiteY16" fmla="*/ 163736 h 22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0773" h="224062">
                <a:moveTo>
                  <a:pt x="3106" y="163736"/>
                </a:moveTo>
                <a:cubicBezTo>
                  <a:pt x="41735" y="149978"/>
                  <a:pt x="474064" y="31444"/>
                  <a:pt x="555556" y="8161"/>
                </a:cubicBezTo>
                <a:cubicBezTo>
                  <a:pt x="637048" y="-15122"/>
                  <a:pt x="495231" y="18215"/>
                  <a:pt x="492056" y="24036"/>
                </a:cubicBezTo>
                <a:cubicBezTo>
                  <a:pt x="488881" y="29857"/>
                  <a:pt x="523277" y="22448"/>
                  <a:pt x="536506" y="43086"/>
                </a:cubicBezTo>
                <a:cubicBezTo>
                  <a:pt x="549735" y="63724"/>
                  <a:pt x="566139" y="136219"/>
                  <a:pt x="571431" y="147861"/>
                </a:cubicBezTo>
                <a:cubicBezTo>
                  <a:pt x="576723" y="159503"/>
                  <a:pt x="576193" y="129869"/>
                  <a:pt x="568256" y="112936"/>
                </a:cubicBezTo>
                <a:cubicBezTo>
                  <a:pt x="560319" y="96003"/>
                  <a:pt x="540739" y="55786"/>
                  <a:pt x="523806" y="46261"/>
                </a:cubicBezTo>
                <a:cubicBezTo>
                  <a:pt x="506873" y="36736"/>
                  <a:pt x="480944" y="26153"/>
                  <a:pt x="466656" y="55786"/>
                </a:cubicBezTo>
                <a:cubicBezTo>
                  <a:pt x="452368" y="85419"/>
                  <a:pt x="440198" y="224590"/>
                  <a:pt x="438081" y="224061"/>
                </a:cubicBezTo>
                <a:cubicBezTo>
                  <a:pt x="435964" y="223532"/>
                  <a:pt x="459248" y="79069"/>
                  <a:pt x="453956" y="52611"/>
                </a:cubicBezTo>
                <a:cubicBezTo>
                  <a:pt x="448664" y="26153"/>
                  <a:pt x="416914" y="56844"/>
                  <a:pt x="406331" y="65311"/>
                </a:cubicBezTo>
                <a:cubicBezTo>
                  <a:pt x="395748" y="73778"/>
                  <a:pt x="390456" y="103411"/>
                  <a:pt x="390456" y="103411"/>
                </a:cubicBezTo>
                <a:cubicBezTo>
                  <a:pt x="387810" y="109232"/>
                  <a:pt x="389927" y="106057"/>
                  <a:pt x="390456" y="100236"/>
                </a:cubicBezTo>
                <a:cubicBezTo>
                  <a:pt x="390985" y="94415"/>
                  <a:pt x="425910" y="64782"/>
                  <a:pt x="393631" y="68486"/>
                </a:cubicBezTo>
                <a:cubicBezTo>
                  <a:pt x="361352" y="72190"/>
                  <a:pt x="208423" y="118757"/>
                  <a:pt x="196781" y="122461"/>
                </a:cubicBezTo>
                <a:cubicBezTo>
                  <a:pt x="185139" y="126165"/>
                  <a:pt x="349181" y="87007"/>
                  <a:pt x="323781" y="90711"/>
                </a:cubicBezTo>
                <a:cubicBezTo>
                  <a:pt x="298381" y="94415"/>
                  <a:pt x="-35523" y="177494"/>
                  <a:pt x="3106" y="1637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E9AAFC0B-6CDE-8008-38DD-67B6652E622E}"/>
              </a:ext>
            </a:extLst>
          </p:cNvPr>
          <p:cNvSpPr/>
          <p:nvPr/>
        </p:nvSpPr>
        <p:spPr>
          <a:xfrm>
            <a:off x="6002176" y="7273630"/>
            <a:ext cx="220964" cy="356754"/>
          </a:xfrm>
          <a:custGeom>
            <a:avLst/>
            <a:gdLst>
              <a:gd name="connsiteX0" fmla="*/ 220824 w 220964"/>
              <a:gd name="connsiteY0" fmla="*/ 295 h 356754"/>
              <a:gd name="connsiteX1" fmla="*/ 90649 w 220964"/>
              <a:gd name="connsiteY1" fmla="*/ 184445 h 356754"/>
              <a:gd name="connsiteX2" fmla="*/ 125574 w 220964"/>
              <a:gd name="connsiteY2" fmla="*/ 146345 h 356754"/>
              <a:gd name="connsiteX3" fmla="*/ 36674 w 220964"/>
              <a:gd name="connsiteY3" fmla="*/ 266995 h 356754"/>
              <a:gd name="connsiteX4" fmla="*/ 65249 w 220964"/>
              <a:gd name="connsiteY4" fmla="*/ 206670 h 356754"/>
              <a:gd name="connsiteX5" fmla="*/ 1749 w 220964"/>
              <a:gd name="connsiteY5" fmla="*/ 352720 h 356754"/>
              <a:gd name="connsiteX6" fmla="*/ 20799 w 220964"/>
              <a:gd name="connsiteY6" fmla="*/ 298745 h 356754"/>
              <a:gd name="connsiteX7" fmla="*/ 52549 w 220964"/>
              <a:gd name="connsiteY7" fmla="*/ 120945 h 356754"/>
              <a:gd name="connsiteX8" fmla="*/ 39849 w 220964"/>
              <a:gd name="connsiteY8" fmla="*/ 244770 h 356754"/>
              <a:gd name="connsiteX9" fmla="*/ 100174 w 220964"/>
              <a:gd name="connsiteY9" fmla="*/ 171745 h 356754"/>
              <a:gd name="connsiteX10" fmla="*/ 100174 w 220964"/>
              <a:gd name="connsiteY10" fmla="*/ 105070 h 356754"/>
              <a:gd name="connsiteX11" fmla="*/ 116049 w 220964"/>
              <a:gd name="connsiteY11" fmla="*/ 139995 h 356754"/>
              <a:gd name="connsiteX12" fmla="*/ 220824 w 220964"/>
              <a:gd name="connsiteY12" fmla="*/ 295 h 35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964" h="356754">
                <a:moveTo>
                  <a:pt x="220824" y="295"/>
                </a:moveTo>
                <a:cubicBezTo>
                  <a:pt x="216591" y="7703"/>
                  <a:pt x="106524" y="160103"/>
                  <a:pt x="90649" y="184445"/>
                </a:cubicBezTo>
                <a:cubicBezTo>
                  <a:pt x="74774" y="208787"/>
                  <a:pt x="134570" y="132587"/>
                  <a:pt x="125574" y="146345"/>
                </a:cubicBezTo>
                <a:cubicBezTo>
                  <a:pt x="116578" y="160103"/>
                  <a:pt x="46728" y="256941"/>
                  <a:pt x="36674" y="266995"/>
                </a:cubicBezTo>
                <a:cubicBezTo>
                  <a:pt x="26620" y="277049"/>
                  <a:pt x="71070" y="192383"/>
                  <a:pt x="65249" y="206670"/>
                </a:cubicBezTo>
                <a:cubicBezTo>
                  <a:pt x="59428" y="220957"/>
                  <a:pt x="9157" y="337374"/>
                  <a:pt x="1749" y="352720"/>
                </a:cubicBezTo>
                <a:cubicBezTo>
                  <a:pt x="-5659" y="368066"/>
                  <a:pt x="12332" y="337374"/>
                  <a:pt x="20799" y="298745"/>
                </a:cubicBezTo>
                <a:cubicBezTo>
                  <a:pt x="29266" y="260116"/>
                  <a:pt x="49374" y="129941"/>
                  <a:pt x="52549" y="120945"/>
                </a:cubicBezTo>
                <a:cubicBezTo>
                  <a:pt x="55724" y="111949"/>
                  <a:pt x="31911" y="236303"/>
                  <a:pt x="39849" y="244770"/>
                </a:cubicBezTo>
                <a:cubicBezTo>
                  <a:pt x="47786" y="253237"/>
                  <a:pt x="90120" y="195028"/>
                  <a:pt x="100174" y="171745"/>
                </a:cubicBezTo>
                <a:cubicBezTo>
                  <a:pt x="110228" y="148462"/>
                  <a:pt x="97528" y="110362"/>
                  <a:pt x="100174" y="105070"/>
                </a:cubicBezTo>
                <a:cubicBezTo>
                  <a:pt x="102820" y="99778"/>
                  <a:pt x="99645" y="152695"/>
                  <a:pt x="116049" y="139995"/>
                </a:cubicBezTo>
                <a:cubicBezTo>
                  <a:pt x="132453" y="127295"/>
                  <a:pt x="225057" y="-7113"/>
                  <a:pt x="220824" y="2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2568304C-DD8F-6E8E-E95E-60B00AAF4504}"/>
              </a:ext>
            </a:extLst>
          </p:cNvPr>
          <p:cNvSpPr/>
          <p:nvPr/>
        </p:nvSpPr>
        <p:spPr>
          <a:xfrm>
            <a:off x="5359400" y="7591007"/>
            <a:ext cx="651004" cy="114765"/>
          </a:xfrm>
          <a:custGeom>
            <a:avLst/>
            <a:gdLst>
              <a:gd name="connsiteX0" fmla="*/ 0 w 651004"/>
              <a:gd name="connsiteY0" fmla="*/ 22643 h 114765"/>
              <a:gd name="connsiteX1" fmla="*/ 514350 w 651004"/>
              <a:gd name="connsiteY1" fmla="*/ 6768 h 114765"/>
              <a:gd name="connsiteX2" fmla="*/ 492125 w 651004"/>
              <a:gd name="connsiteY2" fmla="*/ 13118 h 114765"/>
              <a:gd name="connsiteX3" fmla="*/ 542925 w 651004"/>
              <a:gd name="connsiteY3" fmla="*/ 16293 h 114765"/>
              <a:gd name="connsiteX4" fmla="*/ 457200 w 651004"/>
              <a:gd name="connsiteY4" fmla="*/ 114718 h 114765"/>
              <a:gd name="connsiteX5" fmla="*/ 539750 w 651004"/>
              <a:gd name="connsiteY5" fmla="*/ 28993 h 114765"/>
              <a:gd name="connsiteX6" fmla="*/ 650875 w 651004"/>
              <a:gd name="connsiteY6" fmla="*/ 418 h 114765"/>
              <a:gd name="connsiteX7" fmla="*/ 558800 w 651004"/>
              <a:gd name="connsiteY7" fmla="*/ 13118 h 114765"/>
              <a:gd name="connsiteX8" fmla="*/ 415925 w 651004"/>
              <a:gd name="connsiteY8" fmla="*/ 28993 h 114765"/>
              <a:gd name="connsiteX9" fmla="*/ 400050 w 651004"/>
              <a:gd name="connsiteY9" fmla="*/ 51218 h 114765"/>
              <a:gd name="connsiteX10" fmla="*/ 434975 w 651004"/>
              <a:gd name="connsiteY10" fmla="*/ 95668 h 114765"/>
              <a:gd name="connsiteX11" fmla="*/ 415925 w 651004"/>
              <a:gd name="connsiteY11" fmla="*/ 28993 h 114765"/>
              <a:gd name="connsiteX12" fmla="*/ 371475 w 651004"/>
              <a:gd name="connsiteY12" fmla="*/ 25818 h 114765"/>
              <a:gd name="connsiteX13" fmla="*/ 333375 w 651004"/>
              <a:gd name="connsiteY13" fmla="*/ 48043 h 114765"/>
              <a:gd name="connsiteX14" fmla="*/ 381000 w 651004"/>
              <a:gd name="connsiteY14" fmla="*/ 86143 h 114765"/>
              <a:gd name="connsiteX15" fmla="*/ 336550 w 651004"/>
              <a:gd name="connsiteY15" fmla="*/ 13118 h 114765"/>
              <a:gd name="connsiteX16" fmla="*/ 203200 w 651004"/>
              <a:gd name="connsiteY16" fmla="*/ 16293 h 114765"/>
              <a:gd name="connsiteX17" fmla="*/ 234950 w 651004"/>
              <a:gd name="connsiteY17" fmla="*/ 38518 h 114765"/>
              <a:gd name="connsiteX18" fmla="*/ 215900 w 651004"/>
              <a:gd name="connsiteY18" fmla="*/ 89318 h 114765"/>
              <a:gd name="connsiteX19" fmla="*/ 228600 w 651004"/>
              <a:gd name="connsiteY19" fmla="*/ 16293 h 114765"/>
              <a:gd name="connsiteX20" fmla="*/ 168275 w 651004"/>
              <a:gd name="connsiteY20" fmla="*/ 19468 h 114765"/>
              <a:gd name="connsiteX21" fmla="*/ 0 w 651004"/>
              <a:gd name="connsiteY21" fmla="*/ 22643 h 11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51004" h="114765">
                <a:moveTo>
                  <a:pt x="0" y="22643"/>
                </a:moveTo>
                <a:lnTo>
                  <a:pt x="514350" y="6768"/>
                </a:lnTo>
                <a:cubicBezTo>
                  <a:pt x="596371" y="5181"/>
                  <a:pt x="487363" y="11531"/>
                  <a:pt x="492125" y="13118"/>
                </a:cubicBezTo>
                <a:cubicBezTo>
                  <a:pt x="496887" y="14705"/>
                  <a:pt x="548746" y="-640"/>
                  <a:pt x="542925" y="16293"/>
                </a:cubicBezTo>
                <a:cubicBezTo>
                  <a:pt x="537104" y="33226"/>
                  <a:pt x="457729" y="112601"/>
                  <a:pt x="457200" y="114718"/>
                </a:cubicBezTo>
                <a:cubicBezTo>
                  <a:pt x="456671" y="116835"/>
                  <a:pt x="507471" y="48043"/>
                  <a:pt x="539750" y="28993"/>
                </a:cubicBezTo>
                <a:cubicBezTo>
                  <a:pt x="572029" y="9943"/>
                  <a:pt x="647700" y="3064"/>
                  <a:pt x="650875" y="418"/>
                </a:cubicBezTo>
                <a:cubicBezTo>
                  <a:pt x="654050" y="-2228"/>
                  <a:pt x="597958" y="8355"/>
                  <a:pt x="558800" y="13118"/>
                </a:cubicBezTo>
                <a:cubicBezTo>
                  <a:pt x="519642" y="17880"/>
                  <a:pt x="415925" y="28993"/>
                  <a:pt x="415925" y="28993"/>
                </a:cubicBezTo>
                <a:cubicBezTo>
                  <a:pt x="389467" y="35343"/>
                  <a:pt x="396875" y="40105"/>
                  <a:pt x="400050" y="51218"/>
                </a:cubicBezTo>
                <a:cubicBezTo>
                  <a:pt x="403225" y="62331"/>
                  <a:pt x="432329" y="99372"/>
                  <a:pt x="434975" y="95668"/>
                </a:cubicBezTo>
                <a:cubicBezTo>
                  <a:pt x="437621" y="91964"/>
                  <a:pt x="426508" y="40635"/>
                  <a:pt x="415925" y="28993"/>
                </a:cubicBezTo>
                <a:cubicBezTo>
                  <a:pt x="405342" y="17351"/>
                  <a:pt x="385233" y="22643"/>
                  <a:pt x="371475" y="25818"/>
                </a:cubicBezTo>
                <a:cubicBezTo>
                  <a:pt x="357717" y="28993"/>
                  <a:pt x="331788" y="37989"/>
                  <a:pt x="333375" y="48043"/>
                </a:cubicBezTo>
                <a:cubicBezTo>
                  <a:pt x="334962" y="58097"/>
                  <a:pt x="380471" y="91964"/>
                  <a:pt x="381000" y="86143"/>
                </a:cubicBezTo>
                <a:cubicBezTo>
                  <a:pt x="381529" y="80322"/>
                  <a:pt x="366183" y="24760"/>
                  <a:pt x="336550" y="13118"/>
                </a:cubicBezTo>
                <a:cubicBezTo>
                  <a:pt x="306917" y="1476"/>
                  <a:pt x="220133" y="12060"/>
                  <a:pt x="203200" y="16293"/>
                </a:cubicBezTo>
                <a:cubicBezTo>
                  <a:pt x="186267" y="20526"/>
                  <a:pt x="232833" y="26347"/>
                  <a:pt x="234950" y="38518"/>
                </a:cubicBezTo>
                <a:cubicBezTo>
                  <a:pt x="237067" y="50689"/>
                  <a:pt x="216958" y="93022"/>
                  <a:pt x="215900" y="89318"/>
                </a:cubicBezTo>
                <a:cubicBezTo>
                  <a:pt x="214842" y="85614"/>
                  <a:pt x="236538" y="27935"/>
                  <a:pt x="228600" y="16293"/>
                </a:cubicBezTo>
                <a:cubicBezTo>
                  <a:pt x="220663" y="4651"/>
                  <a:pt x="168275" y="19468"/>
                  <a:pt x="168275" y="19468"/>
                </a:cubicBezTo>
                <a:lnTo>
                  <a:pt x="0" y="2264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0019AA45-4A9B-3FC2-1DDC-B78F569AA837}"/>
              </a:ext>
            </a:extLst>
          </p:cNvPr>
          <p:cNvSpPr/>
          <p:nvPr/>
        </p:nvSpPr>
        <p:spPr>
          <a:xfrm>
            <a:off x="5257438" y="7553325"/>
            <a:ext cx="286144" cy="184402"/>
          </a:xfrm>
          <a:custGeom>
            <a:avLst/>
            <a:gdLst>
              <a:gd name="connsiteX0" fmla="*/ 362 w 286144"/>
              <a:gd name="connsiteY0" fmla="*/ 63500 h 184402"/>
              <a:gd name="connsiteX1" fmla="*/ 257537 w 286144"/>
              <a:gd name="connsiteY1" fmla="*/ 79375 h 184402"/>
              <a:gd name="connsiteX2" fmla="*/ 225787 w 286144"/>
              <a:gd name="connsiteY2" fmla="*/ 79375 h 184402"/>
              <a:gd name="connsiteX3" fmla="*/ 286112 w 286144"/>
              <a:gd name="connsiteY3" fmla="*/ 0 h 184402"/>
              <a:gd name="connsiteX4" fmla="*/ 216262 w 286144"/>
              <a:gd name="connsiteY4" fmla="*/ 79375 h 184402"/>
              <a:gd name="connsiteX5" fmla="*/ 209912 w 286144"/>
              <a:gd name="connsiteY5" fmla="*/ 184150 h 184402"/>
              <a:gd name="connsiteX6" fmla="*/ 216262 w 286144"/>
              <a:gd name="connsiteY6" fmla="*/ 47625 h 184402"/>
              <a:gd name="connsiteX7" fmla="*/ 200387 w 286144"/>
              <a:gd name="connsiteY7" fmla="*/ 88900 h 184402"/>
              <a:gd name="connsiteX8" fmla="*/ 200387 w 286144"/>
              <a:gd name="connsiteY8" fmla="*/ 76200 h 184402"/>
              <a:gd name="connsiteX9" fmla="*/ 362 w 286144"/>
              <a:gd name="connsiteY9" fmla="*/ 63500 h 18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6144" h="184402">
                <a:moveTo>
                  <a:pt x="362" y="63500"/>
                </a:moveTo>
                <a:lnTo>
                  <a:pt x="257537" y="79375"/>
                </a:lnTo>
                <a:cubicBezTo>
                  <a:pt x="295108" y="82021"/>
                  <a:pt x="221025" y="92604"/>
                  <a:pt x="225787" y="79375"/>
                </a:cubicBezTo>
                <a:cubicBezTo>
                  <a:pt x="230549" y="66146"/>
                  <a:pt x="287699" y="0"/>
                  <a:pt x="286112" y="0"/>
                </a:cubicBezTo>
                <a:cubicBezTo>
                  <a:pt x="284525" y="0"/>
                  <a:pt x="228962" y="48683"/>
                  <a:pt x="216262" y="79375"/>
                </a:cubicBezTo>
                <a:cubicBezTo>
                  <a:pt x="203562" y="110067"/>
                  <a:pt x="209912" y="189442"/>
                  <a:pt x="209912" y="184150"/>
                </a:cubicBezTo>
                <a:cubicBezTo>
                  <a:pt x="209912" y="178858"/>
                  <a:pt x="217850" y="63500"/>
                  <a:pt x="216262" y="47625"/>
                </a:cubicBezTo>
                <a:cubicBezTo>
                  <a:pt x="214675" y="31750"/>
                  <a:pt x="200387" y="88900"/>
                  <a:pt x="200387" y="88900"/>
                </a:cubicBezTo>
                <a:cubicBezTo>
                  <a:pt x="197741" y="93662"/>
                  <a:pt x="228962" y="80962"/>
                  <a:pt x="200387" y="76200"/>
                </a:cubicBezTo>
                <a:cubicBezTo>
                  <a:pt x="171812" y="71438"/>
                  <a:pt x="-9163" y="62971"/>
                  <a:pt x="362" y="635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75C92F56-4D7D-BEEF-E0B2-5A8F78DCDF9B}"/>
              </a:ext>
            </a:extLst>
          </p:cNvPr>
          <p:cNvSpPr/>
          <p:nvPr/>
        </p:nvSpPr>
        <p:spPr>
          <a:xfrm>
            <a:off x="6003905" y="7252633"/>
            <a:ext cx="260002" cy="282734"/>
          </a:xfrm>
          <a:custGeom>
            <a:avLst/>
            <a:gdLst>
              <a:gd name="connsiteX0" fmla="*/ 20 w 260002"/>
              <a:gd name="connsiteY0" fmla="*/ 208617 h 282734"/>
              <a:gd name="connsiteX1" fmla="*/ 193695 w 260002"/>
              <a:gd name="connsiteY1" fmla="*/ 40342 h 282734"/>
              <a:gd name="connsiteX2" fmla="*/ 139720 w 260002"/>
              <a:gd name="connsiteY2" fmla="*/ 107017 h 282734"/>
              <a:gd name="connsiteX3" fmla="*/ 257195 w 260002"/>
              <a:gd name="connsiteY3" fmla="*/ 14942 h 282734"/>
              <a:gd name="connsiteX4" fmla="*/ 219095 w 260002"/>
              <a:gd name="connsiteY4" fmla="*/ 53042 h 282734"/>
              <a:gd name="connsiteX5" fmla="*/ 171470 w 260002"/>
              <a:gd name="connsiteY5" fmla="*/ 176867 h 282734"/>
              <a:gd name="connsiteX6" fmla="*/ 190520 w 260002"/>
              <a:gd name="connsiteY6" fmla="*/ 107017 h 282734"/>
              <a:gd name="connsiteX7" fmla="*/ 107970 w 260002"/>
              <a:gd name="connsiteY7" fmla="*/ 281642 h 282734"/>
              <a:gd name="connsiteX8" fmla="*/ 231795 w 260002"/>
              <a:gd name="connsiteY8" fmla="*/ 8592 h 282734"/>
              <a:gd name="connsiteX9" fmla="*/ 168295 w 260002"/>
              <a:gd name="connsiteY9" fmla="*/ 65742 h 282734"/>
              <a:gd name="connsiteX10" fmla="*/ 180995 w 260002"/>
              <a:gd name="connsiteY10" fmla="*/ 37167 h 282734"/>
              <a:gd name="connsiteX11" fmla="*/ 20 w 260002"/>
              <a:gd name="connsiteY11" fmla="*/ 208617 h 28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002" h="282734">
                <a:moveTo>
                  <a:pt x="20" y="208617"/>
                </a:moveTo>
                <a:cubicBezTo>
                  <a:pt x="2137" y="209146"/>
                  <a:pt x="170412" y="57275"/>
                  <a:pt x="193695" y="40342"/>
                </a:cubicBezTo>
                <a:cubicBezTo>
                  <a:pt x="216978" y="23409"/>
                  <a:pt x="129137" y="111250"/>
                  <a:pt x="139720" y="107017"/>
                </a:cubicBezTo>
                <a:cubicBezTo>
                  <a:pt x="150303" y="102784"/>
                  <a:pt x="243966" y="23938"/>
                  <a:pt x="257195" y="14942"/>
                </a:cubicBezTo>
                <a:cubicBezTo>
                  <a:pt x="270424" y="5946"/>
                  <a:pt x="233383" y="26054"/>
                  <a:pt x="219095" y="53042"/>
                </a:cubicBezTo>
                <a:cubicBezTo>
                  <a:pt x="204808" y="80029"/>
                  <a:pt x="176232" y="167871"/>
                  <a:pt x="171470" y="176867"/>
                </a:cubicBezTo>
                <a:cubicBezTo>
                  <a:pt x="166708" y="185863"/>
                  <a:pt x="201103" y="89554"/>
                  <a:pt x="190520" y="107017"/>
                </a:cubicBezTo>
                <a:cubicBezTo>
                  <a:pt x="179937" y="124479"/>
                  <a:pt x="101091" y="298046"/>
                  <a:pt x="107970" y="281642"/>
                </a:cubicBezTo>
                <a:cubicBezTo>
                  <a:pt x="114849" y="265238"/>
                  <a:pt x="221741" y="44575"/>
                  <a:pt x="231795" y="8592"/>
                </a:cubicBezTo>
                <a:cubicBezTo>
                  <a:pt x="241849" y="-27391"/>
                  <a:pt x="176762" y="60979"/>
                  <a:pt x="168295" y="65742"/>
                </a:cubicBezTo>
                <a:cubicBezTo>
                  <a:pt x="159828" y="70505"/>
                  <a:pt x="204808" y="16000"/>
                  <a:pt x="180995" y="37167"/>
                </a:cubicBezTo>
                <a:cubicBezTo>
                  <a:pt x="157183" y="58334"/>
                  <a:pt x="-2097" y="208088"/>
                  <a:pt x="20" y="20861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3EDF3A20-4A05-7C64-86ED-16C094E3908E}"/>
              </a:ext>
            </a:extLst>
          </p:cNvPr>
          <p:cNvSpPr/>
          <p:nvPr/>
        </p:nvSpPr>
        <p:spPr>
          <a:xfrm>
            <a:off x="5857327" y="7438969"/>
            <a:ext cx="194226" cy="194124"/>
          </a:xfrm>
          <a:custGeom>
            <a:avLst/>
            <a:gdLst>
              <a:gd name="connsiteX0" fmla="*/ 548 w 194226"/>
              <a:gd name="connsiteY0" fmla="*/ 15931 h 194124"/>
              <a:gd name="connsiteX1" fmla="*/ 149773 w 194226"/>
              <a:gd name="connsiteY1" fmla="*/ 133406 h 194124"/>
              <a:gd name="connsiteX2" fmla="*/ 127548 w 194226"/>
              <a:gd name="connsiteY2" fmla="*/ 85781 h 194124"/>
              <a:gd name="connsiteX3" fmla="*/ 194223 w 194226"/>
              <a:gd name="connsiteY3" fmla="*/ 193731 h 194124"/>
              <a:gd name="connsiteX4" fmla="*/ 130723 w 194226"/>
              <a:gd name="connsiteY4" fmla="*/ 117531 h 194124"/>
              <a:gd name="connsiteX5" fmla="*/ 137073 w 194226"/>
              <a:gd name="connsiteY5" fmla="*/ 56 h 194124"/>
              <a:gd name="connsiteX6" fmla="*/ 111673 w 194226"/>
              <a:gd name="connsiteY6" fmla="*/ 101656 h 194124"/>
              <a:gd name="connsiteX7" fmla="*/ 98973 w 194226"/>
              <a:gd name="connsiteY7" fmla="*/ 76256 h 194124"/>
              <a:gd name="connsiteX8" fmla="*/ 548 w 194226"/>
              <a:gd name="connsiteY8" fmla="*/ 15931 h 19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226" h="194124">
                <a:moveTo>
                  <a:pt x="548" y="15931"/>
                </a:moveTo>
                <a:cubicBezTo>
                  <a:pt x="9015" y="25456"/>
                  <a:pt x="128606" y="121764"/>
                  <a:pt x="149773" y="133406"/>
                </a:cubicBezTo>
                <a:cubicBezTo>
                  <a:pt x="170940" y="145048"/>
                  <a:pt x="120140" y="75727"/>
                  <a:pt x="127548" y="85781"/>
                </a:cubicBezTo>
                <a:cubicBezTo>
                  <a:pt x="134956" y="95835"/>
                  <a:pt x="193694" y="188439"/>
                  <a:pt x="194223" y="193731"/>
                </a:cubicBezTo>
                <a:cubicBezTo>
                  <a:pt x="194752" y="199023"/>
                  <a:pt x="140248" y="149810"/>
                  <a:pt x="130723" y="117531"/>
                </a:cubicBezTo>
                <a:cubicBezTo>
                  <a:pt x="121198" y="85252"/>
                  <a:pt x="140248" y="2702"/>
                  <a:pt x="137073" y="56"/>
                </a:cubicBezTo>
                <a:cubicBezTo>
                  <a:pt x="133898" y="-2590"/>
                  <a:pt x="118023" y="88956"/>
                  <a:pt x="111673" y="101656"/>
                </a:cubicBezTo>
                <a:cubicBezTo>
                  <a:pt x="105323" y="114356"/>
                  <a:pt x="113790" y="88427"/>
                  <a:pt x="98973" y="76256"/>
                </a:cubicBezTo>
                <a:cubicBezTo>
                  <a:pt x="84156" y="64085"/>
                  <a:pt x="-7919" y="6406"/>
                  <a:pt x="548" y="159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4FECDC83-3A41-AE48-906D-230E462519A7}"/>
              </a:ext>
            </a:extLst>
          </p:cNvPr>
          <p:cNvSpPr/>
          <p:nvPr/>
        </p:nvSpPr>
        <p:spPr>
          <a:xfrm>
            <a:off x="5914826" y="6832575"/>
            <a:ext cx="60532" cy="302621"/>
          </a:xfrm>
          <a:custGeom>
            <a:avLst/>
            <a:gdLst>
              <a:gd name="connsiteX0" fmla="*/ 6549 w 60532"/>
              <a:gd name="connsiteY0" fmla="*/ 25 h 302621"/>
              <a:gd name="connsiteX1" fmla="*/ 41474 w 60532"/>
              <a:gd name="connsiteY1" fmla="*/ 98450 h 302621"/>
              <a:gd name="connsiteX2" fmla="*/ 12899 w 60532"/>
              <a:gd name="connsiteY2" fmla="*/ 155600 h 302621"/>
              <a:gd name="connsiteX3" fmla="*/ 47824 w 60532"/>
              <a:gd name="connsiteY3" fmla="*/ 120675 h 302621"/>
              <a:gd name="connsiteX4" fmla="*/ 199 w 60532"/>
              <a:gd name="connsiteY4" fmla="*/ 301650 h 302621"/>
              <a:gd name="connsiteX5" fmla="*/ 31949 w 60532"/>
              <a:gd name="connsiteY5" fmla="*/ 190525 h 302621"/>
              <a:gd name="connsiteX6" fmla="*/ 60524 w 60532"/>
              <a:gd name="connsiteY6" fmla="*/ 142900 h 302621"/>
              <a:gd name="connsiteX7" fmla="*/ 35124 w 60532"/>
              <a:gd name="connsiteY7" fmla="*/ 155600 h 302621"/>
              <a:gd name="connsiteX8" fmla="*/ 50999 w 60532"/>
              <a:gd name="connsiteY8" fmla="*/ 95275 h 302621"/>
              <a:gd name="connsiteX9" fmla="*/ 44649 w 60532"/>
              <a:gd name="connsiteY9" fmla="*/ 107975 h 302621"/>
              <a:gd name="connsiteX10" fmla="*/ 47824 w 60532"/>
              <a:gd name="connsiteY10" fmla="*/ 88925 h 302621"/>
              <a:gd name="connsiteX11" fmla="*/ 6549 w 60532"/>
              <a:gd name="connsiteY11" fmla="*/ 25 h 30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532" h="302621">
                <a:moveTo>
                  <a:pt x="6549" y="25"/>
                </a:moveTo>
                <a:cubicBezTo>
                  <a:pt x="5491" y="1613"/>
                  <a:pt x="40416" y="72521"/>
                  <a:pt x="41474" y="98450"/>
                </a:cubicBezTo>
                <a:cubicBezTo>
                  <a:pt x="42532" y="124379"/>
                  <a:pt x="11841" y="151896"/>
                  <a:pt x="12899" y="155600"/>
                </a:cubicBezTo>
                <a:cubicBezTo>
                  <a:pt x="13957" y="159304"/>
                  <a:pt x="49941" y="96333"/>
                  <a:pt x="47824" y="120675"/>
                </a:cubicBezTo>
                <a:cubicBezTo>
                  <a:pt x="45707" y="145017"/>
                  <a:pt x="2845" y="290008"/>
                  <a:pt x="199" y="301650"/>
                </a:cubicBezTo>
                <a:cubicBezTo>
                  <a:pt x="-2447" y="313292"/>
                  <a:pt x="21895" y="216983"/>
                  <a:pt x="31949" y="190525"/>
                </a:cubicBezTo>
                <a:cubicBezTo>
                  <a:pt x="42003" y="164067"/>
                  <a:pt x="59995" y="148721"/>
                  <a:pt x="60524" y="142900"/>
                </a:cubicBezTo>
                <a:cubicBezTo>
                  <a:pt x="61053" y="137079"/>
                  <a:pt x="36712" y="163538"/>
                  <a:pt x="35124" y="155600"/>
                </a:cubicBezTo>
                <a:cubicBezTo>
                  <a:pt x="33536" y="147662"/>
                  <a:pt x="50999" y="95275"/>
                  <a:pt x="50999" y="95275"/>
                </a:cubicBezTo>
                <a:cubicBezTo>
                  <a:pt x="52587" y="87337"/>
                  <a:pt x="44649" y="107975"/>
                  <a:pt x="44649" y="107975"/>
                </a:cubicBezTo>
                <a:cubicBezTo>
                  <a:pt x="44120" y="106917"/>
                  <a:pt x="54703" y="107446"/>
                  <a:pt x="47824" y="88925"/>
                </a:cubicBezTo>
                <a:cubicBezTo>
                  <a:pt x="40945" y="70404"/>
                  <a:pt x="7607" y="-1563"/>
                  <a:pt x="6549" y="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5D37DC68-68DB-DE5C-4914-391DF2574FE2}"/>
              </a:ext>
            </a:extLst>
          </p:cNvPr>
          <p:cNvSpPr/>
          <p:nvPr/>
        </p:nvSpPr>
        <p:spPr>
          <a:xfrm>
            <a:off x="5994400" y="7095957"/>
            <a:ext cx="361385" cy="31918"/>
          </a:xfrm>
          <a:custGeom>
            <a:avLst/>
            <a:gdLst>
              <a:gd name="connsiteX0" fmla="*/ 0 w 361385"/>
              <a:gd name="connsiteY0" fmla="*/ 31918 h 31918"/>
              <a:gd name="connsiteX1" fmla="*/ 266700 w 361385"/>
              <a:gd name="connsiteY1" fmla="*/ 168 h 31918"/>
              <a:gd name="connsiteX2" fmla="*/ 209550 w 361385"/>
              <a:gd name="connsiteY2" fmla="*/ 19218 h 31918"/>
              <a:gd name="connsiteX3" fmla="*/ 358775 w 361385"/>
              <a:gd name="connsiteY3" fmla="*/ 16043 h 31918"/>
              <a:gd name="connsiteX4" fmla="*/ 295275 w 361385"/>
              <a:gd name="connsiteY4" fmla="*/ 19218 h 31918"/>
              <a:gd name="connsiteX5" fmla="*/ 177800 w 361385"/>
              <a:gd name="connsiteY5" fmla="*/ 28743 h 31918"/>
              <a:gd name="connsiteX6" fmla="*/ 215900 w 361385"/>
              <a:gd name="connsiteY6" fmla="*/ 16043 h 31918"/>
              <a:gd name="connsiteX7" fmla="*/ 0 w 361385"/>
              <a:gd name="connsiteY7" fmla="*/ 31918 h 3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385" h="31918">
                <a:moveTo>
                  <a:pt x="0" y="31918"/>
                </a:moveTo>
                <a:cubicBezTo>
                  <a:pt x="8467" y="29272"/>
                  <a:pt x="231775" y="2285"/>
                  <a:pt x="266700" y="168"/>
                </a:cubicBezTo>
                <a:cubicBezTo>
                  <a:pt x="301625" y="-1949"/>
                  <a:pt x="194204" y="16572"/>
                  <a:pt x="209550" y="19218"/>
                </a:cubicBezTo>
                <a:cubicBezTo>
                  <a:pt x="224896" y="21864"/>
                  <a:pt x="344488" y="16043"/>
                  <a:pt x="358775" y="16043"/>
                </a:cubicBezTo>
                <a:cubicBezTo>
                  <a:pt x="373062" y="16043"/>
                  <a:pt x="325437" y="17101"/>
                  <a:pt x="295275" y="19218"/>
                </a:cubicBezTo>
                <a:cubicBezTo>
                  <a:pt x="265113" y="21335"/>
                  <a:pt x="191029" y="29272"/>
                  <a:pt x="177800" y="28743"/>
                </a:cubicBezTo>
                <a:cubicBezTo>
                  <a:pt x="164571" y="28214"/>
                  <a:pt x="244475" y="13926"/>
                  <a:pt x="215900" y="16043"/>
                </a:cubicBezTo>
                <a:lnTo>
                  <a:pt x="0" y="3191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11ABADE0-CD8B-615F-3487-01D848B73223}"/>
              </a:ext>
            </a:extLst>
          </p:cNvPr>
          <p:cNvSpPr/>
          <p:nvPr/>
        </p:nvSpPr>
        <p:spPr>
          <a:xfrm>
            <a:off x="5235488" y="7256599"/>
            <a:ext cx="341449" cy="284088"/>
          </a:xfrm>
          <a:custGeom>
            <a:avLst/>
            <a:gdLst>
              <a:gd name="connsiteX0" fmla="*/ 339812 w 341449"/>
              <a:gd name="connsiteY0" fmla="*/ 1451 h 284088"/>
              <a:gd name="connsiteX1" fmla="*/ 187412 w 341449"/>
              <a:gd name="connsiteY1" fmla="*/ 147501 h 284088"/>
              <a:gd name="connsiteX2" fmla="*/ 244562 w 341449"/>
              <a:gd name="connsiteY2" fmla="*/ 77651 h 284088"/>
              <a:gd name="connsiteX3" fmla="*/ 87 w 341449"/>
              <a:gd name="connsiteY3" fmla="*/ 284026 h 284088"/>
              <a:gd name="connsiteX4" fmla="*/ 215987 w 341449"/>
              <a:gd name="connsiteY4" fmla="*/ 99876 h 284088"/>
              <a:gd name="connsiteX5" fmla="*/ 181062 w 341449"/>
              <a:gd name="connsiteY5" fmla="*/ 134801 h 284088"/>
              <a:gd name="connsiteX6" fmla="*/ 279487 w 341449"/>
              <a:gd name="connsiteY6" fmla="*/ 68126 h 284088"/>
              <a:gd name="connsiteX7" fmla="*/ 269962 w 341449"/>
              <a:gd name="connsiteY7" fmla="*/ 71301 h 284088"/>
              <a:gd name="connsiteX8" fmla="*/ 339812 w 341449"/>
              <a:gd name="connsiteY8" fmla="*/ 1451 h 28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449" h="284088">
                <a:moveTo>
                  <a:pt x="339812" y="1451"/>
                </a:moveTo>
                <a:cubicBezTo>
                  <a:pt x="326054" y="14151"/>
                  <a:pt x="203287" y="134801"/>
                  <a:pt x="187412" y="147501"/>
                </a:cubicBezTo>
                <a:cubicBezTo>
                  <a:pt x="171537" y="160201"/>
                  <a:pt x="275783" y="54897"/>
                  <a:pt x="244562" y="77651"/>
                </a:cubicBezTo>
                <a:cubicBezTo>
                  <a:pt x="213341" y="100405"/>
                  <a:pt x="4849" y="280322"/>
                  <a:pt x="87" y="284026"/>
                </a:cubicBezTo>
                <a:cubicBezTo>
                  <a:pt x="-4675" y="287730"/>
                  <a:pt x="185824" y="124747"/>
                  <a:pt x="215987" y="99876"/>
                </a:cubicBezTo>
                <a:cubicBezTo>
                  <a:pt x="246149" y="75005"/>
                  <a:pt x="170479" y="140093"/>
                  <a:pt x="181062" y="134801"/>
                </a:cubicBezTo>
                <a:cubicBezTo>
                  <a:pt x="191645" y="129509"/>
                  <a:pt x="279487" y="68126"/>
                  <a:pt x="279487" y="68126"/>
                </a:cubicBezTo>
                <a:cubicBezTo>
                  <a:pt x="294304" y="57543"/>
                  <a:pt x="263612" y="79238"/>
                  <a:pt x="269962" y="71301"/>
                </a:cubicBezTo>
                <a:cubicBezTo>
                  <a:pt x="276312" y="63364"/>
                  <a:pt x="353570" y="-11249"/>
                  <a:pt x="339812" y="145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CEC6BE6D-CC77-B61E-20E0-BF946F0B8B72}"/>
              </a:ext>
            </a:extLst>
          </p:cNvPr>
          <p:cNvSpPr/>
          <p:nvPr/>
        </p:nvSpPr>
        <p:spPr>
          <a:xfrm>
            <a:off x="4514803" y="5905334"/>
            <a:ext cx="281441" cy="101828"/>
          </a:xfrm>
          <a:custGeom>
            <a:avLst/>
            <a:gdLst>
              <a:gd name="connsiteX0" fmla="*/ 47 w 281441"/>
              <a:gd name="connsiteY0" fmla="*/ 166 h 101828"/>
              <a:gd name="connsiteX1" fmla="*/ 177847 w 281441"/>
              <a:gd name="connsiteY1" fmla="*/ 66841 h 101828"/>
              <a:gd name="connsiteX2" fmla="*/ 152447 w 281441"/>
              <a:gd name="connsiteY2" fmla="*/ 66841 h 101828"/>
              <a:gd name="connsiteX3" fmla="*/ 222297 w 281441"/>
              <a:gd name="connsiteY3" fmla="*/ 89066 h 101828"/>
              <a:gd name="connsiteX4" fmla="*/ 196897 w 281441"/>
              <a:gd name="connsiteY4" fmla="*/ 82716 h 101828"/>
              <a:gd name="connsiteX5" fmla="*/ 193722 w 281441"/>
              <a:gd name="connsiteY5" fmla="*/ 76366 h 101828"/>
              <a:gd name="connsiteX6" fmla="*/ 263572 w 281441"/>
              <a:gd name="connsiteY6" fmla="*/ 76366 h 101828"/>
              <a:gd name="connsiteX7" fmla="*/ 279447 w 281441"/>
              <a:gd name="connsiteY7" fmla="*/ 85891 h 101828"/>
              <a:gd name="connsiteX8" fmla="*/ 228647 w 281441"/>
              <a:gd name="connsiteY8" fmla="*/ 101766 h 101828"/>
              <a:gd name="connsiteX9" fmla="*/ 184197 w 281441"/>
              <a:gd name="connsiteY9" fmla="*/ 79541 h 101828"/>
              <a:gd name="connsiteX10" fmla="*/ 196897 w 281441"/>
              <a:gd name="connsiteY10" fmla="*/ 89066 h 101828"/>
              <a:gd name="connsiteX11" fmla="*/ 47 w 281441"/>
              <a:gd name="connsiteY11" fmla="*/ 166 h 10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1441" h="101828">
                <a:moveTo>
                  <a:pt x="47" y="166"/>
                </a:moveTo>
                <a:cubicBezTo>
                  <a:pt x="-3128" y="-3538"/>
                  <a:pt x="152447" y="55729"/>
                  <a:pt x="177847" y="66841"/>
                </a:cubicBezTo>
                <a:cubicBezTo>
                  <a:pt x="203247" y="77953"/>
                  <a:pt x="145039" y="63137"/>
                  <a:pt x="152447" y="66841"/>
                </a:cubicBezTo>
                <a:cubicBezTo>
                  <a:pt x="159855" y="70545"/>
                  <a:pt x="214889" y="86420"/>
                  <a:pt x="222297" y="89066"/>
                </a:cubicBezTo>
                <a:cubicBezTo>
                  <a:pt x="229705" y="91712"/>
                  <a:pt x="196897" y="82716"/>
                  <a:pt x="196897" y="82716"/>
                </a:cubicBezTo>
                <a:cubicBezTo>
                  <a:pt x="192135" y="80599"/>
                  <a:pt x="182610" y="77424"/>
                  <a:pt x="193722" y="76366"/>
                </a:cubicBezTo>
                <a:cubicBezTo>
                  <a:pt x="204834" y="75308"/>
                  <a:pt x="263572" y="76366"/>
                  <a:pt x="263572" y="76366"/>
                </a:cubicBezTo>
                <a:cubicBezTo>
                  <a:pt x="277859" y="77953"/>
                  <a:pt x="285268" y="81658"/>
                  <a:pt x="279447" y="85891"/>
                </a:cubicBezTo>
                <a:cubicBezTo>
                  <a:pt x="273626" y="90124"/>
                  <a:pt x="244522" y="102824"/>
                  <a:pt x="228647" y="101766"/>
                </a:cubicBezTo>
                <a:cubicBezTo>
                  <a:pt x="212772" y="100708"/>
                  <a:pt x="184197" y="79541"/>
                  <a:pt x="184197" y="79541"/>
                </a:cubicBezTo>
                <a:cubicBezTo>
                  <a:pt x="178905" y="77424"/>
                  <a:pt x="221239" y="100178"/>
                  <a:pt x="196897" y="89066"/>
                </a:cubicBezTo>
                <a:cubicBezTo>
                  <a:pt x="172555" y="77954"/>
                  <a:pt x="3222" y="3870"/>
                  <a:pt x="47" y="1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4DDD0A37-B95D-4521-3569-76263A8E65A9}"/>
              </a:ext>
            </a:extLst>
          </p:cNvPr>
          <p:cNvSpPr/>
          <p:nvPr/>
        </p:nvSpPr>
        <p:spPr>
          <a:xfrm>
            <a:off x="4676298" y="5889625"/>
            <a:ext cx="164817" cy="171596"/>
          </a:xfrm>
          <a:custGeom>
            <a:avLst/>
            <a:gdLst>
              <a:gd name="connsiteX0" fmla="*/ 477 w 164817"/>
              <a:gd name="connsiteY0" fmla="*/ 0 h 171596"/>
              <a:gd name="connsiteX1" fmla="*/ 159227 w 164817"/>
              <a:gd name="connsiteY1" fmla="*/ 92075 h 171596"/>
              <a:gd name="connsiteX2" fmla="*/ 121127 w 164817"/>
              <a:gd name="connsiteY2" fmla="*/ 111125 h 171596"/>
              <a:gd name="connsiteX3" fmla="*/ 44927 w 164817"/>
              <a:gd name="connsiteY3" fmla="*/ 171450 h 171596"/>
              <a:gd name="connsiteX4" fmla="*/ 86202 w 164817"/>
              <a:gd name="connsiteY4" fmla="*/ 127000 h 171596"/>
              <a:gd name="connsiteX5" fmla="*/ 108427 w 164817"/>
              <a:gd name="connsiteY5" fmla="*/ 92075 h 171596"/>
              <a:gd name="connsiteX6" fmla="*/ 477 w 164817"/>
              <a:gd name="connsiteY6" fmla="*/ 0 h 17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817" h="171596">
                <a:moveTo>
                  <a:pt x="477" y="0"/>
                </a:moveTo>
                <a:cubicBezTo>
                  <a:pt x="8944" y="0"/>
                  <a:pt x="139119" y="73554"/>
                  <a:pt x="159227" y="92075"/>
                </a:cubicBezTo>
                <a:cubicBezTo>
                  <a:pt x="179335" y="110596"/>
                  <a:pt x="140177" y="97896"/>
                  <a:pt x="121127" y="111125"/>
                </a:cubicBezTo>
                <a:cubicBezTo>
                  <a:pt x="102077" y="124354"/>
                  <a:pt x="50748" y="168804"/>
                  <a:pt x="44927" y="171450"/>
                </a:cubicBezTo>
                <a:cubicBezTo>
                  <a:pt x="39106" y="174096"/>
                  <a:pt x="75619" y="140229"/>
                  <a:pt x="86202" y="127000"/>
                </a:cubicBezTo>
                <a:cubicBezTo>
                  <a:pt x="96785" y="113771"/>
                  <a:pt x="117952" y="110596"/>
                  <a:pt x="108427" y="92075"/>
                </a:cubicBezTo>
                <a:cubicBezTo>
                  <a:pt x="98902" y="73554"/>
                  <a:pt x="-7990" y="0"/>
                  <a:pt x="47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88DFB5DF-6277-29CB-B14E-C563614FA416}"/>
              </a:ext>
            </a:extLst>
          </p:cNvPr>
          <p:cNvSpPr/>
          <p:nvPr/>
        </p:nvSpPr>
        <p:spPr>
          <a:xfrm>
            <a:off x="4072084" y="6041387"/>
            <a:ext cx="94086" cy="239039"/>
          </a:xfrm>
          <a:custGeom>
            <a:avLst/>
            <a:gdLst>
              <a:gd name="connsiteX0" fmla="*/ 83991 w 94086"/>
              <a:gd name="connsiteY0" fmla="*/ 638 h 239039"/>
              <a:gd name="connsiteX1" fmla="*/ 1441 w 94086"/>
              <a:gd name="connsiteY1" fmla="*/ 222888 h 239039"/>
              <a:gd name="connsiteX2" fmla="*/ 30016 w 94086"/>
              <a:gd name="connsiteY2" fmla="*/ 168913 h 239039"/>
              <a:gd name="connsiteX3" fmla="*/ 10966 w 94086"/>
              <a:gd name="connsiteY3" fmla="*/ 238763 h 239039"/>
              <a:gd name="connsiteX4" fmla="*/ 93516 w 94086"/>
              <a:gd name="connsiteY4" fmla="*/ 137163 h 239039"/>
              <a:gd name="connsiteX5" fmla="*/ 49066 w 94086"/>
              <a:gd name="connsiteY5" fmla="*/ 175263 h 239039"/>
              <a:gd name="connsiteX6" fmla="*/ 80816 w 94086"/>
              <a:gd name="connsiteY6" fmla="*/ 118113 h 239039"/>
              <a:gd name="connsiteX7" fmla="*/ 45891 w 94086"/>
              <a:gd name="connsiteY7" fmla="*/ 153038 h 239039"/>
              <a:gd name="connsiteX8" fmla="*/ 83991 w 94086"/>
              <a:gd name="connsiteY8" fmla="*/ 638 h 2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86" h="239039">
                <a:moveTo>
                  <a:pt x="83991" y="638"/>
                </a:moveTo>
                <a:cubicBezTo>
                  <a:pt x="76583" y="12280"/>
                  <a:pt x="10437" y="194842"/>
                  <a:pt x="1441" y="222888"/>
                </a:cubicBezTo>
                <a:cubicBezTo>
                  <a:pt x="-7555" y="250934"/>
                  <a:pt x="28428" y="166267"/>
                  <a:pt x="30016" y="168913"/>
                </a:cubicBezTo>
                <a:cubicBezTo>
                  <a:pt x="31603" y="171559"/>
                  <a:pt x="383" y="244055"/>
                  <a:pt x="10966" y="238763"/>
                </a:cubicBezTo>
                <a:cubicBezTo>
                  <a:pt x="21549" y="233471"/>
                  <a:pt x="87166" y="147746"/>
                  <a:pt x="93516" y="137163"/>
                </a:cubicBezTo>
                <a:cubicBezTo>
                  <a:pt x="99866" y="126580"/>
                  <a:pt x="51183" y="178438"/>
                  <a:pt x="49066" y="175263"/>
                </a:cubicBezTo>
                <a:cubicBezTo>
                  <a:pt x="46949" y="172088"/>
                  <a:pt x="81345" y="121817"/>
                  <a:pt x="80816" y="118113"/>
                </a:cubicBezTo>
                <a:cubicBezTo>
                  <a:pt x="80287" y="114409"/>
                  <a:pt x="47478" y="165738"/>
                  <a:pt x="45891" y="153038"/>
                </a:cubicBezTo>
                <a:cubicBezTo>
                  <a:pt x="44304" y="140338"/>
                  <a:pt x="91399" y="-11004"/>
                  <a:pt x="83991" y="6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B04043FE-B209-417F-D5DD-61285C019DBC}"/>
              </a:ext>
            </a:extLst>
          </p:cNvPr>
          <p:cNvSpPr/>
          <p:nvPr/>
        </p:nvSpPr>
        <p:spPr>
          <a:xfrm>
            <a:off x="4502149" y="5791174"/>
            <a:ext cx="340445" cy="143245"/>
          </a:xfrm>
          <a:custGeom>
            <a:avLst/>
            <a:gdLst>
              <a:gd name="connsiteX0" fmla="*/ 1 w 340445"/>
              <a:gd name="connsiteY0" fmla="*/ 26 h 143245"/>
              <a:gd name="connsiteX1" fmla="*/ 203201 w 340445"/>
              <a:gd name="connsiteY1" fmla="*/ 76226 h 143245"/>
              <a:gd name="connsiteX2" fmla="*/ 187326 w 340445"/>
              <a:gd name="connsiteY2" fmla="*/ 41301 h 143245"/>
              <a:gd name="connsiteX3" fmla="*/ 339726 w 340445"/>
              <a:gd name="connsiteY3" fmla="*/ 142901 h 143245"/>
              <a:gd name="connsiteX4" fmla="*/ 241301 w 340445"/>
              <a:gd name="connsiteY4" fmla="*/ 73051 h 143245"/>
              <a:gd name="connsiteX5" fmla="*/ 161926 w 340445"/>
              <a:gd name="connsiteY5" fmla="*/ 34951 h 143245"/>
              <a:gd name="connsiteX6" fmla="*/ 206376 w 340445"/>
              <a:gd name="connsiteY6" fmla="*/ 85751 h 143245"/>
              <a:gd name="connsiteX7" fmla="*/ 1 w 340445"/>
              <a:gd name="connsiteY7" fmla="*/ 26 h 14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445" h="143245">
                <a:moveTo>
                  <a:pt x="1" y="26"/>
                </a:moveTo>
                <a:cubicBezTo>
                  <a:pt x="-528" y="-1561"/>
                  <a:pt x="171980" y="69347"/>
                  <a:pt x="203201" y="76226"/>
                </a:cubicBezTo>
                <a:cubicBezTo>
                  <a:pt x="234422" y="83105"/>
                  <a:pt x="164572" y="30189"/>
                  <a:pt x="187326" y="41301"/>
                </a:cubicBezTo>
                <a:cubicBezTo>
                  <a:pt x="210080" y="52413"/>
                  <a:pt x="330730" y="137609"/>
                  <a:pt x="339726" y="142901"/>
                </a:cubicBezTo>
                <a:cubicBezTo>
                  <a:pt x="348722" y="148193"/>
                  <a:pt x="270934" y="91043"/>
                  <a:pt x="241301" y="73051"/>
                </a:cubicBezTo>
                <a:cubicBezTo>
                  <a:pt x="211668" y="55059"/>
                  <a:pt x="167747" y="32834"/>
                  <a:pt x="161926" y="34951"/>
                </a:cubicBezTo>
                <a:cubicBezTo>
                  <a:pt x="156105" y="37068"/>
                  <a:pt x="230188" y="89984"/>
                  <a:pt x="206376" y="85751"/>
                </a:cubicBezTo>
                <a:cubicBezTo>
                  <a:pt x="182564" y="81518"/>
                  <a:pt x="530" y="1613"/>
                  <a:pt x="1" y="2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790FCC4A-433B-9F41-FAD8-340EEBCA3F14}"/>
              </a:ext>
            </a:extLst>
          </p:cNvPr>
          <p:cNvSpPr/>
          <p:nvPr/>
        </p:nvSpPr>
        <p:spPr>
          <a:xfrm>
            <a:off x="5514182" y="5472706"/>
            <a:ext cx="19917" cy="304396"/>
          </a:xfrm>
          <a:custGeom>
            <a:avLst/>
            <a:gdLst>
              <a:gd name="connsiteX0" fmla="*/ 19843 w 19917"/>
              <a:gd name="connsiteY0" fmla="*/ 994 h 304396"/>
              <a:gd name="connsiteX1" fmla="*/ 7143 w 19917"/>
              <a:gd name="connsiteY1" fmla="*/ 299444 h 304396"/>
              <a:gd name="connsiteX2" fmla="*/ 793 w 19917"/>
              <a:gd name="connsiteY2" fmla="*/ 188319 h 304396"/>
              <a:gd name="connsiteX3" fmla="*/ 793 w 19917"/>
              <a:gd name="connsiteY3" fmla="*/ 201019 h 304396"/>
              <a:gd name="connsiteX4" fmla="*/ 19843 w 19917"/>
              <a:gd name="connsiteY4" fmla="*/ 994 h 30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7" h="304396">
                <a:moveTo>
                  <a:pt x="19843" y="994"/>
                </a:moveTo>
                <a:cubicBezTo>
                  <a:pt x="20901" y="17398"/>
                  <a:pt x="10318" y="268223"/>
                  <a:pt x="7143" y="299444"/>
                </a:cubicBezTo>
                <a:cubicBezTo>
                  <a:pt x="3968" y="330665"/>
                  <a:pt x="1851" y="204723"/>
                  <a:pt x="793" y="188319"/>
                </a:cubicBezTo>
                <a:cubicBezTo>
                  <a:pt x="-265" y="171915"/>
                  <a:pt x="-265" y="225890"/>
                  <a:pt x="793" y="201019"/>
                </a:cubicBezTo>
                <a:cubicBezTo>
                  <a:pt x="1851" y="176148"/>
                  <a:pt x="18785" y="-15410"/>
                  <a:pt x="19843" y="9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4EE0C206-4297-1985-F781-0A4EF75B9F68}"/>
              </a:ext>
            </a:extLst>
          </p:cNvPr>
          <p:cNvSpPr/>
          <p:nvPr/>
        </p:nvSpPr>
        <p:spPr>
          <a:xfrm>
            <a:off x="5178421" y="5821632"/>
            <a:ext cx="69893" cy="903023"/>
          </a:xfrm>
          <a:custGeom>
            <a:avLst/>
            <a:gdLst>
              <a:gd name="connsiteX0" fmla="*/ 63504 w 69893"/>
              <a:gd name="connsiteY0" fmla="*/ 7668 h 903023"/>
              <a:gd name="connsiteX1" fmla="*/ 63504 w 69893"/>
              <a:gd name="connsiteY1" fmla="*/ 591868 h 903023"/>
              <a:gd name="connsiteX2" fmla="*/ 66679 w 69893"/>
              <a:gd name="connsiteY2" fmla="*/ 493443 h 903023"/>
              <a:gd name="connsiteX3" fmla="*/ 34929 w 69893"/>
              <a:gd name="connsiteY3" fmla="*/ 823643 h 903023"/>
              <a:gd name="connsiteX4" fmla="*/ 38104 w 69893"/>
              <a:gd name="connsiteY4" fmla="*/ 747443 h 903023"/>
              <a:gd name="connsiteX5" fmla="*/ 34929 w 69893"/>
              <a:gd name="connsiteY5" fmla="*/ 903018 h 903023"/>
              <a:gd name="connsiteX6" fmla="*/ 57154 w 69893"/>
              <a:gd name="connsiteY6" fmla="*/ 741093 h 903023"/>
              <a:gd name="connsiteX7" fmla="*/ 4 w 69893"/>
              <a:gd name="connsiteY7" fmla="*/ 480743 h 903023"/>
              <a:gd name="connsiteX8" fmla="*/ 53979 w 69893"/>
              <a:gd name="connsiteY8" fmla="*/ 607743 h 903023"/>
              <a:gd name="connsiteX9" fmla="*/ 69854 w 69893"/>
              <a:gd name="connsiteY9" fmla="*/ 344218 h 903023"/>
              <a:gd name="connsiteX10" fmla="*/ 50804 w 69893"/>
              <a:gd name="connsiteY10" fmla="*/ 436293 h 903023"/>
              <a:gd name="connsiteX11" fmla="*/ 57154 w 69893"/>
              <a:gd name="connsiteY11" fmla="*/ 185468 h 903023"/>
              <a:gd name="connsiteX12" fmla="*/ 38104 w 69893"/>
              <a:gd name="connsiteY12" fmla="*/ 252143 h 903023"/>
              <a:gd name="connsiteX13" fmla="*/ 63504 w 69893"/>
              <a:gd name="connsiteY13" fmla="*/ 7668 h 90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893" h="903023">
                <a:moveTo>
                  <a:pt x="63504" y="7668"/>
                </a:moveTo>
                <a:cubicBezTo>
                  <a:pt x="67737" y="64289"/>
                  <a:pt x="62975" y="510906"/>
                  <a:pt x="63504" y="591868"/>
                </a:cubicBezTo>
                <a:cubicBezTo>
                  <a:pt x="64033" y="672830"/>
                  <a:pt x="71441" y="454814"/>
                  <a:pt x="66679" y="493443"/>
                </a:cubicBezTo>
                <a:cubicBezTo>
                  <a:pt x="61917" y="532072"/>
                  <a:pt x="39691" y="781310"/>
                  <a:pt x="34929" y="823643"/>
                </a:cubicBezTo>
                <a:cubicBezTo>
                  <a:pt x="30167" y="865976"/>
                  <a:pt x="38104" y="734214"/>
                  <a:pt x="38104" y="747443"/>
                </a:cubicBezTo>
                <a:cubicBezTo>
                  <a:pt x="38104" y="760672"/>
                  <a:pt x="31754" y="904076"/>
                  <a:pt x="34929" y="903018"/>
                </a:cubicBezTo>
                <a:cubicBezTo>
                  <a:pt x="38104" y="901960"/>
                  <a:pt x="62975" y="811472"/>
                  <a:pt x="57154" y="741093"/>
                </a:cubicBezTo>
                <a:cubicBezTo>
                  <a:pt x="51333" y="670714"/>
                  <a:pt x="533" y="502968"/>
                  <a:pt x="4" y="480743"/>
                </a:cubicBezTo>
                <a:cubicBezTo>
                  <a:pt x="-525" y="458518"/>
                  <a:pt x="42337" y="630497"/>
                  <a:pt x="53979" y="607743"/>
                </a:cubicBezTo>
                <a:cubicBezTo>
                  <a:pt x="65621" y="584989"/>
                  <a:pt x="70383" y="372793"/>
                  <a:pt x="69854" y="344218"/>
                </a:cubicBezTo>
                <a:cubicBezTo>
                  <a:pt x="69325" y="315643"/>
                  <a:pt x="52921" y="462751"/>
                  <a:pt x="50804" y="436293"/>
                </a:cubicBezTo>
                <a:cubicBezTo>
                  <a:pt x="48687" y="409835"/>
                  <a:pt x="59271" y="216160"/>
                  <a:pt x="57154" y="185468"/>
                </a:cubicBezTo>
                <a:cubicBezTo>
                  <a:pt x="55037" y="154776"/>
                  <a:pt x="37046" y="278601"/>
                  <a:pt x="38104" y="252143"/>
                </a:cubicBezTo>
                <a:cubicBezTo>
                  <a:pt x="39162" y="225685"/>
                  <a:pt x="59271" y="-48953"/>
                  <a:pt x="63504" y="766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30CB15D3-A7F1-2EEE-4C2F-371A81C957F7}"/>
              </a:ext>
            </a:extLst>
          </p:cNvPr>
          <p:cNvSpPr/>
          <p:nvPr/>
        </p:nvSpPr>
        <p:spPr>
          <a:xfrm>
            <a:off x="5215958" y="5279790"/>
            <a:ext cx="114893" cy="402396"/>
          </a:xfrm>
          <a:custGeom>
            <a:avLst/>
            <a:gdLst>
              <a:gd name="connsiteX0" fmla="*/ 10092 w 114893"/>
              <a:gd name="connsiteY0" fmla="*/ 3410 h 402396"/>
              <a:gd name="connsiteX1" fmla="*/ 10092 w 114893"/>
              <a:gd name="connsiteY1" fmla="*/ 393935 h 402396"/>
              <a:gd name="connsiteX2" fmla="*/ 22792 w 114893"/>
              <a:gd name="connsiteY2" fmla="*/ 273285 h 402396"/>
              <a:gd name="connsiteX3" fmla="*/ 114867 w 114893"/>
              <a:gd name="connsiteY3" fmla="*/ 289160 h 402396"/>
              <a:gd name="connsiteX4" fmla="*/ 32317 w 114893"/>
              <a:gd name="connsiteY4" fmla="*/ 247885 h 402396"/>
              <a:gd name="connsiteX5" fmla="*/ 29142 w 114893"/>
              <a:gd name="connsiteY5" fmla="*/ 187560 h 402396"/>
              <a:gd name="connsiteX6" fmla="*/ 13267 w 114893"/>
              <a:gd name="connsiteY6" fmla="*/ 225660 h 402396"/>
              <a:gd name="connsiteX7" fmla="*/ 10092 w 114893"/>
              <a:gd name="connsiteY7" fmla="*/ 165335 h 402396"/>
              <a:gd name="connsiteX8" fmla="*/ 567 w 114893"/>
              <a:gd name="connsiteY8" fmla="*/ 200260 h 402396"/>
              <a:gd name="connsiteX9" fmla="*/ 10092 w 114893"/>
              <a:gd name="connsiteY9" fmla="*/ 3410 h 402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893" h="402396">
                <a:moveTo>
                  <a:pt x="10092" y="3410"/>
                </a:moveTo>
                <a:cubicBezTo>
                  <a:pt x="11679" y="35689"/>
                  <a:pt x="7975" y="348956"/>
                  <a:pt x="10092" y="393935"/>
                </a:cubicBezTo>
                <a:cubicBezTo>
                  <a:pt x="12209" y="438914"/>
                  <a:pt x="5330" y="290747"/>
                  <a:pt x="22792" y="273285"/>
                </a:cubicBezTo>
                <a:cubicBezTo>
                  <a:pt x="40254" y="255823"/>
                  <a:pt x="113280" y="293393"/>
                  <a:pt x="114867" y="289160"/>
                </a:cubicBezTo>
                <a:cubicBezTo>
                  <a:pt x="116454" y="284927"/>
                  <a:pt x="46604" y="264818"/>
                  <a:pt x="32317" y="247885"/>
                </a:cubicBezTo>
                <a:cubicBezTo>
                  <a:pt x="18030" y="230952"/>
                  <a:pt x="32317" y="191264"/>
                  <a:pt x="29142" y="187560"/>
                </a:cubicBezTo>
                <a:cubicBezTo>
                  <a:pt x="25967" y="183856"/>
                  <a:pt x="16442" y="229364"/>
                  <a:pt x="13267" y="225660"/>
                </a:cubicBezTo>
                <a:cubicBezTo>
                  <a:pt x="10092" y="221956"/>
                  <a:pt x="12209" y="169568"/>
                  <a:pt x="10092" y="165335"/>
                </a:cubicBezTo>
                <a:cubicBezTo>
                  <a:pt x="7975" y="161102"/>
                  <a:pt x="3742" y="222485"/>
                  <a:pt x="567" y="200260"/>
                </a:cubicBezTo>
                <a:cubicBezTo>
                  <a:pt x="-2608" y="178035"/>
                  <a:pt x="8505" y="-28869"/>
                  <a:pt x="10092" y="34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9B193101-BD6A-A23A-E821-46B3BC867C17}"/>
              </a:ext>
            </a:extLst>
          </p:cNvPr>
          <p:cNvSpPr/>
          <p:nvPr/>
        </p:nvSpPr>
        <p:spPr>
          <a:xfrm>
            <a:off x="6099426" y="5043490"/>
            <a:ext cx="558855" cy="922740"/>
          </a:xfrm>
          <a:custGeom>
            <a:avLst/>
            <a:gdLst>
              <a:gd name="connsiteX0" fmla="*/ 2924 w 558855"/>
              <a:gd name="connsiteY0" fmla="*/ 1585 h 922740"/>
              <a:gd name="connsiteX1" fmla="*/ 304549 w 558855"/>
              <a:gd name="connsiteY1" fmla="*/ 325435 h 922740"/>
              <a:gd name="connsiteX2" fmla="*/ 295024 w 558855"/>
              <a:gd name="connsiteY2" fmla="*/ 309560 h 922740"/>
              <a:gd name="connsiteX3" fmla="*/ 491874 w 558855"/>
              <a:gd name="connsiteY3" fmla="*/ 674685 h 922740"/>
              <a:gd name="connsiteX4" fmla="*/ 482349 w 558855"/>
              <a:gd name="connsiteY4" fmla="*/ 639760 h 922740"/>
              <a:gd name="connsiteX5" fmla="*/ 558549 w 558855"/>
              <a:gd name="connsiteY5" fmla="*/ 922335 h 922740"/>
              <a:gd name="connsiteX6" fmla="*/ 501399 w 558855"/>
              <a:gd name="connsiteY6" fmla="*/ 693735 h 922740"/>
              <a:gd name="connsiteX7" fmla="*/ 326774 w 558855"/>
              <a:gd name="connsiteY7" fmla="*/ 354010 h 922740"/>
              <a:gd name="connsiteX8" fmla="*/ 345824 w 558855"/>
              <a:gd name="connsiteY8" fmla="*/ 404810 h 922740"/>
              <a:gd name="connsiteX9" fmla="*/ 250574 w 558855"/>
              <a:gd name="connsiteY9" fmla="*/ 220660 h 922740"/>
              <a:gd name="connsiteX10" fmla="*/ 168024 w 558855"/>
              <a:gd name="connsiteY10" fmla="*/ 84135 h 922740"/>
              <a:gd name="connsiteX11" fmla="*/ 282324 w 558855"/>
              <a:gd name="connsiteY11" fmla="*/ 309560 h 922740"/>
              <a:gd name="connsiteX12" fmla="*/ 215649 w 558855"/>
              <a:gd name="connsiteY12" fmla="*/ 239710 h 922740"/>
              <a:gd name="connsiteX13" fmla="*/ 133099 w 558855"/>
              <a:gd name="connsiteY13" fmla="*/ 147635 h 922740"/>
              <a:gd name="connsiteX14" fmla="*/ 148974 w 558855"/>
              <a:gd name="connsiteY14" fmla="*/ 198435 h 922740"/>
              <a:gd name="connsiteX15" fmla="*/ 2924 w 558855"/>
              <a:gd name="connsiteY15" fmla="*/ 1585 h 92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55" h="922740">
                <a:moveTo>
                  <a:pt x="2924" y="1585"/>
                </a:moveTo>
                <a:cubicBezTo>
                  <a:pt x="28853" y="22752"/>
                  <a:pt x="255866" y="274106"/>
                  <a:pt x="304549" y="325435"/>
                </a:cubicBezTo>
                <a:cubicBezTo>
                  <a:pt x="353232" y="376764"/>
                  <a:pt x="295024" y="309560"/>
                  <a:pt x="295024" y="309560"/>
                </a:cubicBezTo>
                <a:cubicBezTo>
                  <a:pt x="326245" y="367768"/>
                  <a:pt x="460653" y="619652"/>
                  <a:pt x="491874" y="674685"/>
                </a:cubicBezTo>
                <a:cubicBezTo>
                  <a:pt x="523095" y="729718"/>
                  <a:pt x="482349" y="639760"/>
                  <a:pt x="482349" y="639760"/>
                </a:cubicBezTo>
                <a:cubicBezTo>
                  <a:pt x="493461" y="681035"/>
                  <a:pt x="555374" y="913339"/>
                  <a:pt x="558549" y="922335"/>
                </a:cubicBezTo>
                <a:cubicBezTo>
                  <a:pt x="561724" y="931331"/>
                  <a:pt x="540028" y="788456"/>
                  <a:pt x="501399" y="693735"/>
                </a:cubicBezTo>
                <a:cubicBezTo>
                  <a:pt x="462770" y="599014"/>
                  <a:pt x="352703" y="402164"/>
                  <a:pt x="326774" y="354010"/>
                </a:cubicBezTo>
                <a:cubicBezTo>
                  <a:pt x="300845" y="305856"/>
                  <a:pt x="358524" y="427035"/>
                  <a:pt x="345824" y="404810"/>
                </a:cubicBezTo>
                <a:cubicBezTo>
                  <a:pt x="333124" y="382585"/>
                  <a:pt x="280207" y="274106"/>
                  <a:pt x="250574" y="220660"/>
                </a:cubicBezTo>
                <a:cubicBezTo>
                  <a:pt x="220941" y="167214"/>
                  <a:pt x="162732" y="69318"/>
                  <a:pt x="168024" y="84135"/>
                </a:cubicBezTo>
                <a:cubicBezTo>
                  <a:pt x="173316" y="98952"/>
                  <a:pt x="274387" y="283631"/>
                  <a:pt x="282324" y="309560"/>
                </a:cubicBezTo>
                <a:cubicBezTo>
                  <a:pt x="290261" y="335489"/>
                  <a:pt x="240520" y="266697"/>
                  <a:pt x="215649" y="239710"/>
                </a:cubicBezTo>
                <a:cubicBezTo>
                  <a:pt x="190778" y="212723"/>
                  <a:pt x="144211" y="154514"/>
                  <a:pt x="133099" y="147635"/>
                </a:cubicBezTo>
                <a:cubicBezTo>
                  <a:pt x="121987" y="140756"/>
                  <a:pt x="166436" y="219072"/>
                  <a:pt x="148974" y="198435"/>
                </a:cubicBezTo>
                <a:cubicBezTo>
                  <a:pt x="131512" y="177798"/>
                  <a:pt x="-23005" y="-19582"/>
                  <a:pt x="2924" y="15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AB6BE359-078B-A183-ED27-8A80BF4214C0}"/>
              </a:ext>
            </a:extLst>
          </p:cNvPr>
          <p:cNvSpPr/>
          <p:nvPr/>
        </p:nvSpPr>
        <p:spPr>
          <a:xfrm>
            <a:off x="6483534" y="5978141"/>
            <a:ext cx="181303" cy="651164"/>
          </a:xfrm>
          <a:custGeom>
            <a:avLst/>
            <a:gdLst>
              <a:gd name="connsiteX0" fmla="*/ 180791 w 181303"/>
              <a:gd name="connsiteY0" fmla="*/ 384 h 651164"/>
              <a:gd name="connsiteX1" fmla="*/ 56966 w 181303"/>
              <a:gd name="connsiteY1" fmla="*/ 241684 h 651164"/>
              <a:gd name="connsiteX2" fmla="*/ 56966 w 181303"/>
              <a:gd name="connsiteY2" fmla="*/ 368684 h 651164"/>
              <a:gd name="connsiteX3" fmla="*/ 56966 w 181303"/>
              <a:gd name="connsiteY3" fmla="*/ 327409 h 651164"/>
              <a:gd name="connsiteX4" fmla="*/ 101416 w 181303"/>
              <a:gd name="connsiteY4" fmla="*/ 644909 h 651164"/>
              <a:gd name="connsiteX5" fmla="*/ 98241 w 181303"/>
              <a:gd name="connsiteY5" fmla="*/ 517909 h 651164"/>
              <a:gd name="connsiteX6" fmla="*/ 41091 w 181303"/>
              <a:gd name="connsiteY6" fmla="*/ 270259 h 651164"/>
              <a:gd name="connsiteX7" fmla="*/ 60141 w 181303"/>
              <a:gd name="connsiteY7" fmla="*/ 178184 h 651164"/>
              <a:gd name="connsiteX8" fmla="*/ 2991 w 181303"/>
              <a:gd name="connsiteY8" fmla="*/ 302009 h 651164"/>
              <a:gd name="connsiteX9" fmla="*/ 180791 w 181303"/>
              <a:gd name="connsiteY9" fmla="*/ 384 h 65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303" h="651164">
                <a:moveTo>
                  <a:pt x="180791" y="384"/>
                </a:moveTo>
                <a:cubicBezTo>
                  <a:pt x="189787" y="-9670"/>
                  <a:pt x="77603" y="180301"/>
                  <a:pt x="56966" y="241684"/>
                </a:cubicBezTo>
                <a:cubicBezTo>
                  <a:pt x="36329" y="303067"/>
                  <a:pt x="56966" y="368684"/>
                  <a:pt x="56966" y="368684"/>
                </a:cubicBezTo>
                <a:cubicBezTo>
                  <a:pt x="56966" y="382971"/>
                  <a:pt x="49558" y="281372"/>
                  <a:pt x="56966" y="327409"/>
                </a:cubicBezTo>
                <a:cubicBezTo>
                  <a:pt x="64374" y="373447"/>
                  <a:pt x="94537" y="613159"/>
                  <a:pt x="101416" y="644909"/>
                </a:cubicBezTo>
                <a:cubicBezTo>
                  <a:pt x="108295" y="676659"/>
                  <a:pt x="108295" y="580351"/>
                  <a:pt x="98241" y="517909"/>
                </a:cubicBezTo>
                <a:cubicBezTo>
                  <a:pt x="88187" y="455467"/>
                  <a:pt x="47441" y="326880"/>
                  <a:pt x="41091" y="270259"/>
                </a:cubicBezTo>
                <a:cubicBezTo>
                  <a:pt x="34741" y="213638"/>
                  <a:pt x="66491" y="172892"/>
                  <a:pt x="60141" y="178184"/>
                </a:cubicBezTo>
                <a:cubicBezTo>
                  <a:pt x="53791" y="183476"/>
                  <a:pt x="-15001" y="326351"/>
                  <a:pt x="2991" y="302009"/>
                </a:cubicBezTo>
                <a:cubicBezTo>
                  <a:pt x="20983" y="277667"/>
                  <a:pt x="171795" y="10438"/>
                  <a:pt x="180791" y="38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D1E2C59A-B52C-1793-477D-A55659C77B7C}"/>
              </a:ext>
            </a:extLst>
          </p:cNvPr>
          <p:cNvSpPr/>
          <p:nvPr/>
        </p:nvSpPr>
        <p:spPr>
          <a:xfrm>
            <a:off x="6470529" y="6752894"/>
            <a:ext cx="110764" cy="458168"/>
          </a:xfrm>
          <a:custGeom>
            <a:avLst/>
            <a:gdLst>
              <a:gd name="connsiteX0" fmla="*/ 22346 w 110764"/>
              <a:gd name="connsiteY0" fmla="*/ 331 h 458168"/>
              <a:gd name="connsiteX1" fmla="*/ 89021 w 110764"/>
              <a:gd name="connsiteY1" fmla="*/ 171781 h 458168"/>
              <a:gd name="connsiteX2" fmla="*/ 44571 w 110764"/>
              <a:gd name="connsiteY2" fmla="*/ 282906 h 458168"/>
              <a:gd name="connsiteX3" fmla="*/ 85846 w 110764"/>
              <a:gd name="connsiteY3" fmla="*/ 228931 h 458168"/>
              <a:gd name="connsiteX4" fmla="*/ 121 w 110764"/>
              <a:gd name="connsiteY4" fmla="*/ 457531 h 458168"/>
              <a:gd name="connsiteX5" fmla="*/ 108071 w 110764"/>
              <a:gd name="connsiteY5" fmla="*/ 146381 h 458168"/>
              <a:gd name="connsiteX6" fmla="*/ 79496 w 110764"/>
              <a:gd name="connsiteY6" fmla="*/ 187656 h 458168"/>
              <a:gd name="connsiteX7" fmla="*/ 95371 w 110764"/>
              <a:gd name="connsiteY7" fmla="*/ 98756 h 458168"/>
              <a:gd name="connsiteX8" fmla="*/ 85846 w 110764"/>
              <a:gd name="connsiteY8" fmla="*/ 127331 h 458168"/>
              <a:gd name="connsiteX9" fmla="*/ 22346 w 110764"/>
              <a:gd name="connsiteY9" fmla="*/ 331 h 45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764" h="458168">
                <a:moveTo>
                  <a:pt x="22346" y="331"/>
                </a:moveTo>
                <a:cubicBezTo>
                  <a:pt x="22875" y="7739"/>
                  <a:pt x="85317" y="124685"/>
                  <a:pt x="89021" y="171781"/>
                </a:cubicBezTo>
                <a:cubicBezTo>
                  <a:pt x="92725" y="218877"/>
                  <a:pt x="45100" y="273381"/>
                  <a:pt x="44571" y="282906"/>
                </a:cubicBezTo>
                <a:cubicBezTo>
                  <a:pt x="44042" y="292431"/>
                  <a:pt x="93254" y="199827"/>
                  <a:pt x="85846" y="228931"/>
                </a:cubicBezTo>
                <a:cubicBezTo>
                  <a:pt x="78438" y="258035"/>
                  <a:pt x="-3583" y="471289"/>
                  <a:pt x="121" y="457531"/>
                </a:cubicBezTo>
                <a:cubicBezTo>
                  <a:pt x="3825" y="443773"/>
                  <a:pt x="94842" y="191360"/>
                  <a:pt x="108071" y="146381"/>
                </a:cubicBezTo>
                <a:cubicBezTo>
                  <a:pt x="121300" y="101402"/>
                  <a:pt x="81613" y="195593"/>
                  <a:pt x="79496" y="187656"/>
                </a:cubicBezTo>
                <a:cubicBezTo>
                  <a:pt x="77379" y="179719"/>
                  <a:pt x="94313" y="108810"/>
                  <a:pt x="95371" y="98756"/>
                </a:cubicBezTo>
                <a:cubicBezTo>
                  <a:pt x="96429" y="88702"/>
                  <a:pt x="101192" y="142677"/>
                  <a:pt x="85846" y="127331"/>
                </a:cubicBezTo>
                <a:cubicBezTo>
                  <a:pt x="70500" y="111985"/>
                  <a:pt x="21817" y="-7077"/>
                  <a:pt x="22346" y="3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BB670D55-6360-9F49-835D-97301D62AB1D}"/>
              </a:ext>
            </a:extLst>
          </p:cNvPr>
          <p:cNvSpPr/>
          <p:nvPr/>
        </p:nvSpPr>
        <p:spPr>
          <a:xfrm>
            <a:off x="3730823" y="6608905"/>
            <a:ext cx="436555" cy="911034"/>
          </a:xfrm>
          <a:custGeom>
            <a:avLst/>
            <a:gdLst>
              <a:gd name="connsiteX0" fmla="*/ 38537 w 436555"/>
              <a:gd name="connsiteY0" fmla="*/ 175 h 911034"/>
              <a:gd name="connsiteX1" fmla="*/ 58857 w 436555"/>
              <a:gd name="connsiteY1" fmla="*/ 325295 h 911034"/>
              <a:gd name="connsiteX2" fmla="*/ 211257 w 436555"/>
              <a:gd name="connsiteY2" fmla="*/ 487855 h 911034"/>
              <a:gd name="connsiteX3" fmla="*/ 196017 w 436555"/>
              <a:gd name="connsiteY3" fmla="*/ 416735 h 911034"/>
              <a:gd name="connsiteX4" fmla="*/ 429697 w 436555"/>
              <a:gd name="connsiteY4" fmla="*/ 899335 h 911034"/>
              <a:gd name="connsiteX5" fmla="*/ 353497 w 436555"/>
              <a:gd name="connsiteY5" fmla="*/ 731695 h 911034"/>
              <a:gd name="connsiteX6" fmla="*/ 140137 w 436555"/>
              <a:gd name="connsiteY6" fmla="*/ 396415 h 911034"/>
              <a:gd name="connsiteX7" fmla="*/ 140137 w 436555"/>
              <a:gd name="connsiteY7" fmla="*/ 401495 h 911034"/>
              <a:gd name="connsiteX8" fmla="*/ 8057 w 436555"/>
              <a:gd name="connsiteY8" fmla="*/ 233855 h 911034"/>
              <a:gd name="connsiteX9" fmla="*/ 18217 w 436555"/>
              <a:gd name="connsiteY9" fmla="*/ 279575 h 911034"/>
              <a:gd name="connsiteX10" fmla="*/ 38537 w 436555"/>
              <a:gd name="connsiteY10" fmla="*/ 175 h 91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555" h="911034">
                <a:moveTo>
                  <a:pt x="38537" y="175"/>
                </a:moveTo>
                <a:cubicBezTo>
                  <a:pt x="45310" y="7795"/>
                  <a:pt x="30070" y="244015"/>
                  <a:pt x="58857" y="325295"/>
                </a:cubicBezTo>
                <a:cubicBezTo>
                  <a:pt x="87644" y="406575"/>
                  <a:pt x="188397" y="472615"/>
                  <a:pt x="211257" y="487855"/>
                </a:cubicBezTo>
                <a:cubicBezTo>
                  <a:pt x="234117" y="503095"/>
                  <a:pt x="159610" y="348155"/>
                  <a:pt x="196017" y="416735"/>
                </a:cubicBezTo>
                <a:cubicBezTo>
                  <a:pt x="232424" y="485315"/>
                  <a:pt x="403450" y="846842"/>
                  <a:pt x="429697" y="899335"/>
                </a:cubicBezTo>
                <a:cubicBezTo>
                  <a:pt x="455944" y="951828"/>
                  <a:pt x="401757" y="815515"/>
                  <a:pt x="353497" y="731695"/>
                </a:cubicBezTo>
                <a:cubicBezTo>
                  <a:pt x="305237" y="647875"/>
                  <a:pt x="140137" y="396415"/>
                  <a:pt x="140137" y="396415"/>
                </a:cubicBezTo>
                <a:cubicBezTo>
                  <a:pt x="104577" y="341382"/>
                  <a:pt x="162150" y="428588"/>
                  <a:pt x="140137" y="401495"/>
                </a:cubicBezTo>
                <a:cubicBezTo>
                  <a:pt x="118124" y="374402"/>
                  <a:pt x="28377" y="254175"/>
                  <a:pt x="8057" y="233855"/>
                </a:cubicBezTo>
                <a:cubicBezTo>
                  <a:pt x="-12263" y="213535"/>
                  <a:pt x="11444" y="323602"/>
                  <a:pt x="18217" y="279575"/>
                </a:cubicBezTo>
                <a:cubicBezTo>
                  <a:pt x="24990" y="235548"/>
                  <a:pt x="31764" y="-7445"/>
                  <a:pt x="38537" y="1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BA9A9E07-2B7D-05BB-653A-C294F1A92E55}"/>
              </a:ext>
            </a:extLst>
          </p:cNvPr>
          <p:cNvSpPr/>
          <p:nvPr/>
        </p:nvSpPr>
        <p:spPr>
          <a:xfrm>
            <a:off x="4210348" y="7829608"/>
            <a:ext cx="1390219" cy="668227"/>
          </a:xfrm>
          <a:custGeom>
            <a:avLst/>
            <a:gdLst>
              <a:gd name="connsiteX0" fmla="*/ 21292 w 1390219"/>
              <a:gd name="connsiteY0" fmla="*/ 8832 h 668227"/>
              <a:gd name="connsiteX1" fmla="*/ 1001732 w 1390219"/>
              <a:gd name="connsiteY1" fmla="*/ 435552 h 668227"/>
              <a:gd name="connsiteX2" fmla="*/ 920452 w 1390219"/>
              <a:gd name="connsiteY2" fmla="*/ 344112 h 668227"/>
              <a:gd name="connsiteX3" fmla="*/ 1377652 w 1390219"/>
              <a:gd name="connsiteY3" fmla="*/ 659072 h 668227"/>
              <a:gd name="connsiteX4" fmla="*/ 1179532 w 1390219"/>
              <a:gd name="connsiteY4" fmla="*/ 547312 h 668227"/>
              <a:gd name="connsiteX5" fmla="*/ 341332 w 1390219"/>
              <a:gd name="connsiteY5" fmla="*/ 176472 h 668227"/>
              <a:gd name="connsiteX6" fmla="*/ 519132 w 1390219"/>
              <a:gd name="connsiteY6" fmla="*/ 247592 h 668227"/>
              <a:gd name="connsiteX7" fmla="*/ 249892 w 1390219"/>
              <a:gd name="connsiteY7" fmla="*/ 140912 h 668227"/>
              <a:gd name="connsiteX8" fmla="*/ 321012 w 1390219"/>
              <a:gd name="connsiteY8" fmla="*/ 145992 h 668227"/>
              <a:gd name="connsiteX9" fmla="*/ 21292 w 1390219"/>
              <a:gd name="connsiteY9" fmla="*/ 8832 h 66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0219" h="668227">
                <a:moveTo>
                  <a:pt x="21292" y="8832"/>
                </a:moveTo>
                <a:cubicBezTo>
                  <a:pt x="134745" y="57092"/>
                  <a:pt x="851872" y="379672"/>
                  <a:pt x="1001732" y="435552"/>
                </a:cubicBezTo>
                <a:cubicBezTo>
                  <a:pt x="1151592" y="491432"/>
                  <a:pt x="857799" y="306859"/>
                  <a:pt x="920452" y="344112"/>
                </a:cubicBezTo>
                <a:cubicBezTo>
                  <a:pt x="983105" y="381365"/>
                  <a:pt x="1334472" y="625205"/>
                  <a:pt x="1377652" y="659072"/>
                </a:cubicBezTo>
                <a:cubicBezTo>
                  <a:pt x="1420832" y="692939"/>
                  <a:pt x="1352252" y="627745"/>
                  <a:pt x="1179532" y="547312"/>
                </a:cubicBezTo>
                <a:cubicBezTo>
                  <a:pt x="1006812" y="466879"/>
                  <a:pt x="451399" y="226425"/>
                  <a:pt x="341332" y="176472"/>
                </a:cubicBezTo>
                <a:cubicBezTo>
                  <a:pt x="231265" y="126519"/>
                  <a:pt x="519132" y="247592"/>
                  <a:pt x="519132" y="247592"/>
                </a:cubicBezTo>
                <a:cubicBezTo>
                  <a:pt x="503892" y="241665"/>
                  <a:pt x="282912" y="157845"/>
                  <a:pt x="249892" y="140912"/>
                </a:cubicBezTo>
                <a:cubicBezTo>
                  <a:pt x="216872" y="123979"/>
                  <a:pt x="359112" y="167159"/>
                  <a:pt x="321012" y="145992"/>
                </a:cubicBezTo>
                <a:cubicBezTo>
                  <a:pt x="282912" y="124825"/>
                  <a:pt x="-92161" y="-39428"/>
                  <a:pt x="21292" y="883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92CEA406-9E6F-40EF-9309-53698EDC69CF}"/>
              </a:ext>
            </a:extLst>
          </p:cNvPr>
          <p:cNvSpPr/>
          <p:nvPr/>
        </p:nvSpPr>
        <p:spPr>
          <a:xfrm>
            <a:off x="6019748" y="7904459"/>
            <a:ext cx="299964" cy="487994"/>
          </a:xfrm>
          <a:custGeom>
            <a:avLst/>
            <a:gdLst>
              <a:gd name="connsiteX0" fmla="*/ 233732 w 299964"/>
              <a:gd name="connsiteY0" fmla="*/ 21 h 487994"/>
              <a:gd name="connsiteX1" fmla="*/ 279452 w 299964"/>
              <a:gd name="connsiteY1" fmla="*/ 132101 h 487994"/>
              <a:gd name="connsiteX2" fmla="*/ 101652 w 299964"/>
              <a:gd name="connsiteY2" fmla="*/ 213381 h 487994"/>
              <a:gd name="connsiteX3" fmla="*/ 198172 w 299964"/>
              <a:gd name="connsiteY3" fmla="*/ 187981 h 487994"/>
              <a:gd name="connsiteX4" fmla="*/ 52 w 299964"/>
              <a:gd name="connsiteY4" fmla="*/ 487701 h 487994"/>
              <a:gd name="connsiteX5" fmla="*/ 177852 w 299964"/>
              <a:gd name="connsiteY5" fmla="*/ 243861 h 487994"/>
              <a:gd name="connsiteX6" fmla="*/ 116892 w 299964"/>
              <a:gd name="connsiteY6" fmla="*/ 259101 h 487994"/>
              <a:gd name="connsiteX7" fmla="*/ 218492 w 299964"/>
              <a:gd name="connsiteY7" fmla="*/ 137181 h 487994"/>
              <a:gd name="connsiteX8" fmla="*/ 299772 w 299964"/>
              <a:gd name="connsiteY8" fmla="*/ 121941 h 487994"/>
              <a:gd name="connsiteX9" fmla="*/ 233732 w 299964"/>
              <a:gd name="connsiteY9" fmla="*/ 21 h 48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964" h="487994">
                <a:moveTo>
                  <a:pt x="233732" y="21"/>
                </a:moveTo>
                <a:cubicBezTo>
                  <a:pt x="230345" y="1714"/>
                  <a:pt x="301465" y="96541"/>
                  <a:pt x="279452" y="132101"/>
                </a:cubicBezTo>
                <a:cubicBezTo>
                  <a:pt x="257439" y="167661"/>
                  <a:pt x="115199" y="204068"/>
                  <a:pt x="101652" y="213381"/>
                </a:cubicBezTo>
                <a:cubicBezTo>
                  <a:pt x="88105" y="222694"/>
                  <a:pt x="215105" y="142261"/>
                  <a:pt x="198172" y="187981"/>
                </a:cubicBezTo>
                <a:cubicBezTo>
                  <a:pt x="181239" y="233701"/>
                  <a:pt x="3439" y="478388"/>
                  <a:pt x="52" y="487701"/>
                </a:cubicBezTo>
                <a:cubicBezTo>
                  <a:pt x="-3335" y="497014"/>
                  <a:pt x="158379" y="281961"/>
                  <a:pt x="177852" y="243861"/>
                </a:cubicBezTo>
                <a:cubicBezTo>
                  <a:pt x="197325" y="205761"/>
                  <a:pt x="110119" y="276881"/>
                  <a:pt x="116892" y="259101"/>
                </a:cubicBezTo>
                <a:cubicBezTo>
                  <a:pt x="123665" y="241321"/>
                  <a:pt x="188012" y="160041"/>
                  <a:pt x="218492" y="137181"/>
                </a:cubicBezTo>
                <a:cubicBezTo>
                  <a:pt x="248972" y="114321"/>
                  <a:pt x="295539" y="144801"/>
                  <a:pt x="299772" y="121941"/>
                </a:cubicBezTo>
                <a:cubicBezTo>
                  <a:pt x="304005" y="99081"/>
                  <a:pt x="237119" y="-1672"/>
                  <a:pt x="233732" y="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430FBE4A-6DA5-CBAF-2E25-D689A3D5B5CB}"/>
              </a:ext>
            </a:extLst>
          </p:cNvPr>
          <p:cNvSpPr/>
          <p:nvPr/>
        </p:nvSpPr>
        <p:spPr>
          <a:xfrm>
            <a:off x="5471070" y="8076868"/>
            <a:ext cx="637355" cy="361530"/>
          </a:xfrm>
          <a:custGeom>
            <a:avLst/>
            <a:gdLst>
              <a:gd name="connsiteX0" fmla="*/ 90 w 637355"/>
              <a:gd name="connsiteY0" fmla="*/ 76532 h 361530"/>
              <a:gd name="connsiteX1" fmla="*/ 86450 w 637355"/>
              <a:gd name="connsiteY1" fmla="*/ 91772 h 361530"/>
              <a:gd name="connsiteX2" fmla="*/ 335370 w 637355"/>
              <a:gd name="connsiteY2" fmla="*/ 239092 h 361530"/>
              <a:gd name="connsiteX3" fmla="*/ 188050 w 637355"/>
              <a:gd name="connsiteY3" fmla="*/ 269572 h 361530"/>
              <a:gd name="connsiteX4" fmla="*/ 457290 w 637355"/>
              <a:gd name="connsiteY4" fmla="*/ 361012 h 361530"/>
              <a:gd name="connsiteX5" fmla="*/ 289650 w 637355"/>
              <a:gd name="connsiteY5" fmla="*/ 305132 h 361530"/>
              <a:gd name="connsiteX6" fmla="*/ 188050 w 637355"/>
              <a:gd name="connsiteY6" fmla="*/ 269572 h 361530"/>
              <a:gd name="connsiteX7" fmla="*/ 635090 w 637355"/>
              <a:gd name="connsiteY7" fmla="*/ 254332 h 361530"/>
              <a:gd name="connsiteX8" fmla="*/ 370930 w 637355"/>
              <a:gd name="connsiteY8" fmla="*/ 234012 h 361530"/>
              <a:gd name="connsiteX9" fmla="*/ 589370 w 637355"/>
              <a:gd name="connsiteY9" fmla="*/ 332 h 361530"/>
              <a:gd name="connsiteX10" fmla="*/ 320130 w 637355"/>
              <a:gd name="connsiteY10" fmla="*/ 183212 h 361530"/>
              <a:gd name="connsiteX11" fmla="*/ 355690 w 637355"/>
              <a:gd name="connsiteY11" fmla="*/ 213692 h 361530"/>
              <a:gd name="connsiteX12" fmla="*/ 76290 w 637355"/>
              <a:gd name="connsiteY12" fmla="*/ 91772 h 361530"/>
              <a:gd name="connsiteX13" fmla="*/ 90 w 637355"/>
              <a:gd name="connsiteY13" fmla="*/ 76532 h 36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7355" h="361530">
                <a:moveTo>
                  <a:pt x="90" y="76532"/>
                </a:moveTo>
                <a:cubicBezTo>
                  <a:pt x="1783" y="76532"/>
                  <a:pt x="30570" y="64679"/>
                  <a:pt x="86450" y="91772"/>
                </a:cubicBezTo>
                <a:cubicBezTo>
                  <a:pt x="142330" y="118865"/>
                  <a:pt x="318437" y="209459"/>
                  <a:pt x="335370" y="239092"/>
                </a:cubicBezTo>
                <a:cubicBezTo>
                  <a:pt x="352303" y="268725"/>
                  <a:pt x="167730" y="249252"/>
                  <a:pt x="188050" y="269572"/>
                </a:cubicBezTo>
                <a:cubicBezTo>
                  <a:pt x="208370" y="289892"/>
                  <a:pt x="440357" y="355085"/>
                  <a:pt x="457290" y="361012"/>
                </a:cubicBezTo>
                <a:cubicBezTo>
                  <a:pt x="474223" y="366939"/>
                  <a:pt x="334523" y="320372"/>
                  <a:pt x="289650" y="305132"/>
                </a:cubicBezTo>
                <a:cubicBezTo>
                  <a:pt x="244777" y="289892"/>
                  <a:pt x="130477" y="278039"/>
                  <a:pt x="188050" y="269572"/>
                </a:cubicBezTo>
                <a:cubicBezTo>
                  <a:pt x="245623" y="261105"/>
                  <a:pt x="604610" y="260259"/>
                  <a:pt x="635090" y="254332"/>
                </a:cubicBezTo>
                <a:cubicBezTo>
                  <a:pt x="665570" y="248405"/>
                  <a:pt x="378550" y="276345"/>
                  <a:pt x="370930" y="234012"/>
                </a:cubicBezTo>
                <a:cubicBezTo>
                  <a:pt x="363310" y="191679"/>
                  <a:pt x="597837" y="8799"/>
                  <a:pt x="589370" y="332"/>
                </a:cubicBezTo>
                <a:cubicBezTo>
                  <a:pt x="580903" y="-8135"/>
                  <a:pt x="359077" y="147652"/>
                  <a:pt x="320130" y="183212"/>
                </a:cubicBezTo>
                <a:cubicBezTo>
                  <a:pt x="281183" y="218772"/>
                  <a:pt x="396330" y="228932"/>
                  <a:pt x="355690" y="213692"/>
                </a:cubicBezTo>
                <a:cubicBezTo>
                  <a:pt x="315050" y="198452"/>
                  <a:pt x="132170" y="116325"/>
                  <a:pt x="76290" y="91772"/>
                </a:cubicBezTo>
                <a:cubicBezTo>
                  <a:pt x="20410" y="67219"/>
                  <a:pt x="-1603" y="76532"/>
                  <a:pt x="90" y="7653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A473255F-4212-CC66-E815-CF8F65726985}"/>
              </a:ext>
            </a:extLst>
          </p:cNvPr>
          <p:cNvSpPr/>
          <p:nvPr/>
        </p:nvSpPr>
        <p:spPr>
          <a:xfrm>
            <a:off x="5919471" y="5607050"/>
            <a:ext cx="366212" cy="229825"/>
          </a:xfrm>
          <a:custGeom>
            <a:avLst/>
            <a:gdLst>
              <a:gd name="connsiteX0" fmla="*/ 306704 w 366212"/>
              <a:gd name="connsiteY0" fmla="*/ 0 h 229825"/>
              <a:gd name="connsiteX1" fmla="*/ 363854 w 366212"/>
              <a:gd name="connsiteY1" fmla="*/ 38100 h 229825"/>
              <a:gd name="connsiteX2" fmla="*/ 211454 w 366212"/>
              <a:gd name="connsiteY2" fmla="*/ 73025 h 229825"/>
              <a:gd name="connsiteX3" fmla="*/ 287654 w 366212"/>
              <a:gd name="connsiteY3" fmla="*/ 63500 h 229825"/>
              <a:gd name="connsiteX4" fmla="*/ 138429 w 366212"/>
              <a:gd name="connsiteY4" fmla="*/ 146050 h 229825"/>
              <a:gd name="connsiteX5" fmla="*/ 173354 w 366212"/>
              <a:gd name="connsiteY5" fmla="*/ 130175 h 229825"/>
              <a:gd name="connsiteX6" fmla="*/ 1904 w 366212"/>
              <a:gd name="connsiteY6" fmla="*/ 228600 h 229825"/>
              <a:gd name="connsiteX7" fmla="*/ 303529 w 366212"/>
              <a:gd name="connsiteY7" fmla="*/ 50800 h 229825"/>
              <a:gd name="connsiteX8" fmla="*/ 341629 w 366212"/>
              <a:gd name="connsiteY8" fmla="*/ 38100 h 229825"/>
              <a:gd name="connsiteX9" fmla="*/ 306704 w 366212"/>
              <a:gd name="connsiteY9" fmla="*/ 0 h 22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212" h="229825">
                <a:moveTo>
                  <a:pt x="306704" y="0"/>
                </a:moveTo>
                <a:cubicBezTo>
                  <a:pt x="310408" y="0"/>
                  <a:pt x="379729" y="25929"/>
                  <a:pt x="363854" y="38100"/>
                </a:cubicBezTo>
                <a:cubicBezTo>
                  <a:pt x="347979" y="50271"/>
                  <a:pt x="224154" y="68792"/>
                  <a:pt x="211454" y="73025"/>
                </a:cubicBezTo>
                <a:cubicBezTo>
                  <a:pt x="198754" y="77258"/>
                  <a:pt x="299825" y="51329"/>
                  <a:pt x="287654" y="63500"/>
                </a:cubicBezTo>
                <a:cubicBezTo>
                  <a:pt x="275483" y="75671"/>
                  <a:pt x="157479" y="134938"/>
                  <a:pt x="138429" y="146050"/>
                </a:cubicBezTo>
                <a:cubicBezTo>
                  <a:pt x="119379" y="157162"/>
                  <a:pt x="196108" y="116417"/>
                  <a:pt x="173354" y="130175"/>
                </a:cubicBezTo>
                <a:cubicBezTo>
                  <a:pt x="150600" y="143933"/>
                  <a:pt x="-19792" y="241829"/>
                  <a:pt x="1904" y="228600"/>
                </a:cubicBezTo>
                <a:cubicBezTo>
                  <a:pt x="23600" y="215371"/>
                  <a:pt x="246908" y="82550"/>
                  <a:pt x="303529" y="50800"/>
                </a:cubicBezTo>
                <a:cubicBezTo>
                  <a:pt x="360150" y="19050"/>
                  <a:pt x="337396" y="47096"/>
                  <a:pt x="341629" y="38100"/>
                </a:cubicBezTo>
                <a:cubicBezTo>
                  <a:pt x="345862" y="29104"/>
                  <a:pt x="303000" y="0"/>
                  <a:pt x="30670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F3C48990-26D6-51B7-2CF1-93424695D51D}"/>
              </a:ext>
            </a:extLst>
          </p:cNvPr>
          <p:cNvSpPr/>
          <p:nvPr/>
        </p:nvSpPr>
        <p:spPr>
          <a:xfrm>
            <a:off x="4487705" y="6136100"/>
            <a:ext cx="494746" cy="227357"/>
          </a:xfrm>
          <a:custGeom>
            <a:avLst/>
            <a:gdLst>
              <a:gd name="connsiteX0" fmla="*/ 360520 w 494746"/>
              <a:gd name="connsiteY0" fmla="*/ 7525 h 227357"/>
              <a:gd name="connsiteX1" fmla="*/ 458945 w 494746"/>
              <a:gd name="connsiteY1" fmla="*/ 4350 h 227357"/>
              <a:gd name="connsiteX2" fmla="*/ 239870 w 494746"/>
              <a:gd name="connsiteY2" fmla="*/ 64675 h 227357"/>
              <a:gd name="connsiteX3" fmla="*/ 249395 w 494746"/>
              <a:gd name="connsiteY3" fmla="*/ 58325 h 227357"/>
              <a:gd name="connsiteX4" fmla="*/ 103345 w 494746"/>
              <a:gd name="connsiteY4" fmla="*/ 194850 h 227357"/>
              <a:gd name="connsiteX5" fmla="*/ 166845 w 494746"/>
              <a:gd name="connsiteY5" fmla="*/ 128175 h 227357"/>
              <a:gd name="connsiteX6" fmla="*/ 1745 w 494746"/>
              <a:gd name="connsiteY6" fmla="*/ 226600 h 227357"/>
              <a:gd name="connsiteX7" fmla="*/ 290670 w 494746"/>
              <a:gd name="connsiteY7" fmla="*/ 64675 h 227357"/>
              <a:gd name="connsiteX8" fmla="*/ 281145 w 494746"/>
              <a:gd name="connsiteY8" fmla="*/ 55150 h 227357"/>
              <a:gd name="connsiteX9" fmla="*/ 493870 w 494746"/>
              <a:gd name="connsiteY9" fmla="*/ 29750 h 227357"/>
              <a:gd name="connsiteX10" fmla="*/ 360520 w 494746"/>
              <a:gd name="connsiteY10" fmla="*/ 7525 h 22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4746" h="227357">
                <a:moveTo>
                  <a:pt x="360520" y="7525"/>
                </a:moveTo>
                <a:cubicBezTo>
                  <a:pt x="354699" y="3292"/>
                  <a:pt x="479053" y="-5175"/>
                  <a:pt x="458945" y="4350"/>
                </a:cubicBezTo>
                <a:cubicBezTo>
                  <a:pt x="438837" y="13875"/>
                  <a:pt x="239870" y="64675"/>
                  <a:pt x="239870" y="64675"/>
                </a:cubicBezTo>
                <a:cubicBezTo>
                  <a:pt x="204945" y="73671"/>
                  <a:pt x="272149" y="36629"/>
                  <a:pt x="249395" y="58325"/>
                </a:cubicBezTo>
                <a:cubicBezTo>
                  <a:pt x="226641" y="80021"/>
                  <a:pt x="117103" y="183208"/>
                  <a:pt x="103345" y="194850"/>
                </a:cubicBezTo>
                <a:cubicBezTo>
                  <a:pt x="89587" y="206492"/>
                  <a:pt x="183778" y="122883"/>
                  <a:pt x="166845" y="128175"/>
                </a:cubicBezTo>
                <a:cubicBezTo>
                  <a:pt x="149912" y="133467"/>
                  <a:pt x="-18893" y="237183"/>
                  <a:pt x="1745" y="226600"/>
                </a:cubicBezTo>
                <a:cubicBezTo>
                  <a:pt x="22382" y="216017"/>
                  <a:pt x="244103" y="93250"/>
                  <a:pt x="290670" y="64675"/>
                </a:cubicBezTo>
                <a:cubicBezTo>
                  <a:pt x="337237" y="36100"/>
                  <a:pt x="247278" y="60971"/>
                  <a:pt x="281145" y="55150"/>
                </a:cubicBezTo>
                <a:cubicBezTo>
                  <a:pt x="315012" y="49329"/>
                  <a:pt x="480641" y="37158"/>
                  <a:pt x="493870" y="29750"/>
                </a:cubicBezTo>
                <a:cubicBezTo>
                  <a:pt x="507099" y="22342"/>
                  <a:pt x="366341" y="11758"/>
                  <a:pt x="360520" y="75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C8800B91-CC0A-CCE8-E778-E8B9EA5BE2DC}"/>
              </a:ext>
            </a:extLst>
          </p:cNvPr>
          <p:cNvSpPr/>
          <p:nvPr/>
        </p:nvSpPr>
        <p:spPr>
          <a:xfrm>
            <a:off x="4207948" y="6740322"/>
            <a:ext cx="68942" cy="109975"/>
          </a:xfrm>
          <a:custGeom>
            <a:avLst/>
            <a:gdLst>
              <a:gd name="connsiteX0" fmla="*/ 24327 w 68942"/>
              <a:gd name="connsiteY0" fmla="*/ 203 h 109975"/>
              <a:gd name="connsiteX1" fmla="*/ 21152 w 68942"/>
              <a:gd name="connsiteY1" fmla="*/ 76403 h 109975"/>
              <a:gd name="connsiteX2" fmla="*/ 68777 w 68942"/>
              <a:gd name="connsiteY2" fmla="*/ 104978 h 109975"/>
              <a:gd name="connsiteX3" fmla="*/ 2102 w 68942"/>
              <a:gd name="connsiteY3" fmla="*/ 101803 h 109975"/>
              <a:gd name="connsiteX4" fmla="*/ 24327 w 68942"/>
              <a:gd name="connsiteY4" fmla="*/ 203 h 10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42" h="109975">
                <a:moveTo>
                  <a:pt x="24327" y="203"/>
                </a:moveTo>
                <a:cubicBezTo>
                  <a:pt x="27502" y="-4030"/>
                  <a:pt x="13744" y="58941"/>
                  <a:pt x="21152" y="76403"/>
                </a:cubicBezTo>
                <a:cubicBezTo>
                  <a:pt x="28560" y="93865"/>
                  <a:pt x="71952" y="100745"/>
                  <a:pt x="68777" y="104978"/>
                </a:cubicBezTo>
                <a:cubicBezTo>
                  <a:pt x="65602" y="109211"/>
                  <a:pt x="12156" y="115032"/>
                  <a:pt x="2102" y="101803"/>
                </a:cubicBezTo>
                <a:cubicBezTo>
                  <a:pt x="-7952" y="88574"/>
                  <a:pt x="21152" y="4436"/>
                  <a:pt x="24327" y="2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A265950E-DFCD-9904-E77D-AF7EAF5E97C2}"/>
              </a:ext>
            </a:extLst>
          </p:cNvPr>
          <p:cNvSpPr/>
          <p:nvPr/>
        </p:nvSpPr>
        <p:spPr>
          <a:xfrm>
            <a:off x="4540215" y="6603891"/>
            <a:ext cx="210787" cy="327173"/>
          </a:xfrm>
          <a:custGeom>
            <a:avLst/>
            <a:gdLst>
              <a:gd name="connsiteX0" fmla="*/ 35 w 210787"/>
              <a:gd name="connsiteY0" fmla="*/ 109 h 327173"/>
              <a:gd name="connsiteX1" fmla="*/ 196885 w 210787"/>
              <a:gd name="connsiteY1" fmla="*/ 203309 h 327173"/>
              <a:gd name="connsiteX2" fmla="*/ 152435 w 210787"/>
              <a:gd name="connsiteY2" fmla="*/ 327134 h 327173"/>
              <a:gd name="connsiteX3" fmla="*/ 209585 w 210787"/>
              <a:gd name="connsiteY3" fmla="*/ 216009 h 327173"/>
              <a:gd name="connsiteX4" fmla="*/ 190535 w 210787"/>
              <a:gd name="connsiteY4" fmla="*/ 149334 h 327173"/>
              <a:gd name="connsiteX5" fmla="*/ 181010 w 210787"/>
              <a:gd name="connsiteY5" fmla="*/ 174734 h 327173"/>
              <a:gd name="connsiteX6" fmla="*/ 35 w 210787"/>
              <a:gd name="connsiteY6" fmla="*/ 109 h 32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787" h="327173">
                <a:moveTo>
                  <a:pt x="35" y="109"/>
                </a:moveTo>
                <a:cubicBezTo>
                  <a:pt x="2681" y="4871"/>
                  <a:pt x="171485" y="148805"/>
                  <a:pt x="196885" y="203309"/>
                </a:cubicBezTo>
                <a:cubicBezTo>
                  <a:pt x="222285" y="257813"/>
                  <a:pt x="150318" y="325017"/>
                  <a:pt x="152435" y="327134"/>
                </a:cubicBezTo>
                <a:cubicBezTo>
                  <a:pt x="154552" y="329251"/>
                  <a:pt x="203235" y="245642"/>
                  <a:pt x="209585" y="216009"/>
                </a:cubicBezTo>
                <a:cubicBezTo>
                  <a:pt x="215935" y="186376"/>
                  <a:pt x="195297" y="156213"/>
                  <a:pt x="190535" y="149334"/>
                </a:cubicBezTo>
                <a:cubicBezTo>
                  <a:pt x="185773" y="142455"/>
                  <a:pt x="219110" y="202251"/>
                  <a:pt x="181010" y="174734"/>
                </a:cubicBezTo>
                <a:cubicBezTo>
                  <a:pt x="142910" y="147217"/>
                  <a:pt x="-2611" y="-4653"/>
                  <a:pt x="35" y="10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18AF1A32-5EBF-3F26-3AA0-BE4C118D3618}"/>
              </a:ext>
            </a:extLst>
          </p:cNvPr>
          <p:cNvSpPr/>
          <p:nvPr/>
        </p:nvSpPr>
        <p:spPr>
          <a:xfrm>
            <a:off x="6210300" y="6022958"/>
            <a:ext cx="99295" cy="190607"/>
          </a:xfrm>
          <a:custGeom>
            <a:avLst/>
            <a:gdLst>
              <a:gd name="connsiteX0" fmla="*/ 0 w 99295"/>
              <a:gd name="connsiteY0" fmla="*/ 17 h 190607"/>
              <a:gd name="connsiteX1" fmla="*/ 98425 w 99295"/>
              <a:gd name="connsiteY1" fmla="*/ 136542 h 190607"/>
              <a:gd name="connsiteX2" fmla="*/ 50800 w 99295"/>
              <a:gd name="connsiteY2" fmla="*/ 190517 h 190607"/>
              <a:gd name="connsiteX3" fmla="*/ 98425 w 99295"/>
              <a:gd name="connsiteY3" fmla="*/ 146067 h 190607"/>
              <a:gd name="connsiteX4" fmla="*/ 0 w 99295"/>
              <a:gd name="connsiteY4" fmla="*/ 17 h 19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95" h="190607">
                <a:moveTo>
                  <a:pt x="0" y="17"/>
                </a:moveTo>
                <a:cubicBezTo>
                  <a:pt x="0" y="-1570"/>
                  <a:pt x="89958" y="104792"/>
                  <a:pt x="98425" y="136542"/>
                </a:cubicBezTo>
                <a:cubicBezTo>
                  <a:pt x="106892" y="168292"/>
                  <a:pt x="50800" y="188930"/>
                  <a:pt x="50800" y="190517"/>
                </a:cubicBezTo>
                <a:cubicBezTo>
                  <a:pt x="50800" y="192104"/>
                  <a:pt x="104775" y="172525"/>
                  <a:pt x="98425" y="146067"/>
                </a:cubicBezTo>
                <a:cubicBezTo>
                  <a:pt x="92075" y="119609"/>
                  <a:pt x="0" y="1604"/>
                  <a:pt x="0" y="1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BCD48687-786A-308A-5E74-05FC67CB8966}"/>
              </a:ext>
            </a:extLst>
          </p:cNvPr>
          <p:cNvSpPr/>
          <p:nvPr/>
        </p:nvSpPr>
        <p:spPr>
          <a:xfrm>
            <a:off x="6137242" y="6197598"/>
            <a:ext cx="50839" cy="127024"/>
          </a:xfrm>
          <a:custGeom>
            <a:avLst/>
            <a:gdLst>
              <a:gd name="connsiteX0" fmla="*/ 33 w 50839"/>
              <a:gd name="connsiteY0" fmla="*/ 2 h 127024"/>
              <a:gd name="connsiteX1" fmla="*/ 12733 w 50839"/>
              <a:gd name="connsiteY1" fmla="*/ 95252 h 127024"/>
              <a:gd name="connsiteX2" fmla="*/ 50833 w 50839"/>
              <a:gd name="connsiteY2" fmla="*/ 127002 h 127024"/>
              <a:gd name="connsiteX3" fmla="*/ 9558 w 50839"/>
              <a:gd name="connsiteY3" fmla="*/ 98427 h 127024"/>
              <a:gd name="connsiteX4" fmla="*/ 33 w 50839"/>
              <a:gd name="connsiteY4" fmla="*/ 2 h 12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39" h="127024">
                <a:moveTo>
                  <a:pt x="33" y="2"/>
                </a:moveTo>
                <a:cubicBezTo>
                  <a:pt x="562" y="-527"/>
                  <a:pt x="4266" y="74085"/>
                  <a:pt x="12733" y="95252"/>
                </a:cubicBezTo>
                <a:cubicBezTo>
                  <a:pt x="21200" y="116419"/>
                  <a:pt x="51362" y="126473"/>
                  <a:pt x="50833" y="127002"/>
                </a:cubicBezTo>
                <a:cubicBezTo>
                  <a:pt x="50304" y="127531"/>
                  <a:pt x="13791" y="118535"/>
                  <a:pt x="9558" y="98427"/>
                </a:cubicBezTo>
                <a:cubicBezTo>
                  <a:pt x="5325" y="78319"/>
                  <a:pt x="-496" y="531"/>
                  <a:pt x="33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71390B5E-8279-3AFA-88ED-82EBAA227CB9}"/>
              </a:ext>
            </a:extLst>
          </p:cNvPr>
          <p:cNvSpPr/>
          <p:nvPr/>
        </p:nvSpPr>
        <p:spPr>
          <a:xfrm>
            <a:off x="4559258" y="7116607"/>
            <a:ext cx="103343" cy="211277"/>
          </a:xfrm>
          <a:custGeom>
            <a:avLst/>
            <a:gdLst>
              <a:gd name="connsiteX0" fmla="*/ 30789 w 103343"/>
              <a:gd name="connsiteY0" fmla="*/ 72 h 211277"/>
              <a:gd name="connsiteX1" fmla="*/ 12742 w 103343"/>
              <a:gd name="connsiteY1" fmla="*/ 126404 h 211277"/>
              <a:gd name="connsiteX2" fmla="*/ 102979 w 103343"/>
              <a:gd name="connsiteY2" fmla="*/ 210625 h 211277"/>
              <a:gd name="connsiteX3" fmla="*/ 42821 w 103343"/>
              <a:gd name="connsiteY3" fmla="*/ 162498 h 211277"/>
              <a:gd name="connsiteX4" fmla="*/ 710 w 103343"/>
              <a:gd name="connsiteY4" fmla="*/ 108356 h 211277"/>
              <a:gd name="connsiteX5" fmla="*/ 30789 w 103343"/>
              <a:gd name="connsiteY5" fmla="*/ 72 h 21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343" h="211277">
                <a:moveTo>
                  <a:pt x="30789" y="72"/>
                </a:moveTo>
                <a:cubicBezTo>
                  <a:pt x="32794" y="3080"/>
                  <a:pt x="710" y="91312"/>
                  <a:pt x="12742" y="126404"/>
                </a:cubicBezTo>
                <a:cubicBezTo>
                  <a:pt x="24774" y="161496"/>
                  <a:pt x="97966" y="204609"/>
                  <a:pt x="102979" y="210625"/>
                </a:cubicBezTo>
                <a:cubicBezTo>
                  <a:pt x="107992" y="216641"/>
                  <a:pt x="59866" y="179543"/>
                  <a:pt x="42821" y="162498"/>
                </a:cubicBezTo>
                <a:cubicBezTo>
                  <a:pt x="25776" y="145453"/>
                  <a:pt x="6726" y="128409"/>
                  <a:pt x="710" y="108356"/>
                </a:cubicBezTo>
                <a:cubicBezTo>
                  <a:pt x="-5306" y="88303"/>
                  <a:pt x="28784" y="-2936"/>
                  <a:pt x="30789" y="7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3313F343-AFE5-57EF-3840-1B6886DBDA0F}"/>
              </a:ext>
            </a:extLst>
          </p:cNvPr>
          <p:cNvSpPr/>
          <p:nvPr/>
        </p:nvSpPr>
        <p:spPr>
          <a:xfrm>
            <a:off x="4770450" y="7188857"/>
            <a:ext cx="121036" cy="162455"/>
          </a:xfrm>
          <a:custGeom>
            <a:avLst/>
            <a:gdLst>
              <a:gd name="connsiteX0" fmla="*/ 71 w 121036"/>
              <a:gd name="connsiteY0" fmla="*/ 11 h 162455"/>
              <a:gd name="connsiteX1" fmla="*/ 102339 w 121036"/>
              <a:gd name="connsiteY1" fmla="*/ 90248 h 162455"/>
              <a:gd name="connsiteX2" fmla="*/ 72261 w 121036"/>
              <a:gd name="connsiteY2" fmla="*/ 162438 h 162455"/>
              <a:gd name="connsiteX3" fmla="*/ 120387 w 121036"/>
              <a:gd name="connsiteY3" fmla="*/ 96264 h 162455"/>
              <a:gd name="connsiteX4" fmla="*/ 71 w 121036"/>
              <a:gd name="connsiteY4" fmla="*/ 11 h 16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36" h="162455">
                <a:moveTo>
                  <a:pt x="71" y="11"/>
                </a:moveTo>
                <a:cubicBezTo>
                  <a:pt x="-2937" y="-992"/>
                  <a:pt x="90307" y="63177"/>
                  <a:pt x="102339" y="90248"/>
                </a:cubicBezTo>
                <a:cubicBezTo>
                  <a:pt x="114371" y="117319"/>
                  <a:pt x="69253" y="161435"/>
                  <a:pt x="72261" y="162438"/>
                </a:cubicBezTo>
                <a:cubicBezTo>
                  <a:pt x="75269" y="163441"/>
                  <a:pt x="127405" y="121330"/>
                  <a:pt x="120387" y="96264"/>
                </a:cubicBezTo>
                <a:cubicBezTo>
                  <a:pt x="113369" y="71198"/>
                  <a:pt x="3079" y="1014"/>
                  <a:pt x="71" y="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1852F511-1A55-46B1-61AA-C78D5BD77184}"/>
              </a:ext>
            </a:extLst>
          </p:cNvPr>
          <p:cNvSpPr/>
          <p:nvPr/>
        </p:nvSpPr>
        <p:spPr>
          <a:xfrm>
            <a:off x="5184938" y="7272740"/>
            <a:ext cx="97374" cy="236668"/>
          </a:xfrm>
          <a:custGeom>
            <a:avLst/>
            <a:gdLst>
              <a:gd name="connsiteX0" fmla="*/ 96925 w 97374"/>
              <a:gd name="connsiteY0" fmla="*/ 349 h 236668"/>
              <a:gd name="connsiteX1" fmla="*/ 36767 w 97374"/>
              <a:gd name="connsiteY1" fmla="*/ 180823 h 236668"/>
              <a:gd name="connsiteX2" fmla="*/ 36767 w 97374"/>
              <a:gd name="connsiteY2" fmla="*/ 126681 h 236668"/>
              <a:gd name="connsiteX3" fmla="*/ 673 w 97374"/>
              <a:gd name="connsiteY3" fmla="*/ 234965 h 236668"/>
              <a:gd name="connsiteX4" fmla="*/ 96925 w 97374"/>
              <a:gd name="connsiteY4" fmla="*/ 349 h 23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374" h="236668">
                <a:moveTo>
                  <a:pt x="96925" y="349"/>
                </a:moveTo>
                <a:cubicBezTo>
                  <a:pt x="102941" y="-8675"/>
                  <a:pt x="46793" y="159768"/>
                  <a:pt x="36767" y="180823"/>
                </a:cubicBezTo>
                <a:cubicBezTo>
                  <a:pt x="26741" y="201878"/>
                  <a:pt x="42783" y="117657"/>
                  <a:pt x="36767" y="126681"/>
                </a:cubicBezTo>
                <a:cubicBezTo>
                  <a:pt x="30751" y="135705"/>
                  <a:pt x="-5343" y="252010"/>
                  <a:pt x="673" y="234965"/>
                </a:cubicBezTo>
                <a:cubicBezTo>
                  <a:pt x="6689" y="217920"/>
                  <a:pt x="90909" y="9373"/>
                  <a:pt x="96925" y="34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4C35E6B0-90CF-524E-6D1E-365C2794D8C8}"/>
              </a:ext>
            </a:extLst>
          </p:cNvPr>
          <p:cNvSpPr/>
          <p:nvPr/>
        </p:nvSpPr>
        <p:spPr>
          <a:xfrm>
            <a:off x="5340512" y="7934244"/>
            <a:ext cx="461625" cy="102866"/>
          </a:xfrm>
          <a:custGeom>
            <a:avLst/>
            <a:gdLst>
              <a:gd name="connsiteX0" fmla="*/ 1509 w 461625"/>
              <a:gd name="connsiteY0" fmla="*/ 582 h 102866"/>
              <a:gd name="connsiteX1" fmla="*/ 458709 w 461625"/>
              <a:gd name="connsiteY1" fmla="*/ 36677 h 102866"/>
              <a:gd name="connsiteX2" fmla="*/ 206046 w 461625"/>
              <a:gd name="connsiteY2" fmla="*/ 102851 h 102866"/>
              <a:gd name="connsiteX3" fmla="*/ 392535 w 461625"/>
              <a:gd name="connsiteY3" fmla="*/ 42693 h 102866"/>
              <a:gd name="connsiteX4" fmla="*/ 314330 w 461625"/>
              <a:gd name="connsiteY4" fmla="*/ 18630 h 102866"/>
              <a:gd name="connsiteX5" fmla="*/ 1509 w 461625"/>
              <a:gd name="connsiteY5" fmla="*/ 582 h 10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625" h="102866">
                <a:moveTo>
                  <a:pt x="1509" y="582"/>
                </a:moveTo>
                <a:cubicBezTo>
                  <a:pt x="25572" y="3590"/>
                  <a:pt x="424620" y="19632"/>
                  <a:pt x="458709" y="36677"/>
                </a:cubicBezTo>
                <a:cubicBezTo>
                  <a:pt x="492798" y="53722"/>
                  <a:pt x="217075" y="101848"/>
                  <a:pt x="206046" y="102851"/>
                </a:cubicBezTo>
                <a:cubicBezTo>
                  <a:pt x="195017" y="103854"/>
                  <a:pt x="374488" y="56730"/>
                  <a:pt x="392535" y="42693"/>
                </a:cubicBezTo>
                <a:cubicBezTo>
                  <a:pt x="410582" y="28656"/>
                  <a:pt x="380504" y="30662"/>
                  <a:pt x="314330" y="18630"/>
                </a:cubicBezTo>
                <a:cubicBezTo>
                  <a:pt x="248156" y="6598"/>
                  <a:pt x="-22554" y="-2426"/>
                  <a:pt x="1509" y="58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327C1FC0-0535-8297-C172-EE252DD82CB4}"/>
              </a:ext>
            </a:extLst>
          </p:cNvPr>
          <p:cNvSpPr/>
          <p:nvPr/>
        </p:nvSpPr>
        <p:spPr>
          <a:xfrm>
            <a:off x="4527326" y="7711939"/>
            <a:ext cx="587565" cy="320301"/>
          </a:xfrm>
          <a:custGeom>
            <a:avLst/>
            <a:gdLst>
              <a:gd name="connsiteX0" fmla="*/ 134911 w 587565"/>
              <a:gd name="connsiteY0" fmla="*/ 303 h 320301"/>
              <a:gd name="connsiteX1" fmla="*/ 80769 w 587565"/>
              <a:gd name="connsiteY1" fmla="*/ 108587 h 320301"/>
              <a:gd name="connsiteX2" fmla="*/ 225148 w 587565"/>
              <a:gd name="connsiteY2" fmla="*/ 174761 h 320301"/>
              <a:gd name="connsiteX3" fmla="*/ 177021 w 587565"/>
              <a:gd name="connsiteY3" fmla="*/ 156714 h 320301"/>
              <a:gd name="connsiteX4" fmla="*/ 586095 w 587565"/>
              <a:gd name="connsiteY4" fmla="*/ 319140 h 320301"/>
              <a:gd name="connsiteX5" fmla="*/ 303353 w 587565"/>
              <a:gd name="connsiteY5" fmla="*/ 222887 h 320301"/>
              <a:gd name="connsiteX6" fmla="*/ 26627 w 587565"/>
              <a:gd name="connsiteY6" fmla="*/ 96556 h 320301"/>
              <a:gd name="connsiteX7" fmla="*/ 26627 w 587565"/>
              <a:gd name="connsiteY7" fmla="*/ 144682 h 320301"/>
              <a:gd name="connsiteX8" fmla="*/ 134911 w 587565"/>
              <a:gd name="connsiteY8" fmla="*/ 303 h 32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7565" h="320301">
                <a:moveTo>
                  <a:pt x="134911" y="303"/>
                </a:moveTo>
                <a:cubicBezTo>
                  <a:pt x="143935" y="-5713"/>
                  <a:pt x="65730" y="79511"/>
                  <a:pt x="80769" y="108587"/>
                </a:cubicBezTo>
                <a:cubicBezTo>
                  <a:pt x="95808" y="137663"/>
                  <a:pt x="209106" y="166740"/>
                  <a:pt x="225148" y="174761"/>
                </a:cubicBezTo>
                <a:cubicBezTo>
                  <a:pt x="241190" y="182782"/>
                  <a:pt x="177021" y="156714"/>
                  <a:pt x="177021" y="156714"/>
                </a:cubicBezTo>
                <a:lnTo>
                  <a:pt x="586095" y="319140"/>
                </a:lnTo>
                <a:cubicBezTo>
                  <a:pt x="607150" y="330169"/>
                  <a:pt x="396598" y="259984"/>
                  <a:pt x="303353" y="222887"/>
                </a:cubicBezTo>
                <a:cubicBezTo>
                  <a:pt x="210108" y="185790"/>
                  <a:pt x="72748" y="109590"/>
                  <a:pt x="26627" y="96556"/>
                </a:cubicBezTo>
                <a:cubicBezTo>
                  <a:pt x="-19494" y="83522"/>
                  <a:pt x="3567" y="159721"/>
                  <a:pt x="26627" y="144682"/>
                </a:cubicBezTo>
                <a:cubicBezTo>
                  <a:pt x="49687" y="129643"/>
                  <a:pt x="125887" y="6319"/>
                  <a:pt x="134911" y="3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58C655A8-ED68-783A-3354-1B20AE017A76}"/>
              </a:ext>
            </a:extLst>
          </p:cNvPr>
          <p:cNvSpPr/>
          <p:nvPr/>
        </p:nvSpPr>
        <p:spPr>
          <a:xfrm>
            <a:off x="4800108" y="6701522"/>
            <a:ext cx="116469" cy="397114"/>
          </a:xfrm>
          <a:custGeom>
            <a:avLst/>
            <a:gdLst>
              <a:gd name="connsiteX0" fmla="*/ 492 w 116469"/>
              <a:gd name="connsiteY0" fmla="*/ 67 h 397114"/>
              <a:gd name="connsiteX1" fmla="*/ 72681 w 116469"/>
              <a:gd name="connsiteY1" fmla="*/ 126399 h 397114"/>
              <a:gd name="connsiteX2" fmla="*/ 54634 w 116469"/>
              <a:gd name="connsiteY2" fmla="*/ 186557 h 397114"/>
              <a:gd name="connsiteX3" fmla="*/ 102760 w 116469"/>
              <a:gd name="connsiteY3" fmla="*/ 162494 h 397114"/>
              <a:gd name="connsiteX4" fmla="*/ 114792 w 116469"/>
              <a:gd name="connsiteY4" fmla="*/ 397110 h 397114"/>
              <a:gd name="connsiteX5" fmla="*/ 102760 w 116469"/>
              <a:gd name="connsiteY5" fmla="*/ 168510 h 397114"/>
              <a:gd name="connsiteX6" fmla="*/ 84713 w 116469"/>
              <a:gd name="connsiteY6" fmla="*/ 126399 h 397114"/>
              <a:gd name="connsiteX7" fmla="*/ 114792 w 116469"/>
              <a:gd name="connsiteY7" fmla="*/ 144446 h 397114"/>
              <a:gd name="connsiteX8" fmla="*/ 492 w 116469"/>
              <a:gd name="connsiteY8" fmla="*/ 67 h 39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469" h="397114">
                <a:moveTo>
                  <a:pt x="492" y="67"/>
                </a:moveTo>
                <a:cubicBezTo>
                  <a:pt x="-6527" y="-2941"/>
                  <a:pt x="63657" y="95318"/>
                  <a:pt x="72681" y="126399"/>
                </a:cubicBezTo>
                <a:cubicBezTo>
                  <a:pt x="81705" y="157480"/>
                  <a:pt x="49621" y="180541"/>
                  <a:pt x="54634" y="186557"/>
                </a:cubicBezTo>
                <a:cubicBezTo>
                  <a:pt x="59647" y="192573"/>
                  <a:pt x="92734" y="127402"/>
                  <a:pt x="102760" y="162494"/>
                </a:cubicBezTo>
                <a:cubicBezTo>
                  <a:pt x="112786" y="197586"/>
                  <a:pt x="114792" y="396107"/>
                  <a:pt x="114792" y="397110"/>
                </a:cubicBezTo>
                <a:cubicBezTo>
                  <a:pt x="114792" y="398113"/>
                  <a:pt x="107773" y="213628"/>
                  <a:pt x="102760" y="168510"/>
                </a:cubicBezTo>
                <a:cubicBezTo>
                  <a:pt x="97747" y="123392"/>
                  <a:pt x="82708" y="130410"/>
                  <a:pt x="84713" y="126399"/>
                </a:cubicBezTo>
                <a:cubicBezTo>
                  <a:pt x="86718" y="122388"/>
                  <a:pt x="124818" y="162493"/>
                  <a:pt x="114792" y="144446"/>
                </a:cubicBezTo>
                <a:cubicBezTo>
                  <a:pt x="104766" y="126399"/>
                  <a:pt x="7511" y="3075"/>
                  <a:pt x="492" y="6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6BF9DB82-C77E-7225-4252-A7BBE5F09173}"/>
              </a:ext>
            </a:extLst>
          </p:cNvPr>
          <p:cNvSpPr/>
          <p:nvPr/>
        </p:nvSpPr>
        <p:spPr>
          <a:xfrm>
            <a:off x="3771608" y="5859261"/>
            <a:ext cx="331477" cy="553650"/>
          </a:xfrm>
          <a:custGeom>
            <a:avLst/>
            <a:gdLst>
              <a:gd name="connsiteX0" fmla="*/ 331160 w 331477"/>
              <a:gd name="connsiteY0" fmla="*/ 118 h 553650"/>
              <a:gd name="connsiteX1" fmla="*/ 174750 w 331477"/>
              <a:gd name="connsiteY1" fmla="*/ 282860 h 553650"/>
              <a:gd name="connsiteX2" fmla="*/ 222876 w 331477"/>
              <a:gd name="connsiteY2" fmla="*/ 186607 h 553650"/>
              <a:gd name="connsiteX3" fmla="*/ 108576 w 331477"/>
              <a:gd name="connsiteY3" fmla="*/ 481381 h 553650"/>
              <a:gd name="connsiteX4" fmla="*/ 132639 w 331477"/>
              <a:gd name="connsiteY4" fmla="*/ 397160 h 553650"/>
              <a:gd name="connsiteX5" fmla="*/ 292 w 331477"/>
              <a:gd name="connsiteY5" fmla="*/ 553571 h 553650"/>
              <a:gd name="connsiteX6" fmla="*/ 174750 w 331477"/>
              <a:gd name="connsiteY6" fmla="*/ 373097 h 553650"/>
              <a:gd name="connsiteX7" fmla="*/ 156703 w 331477"/>
              <a:gd name="connsiteY7" fmla="*/ 391144 h 553650"/>
              <a:gd name="connsiteX8" fmla="*/ 258971 w 331477"/>
              <a:gd name="connsiteY8" fmla="*/ 192623 h 553650"/>
              <a:gd name="connsiteX9" fmla="*/ 204829 w 331477"/>
              <a:gd name="connsiteY9" fmla="*/ 228718 h 553650"/>
              <a:gd name="connsiteX10" fmla="*/ 198813 w 331477"/>
              <a:gd name="connsiteY10" fmla="*/ 192623 h 553650"/>
              <a:gd name="connsiteX11" fmla="*/ 126624 w 331477"/>
              <a:gd name="connsiteY11" fmla="*/ 246765 h 553650"/>
              <a:gd name="connsiteX12" fmla="*/ 331160 w 331477"/>
              <a:gd name="connsiteY12" fmla="*/ 118 h 55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1477" h="553650">
                <a:moveTo>
                  <a:pt x="331160" y="118"/>
                </a:moveTo>
                <a:cubicBezTo>
                  <a:pt x="339181" y="6134"/>
                  <a:pt x="192797" y="251779"/>
                  <a:pt x="174750" y="282860"/>
                </a:cubicBezTo>
                <a:cubicBezTo>
                  <a:pt x="156703" y="313941"/>
                  <a:pt x="233905" y="153520"/>
                  <a:pt x="222876" y="186607"/>
                </a:cubicBezTo>
                <a:cubicBezTo>
                  <a:pt x="211847" y="219694"/>
                  <a:pt x="123615" y="446289"/>
                  <a:pt x="108576" y="481381"/>
                </a:cubicBezTo>
                <a:cubicBezTo>
                  <a:pt x="93536" y="516473"/>
                  <a:pt x="150686" y="385128"/>
                  <a:pt x="132639" y="397160"/>
                </a:cubicBezTo>
                <a:cubicBezTo>
                  <a:pt x="114592" y="409192"/>
                  <a:pt x="-6726" y="557581"/>
                  <a:pt x="292" y="553571"/>
                </a:cubicBezTo>
                <a:cubicBezTo>
                  <a:pt x="7310" y="549561"/>
                  <a:pt x="174750" y="373097"/>
                  <a:pt x="174750" y="373097"/>
                </a:cubicBezTo>
                <a:cubicBezTo>
                  <a:pt x="200818" y="346026"/>
                  <a:pt x="142666" y="421223"/>
                  <a:pt x="156703" y="391144"/>
                </a:cubicBezTo>
                <a:cubicBezTo>
                  <a:pt x="170740" y="361065"/>
                  <a:pt x="250950" y="219694"/>
                  <a:pt x="258971" y="192623"/>
                </a:cubicBezTo>
                <a:cubicBezTo>
                  <a:pt x="266992" y="165552"/>
                  <a:pt x="214855" y="228718"/>
                  <a:pt x="204829" y="228718"/>
                </a:cubicBezTo>
                <a:cubicBezTo>
                  <a:pt x="194803" y="228718"/>
                  <a:pt x="211847" y="189615"/>
                  <a:pt x="198813" y="192623"/>
                </a:cubicBezTo>
                <a:cubicBezTo>
                  <a:pt x="185779" y="195631"/>
                  <a:pt x="104566" y="273836"/>
                  <a:pt x="126624" y="246765"/>
                </a:cubicBezTo>
                <a:cubicBezTo>
                  <a:pt x="148682" y="219694"/>
                  <a:pt x="323139" y="-5898"/>
                  <a:pt x="331160" y="1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BF20B534-2E2E-8988-30B9-F44E759B9986}"/>
              </a:ext>
            </a:extLst>
          </p:cNvPr>
          <p:cNvSpPr/>
          <p:nvPr/>
        </p:nvSpPr>
        <p:spPr>
          <a:xfrm>
            <a:off x="6256398" y="7198915"/>
            <a:ext cx="355650" cy="976552"/>
          </a:xfrm>
          <a:custGeom>
            <a:avLst/>
            <a:gdLst>
              <a:gd name="connsiteX0" fmla="*/ 354955 w 355650"/>
              <a:gd name="connsiteY0" fmla="*/ 1985 h 976552"/>
              <a:gd name="connsiteX1" fmla="*/ 18070 w 355650"/>
              <a:gd name="connsiteY1" fmla="*/ 513327 h 976552"/>
              <a:gd name="connsiteX2" fmla="*/ 54165 w 355650"/>
              <a:gd name="connsiteY2" fmla="*/ 465201 h 976552"/>
              <a:gd name="connsiteX3" fmla="*/ 126355 w 355650"/>
              <a:gd name="connsiteY3" fmla="*/ 910369 h 976552"/>
              <a:gd name="connsiteX4" fmla="*/ 54165 w 355650"/>
              <a:gd name="connsiteY4" fmla="*/ 651690 h 976552"/>
              <a:gd name="connsiteX5" fmla="*/ 126355 w 355650"/>
              <a:gd name="connsiteY5" fmla="*/ 976543 h 976552"/>
              <a:gd name="connsiteX6" fmla="*/ 78228 w 355650"/>
              <a:gd name="connsiteY6" fmla="*/ 639659 h 976552"/>
              <a:gd name="connsiteX7" fmla="*/ 90260 w 355650"/>
              <a:gd name="connsiteY7" fmla="*/ 447153 h 976552"/>
              <a:gd name="connsiteX8" fmla="*/ 66197 w 355650"/>
              <a:gd name="connsiteY8" fmla="*/ 471217 h 976552"/>
              <a:gd name="connsiteX9" fmla="*/ 162449 w 355650"/>
              <a:gd name="connsiteY9" fmla="*/ 80190 h 976552"/>
              <a:gd name="connsiteX10" fmla="*/ 108307 w 355650"/>
              <a:gd name="connsiteY10" fmla="*/ 326838 h 976552"/>
              <a:gd name="connsiteX11" fmla="*/ 354955 w 355650"/>
              <a:gd name="connsiteY11" fmla="*/ 1985 h 9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5650" h="976552">
                <a:moveTo>
                  <a:pt x="354955" y="1985"/>
                </a:moveTo>
                <a:cubicBezTo>
                  <a:pt x="339915" y="33067"/>
                  <a:pt x="68202" y="436124"/>
                  <a:pt x="18070" y="513327"/>
                </a:cubicBezTo>
                <a:cubicBezTo>
                  <a:pt x="-32062" y="590530"/>
                  <a:pt x="36117" y="399027"/>
                  <a:pt x="54165" y="465201"/>
                </a:cubicBezTo>
                <a:cubicBezTo>
                  <a:pt x="72212" y="531375"/>
                  <a:pt x="126355" y="879288"/>
                  <a:pt x="126355" y="910369"/>
                </a:cubicBezTo>
                <a:cubicBezTo>
                  <a:pt x="126355" y="941450"/>
                  <a:pt x="54165" y="640661"/>
                  <a:pt x="54165" y="651690"/>
                </a:cubicBezTo>
                <a:cubicBezTo>
                  <a:pt x="54165" y="662719"/>
                  <a:pt x="122345" y="978548"/>
                  <a:pt x="126355" y="976543"/>
                </a:cubicBezTo>
                <a:cubicBezTo>
                  <a:pt x="130365" y="974538"/>
                  <a:pt x="84244" y="727891"/>
                  <a:pt x="78228" y="639659"/>
                </a:cubicBezTo>
                <a:cubicBezTo>
                  <a:pt x="72212" y="551427"/>
                  <a:pt x="92265" y="475227"/>
                  <a:pt x="90260" y="447153"/>
                </a:cubicBezTo>
                <a:cubicBezTo>
                  <a:pt x="88255" y="419079"/>
                  <a:pt x="54165" y="532378"/>
                  <a:pt x="66197" y="471217"/>
                </a:cubicBezTo>
                <a:cubicBezTo>
                  <a:pt x="78229" y="410056"/>
                  <a:pt x="155431" y="104253"/>
                  <a:pt x="162449" y="80190"/>
                </a:cubicBezTo>
                <a:cubicBezTo>
                  <a:pt x="169467" y="56127"/>
                  <a:pt x="80233" y="338870"/>
                  <a:pt x="108307" y="326838"/>
                </a:cubicBezTo>
                <a:cubicBezTo>
                  <a:pt x="136381" y="314807"/>
                  <a:pt x="369995" y="-29097"/>
                  <a:pt x="354955" y="19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B6A69DA6-D390-CB73-B2C7-9EAC1B535A4E}"/>
              </a:ext>
            </a:extLst>
          </p:cNvPr>
          <p:cNvSpPr/>
          <p:nvPr/>
        </p:nvSpPr>
        <p:spPr>
          <a:xfrm>
            <a:off x="3633163" y="6482587"/>
            <a:ext cx="71345" cy="481140"/>
          </a:xfrm>
          <a:custGeom>
            <a:avLst/>
            <a:gdLst>
              <a:gd name="connsiteX0" fmla="*/ 12714 w 71345"/>
              <a:gd name="connsiteY0" fmla="*/ 275 h 481140"/>
              <a:gd name="connsiteX1" fmla="*/ 12714 w 71345"/>
              <a:gd name="connsiteY1" fmla="*/ 299213 h 481140"/>
              <a:gd name="connsiteX2" fmla="*/ 71329 w 71345"/>
              <a:gd name="connsiteY2" fmla="*/ 480921 h 481140"/>
              <a:gd name="connsiteX3" fmla="*/ 18575 w 71345"/>
              <a:gd name="connsiteY3" fmla="*/ 334382 h 481140"/>
              <a:gd name="connsiteX4" fmla="*/ 991 w 71345"/>
              <a:gd name="connsiteY4" fmla="*/ 246459 h 481140"/>
              <a:gd name="connsiteX5" fmla="*/ 12714 w 71345"/>
              <a:gd name="connsiteY5" fmla="*/ 275 h 48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5" h="481140">
                <a:moveTo>
                  <a:pt x="12714" y="275"/>
                </a:moveTo>
                <a:cubicBezTo>
                  <a:pt x="14668" y="9067"/>
                  <a:pt x="2945" y="219105"/>
                  <a:pt x="12714" y="299213"/>
                </a:cubicBezTo>
                <a:cubicBezTo>
                  <a:pt x="22483" y="379321"/>
                  <a:pt x="70352" y="475060"/>
                  <a:pt x="71329" y="480921"/>
                </a:cubicBezTo>
                <a:cubicBezTo>
                  <a:pt x="72306" y="486782"/>
                  <a:pt x="30298" y="373459"/>
                  <a:pt x="18575" y="334382"/>
                </a:cubicBezTo>
                <a:cubicBezTo>
                  <a:pt x="6852" y="295305"/>
                  <a:pt x="5875" y="297259"/>
                  <a:pt x="991" y="246459"/>
                </a:cubicBezTo>
                <a:cubicBezTo>
                  <a:pt x="-3893" y="195659"/>
                  <a:pt x="10760" y="-8517"/>
                  <a:pt x="12714" y="2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BF9325A4-E7E8-BE28-6B45-C518F7300C8A}"/>
              </a:ext>
            </a:extLst>
          </p:cNvPr>
          <p:cNvSpPr/>
          <p:nvPr/>
        </p:nvSpPr>
        <p:spPr>
          <a:xfrm>
            <a:off x="3731745" y="7143568"/>
            <a:ext cx="342111" cy="464996"/>
          </a:xfrm>
          <a:custGeom>
            <a:avLst/>
            <a:gdLst>
              <a:gd name="connsiteX0" fmla="*/ 2055 w 342111"/>
              <a:gd name="connsiteY0" fmla="*/ 1647 h 464996"/>
              <a:gd name="connsiteX1" fmla="*/ 336163 w 342111"/>
              <a:gd name="connsiteY1" fmla="*/ 452986 h 464996"/>
              <a:gd name="connsiteX2" fmla="*/ 201347 w 342111"/>
              <a:gd name="connsiteY2" fmla="*/ 306447 h 464996"/>
              <a:gd name="connsiteX3" fmla="*/ 2055 w 342111"/>
              <a:gd name="connsiteY3" fmla="*/ 1647 h 46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111" h="464996">
                <a:moveTo>
                  <a:pt x="2055" y="1647"/>
                </a:moveTo>
                <a:cubicBezTo>
                  <a:pt x="24524" y="26070"/>
                  <a:pt x="302948" y="402186"/>
                  <a:pt x="336163" y="452986"/>
                </a:cubicBezTo>
                <a:cubicBezTo>
                  <a:pt x="369378" y="503786"/>
                  <a:pt x="255078" y="381670"/>
                  <a:pt x="201347" y="306447"/>
                </a:cubicBezTo>
                <a:cubicBezTo>
                  <a:pt x="147616" y="231224"/>
                  <a:pt x="-20414" y="-22776"/>
                  <a:pt x="2055" y="164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9F0F5FC1-23E7-0940-C1F9-899AA3CA6F16}"/>
              </a:ext>
            </a:extLst>
          </p:cNvPr>
          <p:cNvSpPr/>
          <p:nvPr/>
        </p:nvSpPr>
        <p:spPr>
          <a:xfrm>
            <a:off x="3481198" y="6327452"/>
            <a:ext cx="68913" cy="665019"/>
          </a:xfrm>
          <a:custGeom>
            <a:avLst/>
            <a:gdLst>
              <a:gd name="connsiteX0" fmla="*/ 29707 w 68913"/>
              <a:gd name="connsiteY0" fmla="*/ 0 h 665019"/>
              <a:gd name="connsiteX1" fmla="*/ 15037 w 68913"/>
              <a:gd name="connsiteY1" fmla="*/ 386298 h 665019"/>
              <a:gd name="connsiteX2" fmla="*/ 68826 w 68913"/>
              <a:gd name="connsiteY2" fmla="*/ 665019 h 665019"/>
              <a:gd name="connsiteX3" fmla="*/ 368 w 68913"/>
              <a:gd name="connsiteY3" fmla="*/ 386298 h 665019"/>
              <a:gd name="connsiteX4" fmla="*/ 29707 w 68913"/>
              <a:gd name="connsiteY4" fmla="*/ 0 h 66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13" h="665019">
                <a:moveTo>
                  <a:pt x="29707" y="0"/>
                </a:moveTo>
                <a:cubicBezTo>
                  <a:pt x="32152" y="0"/>
                  <a:pt x="8517" y="275462"/>
                  <a:pt x="15037" y="386298"/>
                </a:cubicBezTo>
                <a:cubicBezTo>
                  <a:pt x="21557" y="497135"/>
                  <a:pt x="71271" y="665019"/>
                  <a:pt x="68826" y="665019"/>
                </a:cubicBezTo>
                <a:cubicBezTo>
                  <a:pt x="66381" y="665019"/>
                  <a:pt x="4443" y="497949"/>
                  <a:pt x="368" y="386298"/>
                </a:cubicBezTo>
                <a:cubicBezTo>
                  <a:pt x="-3707" y="274647"/>
                  <a:pt x="27262" y="0"/>
                  <a:pt x="2970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DE6B4626-3E3A-65C0-D740-84CE34DAB906}"/>
              </a:ext>
            </a:extLst>
          </p:cNvPr>
          <p:cNvSpPr/>
          <p:nvPr/>
        </p:nvSpPr>
        <p:spPr>
          <a:xfrm>
            <a:off x="3818667" y="7598741"/>
            <a:ext cx="760962" cy="561931"/>
          </a:xfrm>
          <a:custGeom>
            <a:avLst/>
            <a:gdLst>
              <a:gd name="connsiteX0" fmla="*/ 298 w 760962"/>
              <a:gd name="connsiteY0" fmla="*/ 70 h 561931"/>
              <a:gd name="connsiteX1" fmla="*/ 406154 w 760962"/>
              <a:gd name="connsiteY1" fmla="*/ 337469 h 561931"/>
              <a:gd name="connsiteX2" fmla="*/ 396375 w 760962"/>
              <a:gd name="connsiteY2" fmla="*/ 322799 h 561931"/>
              <a:gd name="connsiteX3" fmla="*/ 709324 w 760962"/>
              <a:gd name="connsiteY3" fmla="*/ 533062 h 561931"/>
              <a:gd name="connsiteX4" fmla="*/ 738663 w 760962"/>
              <a:gd name="connsiteY4" fmla="*/ 542842 h 561931"/>
              <a:gd name="connsiteX5" fmla="*/ 484392 w 760962"/>
              <a:gd name="connsiteY5" fmla="*/ 371698 h 561931"/>
              <a:gd name="connsiteX6" fmla="*/ 298 w 760962"/>
              <a:gd name="connsiteY6" fmla="*/ 70 h 56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0962" h="561931">
                <a:moveTo>
                  <a:pt x="298" y="70"/>
                </a:moveTo>
                <a:cubicBezTo>
                  <a:pt x="-12742" y="-5635"/>
                  <a:pt x="406154" y="337469"/>
                  <a:pt x="406154" y="337469"/>
                </a:cubicBezTo>
                <a:cubicBezTo>
                  <a:pt x="472167" y="391257"/>
                  <a:pt x="345847" y="290200"/>
                  <a:pt x="396375" y="322799"/>
                </a:cubicBezTo>
                <a:cubicBezTo>
                  <a:pt x="446903" y="355398"/>
                  <a:pt x="652276" y="496388"/>
                  <a:pt x="709324" y="533062"/>
                </a:cubicBezTo>
                <a:cubicBezTo>
                  <a:pt x="766372" y="569736"/>
                  <a:pt x="776152" y="569736"/>
                  <a:pt x="738663" y="542842"/>
                </a:cubicBezTo>
                <a:cubicBezTo>
                  <a:pt x="701174" y="515948"/>
                  <a:pt x="602563" y="461345"/>
                  <a:pt x="484392" y="371698"/>
                </a:cubicBezTo>
                <a:lnTo>
                  <a:pt x="298" y="7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56340CF7-17DC-5A93-99BC-40721FE3E6D1}"/>
              </a:ext>
            </a:extLst>
          </p:cNvPr>
          <p:cNvSpPr/>
          <p:nvPr/>
        </p:nvSpPr>
        <p:spPr>
          <a:xfrm>
            <a:off x="3059004" y="6957921"/>
            <a:ext cx="260138" cy="713832"/>
          </a:xfrm>
          <a:custGeom>
            <a:avLst/>
            <a:gdLst>
              <a:gd name="connsiteX0" fmla="*/ 285 w 260138"/>
              <a:gd name="connsiteY0" fmla="*/ 1679 h 713832"/>
              <a:gd name="connsiteX1" fmla="*/ 73663 w 260138"/>
              <a:gd name="connsiteY1" fmla="*/ 368568 h 713832"/>
              <a:gd name="connsiteX2" fmla="*/ 141396 w 260138"/>
              <a:gd name="connsiteY2" fmla="*/ 616923 h 713832"/>
              <a:gd name="connsiteX3" fmla="*/ 135752 w 260138"/>
              <a:gd name="connsiteY3" fmla="*/ 599990 h 713832"/>
              <a:gd name="connsiteX4" fmla="*/ 259929 w 260138"/>
              <a:gd name="connsiteY4" fmla="*/ 712879 h 713832"/>
              <a:gd name="connsiteX5" fmla="*/ 101885 w 260138"/>
              <a:gd name="connsiteY5" fmla="*/ 526612 h 713832"/>
              <a:gd name="connsiteX6" fmla="*/ 285 w 260138"/>
              <a:gd name="connsiteY6" fmla="*/ 1679 h 71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138" h="713832">
                <a:moveTo>
                  <a:pt x="285" y="1679"/>
                </a:moveTo>
                <a:cubicBezTo>
                  <a:pt x="-4419" y="-24662"/>
                  <a:pt x="50145" y="266027"/>
                  <a:pt x="73663" y="368568"/>
                </a:cubicBezTo>
                <a:cubicBezTo>
                  <a:pt x="97181" y="471109"/>
                  <a:pt x="131048" y="578353"/>
                  <a:pt x="141396" y="616923"/>
                </a:cubicBezTo>
                <a:cubicBezTo>
                  <a:pt x="151744" y="655493"/>
                  <a:pt x="115997" y="583997"/>
                  <a:pt x="135752" y="599990"/>
                </a:cubicBezTo>
                <a:cubicBezTo>
                  <a:pt x="155507" y="615983"/>
                  <a:pt x="265573" y="725109"/>
                  <a:pt x="259929" y="712879"/>
                </a:cubicBezTo>
                <a:cubicBezTo>
                  <a:pt x="254285" y="700649"/>
                  <a:pt x="139515" y="642323"/>
                  <a:pt x="101885" y="526612"/>
                </a:cubicBezTo>
                <a:cubicBezTo>
                  <a:pt x="64256" y="410901"/>
                  <a:pt x="4989" y="28020"/>
                  <a:pt x="285" y="167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8C7D9139-F9F2-CCC3-4C27-51DA99B01D56}"/>
              </a:ext>
            </a:extLst>
          </p:cNvPr>
          <p:cNvSpPr/>
          <p:nvPr/>
        </p:nvSpPr>
        <p:spPr>
          <a:xfrm>
            <a:off x="3245413" y="6829220"/>
            <a:ext cx="400300" cy="844226"/>
          </a:xfrm>
          <a:custGeom>
            <a:avLst/>
            <a:gdLst>
              <a:gd name="connsiteX0" fmla="*/ 143 w 400300"/>
              <a:gd name="connsiteY0" fmla="*/ 558 h 844226"/>
              <a:gd name="connsiteX1" fmla="*/ 344454 w 400300"/>
              <a:gd name="connsiteY1" fmla="*/ 610158 h 844226"/>
              <a:gd name="connsiteX2" fmla="*/ 372676 w 400300"/>
              <a:gd name="connsiteY2" fmla="*/ 717402 h 844226"/>
              <a:gd name="connsiteX3" fmla="*/ 310587 w 400300"/>
              <a:gd name="connsiteY3" fmla="*/ 841580 h 844226"/>
              <a:gd name="connsiteX4" fmla="*/ 389609 w 400300"/>
              <a:gd name="connsiteY4" fmla="*/ 728691 h 844226"/>
              <a:gd name="connsiteX5" fmla="*/ 143 w 400300"/>
              <a:gd name="connsiteY5" fmla="*/ 558 h 84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300" h="844226">
                <a:moveTo>
                  <a:pt x="143" y="558"/>
                </a:moveTo>
                <a:cubicBezTo>
                  <a:pt x="-7383" y="-19197"/>
                  <a:pt x="282365" y="490684"/>
                  <a:pt x="344454" y="610158"/>
                </a:cubicBezTo>
                <a:cubicBezTo>
                  <a:pt x="406543" y="729632"/>
                  <a:pt x="378321" y="678832"/>
                  <a:pt x="372676" y="717402"/>
                </a:cubicBezTo>
                <a:cubicBezTo>
                  <a:pt x="367031" y="755972"/>
                  <a:pt x="307765" y="839699"/>
                  <a:pt x="310587" y="841580"/>
                </a:cubicBezTo>
                <a:cubicBezTo>
                  <a:pt x="313409" y="843461"/>
                  <a:pt x="436646" y="866980"/>
                  <a:pt x="389609" y="728691"/>
                </a:cubicBezTo>
                <a:cubicBezTo>
                  <a:pt x="342572" y="590402"/>
                  <a:pt x="7669" y="20313"/>
                  <a:pt x="143" y="5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B2B6E9A5-0D34-8BA4-AF41-B005A412A9F7}"/>
              </a:ext>
            </a:extLst>
          </p:cNvPr>
          <p:cNvSpPr/>
          <p:nvPr/>
        </p:nvSpPr>
        <p:spPr>
          <a:xfrm>
            <a:off x="3206005" y="7021599"/>
            <a:ext cx="412622" cy="666134"/>
          </a:xfrm>
          <a:custGeom>
            <a:avLst/>
            <a:gdLst>
              <a:gd name="connsiteX0" fmla="*/ 39 w 412622"/>
              <a:gd name="connsiteY0" fmla="*/ 90 h 666134"/>
              <a:gd name="connsiteX1" fmla="*/ 321773 w 412622"/>
              <a:gd name="connsiteY1" fmla="*/ 462934 h 666134"/>
              <a:gd name="connsiteX2" fmla="*/ 344351 w 412622"/>
              <a:gd name="connsiteY2" fmla="*/ 547601 h 666134"/>
              <a:gd name="connsiteX3" fmla="*/ 242751 w 412622"/>
              <a:gd name="connsiteY3" fmla="*/ 666134 h 666134"/>
              <a:gd name="connsiteX4" fmla="*/ 406439 w 412622"/>
              <a:gd name="connsiteY4" fmla="*/ 474223 h 666134"/>
              <a:gd name="connsiteX5" fmla="*/ 344351 w 412622"/>
              <a:gd name="connsiteY5" fmla="*/ 423423 h 666134"/>
              <a:gd name="connsiteX6" fmla="*/ 39 w 412622"/>
              <a:gd name="connsiteY6" fmla="*/ 90 h 66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622" h="666134">
                <a:moveTo>
                  <a:pt x="39" y="90"/>
                </a:moveTo>
                <a:cubicBezTo>
                  <a:pt x="-3724" y="6675"/>
                  <a:pt x="264388" y="371682"/>
                  <a:pt x="321773" y="462934"/>
                </a:cubicBezTo>
                <a:cubicBezTo>
                  <a:pt x="379158" y="554186"/>
                  <a:pt x="357521" y="513734"/>
                  <a:pt x="344351" y="547601"/>
                </a:cubicBezTo>
                <a:cubicBezTo>
                  <a:pt x="331181" y="581468"/>
                  <a:pt x="242751" y="666134"/>
                  <a:pt x="242751" y="666134"/>
                </a:cubicBezTo>
                <a:cubicBezTo>
                  <a:pt x="253099" y="653904"/>
                  <a:pt x="389506" y="514675"/>
                  <a:pt x="406439" y="474223"/>
                </a:cubicBezTo>
                <a:cubicBezTo>
                  <a:pt x="423372" y="433771"/>
                  <a:pt x="406440" y="498682"/>
                  <a:pt x="344351" y="423423"/>
                </a:cubicBezTo>
                <a:cubicBezTo>
                  <a:pt x="282262" y="348164"/>
                  <a:pt x="3802" y="-6495"/>
                  <a:pt x="39" y="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2ADBCBA8-CA70-8978-4EA1-8D6CB909C9EE}"/>
              </a:ext>
            </a:extLst>
          </p:cNvPr>
          <p:cNvSpPr/>
          <p:nvPr/>
        </p:nvSpPr>
        <p:spPr>
          <a:xfrm>
            <a:off x="3264606" y="7625458"/>
            <a:ext cx="311393" cy="46661"/>
          </a:xfrm>
          <a:custGeom>
            <a:avLst/>
            <a:gdLst>
              <a:gd name="connsiteX0" fmla="*/ 3527 w 311393"/>
              <a:gd name="connsiteY0" fmla="*/ 186 h 46661"/>
              <a:gd name="connsiteX1" fmla="*/ 122061 w 311393"/>
              <a:gd name="connsiteY1" fmla="*/ 45342 h 46661"/>
              <a:gd name="connsiteX2" fmla="*/ 302683 w 311393"/>
              <a:gd name="connsiteY2" fmla="*/ 34053 h 46661"/>
              <a:gd name="connsiteX3" fmla="*/ 257527 w 311393"/>
              <a:gd name="connsiteY3" fmla="*/ 28409 h 46661"/>
              <a:gd name="connsiteX4" fmla="*/ 3527 w 311393"/>
              <a:gd name="connsiteY4" fmla="*/ 186 h 4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393" h="46661">
                <a:moveTo>
                  <a:pt x="3527" y="186"/>
                </a:moveTo>
                <a:cubicBezTo>
                  <a:pt x="-19051" y="3008"/>
                  <a:pt x="72202" y="39698"/>
                  <a:pt x="122061" y="45342"/>
                </a:cubicBezTo>
                <a:cubicBezTo>
                  <a:pt x="171920" y="50986"/>
                  <a:pt x="280105" y="36875"/>
                  <a:pt x="302683" y="34053"/>
                </a:cubicBezTo>
                <a:cubicBezTo>
                  <a:pt x="325261" y="31231"/>
                  <a:pt x="301742" y="29350"/>
                  <a:pt x="257527" y="28409"/>
                </a:cubicBezTo>
                <a:cubicBezTo>
                  <a:pt x="213312" y="27468"/>
                  <a:pt x="26105" y="-2636"/>
                  <a:pt x="3527" y="18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8B99F990-79D9-CE9C-41B2-411A1D3E2277}"/>
              </a:ext>
            </a:extLst>
          </p:cNvPr>
          <p:cNvSpPr/>
          <p:nvPr/>
        </p:nvSpPr>
        <p:spPr>
          <a:xfrm>
            <a:off x="3183374" y="6778865"/>
            <a:ext cx="197743" cy="818821"/>
          </a:xfrm>
          <a:custGeom>
            <a:avLst/>
            <a:gdLst>
              <a:gd name="connsiteX0" fmla="*/ 93 w 197743"/>
              <a:gd name="connsiteY0" fmla="*/ 113 h 818821"/>
              <a:gd name="connsiteX1" fmla="*/ 107337 w 197743"/>
              <a:gd name="connsiteY1" fmla="*/ 496824 h 818821"/>
              <a:gd name="connsiteX2" fmla="*/ 197648 w 197743"/>
              <a:gd name="connsiteY2" fmla="*/ 818557 h 818821"/>
              <a:gd name="connsiteX3" fmla="*/ 90404 w 197743"/>
              <a:gd name="connsiteY3" fmla="*/ 541979 h 818821"/>
              <a:gd name="connsiteX4" fmla="*/ 93 w 197743"/>
              <a:gd name="connsiteY4" fmla="*/ 113 h 81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43" h="818821">
                <a:moveTo>
                  <a:pt x="93" y="113"/>
                </a:moveTo>
                <a:cubicBezTo>
                  <a:pt x="2915" y="-7413"/>
                  <a:pt x="74411" y="360417"/>
                  <a:pt x="107337" y="496824"/>
                </a:cubicBezTo>
                <a:cubicBezTo>
                  <a:pt x="140263" y="633231"/>
                  <a:pt x="200470" y="811031"/>
                  <a:pt x="197648" y="818557"/>
                </a:cubicBezTo>
                <a:cubicBezTo>
                  <a:pt x="194826" y="826083"/>
                  <a:pt x="121448" y="671801"/>
                  <a:pt x="90404" y="541979"/>
                </a:cubicBezTo>
                <a:cubicBezTo>
                  <a:pt x="59360" y="412157"/>
                  <a:pt x="-2729" y="7639"/>
                  <a:pt x="93" y="1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41EA04D5-1948-0157-3405-A9C17D6E11D5}"/>
              </a:ext>
            </a:extLst>
          </p:cNvPr>
          <p:cNvSpPr/>
          <p:nvPr/>
        </p:nvSpPr>
        <p:spPr>
          <a:xfrm>
            <a:off x="4018844" y="3262159"/>
            <a:ext cx="896663" cy="2110987"/>
          </a:xfrm>
          <a:custGeom>
            <a:avLst/>
            <a:gdLst>
              <a:gd name="connsiteX0" fmla="*/ 0 w 896663"/>
              <a:gd name="connsiteY0" fmla="*/ 330 h 2110987"/>
              <a:gd name="connsiteX1" fmla="*/ 293512 w 896663"/>
              <a:gd name="connsiteY1" fmla="*/ 412374 h 2110987"/>
              <a:gd name="connsiteX2" fmla="*/ 886178 w 896663"/>
              <a:gd name="connsiteY2" fmla="*/ 2088774 h 2110987"/>
              <a:gd name="connsiteX3" fmla="*/ 643467 w 896663"/>
              <a:gd name="connsiteY3" fmla="*/ 1304197 h 2110987"/>
              <a:gd name="connsiteX4" fmla="*/ 276578 w 896663"/>
              <a:gd name="connsiteY4" fmla="*/ 299485 h 2110987"/>
              <a:gd name="connsiteX5" fmla="*/ 344312 w 896663"/>
              <a:gd name="connsiteY5" fmla="*/ 559130 h 2110987"/>
              <a:gd name="connsiteX6" fmla="*/ 282223 w 896663"/>
              <a:gd name="connsiteY6" fmla="*/ 344641 h 2110987"/>
              <a:gd name="connsiteX7" fmla="*/ 451556 w 896663"/>
              <a:gd name="connsiteY7" fmla="*/ 751041 h 2110987"/>
              <a:gd name="connsiteX8" fmla="*/ 293512 w 896663"/>
              <a:gd name="connsiteY8" fmla="*/ 350285 h 2110987"/>
              <a:gd name="connsiteX9" fmla="*/ 0 w 896663"/>
              <a:gd name="connsiteY9" fmla="*/ 330 h 211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6663" h="2110987">
                <a:moveTo>
                  <a:pt x="0" y="330"/>
                </a:moveTo>
                <a:cubicBezTo>
                  <a:pt x="0" y="10678"/>
                  <a:pt x="145816" y="64300"/>
                  <a:pt x="293512" y="412374"/>
                </a:cubicBezTo>
                <a:cubicBezTo>
                  <a:pt x="441208" y="760448"/>
                  <a:pt x="827852" y="1940137"/>
                  <a:pt x="886178" y="2088774"/>
                </a:cubicBezTo>
                <a:cubicBezTo>
                  <a:pt x="944504" y="2237411"/>
                  <a:pt x="745067" y="1602412"/>
                  <a:pt x="643467" y="1304197"/>
                </a:cubicBezTo>
                <a:cubicBezTo>
                  <a:pt x="541867" y="1005982"/>
                  <a:pt x="326437" y="423663"/>
                  <a:pt x="276578" y="299485"/>
                </a:cubicBezTo>
                <a:cubicBezTo>
                  <a:pt x="226719" y="175307"/>
                  <a:pt x="343371" y="551604"/>
                  <a:pt x="344312" y="559130"/>
                </a:cubicBezTo>
                <a:cubicBezTo>
                  <a:pt x="345253" y="566656"/>
                  <a:pt x="264349" y="312656"/>
                  <a:pt x="282223" y="344641"/>
                </a:cubicBezTo>
                <a:cubicBezTo>
                  <a:pt x="300097" y="376626"/>
                  <a:pt x="449675" y="750100"/>
                  <a:pt x="451556" y="751041"/>
                </a:cubicBezTo>
                <a:cubicBezTo>
                  <a:pt x="453437" y="751982"/>
                  <a:pt x="365008" y="475403"/>
                  <a:pt x="293512" y="350285"/>
                </a:cubicBezTo>
                <a:cubicBezTo>
                  <a:pt x="222016" y="225167"/>
                  <a:pt x="0" y="-10018"/>
                  <a:pt x="0" y="3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02C7FEEB-199D-A2F0-92FD-96504D73D0BB}"/>
              </a:ext>
            </a:extLst>
          </p:cNvPr>
          <p:cNvSpPr/>
          <p:nvPr/>
        </p:nvSpPr>
        <p:spPr>
          <a:xfrm>
            <a:off x="3925624" y="3194635"/>
            <a:ext cx="539302" cy="2201583"/>
          </a:xfrm>
          <a:custGeom>
            <a:avLst/>
            <a:gdLst>
              <a:gd name="connsiteX0" fmla="*/ 217398 w 539302"/>
              <a:gd name="connsiteY0" fmla="*/ 121 h 2201583"/>
              <a:gd name="connsiteX1" fmla="*/ 64998 w 539302"/>
              <a:gd name="connsiteY1" fmla="*/ 745187 h 2201583"/>
              <a:gd name="connsiteX2" fmla="*/ 211754 w 539302"/>
              <a:gd name="connsiteY2" fmla="*/ 1298343 h 2201583"/>
              <a:gd name="connsiteX3" fmla="*/ 110154 w 539302"/>
              <a:gd name="connsiteY3" fmla="*/ 1191098 h 2201583"/>
              <a:gd name="connsiteX4" fmla="*/ 539132 w 539302"/>
              <a:gd name="connsiteY4" fmla="*/ 2201454 h 2201583"/>
              <a:gd name="connsiteX5" fmla="*/ 160954 w 539302"/>
              <a:gd name="connsiteY5" fmla="*/ 1258832 h 2201583"/>
              <a:gd name="connsiteX6" fmla="*/ 76287 w 539302"/>
              <a:gd name="connsiteY6" fmla="*/ 858076 h 2201583"/>
              <a:gd name="connsiteX7" fmla="*/ 31132 w 539302"/>
              <a:gd name="connsiteY7" fmla="*/ 976609 h 2201583"/>
              <a:gd name="connsiteX8" fmla="*/ 48065 w 539302"/>
              <a:gd name="connsiteY8" fmla="*/ 491187 h 2201583"/>
              <a:gd name="connsiteX9" fmla="*/ 8554 w 539302"/>
              <a:gd name="connsiteY9" fmla="*/ 801632 h 2201583"/>
              <a:gd name="connsiteX10" fmla="*/ 217398 w 539302"/>
              <a:gd name="connsiteY10" fmla="*/ 121 h 220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9302" h="2201583">
                <a:moveTo>
                  <a:pt x="217398" y="121"/>
                </a:moveTo>
                <a:cubicBezTo>
                  <a:pt x="226805" y="-9286"/>
                  <a:pt x="65939" y="528817"/>
                  <a:pt x="64998" y="745187"/>
                </a:cubicBezTo>
                <a:cubicBezTo>
                  <a:pt x="64057" y="961557"/>
                  <a:pt x="204228" y="1224025"/>
                  <a:pt x="211754" y="1298343"/>
                </a:cubicBezTo>
                <a:cubicBezTo>
                  <a:pt x="219280" y="1372662"/>
                  <a:pt x="55591" y="1040580"/>
                  <a:pt x="110154" y="1191098"/>
                </a:cubicBezTo>
                <a:cubicBezTo>
                  <a:pt x="164717" y="1341616"/>
                  <a:pt x="530665" y="2190165"/>
                  <a:pt x="539132" y="2201454"/>
                </a:cubicBezTo>
                <a:cubicBezTo>
                  <a:pt x="547599" y="2212743"/>
                  <a:pt x="238095" y="1482728"/>
                  <a:pt x="160954" y="1258832"/>
                </a:cubicBezTo>
                <a:cubicBezTo>
                  <a:pt x="83813" y="1034936"/>
                  <a:pt x="97924" y="905113"/>
                  <a:pt x="76287" y="858076"/>
                </a:cubicBezTo>
                <a:cubicBezTo>
                  <a:pt x="54650" y="811039"/>
                  <a:pt x="35836" y="1037757"/>
                  <a:pt x="31132" y="976609"/>
                </a:cubicBezTo>
                <a:cubicBezTo>
                  <a:pt x="26428" y="915461"/>
                  <a:pt x="51828" y="520350"/>
                  <a:pt x="48065" y="491187"/>
                </a:cubicBezTo>
                <a:cubicBezTo>
                  <a:pt x="44302" y="462024"/>
                  <a:pt x="-23431" y="878773"/>
                  <a:pt x="8554" y="801632"/>
                </a:cubicBezTo>
                <a:cubicBezTo>
                  <a:pt x="40539" y="724491"/>
                  <a:pt x="207991" y="9528"/>
                  <a:pt x="217398" y="1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90489C7C-0199-3A66-C2D2-D77CD9737DD6}"/>
              </a:ext>
            </a:extLst>
          </p:cNvPr>
          <p:cNvSpPr/>
          <p:nvPr/>
        </p:nvSpPr>
        <p:spPr>
          <a:xfrm>
            <a:off x="3642793" y="3243689"/>
            <a:ext cx="456550" cy="2368541"/>
          </a:xfrm>
          <a:custGeom>
            <a:avLst/>
            <a:gdLst>
              <a:gd name="connsiteX0" fmla="*/ 455074 w 456550"/>
              <a:gd name="connsiteY0" fmla="*/ 1867 h 2368541"/>
              <a:gd name="connsiteX1" fmla="*/ 155918 w 456550"/>
              <a:gd name="connsiteY1" fmla="*/ 402622 h 2368541"/>
              <a:gd name="connsiteX2" fmla="*/ 234940 w 456550"/>
              <a:gd name="connsiteY2" fmla="*/ 1125111 h 2368541"/>
              <a:gd name="connsiteX3" fmla="*/ 206718 w 456550"/>
              <a:gd name="connsiteY3" fmla="*/ 989644 h 2368541"/>
              <a:gd name="connsiteX4" fmla="*/ 308318 w 456550"/>
              <a:gd name="connsiteY4" fmla="*/ 2366889 h 2368541"/>
              <a:gd name="connsiteX5" fmla="*/ 189785 w 456550"/>
              <a:gd name="connsiteY5" fmla="*/ 673555 h 2368541"/>
              <a:gd name="connsiteX6" fmla="*/ 110763 w 456550"/>
              <a:gd name="connsiteY6" fmla="*/ 763867 h 2368541"/>
              <a:gd name="connsiteX7" fmla="*/ 133340 w 456550"/>
              <a:gd name="connsiteY7" fmla="*/ 402622 h 2368541"/>
              <a:gd name="connsiteX8" fmla="*/ 9163 w 456550"/>
              <a:gd name="connsiteY8" fmla="*/ 555022 h 2368541"/>
              <a:gd name="connsiteX9" fmla="*/ 455074 w 456550"/>
              <a:gd name="connsiteY9" fmla="*/ 1867 h 236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550" h="2368541">
                <a:moveTo>
                  <a:pt x="455074" y="1867"/>
                </a:moveTo>
                <a:cubicBezTo>
                  <a:pt x="479533" y="-23533"/>
                  <a:pt x="192607" y="215415"/>
                  <a:pt x="155918" y="402622"/>
                </a:cubicBezTo>
                <a:cubicBezTo>
                  <a:pt x="119229" y="589829"/>
                  <a:pt x="226473" y="1027274"/>
                  <a:pt x="234940" y="1125111"/>
                </a:cubicBezTo>
                <a:cubicBezTo>
                  <a:pt x="243407" y="1222948"/>
                  <a:pt x="194488" y="782681"/>
                  <a:pt x="206718" y="989644"/>
                </a:cubicBezTo>
                <a:cubicBezTo>
                  <a:pt x="218948" y="1196607"/>
                  <a:pt x="311140" y="2419571"/>
                  <a:pt x="308318" y="2366889"/>
                </a:cubicBezTo>
                <a:cubicBezTo>
                  <a:pt x="305496" y="2314208"/>
                  <a:pt x="222711" y="940725"/>
                  <a:pt x="189785" y="673555"/>
                </a:cubicBezTo>
                <a:cubicBezTo>
                  <a:pt x="156859" y="406385"/>
                  <a:pt x="120171" y="809023"/>
                  <a:pt x="110763" y="763867"/>
                </a:cubicBezTo>
                <a:cubicBezTo>
                  <a:pt x="101355" y="718711"/>
                  <a:pt x="150273" y="437429"/>
                  <a:pt x="133340" y="402622"/>
                </a:cubicBezTo>
                <a:cubicBezTo>
                  <a:pt x="116407" y="367815"/>
                  <a:pt x="-38815" y="620874"/>
                  <a:pt x="9163" y="555022"/>
                </a:cubicBezTo>
                <a:cubicBezTo>
                  <a:pt x="57141" y="489170"/>
                  <a:pt x="430615" y="27267"/>
                  <a:pt x="455074" y="186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9F8F4A40-A5AF-7BB2-4D2C-1CAF925C7649}"/>
              </a:ext>
            </a:extLst>
          </p:cNvPr>
          <p:cNvSpPr/>
          <p:nvPr/>
        </p:nvSpPr>
        <p:spPr>
          <a:xfrm>
            <a:off x="3392466" y="3213260"/>
            <a:ext cx="553992" cy="2851456"/>
          </a:xfrm>
          <a:custGeom>
            <a:avLst/>
            <a:gdLst>
              <a:gd name="connsiteX0" fmla="*/ 536067 w 553992"/>
              <a:gd name="connsiteY0" fmla="*/ 71807 h 2851456"/>
              <a:gd name="connsiteX1" fmla="*/ 197401 w 553992"/>
              <a:gd name="connsiteY1" fmla="*/ 354029 h 2851456"/>
              <a:gd name="connsiteX2" fmla="*/ 5490 w 553992"/>
              <a:gd name="connsiteY2" fmla="*/ 1567584 h 2851456"/>
              <a:gd name="connsiteX3" fmla="*/ 50645 w 553992"/>
              <a:gd name="connsiteY3" fmla="*/ 1234562 h 2851456"/>
              <a:gd name="connsiteX4" fmla="*/ 33712 w 553992"/>
              <a:gd name="connsiteY4" fmla="*/ 2848873 h 2851456"/>
              <a:gd name="connsiteX5" fmla="*/ 84512 w 553992"/>
              <a:gd name="connsiteY5" fmla="*/ 799940 h 2851456"/>
              <a:gd name="connsiteX6" fmla="*/ 45001 w 553992"/>
              <a:gd name="connsiteY6" fmla="*/ 941051 h 2851456"/>
              <a:gd name="connsiteX7" fmla="*/ 231267 w 553992"/>
              <a:gd name="connsiteY7" fmla="*/ 190340 h 2851456"/>
              <a:gd name="connsiteX8" fmla="*/ 90156 w 553992"/>
              <a:gd name="connsiteY8" fmla="*/ 438696 h 2851456"/>
              <a:gd name="connsiteX9" fmla="*/ 293356 w 553992"/>
              <a:gd name="connsiteY9" fmla="*/ 4073 h 2851456"/>
              <a:gd name="connsiteX10" fmla="*/ 191756 w 553992"/>
              <a:gd name="connsiteY10" fmla="*/ 212918 h 2851456"/>
              <a:gd name="connsiteX11" fmla="*/ 473978 w 553992"/>
              <a:gd name="connsiteY11" fmla="*/ 71807 h 2851456"/>
              <a:gd name="connsiteX12" fmla="*/ 536067 w 553992"/>
              <a:gd name="connsiteY12" fmla="*/ 71807 h 285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992" h="2851456">
                <a:moveTo>
                  <a:pt x="536067" y="71807"/>
                </a:moveTo>
                <a:cubicBezTo>
                  <a:pt x="489971" y="118844"/>
                  <a:pt x="285830" y="104733"/>
                  <a:pt x="197401" y="354029"/>
                </a:cubicBezTo>
                <a:cubicBezTo>
                  <a:pt x="108971" y="603325"/>
                  <a:pt x="29949" y="1420829"/>
                  <a:pt x="5490" y="1567584"/>
                </a:cubicBezTo>
                <a:cubicBezTo>
                  <a:pt x="-18969" y="1714339"/>
                  <a:pt x="45941" y="1021014"/>
                  <a:pt x="50645" y="1234562"/>
                </a:cubicBezTo>
                <a:cubicBezTo>
                  <a:pt x="55349" y="1448110"/>
                  <a:pt x="28068" y="2921310"/>
                  <a:pt x="33712" y="2848873"/>
                </a:cubicBezTo>
                <a:cubicBezTo>
                  <a:pt x="39356" y="2776436"/>
                  <a:pt x="82631" y="1117910"/>
                  <a:pt x="84512" y="799940"/>
                </a:cubicBezTo>
                <a:cubicBezTo>
                  <a:pt x="86393" y="481970"/>
                  <a:pt x="20542" y="1042651"/>
                  <a:pt x="45001" y="941051"/>
                </a:cubicBezTo>
                <a:cubicBezTo>
                  <a:pt x="69460" y="839451"/>
                  <a:pt x="223741" y="274066"/>
                  <a:pt x="231267" y="190340"/>
                </a:cubicBezTo>
                <a:cubicBezTo>
                  <a:pt x="238793" y="106614"/>
                  <a:pt x="79808" y="469740"/>
                  <a:pt x="90156" y="438696"/>
                </a:cubicBezTo>
                <a:cubicBezTo>
                  <a:pt x="100504" y="407652"/>
                  <a:pt x="276423" y="41703"/>
                  <a:pt x="293356" y="4073"/>
                </a:cubicBezTo>
                <a:cubicBezTo>
                  <a:pt x="310289" y="-33557"/>
                  <a:pt x="161652" y="201629"/>
                  <a:pt x="191756" y="212918"/>
                </a:cubicBezTo>
                <a:cubicBezTo>
                  <a:pt x="221860" y="224207"/>
                  <a:pt x="416593" y="93444"/>
                  <a:pt x="473978" y="71807"/>
                </a:cubicBezTo>
                <a:cubicBezTo>
                  <a:pt x="531363" y="50170"/>
                  <a:pt x="582163" y="24770"/>
                  <a:pt x="536067" y="7180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854B5C59-0D3F-90F3-7AEB-A69864EA0646}"/>
              </a:ext>
            </a:extLst>
          </p:cNvPr>
          <p:cNvSpPr/>
          <p:nvPr/>
        </p:nvSpPr>
        <p:spPr>
          <a:xfrm>
            <a:off x="4153125" y="3083393"/>
            <a:ext cx="1720782" cy="1724092"/>
          </a:xfrm>
          <a:custGeom>
            <a:avLst/>
            <a:gdLst>
              <a:gd name="connsiteX0" fmla="*/ 1186 w 1720782"/>
              <a:gd name="connsiteY0" fmla="*/ 150874 h 1724092"/>
              <a:gd name="connsiteX1" fmla="*/ 447097 w 1720782"/>
              <a:gd name="connsiteY1" fmla="*/ 77496 h 1724092"/>
              <a:gd name="connsiteX2" fmla="*/ 1152653 w 1720782"/>
              <a:gd name="connsiteY2" fmla="*/ 862074 h 1724092"/>
              <a:gd name="connsiteX3" fmla="*/ 1180875 w 1720782"/>
              <a:gd name="connsiteY3" fmla="*/ 777407 h 1724092"/>
              <a:gd name="connsiteX4" fmla="*/ 1705808 w 1720782"/>
              <a:gd name="connsiteY4" fmla="*/ 1708740 h 1724092"/>
              <a:gd name="connsiteX5" fmla="*/ 1553408 w 1720782"/>
              <a:gd name="connsiteY5" fmla="*/ 1330563 h 1724092"/>
              <a:gd name="connsiteX6" fmla="*/ 1299408 w 1720782"/>
              <a:gd name="connsiteY6" fmla="*/ 974963 h 1724092"/>
              <a:gd name="connsiteX7" fmla="*/ 1333275 w 1720782"/>
              <a:gd name="connsiteY7" fmla="*/ 1127363 h 1724092"/>
              <a:gd name="connsiteX8" fmla="*/ 763186 w 1720782"/>
              <a:gd name="connsiteY8" fmla="*/ 438740 h 1724092"/>
              <a:gd name="connsiteX9" fmla="*/ 401942 w 1720782"/>
              <a:gd name="connsiteY9" fmla="*/ 32340 h 1724092"/>
              <a:gd name="connsiteX10" fmla="*/ 170519 w 1720782"/>
              <a:gd name="connsiteY10" fmla="*/ 32340 h 1724092"/>
              <a:gd name="connsiteX11" fmla="*/ 311631 w 1720782"/>
              <a:gd name="connsiteY11" fmla="*/ 4118 h 1724092"/>
              <a:gd name="connsiteX12" fmla="*/ 1186 w 1720782"/>
              <a:gd name="connsiteY12" fmla="*/ 150874 h 172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20782" h="1724092">
                <a:moveTo>
                  <a:pt x="1186" y="150874"/>
                </a:moveTo>
                <a:cubicBezTo>
                  <a:pt x="23764" y="163104"/>
                  <a:pt x="255186" y="-41037"/>
                  <a:pt x="447097" y="77496"/>
                </a:cubicBezTo>
                <a:cubicBezTo>
                  <a:pt x="639008" y="196029"/>
                  <a:pt x="1030357" y="745422"/>
                  <a:pt x="1152653" y="862074"/>
                </a:cubicBezTo>
                <a:cubicBezTo>
                  <a:pt x="1274949" y="978726"/>
                  <a:pt x="1088683" y="636296"/>
                  <a:pt x="1180875" y="777407"/>
                </a:cubicBezTo>
                <a:cubicBezTo>
                  <a:pt x="1273067" y="918518"/>
                  <a:pt x="1643719" y="1616547"/>
                  <a:pt x="1705808" y="1708740"/>
                </a:cubicBezTo>
                <a:cubicBezTo>
                  <a:pt x="1767897" y="1800933"/>
                  <a:pt x="1621141" y="1452859"/>
                  <a:pt x="1553408" y="1330563"/>
                </a:cubicBezTo>
                <a:cubicBezTo>
                  <a:pt x="1485675" y="1208267"/>
                  <a:pt x="1336097" y="1008830"/>
                  <a:pt x="1299408" y="974963"/>
                </a:cubicBezTo>
                <a:cubicBezTo>
                  <a:pt x="1262719" y="941096"/>
                  <a:pt x="1422645" y="1216734"/>
                  <a:pt x="1333275" y="1127363"/>
                </a:cubicBezTo>
                <a:cubicBezTo>
                  <a:pt x="1243905" y="1037993"/>
                  <a:pt x="918408" y="621244"/>
                  <a:pt x="763186" y="438740"/>
                </a:cubicBezTo>
                <a:cubicBezTo>
                  <a:pt x="607964" y="256236"/>
                  <a:pt x="500720" y="100073"/>
                  <a:pt x="401942" y="32340"/>
                </a:cubicBezTo>
                <a:cubicBezTo>
                  <a:pt x="303164" y="-35393"/>
                  <a:pt x="185571" y="37044"/>
                  <a:pt x="170519" y="32340"/>
                </a:cubicBezTo>
                <a:cubicBezTo>
                  <a:pt x="155467" y="27636"/>
                  <a:pt x="337972" y="-12815"/>
                  <a:pt x="311631" y="4118"/>
                </a:cubicBezTo>
                <a:cubicBezTo>
                  <a:pt x="285290" y="21051"/>
                  <a:pt x="-21392" y="138644"/>
                  <a:pt x="1186" y="1508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C77DA1DA-5688-8897-B192-530515C98097}"/>
              </a:ext>
            </a:extLst>
          </p:cNvPr>
          <p:cNvSpPr/>
          <p:nvPr/>
        </p:nvSpPr>
        <p:spPr>
          <a:xfrm>
            <a:off x="3014044" y="3216665"/>
            <a:ext cx="822441" cy="2653561"/>
          </a:xfrm>
          <a:custGeom>
            <a:avLst/>
            <a:gdLst>
              <a:gd name="connsiteX0" fmla="*/ 818534 w 822441"/>
              <a:gd name="connsiteY0" fmla="*/ 6313 h 2653561"/>
              <a:gd name="connsiteX1" fmla="*/ 496800 w 822441"/>
              <a:gd name="connsiteY1" fmla="*/ 136135 h 2653561"/>
              <a:gd name="connsiteX2" fmla="*/ 101689 w 822441"/>
              <a:gd name="connsiteY2" fmla="*/ 1219868 h 2653561"/>
              <a:gd name="connsiteX3" fmla="*/ 124267 w 822441"/>
              <a:gd name="connsiteY3" fmla="*/ 1061824 h 2653561"/>
              <a:gd name="connsiteX4" fmla="*/ 89 w 822441"/>
              <a:gd name="connsiteY4" fmla="*/ 2653557 h 2653561"/>
              <a:gd name="connsiteX5" fmla="*/ 112978 w 822441"/>
              <a:gd name="connsiteY5" fmla="*/ 1044891 h 2653561"/>
              <a:gd name="connsiteX6" fmla="*/ 525023 w 822441"/>
              <a:gd name="connsiteY6" fmla="*/ 96624 h 2653561"/>
              <a:gd name="connsiteX7" fmla="*/ 412134 w 822441"/>
              <a:gd name="connsiteY7" fmla="*/ 164357 h 2653561"/>
              <a:gd name="connsiteX8" fmla="*/ 660489 w 822441"/>
              <a:gd name="connsiteY8" fmla="*/ 34535 h 2653561"/>
              <a:gd name="connsiteX9" fmla="*/ 818534 w 822441"/>
              <a:gd name="connsiteY9" fmla="*/ 6313 h 265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2441" h="2653561">
                <a:moveTo>
                  <a:pt x="818534" y="6313"/>
                </a:moveTo>
                <a:cubicBezTo>
                  <a:pt x="791253" y="23246"/>
                  <a:pt x="616274" y="-66124"/>
                  <a:pt x="496800" y="136135"/>
                </a:cubicBezTo>
                <a:cubicBezTo>
                  <a:pt x="377326" y="338394"/>
                  <a:pt x="163778" y="1065587"/>
                  <a:pt x="101689" y="1219868"/>
                </a:cubicBezTo>
                <a:cubicBezTo>
                  <a:pt x="39600" y="1374149"/>
                  <a:pt x="141200" y="822876"/>
                  <a:pt x="124267" y="1061824"/>
                </a:cubicBezTo>
                <a:cubicBezTo>
                  <a:pt x="107334" y="1300772"/>
                  <a:pt x="1970" y="2656379"/>
                  <a:pt x="89" y="2653557"/>
                </a:cubicBezTo>
                <a:cubicBezTo>
                  <a:pt x="-1792" y="2650735"/>
                  <a:pt x="25489" y="1471047"/>
                  <a:pt x="112978" y="1044891"/>
                </a:cubicBezTo>
                <a:cubicBezTo>
                  <a:pt x="200467" y="618736"/>
                  <a:pt x="475164" y="243380"/>
                  <a:pt x="525023" y="96624"/>
                </a:cubicBezTo>
                <a:cubicBezTo>
                  <a:pt x="574882" y="-50132"/>
                  <a:pt x="389556" y="174705"/>
                  <a:pt x="412134" y="164357"/>
                </a:cubicBezTo>
                <a:cubicBezTo>
                  <a:pt x="434712" y="154009"/>
                  <a:pt x="597459" y="59935"/>
                  <a:pt x="660489" y="34535"/>
                </a:cubicBezTo>
                <a:cubicBezTo>
                  <a:pt x="723519" y="9135"/>
                  <a:pt x="845815" y="-10620"/>
                  <a:pt x="818534" y="63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C2F1265C-2388-A615-2DE3-0C56D44A871C}"/>
              </a:ext>
            </a:extLst>
          </p:cNvPr>
          <p:cNvSpPr/>
          <p:nvPr/>
        </p:nvSpPr>
        <p:spPr>
          <a:xfrm>
            <a:off x="3284903" y="5271170"/>
            <a:ext cx="62489" cy="1385393"/>
          </a:xfrm>
          <a:custGeom>
            <a:avLst/>
            <a:gdLst>
              <a:gd name="connsiteX0" fmla="*/ 56608 w 62489"/>
              <a:gd name="connsiteY0" fmla="*/ 741 h 1385393"/>
              <a:gd name="connsiteX1" fmla="*/ 22741 w 62489"/>
              <a:gd name="connsiteY1" fmla="*/ 943363 h 1385393"/>
              <a:gd name="connsiteX2" fmla="*/ 62253 w 62489"/>
              <a:gd name="connsiteY2" fmla="*/ 1383630 h 1385393"/>
              <a:gd name="connsiteX3" fmla="*/ 164 w 62489"/>
              <a:gd name="connsiteY3" fmla="*/ 796608 h 1385393"/>
              <a:gd name="connsiteX4" fmla="*/ 56608 w 62489"/>
              <a:gd name="connsiteY4" fmla="*/ 741 h 138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89" h="1385393">
                <a:moveTo>
                  <a:pt x="56608" y="741"/>
                </a:moveTo>
                <a:cubicBezTo>
                  <a:pt x="60371" y="25200"/>
                  <a:pt x="21800" y="712882"/>
                  <a:pt x="22741" y="943363"/>
                </a:cubicBezTo>
                <a:cubicBezTo>
                  <a:pt x="23682" y="1173844"/>
                  <a:pt x="66016" y="1408089"/>
                  <a:pt x="62253" y="1383630"/>
                </a:cubicBezTo>
                <a:cubicBezTo>
                  <a:pt x="58490" y="1359171"/>
                  <a:pt x="-3599" y="1029912"/>
                  <a:pt x="164" y="796608"/>
                </a:cubicBezTo>
                <a:cubicBezTo>
                  <a:pt x="3927" y="563304"/>
                  <a:pt x="52845" y="-23718"/>
                  <a:pt x="56608" y="74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8FCC456E-FE39-53DA-CCAF-8547C110E841}"/>
              </a:ext>
            </a:extLst>
          </p:cNvPr>
          <p:cNvSpPr/>
          <p:nvPr/>
        </p:nvSpPr>
        <p:spPr>
          <a:xfrm>
            <a:off x="2279180" y="3294268"/>
            <a:ext cx="1162050" cy="1838126"/>
          </a:xfrm>
          <a:custGeom>
            <a:avLst/>
            <a:gdLst>
              <a:gd name="connsiteX0" fmla="*/ 1158287 w 1162050"/>
              <a:gd name="connsiteY0" fmla="*/ 7732 h 1838126"/>
              <a:gd name="connsiteX1" fmla="*/ 390642 w 1162050"/>
              <a:gd name="connsiteY1" fmla="*/ 617332 h 1838126"/>
              <a:gd name="connsiteX2" fmla="*/ 469664 w 1162050"/>
              <a:gd name="connsiteY2" fmla="*/ 566532 h 1838126"/>
              <a:gd name="connsiteX3" fmla="*/ 210020 w 1162050"/>
              <a:gd name="connsiteY3" fmla="*/ 933421 h 1838126"/>
              <a:gd name="connsiteX4" fmla="*/ 322909 w 1162050"/>
              <a:gd name="connsiteY4" fmla="*/ 803599 h 1838126"/>
              <a:gd name="connsiteX5" fmla="*/ 1176 w 1162050"/>
              <a:gd name="connsiteY5" fmla="*/ 1836532 h 1838126"/>
              <a:gd name="connsiteX6" fmla="*/ 458376 w 1162050"/>
              <a:gd name="connsiteY6" fmla="*/ 532665 h 1838126"/>
              <a:gd name="connsiteX7" fmla="*/ 396287 w 1162050"/>
              <a:gd name="connsiteY7" fmla="*/ 577821 h 1838126"/>
              <a:gd name="connsiteX8" fmla="*/ 785753 w 1162050"/>
              <a:gd name="connsiteY8" fmla="*/ 256088 h 1838126"/>
              <a:gd name="connsiteX9" fmla="*/ 689798 w 1162050"/>
              <a:gd name="connsiteY9" fmla="*/ 273021 h 1838126"/>
              <a:gd name="connsiteX10" fmla="*/ 1158287 w 1162050"/>
              <a:gd name="connsiteY10" fmla="*/ 7732 h 183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2050" h="1838126">
                <a:moveTo>
                  <a:pt x="1158287" y="7732"/>
                </a:moveTo>
                <a:cubicBezTo>
                  <a:pt x="1108428" y="65117"/>
                  <a:pt x="505412" y="524199"/>
                  <a:pt x="390642" y="617332"/>
                </a:cubicBezTo>
                <a:cubicBezTo>
                  <a:pt x="275872" y="710465"/>
                  <a:pt x="499768" y="513851"/>
                  <a:pt x="469664" y="566532"/>
                </a:cubicBezTo>
                <a:cubicBezTo>
                  <a:pt x="439560" y="619213"/>
                  <a:pt x="234479" y="893910"/>
                  <a:pt x="210020" y="933421"/>
                </a:cubicBezTo>
                <a:cubicBezTo>
                  <a:pt x="185561" y="972932"/>
                  <a:pt x="357716" y="653081"/>
                  <a:pt x="322909" y="803599"/>
                </a:cubicBezTo>
                <a:cubicBezTo>
                  <a:pt x="288102" y="954117"/>
                  <a:pt x="-21402" y="1881688"/>
                  <a:pt x="1176" y="1836532"/>
                </a:cubicBezTo>
                <a:cubicBezTo>
                  <a:pt x="23754" y="1791376"/>
                  <a:pt x="392524" y="742450"/>
                  <a:pt x="458376" y="532665"/>
                </a:cubicBezTo>
                <a:cubicBezTo>
                  <a:pt x="524228" y="322880"/>
                  <a:pt x="341724" y="623917"/>
                  <a:pt x="396287" y="577821"/>
                </a:cubicBezTo>
                <a:cubicBezTo>
                  <a:pt x="450850" y="531725"/>
                  <a:pt x="736834" y="306888"/>
                  <a:pt x="785753" y="256088"/>
                </a:cubicBezTo>
                <a:cubicBezTo>
                  <a:pt x="834671" y="205288"/>
                  <a:pt x="632413" y="316295"/>
                  <a:pt x="689798" y="273021"/>
                </a:cubicBezTo>
                <a:cubicBezTo>
                  <a:pt x="747183" y="229747"/>
                  <a:pt x="1208146" y="-49653"/>
                  <a:pt x="1158287" y="773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C05B4032-C8E1-7A61-DDA3-D5467CFFD510}"/>
              </a:ext>
            </a:extLst>
          </p:cNvPr>
          <p:cNvSpPr/>
          <p:nvPr/>
        </p:nvSpPr>
        <p:spPr>
          <a:xfrm>
            <a:off x="2638390" y="3889022"/>
            <a:ext cx="347521" cy="2580809"/>
          </a:xfrm>
          <a:custGeom>
            <a:avLst/>
            <a:gdLst>
              <a:gd name="connsiteX0" fmla="*/ 347521 w 347521"/>
              <a:gd name="connsiteY0" fmla="*/ 0 h 2580809"/>
              <a:gd name="connsiteX1" fmla="*/ 3210 w 347521"/>
              <a:gd name="connsiteY1" fmla="*/ 965200 h 2580809"/>
              <a:gd name="connsiteX2" fmla="*/ 257210 w 347521"/>
              <a:gd name="connsiteY2" fmla="*/ 2477911 h 2580809"/>
              <a:gd name="connsiteX3" fmla="*/ 228988 w 347521"/>
              <a:gd name="connsiteY3" fmla="*/ 2302934 h 2580809"/>
              <a:gd name="connsiteX4" fmla="*/ 20143 w 347521"/>
              <a:gd name="connsiteY4" fmla="*/ 1151467 h 2580809"/>
              <a:gd name="connsiteX5" fmla="*/ 8854 w 347521"/>
              <a:gd name="connsiteY5" fmla="*/ 1253067 h 2580809"/>
              <a:gd name="connsiteX6" fmla="*/ 25788 w 347521"/>
              <a:gd name="connsiteY6" fmla="*/ 666045 h 2580809"/>
              <a:gd name="connsiteX7" fmla="*/ 8854 w 347521"/>
              <a:gd name="connsiteY7" fmla="*/ 705556 h 2580809"/>
              <a:gd name="connsiteX8" fmla="*/ 347521 w 347521"/>
              <a:gd name="connsiteY8" fmla="*/ 0 h 2580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521" h="2580809">
                <a:moveTo>
                  <a:pt x="347521" y="0"/>
                </a:moveTo>
                <a:cubicBezTo>
                  <a:pt x="182891" y="276107"/>
                  <a:pt x="18262" y="552215"/>
                  <a:pt x="3210" y="965200"/>
                </a:cubicBezTo>
                <a:cubicBezTo>
                  <a:pt x="-11842" y="1378185"/>
                  <a:pt x="219580" y="2254955"/>
                  <a:pt x="257210" y="2477911"/>
                </a:cubicBezTo>
                <a:cubicBezTo>
                  <a:pt x="294840" y="2700867"/>
                  <a:pt x="268499" y="2524008"/>
                  <a:pt x="228988" y="2302934"/>
                </a:cubicBezTo>
                <a:cubicBezTo>
                  <a:pt x="189477" y="2081860"/>
                  <a:pt x="56832" y="1326445"/>
                  <a:pt x="20143" y="1151467"/>
                </a:cubicBezTo>
                <a:cubicBezTo>
                  <a:pt x="-16546" y="976489"/>
                  <a:pt x="7913" y="1333971"/>
                  <a:pt x="8854" y="1253067"/>
                </a:cubicBezTo>
                <a:cubicBezTo>
                  <a:pt x="9795" y="1172163"/>
                  <a:pt x="25788" y="757297"/>
                  <a:pt x="25788" y="666045"/>
                </a:cubicBezTo>
                <a:cubicBezTo>
                  <a:pt x="25788" y="574793"/>
                  <a:pt x="8854" y="705556"/>
                  <a:pt x="8854" y="705556"/>
                </a:cubicBezTo>
                <a:lnTo>
                  <a:pt x="34752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07857710-64DB-5FB6-F14C-4DF27CBF8940}"/>
              </a:ext>
            </a:extLst>
          </p:cNvPr>
          <p:cNvSpPr/>
          <p:nvPr/>
        </p:nvSpPr>
        <p:spPr>
          <a:xfrm>
            <a:off x="2212615" y="5079612"/>
            <a:ext cx="727091" cy="2564522"/>
          </a:xfrm>
          <a:custGeom>
            <a:avLst/>
            <a:gdLst>
              <a:gd name="connsiteX0" fmla="*/ 129829 w 727091"/>
              <a:gd name="connsiteY0" fmla="*/ 388 h 2564522"/>
              <a:gd name="connsiteX1" fmla="*/ 84674 w 727091"/>
              <a:gd name="connsiteY1" fmla="*/ 553544 h 2564522"/>
              <a:gd name="connsiteX2" fmla="*/ 423341 w 727091"/>
              <a:gd name="connsiteY2" fmla="*/ 1721944 h 2564522"/>
              <a:gd name="connsiteX3" fmla="*/ 355607 w 727091"/>
              <a:gd name="connsiteY3" fmla="*/ 1580832 h 2564522"/>
              <a:gd name="connsiteX4" fmla="*/ 722496 w 727091"/>
              <a:gd name="connsiteY4" fmla="*/ 2551677 h 2564522"/>
              <a:gd name="connsiteX5" fmla="*/ 536229 w 727091"/>
              <a:gd name="connsiteY5" fmla="*/ 2049321 h 2564522"/>
              <a:gd name="connsiteX6" fmla="*/ 169341 w 727091"/>
              <a:gd name="connsiteY6" fmla="*/ 818832 h 2564522"/>
              <a:gd name="connsiteX7" fmla="*/ 141118 w 727091"/>
              <a:gd name="connsiteY7" fmla="*/ 943010 h 2564522"/>
              <a:gd name="connsiteX8" fmla="*/ 112896 w 727091"/>
              <a:gd name="connsiteY8" fmla="*/ 474521 h 2564522"/>
              <a:gd name="connsiteX9" fmla="*/ 7 w 727091"/>
              <a:gd name="connsiteY9" fmla="*/ 626921 h 2564522"/>
              <a:gd name="connsiteX10" fmla="*/ 129829 w 727091"/>
              <a:gd name="connsiteY10" fmla="*/ 388 h 256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7091" h="2564522">
                <a:moveTo>
                  <a:pt x="129829" y="388"/>
                </a:moveTo>
                <a:cubicBezTo>
                  <a:pt x="143940" y="-11841"/>
                  <a:pt x="35755" y="266618"/>
                  <a:pt x="84674" y="553544"/>
                </a:cubicBezTo>
                <a:cubicBezTo>
                  <a:pt x="133593" y="840470"/>
                  <a:pt x="378186" y="1550729"/>
                  <a:pt x="423341" y="1721944"/>
                </a:cubicBezTo>
                <a:cubicBezTo>
                  <a:pt x="468496" y="1893159"/>
                  <a:pt x="305748" y="1442543"/>
                  <a:pt x="355607" y="1580832"/>
                </a:cubicBezTo>
                <a:cubicBezTo>
                  <a:pt x="405466" y="1719121"/>
                  <a:pt x="692392" y="2473596"/>
                  <a:pt x="722496" y="2551677"/>
                </a:cubicBezTo>
                <a:cubicBezTo>
                  <a:pt x="752600" y="2629759"/>
                  <a:pt x="628422" y="2338129"/>
                  <a:pt x="536229" y="2049321"/>
                </a:cubicBezTo>
                <a:cubicBezTo>
                  <a:pt x="444036" y="1760513"/>
                  <a:pt x="235193" y="1003217"/>
                  <a:pt x="169341" y="818832"/>
                </a:cubicBezTo>
                <a:cubicBezTo>
                  <a:pt x="103489" y="634447"/>
                  <a:pt x="150525" y="1000395"/>
                  <a:pt x="141118" y="943010"/>
                </a:cubicBezTo>
                <a:cubicBezTo>
                  <a:pt x="131711" y="885625"/>
                  <a:pt x="136414" y="527202"/>
                  <a:pt x="112896" y="474521"/>
                </a:cubicBezTo>
                <a:cubicBezTo>
                  <a:pt x="89378" y="421840"/>
                  <a:pt x="-934" y="702180"/>
                  <a:pt x="7" y="626921"/>
                </a:cubicBezTo>
                <a:cubicBezTo>
                  <a:pt x="948" y="551662"/>
                  <a:pt x="115718" y="12617"/>
                  <a:pt x="129829" y="38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27F29A3D-B211-BCF0-4FEF-951BF6B91115}"/>
              </a:ext>
            </a:extLst>
          </p:cNvPr>
          <p:cNvSpPr/>
          <p:nvPr/>
        </p:nvSpPr>
        <p:spPr>
          <a:xfrm>
            <a:off x="4378439" y="3040967"/>
            <a:ext cx="859654" cy="2089868"/>
          </a:xfrm>
          <a:custGeom>
            <a:avLst/>
            <a:gdLst>
              <a:gd name="connsiteX0" fmla="*/ 125828 w 859654"/>
              <a:gd name="connsiteY0" fmla="*/ 1389 h 2089868"/>
              <a:gd name="connsiteX1" fmla="*/ 108894 w 859654"/>
              <a:gd name="connsiteY1" fmla="*/ 334411 h 2089868"/>
              <a:gd name="connsiteX2" fmla="*/ 498361 w 859654"/>
              <a:gd name="connsiteY2" fmla="*/ 1452011 h 2089868"/>
              <a:gd name="connsiteX3" fmla="*/ 470139 w 859654"/>
              <a:gd name="connsiteY3" fmla="*/ 1327833 h 2089868"/>
              <a:gd name="connsiteX4" fmla="*/ 859605 w 859654"/>
              <a:gd name="connsiteY4" fmla="*/ 2089833 h 2089868"/>
              <a:gd name="connsiteX5" fmla="*/ 441917 w 859654"/>
              <a:gd name="connsiteY5" fmla="*/ 1293966 h 2089868"/>
              <a:gd name="connsiteX6" fmla="*/ 7294 w 859654"/>
              <a:gd name="connsiteY6" fmla="*/ 362633 h 2089868"/>
              <a:gd name="connsiteX7" fmla="*/ 159694 w 859654"/>
              <a:gd name="connsiteY7" fmla="*/ 543255 h 2089868"/>
              <a:gd name="connsiteX8" fmla="*/ 29872 w 859654"/>
              <a:gd name="connsiteY8" fmla="*/ 227166 h 2089868"/>
              <a:gd name="connsiteX9" fmla="*/ 125828 w 859654"/>
              <a:gd name="connsiteY9" fmla="*/ 1389 h 208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9654" h="2089868">
                <a:moveTo>
                  <a:pt x="125828" y="1389"/>
                </a:moveTo>
                <a:cubicBezTo>
                  <a:pt x="138998" y="19263"/>
                  <a:pt x="46805" y="92641"/>
                  <a:pt x="108894" y="334411"/>
                </a:cubicBezTo>
                <a:cubicBezTo>
                  <a:pt x="170983" y="576181"/>
                  <a:pt x="438154" y="1286441"/>
                  <a:pt x="498361" y="1452011"/>
                </a:cubicBezTo>
                <a:cubicBezTo>
                  <a:pt x="558569" y="1617581"/>
                  <a:pt x="409932" y="1221529"/>
                  <a:pt x="470139" y="1327833"/>
                </a:cubicBezTo>
                <a:cubicBezTo>
                  <a:pt x="530346" y="1434137"/>
                  <a:pt x="864309" y="2095477"/>
                  <a:pt x="859605" y="2089833"/>
                </a:cubicBezTo>
                <a:cubicBezTo>
                  <a:pt x="854901" y="2084189"/>
                  <a:pt x="583969" y="1581833"/>
                  <a:pt x="441917" y="1293966"/>
                </a:cubicBezTo>
                <a:cubicBezTo>
                  <a:pt x="299865" y="1006099"/>
                  <a:pt x="54331" y="487751"/>
                  <a:pt x="7294" y="362633"/>
                </a:cubicBezTo>
                <a:cubicBezTo>
                  <a:pt x="-39743" y="237515"/>
                  <a:pt x="155931" y="565833"/>
                  <a:pt x="159694" y="543255"/>
                </a:cubicBezTo>
                <a:cubicBezTo>
                  <a:pt x="163457" y="520677"/>
                  <a:pt x="40220" y="311833"/>
                  <a:pt x="29872" y="227166"/>
                </a:cubicBezTo>
                <a:cubicBezTo>
                  <a:pt x="19524" y="142499"/>
                  <a:pt x="112658" y="-16485"/>
                  <a:pt x="125828" y="13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85F5DD87-C0B5-EDD1-E0B2-DFF8432E1E07}"/>
              </a:ext>
            </a:extLst>
          </p:cNvPr>
          <p:cNvSpPr/>
          <p:nvPr/>
        </p:nvSpPr>
        <p:spPr>
          <a:xfrm>
            <a:off x="4478978" y="3004598"/>
            <a:ext cx="1644427" cy="1845585"/>
          </a:xfrm>
          <a:custGeom>
            <a:avLst/>
            <a:gdLst>
              <a:gd name="connsiteX0" fmla="*/ 30933 w 1644427"/>
              <a:gd name="connsiteY0" fmla="*/ 20824 h 1845585"/>
              <a:gd name="connsiteX1" fmla="*/ 967911 w 1644427"/>
              <a:gd name="connsiteY1" fmla="*/ 579624 h 1845585"/>
              <a:gd name="connsiteX2" fmla="*/ 1617022 w 1644427"/>
              <a:gd name="connsiteY2" fmla="*/ 1810113 h 1845585"/>
              <a:gd name="connsiteX3" fmla="*/ 1475911 w 1644427"/>
              <a:gd name="connsiteY3" fmla="*/ 1431935 h 1845585"/>
              <a:gd name="connsiteX4" fmla="*/ 1041289 w 1644427"/>
              <a:gd name="connsiteY4" fmla="*/ 590913 h 1845585"/>
              <a:gd name="connsiteX5" fmla="*/ 1052578 w 1644427"/>
              <a:gd name="connsiteY5" fmla="*/ 675580 h 1845585"/>
              <a:gd name="connsiteX6" fmla="*/ 601022 w 1644427"/>
              <a:gd name="connsiteY6" fmla="*/ 246602 h 1845585"/>
              <a:gd name="connsiteX7" fmla="*/ 256711 w 1644427"/>
              <a:gd name="connsiteY7" fmla="*/ 128069 h 1845585"/>
              <a:gd name="connsiteX8" fmla="*/ 30933 w 1644427"/>
              <a:gd name="connsiteY8" fmla="*/ 20824 h 184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4427" h="1845585">
                <a:moveTo>
                  <a:pt x="30933" y="20824"/>
                </a:moveTo>
                <a:cubicBezTo>
                  <a:pt x="149466" y="96083"/>
                  <a:pt x="703563" y="281409"/>
                  <a:pt x="967911" y="579624"/>
                </a:cubicBezTo>
                <a:cubicBezTo>
                  <a:pt x="1232259" y="877839"/>
                  <a:pt x="1532355" y="1668061"/>
                  <a:pt x="1617022" y="1810113"/>
                </a:cubicBezTo>
                <a:cubicBezTo>
                  <a:pt x="1701689" y="1952165"/>
                  <a:pt x="1571866" y="1635135"/>
                  <a:pt x="1475911" y="1431935"/>
                </a:cubicBezTo>
                <a:cubicBezTo>
                  <a:pt x="1379956" y="1228735"/>
                  <a:pt x="1111845" y="716972"/>
                  <a:pt x="1041289" y="590913"/>
                </a:cubicBezTo>
                <a:cubicBezTo>
                  <a:pt x="970734" y="464854"/>
                  <a:pt x="1125956" y="732965"/>
                  <a:pt x="1052578" y="675580"/>
                </a:cubicBezTo>
                <a:cubicBezTo>
                  <a:pt x="979200" y="618195"/>
                  <a:pt x="733666" y="337854"/>
                  <a:pt x="601022" y="246602"/>
                </a:cubicBezTo>
                <a:cubicBezTo>
                  <a:pt x="468378" y="155350"/>
                  <a:pt x="347022" y="160054"/>
                  <a:pt x="256711" y="128069"/>
                </a:cubicBezTo>
                <a:cubicBezTo>
                  <a:pt x="166400" y="96084"/>
                  <a:pt x="-87600" y="-54435"/>
                  <a:pt x="30933" y="208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51DCD01E-082E-4288-C71A-A0019B694B33}"/>
              </a:ext>
            </a:extLst>
          </p:cNvPr>
          <p:cNvSpPr/>
          <p:nvPr/>
        </p:nvSpPr>
        <p:spPr>
          <a:xfrm>
            <a:off x="4482662" y="3056027"/>
            <a:ext cx="1983014" cy="1243979"/>
          </a:xfrm>
          <a:custGeom>
            <a:avLst/>
            <a:gdLst>
              <a:gd name="connsiteX0" fmla="*/ 0 w 1983014"/>
              <a:gd name="connsiteY0" fmla="*/ 60290 h 1243979"/>
              <a:gd name="connsiteX1" fmla="*/ 541283 w 1983014"/>
              <a:gd name="connsiteY1" fmla="*/ 70801 h 1243979"/>
              <a:gd name="connsiteX2" fmla="*/ 1450428 w 1983014"/>
              <a:gd name="connsiteY2" fmla="*/ 580552 h 1243979"/>
              <a:gd name="connsiteX3" fmla="*/ 1471448 w 1983014"/>
              <a:gd name="connsiteY3" fmla="*/ 538511 h 1243979"/>
              <a:gd name="connsiteX4" fmla="*/ 1981200 w 1983014"/>
              <a:gd name="connsiteY4" fmla="*/ 1242704 h 1243979"/>
              <a:gd name="connsiteX5" fmla="*/ 1618593 w 1983014"/>
              <a:gd name="connsiteY5" fmla="*/ 696166 h 1243979"/>
              <a:gd name="connsiteX6" fmla="*/ 1035269 w 1983014"/>
              <a:gd name="connsiteY6" fmla="*/ 123352 h 1243979"/>
              <a:gd name="connsiteX7" fmla="*/ 1429407 w 1983014"/>
              <a:gd name="connsiteY7" fmla="*/ 564787 h 1243979"/>
              <a:gd name="connsiteX8" fmla="*/ 851338 w 1983014"/>
              <a:gd name="connsiteY8" fmla="*/ 112842 h 1243979"/>
              <a:gd name="connsiteX9" fmla="*/ 1140372 w 1983014"/>
              <a:gd name="connsiteY9" fmla="*/ 338814 h 1243979"/>
              <a:gd name="connsiteX10" fmla="*/ 777766 w 1983014"/>
              <a:gd name="connsiteY10" fmla="*/ 128607 h 1243979"/>
              <a:gd name="connsiteX11" fmla="*/ 788276 w 1983014"/>
              <a:gd name="connsiteY11" fmla="*/ 133863 h 1243979"/>
              <a:gd name="connsiteX12" fmla="*/ 604345 w 1983014"/>
              <a:gd name="connsiteY12" fmla="*/ 2483 h 1243979"/>
              <a:gd name="connsiteX13" fmla="*/ 683172 w 1983014"/>
              <a:gd name="connsiteY13" fmla="*/ 44525 h 1243979"/>
              <a:gd name="connsiteX14" fmla="*/ 0 w 1983014"/>
              <a:gd name="connsiteY14" fmla="*/ 60290 h 124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83014" h="1243979">
                <a:moveTo>
                  <a:pt x="0" y="60290"/>
                </a:moveTo>
                <a:cubicBezTo>
                  <a:pt x="149772" y="22190"/>
                  <a:pt x="299545" y="-15909"/>
                  <a:pt x="541283" y="70801"/>
                </a:cubicBezTo>
                <a:cubicBezTo>
                  <a:pt x="783021" y="157511"/>
                  <a:pt x="1295401" y="502600"/>
                  <a:pt x="1450428" y="580552"/>
                </a:cubicBezTo>
                <a:cubicBezTo>
                  <a:pt x="1605455" y="658504"/>
                  <a:pt x="1382986" y="428152"/>
                  <a:pt x="1471448" y="538511"/>
                </a:cubicBezTo>
                <a:cubicBezTo>
                  <a:pt x="1559910" y="648870"/>
                  <a:pt x="1956676" y="1216428"/>
                  <a:pt x="1981200" y="1242704"/>
                </a:cubicBezTo>
                <a:cubicBezTo>
                  <a:pt x="2005724" y="1268980"/>
                  <a:pt x="1776248" y="882725"/>
                  <a:pt x="1618593" y="696166"/>
                </a:cubicBezTo>
                <a:cubicBezTo>
                  <a:pt x="1460938" y="509607"/>
                  <a:pt x="1066800" y="145248"/>
                  <a:pt x="1035269" y="123352"/>
                </a:cubicBezTo>
                <a:cubicBezTo>
                  <a:pt x="1003738" y="101456"/>
                  <a:pt x="1460062" y="566539"/>
                  <a:pt x="1429407" y="564787"/>
                </a:cubicBezTo>
                <a:cubicBezTo>
                  <a:pt x="1398752" y="563035"/>
                  <a:pt x="851338" y="112842"/>
                  <a:pt x="851338" y="112842"/>
                </a:cubicBezTo>
                <a:cubicBezTo>
                  <a:pt x="803166" y="75180"/>
                  <a:pt x="1152634" y="336187"/>
                  <a:pt x="1140372" y="338814"/>
                </a:cubicBezTo>
                <a:cubicBezTo>
                  <a:pt x="1128110" y="341441"/>
                  <a:pt x="836449" y="162766"/>
                  <a:pt x="777766" y="128607"/>
                </a:cubicBezTo>
                <a:cubicBezTo>
                  <a:pt x="719083" y="94448"/>
                  <a:pt x="817179" y="154884"/>
                  <a:pt x="788276" y="133863"/>
                </a:cubicBezTo>
                <a:cubicBezTo>
                  <a:pt x="759373" y="112842"/>
                  <a:pt x="621862" y="17373"/>
                  <a:pt x="604345" y="2483"/>
                </a:cubicBezTo>
                <a:cubicBezTo>
                  <a:pt x="586828" y="-12407"/>
                  <a:pt x="683172" y="44525"/>
                  <a:pt x="683172" y="44525"/>
                </a:cubicBezTo>
                <a:lnTo>
                  <a:pt x="0" y="6029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E2B7CF74-5CE8-C014-E8F2-2CB853EEDE40}"/>
              </a:ext>
            </a:extLst>
          </p:cNvPr>
          <p:cNvSpPr/>
          <p:nvPr/>
        </p:nvSpPr>
        <p:spPr>
          <a:xfrm>
            <a:off x="6351612" y="4285786"/>
            <a:ext cx="595751" cy="1702068"/>
          </a:xfrm>
          <a:custGeom>
            <a:avLst/>
            <a:gdLst>
              <a:gd name="connsiteX0" fmla="*/ 1891 w 595751"/>
              <a:gd name="connsiteY0" fmla="*/ 7690 h 1702068"/>
              <a:gd name="connsiteX1" fmla="*/ 448581 w 595751"/>
              <a:gd name="connsiteY1" fmla="*/ 790711 h 1702068"/>
              <a:gd name="connsiteX2" fmla="*/ 585216 w 595751"/>
              <a:gd name="connsiteY2" fmla="*/ 1337248 h 1702068"/>
              <a:gd name="connsiteX3" fmla="*/ 579960 w 595751"/>
              <a:gd name="connsiteY3" fmla="*/ 1179593 h 1702068"/>
              <a:gd name="connsiteX4" fmla="*/ 527409 w 595751"/>
              <a:gd name="connsiteY4" fmla="*/ 1699855 h 1702068"/>
              <a:gd name="connsiteX5" fmla="*/ 564195 w 595751"/>
              <a:gd name="connsiteY5" fmla="*/ 943111 h 1702068"/>
              <a:gd name="connsiteX6" fmla="*/ 506388 w 595751"/>
              <a:gd name="connsiteY6" fmla="*/ 901069 h 1702068"/>
              <a:gd name="connsiteX7" fmla="*/ 112250 w 595751"/>
              <a:gd name="connsiteY7" fmla="*/ 23455 h 1702068"/>
              <a:gd name="connsiteX8" fmla="*/ 280416 w 595751"/>
              <a:gd name="connsiteY8" fmla="*/ 370297 h 1702068"/>
              <a:gd name="connsiteX9" fmla="*/ 1891 w 595751"/>
              <a:gd name="connsiteY9" fmla="*/ 7690 h 170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5751" h="1702068">
                <a:moveTo>
                  <a:pt x="1891" y="7690"/>
                </a:moveTo>
                <a:cubicBezTo>
                  <a:pt x="29918" y="77759"/>
                  <a:pt x="351360" y="569118"/>
                  <a:pt x="448581" y="790711"/>
                </a:cubicBezTo>
                <a:cubicBezTo>
                  <a:pt x="545802" y="1012304"/>
                  <a:pt x="563319" y="1272434"/>
                  <a:pt x="585216" y="1337248"/>
                </a:cubicBezTo>
                <a:cubicBezTo>
                  <a:pt x="607113" y="1402062"/>
                  <a:pt x="589595" y="1119158"/>
                  <a:pt x="579960" y="1179593"/>
                </a:cubicBezTo>
                <a:cubicBezTo>
                  <a:pt x="570325" y="1240028"/>
                  <a:pt x="530037" y="1739269"/>
                  <a:pt x="527409" y="1699855"/>
                </a:cubicBezTo>
                <a:cubicBezTo>
                  <a:pt x="524782" y="1660441"/>
                  <a:pt x="567699" y="1076242"/>
                  <a:pt x="564195" y="943111"/>
                </a:cubicBezTo>
                <a:cubicBezTo>
                  <a:pt x="560692" y="809980"/>
                  <a:pt x="581712" y="1054345"/>
                  <a:pt x="506388" y="901069"/>
                </a:cubicBezTo>
                <a:cubicBezTo>
                  <a:pt x="431064" y="747793"/>
                  <a:pt x="149912" y="111917"/>
                  <a:pt x="112250" y="23455"/>
                </a:cubicBezTo>
                <a:cubicBezTo>
                  <a:pt x="74588" y="-65007"/>
                  <a:pt x="294430" y="371173"/>
                  <a:pt x="280416" y="370297"/>
                </a:cubicBezTo>
                <a:cubicBezTo>
                  <a:pt x="266402" y="369421"/>
                  <a:pt x="-26136" y="-62379"/>
                  <a:pt x="1891" y="76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05B40819-7297-0129-0851-85A204F99B7E}"/>
              </a:ext>
            </a:extLst>
          </p:cNvPr>
          <p:cNvSpPr/>
          <p:nvPr/>
        </p:nvSpPr>
        <p:spPr>
          <a:xfrm>
            <a:off x="2021370" y="5678809"/>
            <a:ext cx="2123966" cy="3190906"/>
          </a:xfrm>
          <a:custGeom>
            <a:avLst/>
            <a:gdLst>
              <a:gd name="connsiteX0" fmla="*/ 183350 w 2123966"/>
              <a:gd name="connsiteY0" fmla="*/ 631 h 3190906"/>
              <a:gd name="connsiteX1" fmla="*/ 163030 w 2123966"/>
              <a:gd name="connsiteY1" fmla="*/ 569591 h 3190906"/>
              <a:gd name="connsiteX2" fmla="*/ 630390 w 2123966"/>
              <a:gd name="connsiteY2" fmla="*/ 1555111 h 3190906"/>
              <a:gd name="connsiteX3" fmla="*/ 488150 w 2123966"/>
              <a:gd name="connsiteY3" fmla="*/ 1382391 h 3190906"/>
              <a:gd name="connsiteX4" fmla="*/ 853910 w 2123966"/>
              <a:gd name="connsiteY4" fmla="*/ 1798951 h 3190906"/>
              <a:gd name="connsiteX5" fmla="*/ 1067270 w 2123966"/>
              <a:gd name="connsiteY5" fmla="*/ 2052951 h 3190906"/>
              <a:gd name="connsiteX6" fmla="*/ 823430 w 2123966"/>
              <a:gd name="connsiteY6" fmla="*/ 1870071 h 3190906"/>
              <a:gd name="connsiteX7" fmla="*/ 2123910 w 2123966"/>
              <a:gd name="connsiteY7" fmla="*/ 3190871 h 3190906"/>
              <a:gd name="connsiteX8" fmla="*/ 874230 w 2123966"/>
              <a:gd name="connsiteY8" fmla="*/ 1910711 h 3190906"/>
              <a:gd name="connsiteX9" fmla="*/ 244310 w 2123966"/>
              <a:gd name="connsiteY9" fmla="*/ 1179191 h 3190906"/>
              <a:gd name="connsiteX10" fmla="*/ 457670 w 2123966"/>
              <a:gd name="connsiteY10" fmla="*/ 1311271 h 3190906"/>
              <a:gd name="connsiteX11" fmla="*/ 366230 w 2123966"/>
              <a:gd name="connsiteY11" fmla="*/ 975991 h 3190906"/>
              <a:gd name="connsiteX12" fmla="*/ 163030 w 2123966"/>
              <a:gd name="connsiteY12" fmla="*/ 671191 h 3190906"/>
              <a:gd name="connsiteX13" fmla="*/ 470 w 2123966"/>
              <a:gd name="connsiteY13" fmla="*/ 1026791 h 3190906"/>
              <a:gd name="connsiteX14" fmla="*/ 112230 w 2123966"/>
              <a:gd name="connsiteY14" fmla="*/ 508631 h 3190906"/>
              <a:gd name="connsiteX15" fmla="*/ 71590 w 2123966"/>
              <a:gd name="connsiteY15" fmla="*/ 671191 h 3190906"/>
              <a:gd name="connsiteX16" fmla="*/ 183350 w 2123966"/>
              <a:gd name="connsiteY16" fmla="*/ 631 h 319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23966" h="3190906">
                <a:moveTo>
                  <a:pt x="183350" y="631"/>
                </a:moveTo>
                <a:cubicBezTo>
                  <a:pt x="198590" y="-16302"/>
                  <a:pt x="88523" y="310511"/>
                  <a:pt x="163030" y="569591"/>
                </a:cubicBezTo>
                <a:cubicBezTo>
                  <a:pt x="237537" y="828671"/>
                  <a:pt x="576203" y="1419644"/>
                  <a:pt x="630390" y="1555111"/>
                </a:cubicBezTo>
                <a:cubicBezTo>
                  <a:pt x="684577" y="1690578"/>
                  <a:pt x="450897" y="1341751"/>
                  <a:pt x="488150" y="1382391"/>
                </a:cubicBezTo>
                <a:cubicBezTo>
                  <a:pt x="525403" y="1423031"/>
                  <a:pt x="757390" y="1687191"/>
                  <a:pt x="853910" y="1798951"/>
                </a:cubicBezTo>
                <a:cubicBezTo>
                  <a:pt x="950430" y="1910711"/>
                  <a:pt x="1072350" y="2041098"/>
                  <a:pt x="1067270" y="2052951"/>
                </a:cubicBezTo>
                <a:cubicBezTo>
                  <a:pt x="1062190" y="2064804"/>
                  <a:pt x="647323" y="1680418"/>
                  <a:pt x="823430" y="1870071"/>
                </a:cubicBezTo>
                <a:cubicBezTo>
                  <a:pt x="999537" y="2059724"/>
                  <a:pt x="2115443" y="3184098"/>
                  <a:pt x="2123910" y="3190871"/>
                </a:cubicBezTo>
                <a:cubicBezTo>
                  <a:pt x="2132377" y="3197644"/>
                  <a:pt x="1187497" y="2245991"/>
                  <a:pt x="874230" y="1910711"/>
                </a:cubicBezTo>
                <a:cubicBezTo>
                  <a:pt x="560963" y="1575431"/>
                  <a:pt x="313737" y="1279097"/>
                  <a:pt x="244310" y="1179191"/>
                </a:cubicBezTo>
                <a:cubicBezTo>
                  <a:pt x="174883" y="1079285"/>
                  <a:pt x="437350" y="1345138"/>
                  <a:pt x="457670" y="1311271"/>
                </a:cubicBezTo>
                <a:cubicBezTo>
                  <a:pt x="477990" y="1277404"/>
                  <a:pt x="415337" y="1082671"/>
                  <a:pt x="366230" y="975991"/>
                </a:cubicBezTo>
                <a:cubicBezTo>
                  <a:pt x="317123" y="869311"/>
                  <a:pt x="223990" y="662724"/>
                  <a:pt x="163030" y="671191"/>
                </a:cubicBezTo>
                <a:cubicBezTo>
                  <a:pt x="102070" y="679658"/>
                  <a:pt x="8937" y="1053884"/>
                  <a:pt x="470" y="1026791"/>
                </a:cubicBezTo>
                <a:cubicBezTo>
                  <a:pt x="-7997" y="999698"/>
                  <a:pt x="100377" y="567898"/>
                  <a:pt x="112230" y="508631"/>
                </a:cubicBezTo>
                <a:cubicBezTo>
                  <a:pt x="124083" y="449364"/>
                  <a:pt x="61430" y="760938"/>
                  <a:pt x="71590" y="671191"/>
                </a:cubicBezTo>
                <a:cubicBezTo>
                  <a:pt x="81750" y="581444"/>
                  <a:pt x="168110" y="17564"/>
                  <a:pt x="183350" y="6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B1B1FA4F-6C5E-7571-39E9-34F87072F631}"/>
              </a:ext>
            </a:extLst>
          </p:cNvPr>
          <p:cNvSpPr/>
          <p:nvPr/>
        </p:nvSpPr>
        <p:spPr>
          <a:xfrm>
            <a:off x="2437519" y="6349933"/>
            <a:ext cx="366893" cy="1615710"/>
          </a:xfrm>
          <a:custGeom>
            <a:avLst/>
            <a:gdLst>
              <a:gd name="connsiteX0" fmla="*/ 275201 w 366893"/>
              <a:gd name="connsiteY0" fmla="*/ 67 h 1615710"/>
              <a:gd name="connsiteX1" fmla="*/ 61841 w 366893"/>
              <a:gd name="connsiteY1" fmla="*/ 1097347 h 1615710"/>
              <a:gd name="connsiteX2" fmla="*/ 366641 w 366893"/>
              <a:gd name="connsiteY2" fmla="*/ 1615507 h 1615710"/>
              <a:gd name="connsiteX3" fmla="*/ 881 w 366893"/>
              <a:gd name="connsiteY3" fmla="*/ 1046547 h 1615710"/>
              <a:gd name="connsiteX4" fmla="*/ 275201 w 366893"/>
              <a:gd name="connsiteY4" fmla="*/ 67 h 161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893" h="1615710">
                <a:moveTo>
                  <a:pt x="275201" y="67"/>
                </a:moveTo>
                <a:cubicBezTo>
                  <a:pt x="285361" y="8534"/>
                  <a:pt x="46601" y="828107"/>
                  <a:pt x="61841" y="1097347"/>
                </a:cubicBezTo>
                <a:cubicBezTo>
                  <a:pt x="77081" y="1366587"/>
                  <a:pt x="376801" y="1623974"/>
                  <a:pt x="366641" y="1615507"/>
                </a:cubicBezTo>
                <a:cubicBezTo>
                  <a:pt x="356481" y="1607040"/>
                  <a:pt x="19508" y="1309014"/>
                  <a:pt x="881" y="1046547"/>
                </a:cubicBezTo>
                <a:cubicBezTo>
                  <a:pt x="-17746" y="784080"/>
                  <a:pt x="265041" y="-8400"/>
                  <a:pt x="275201" y="6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1C5AED2E-B237-4C4F-F749-FFB69BF5B23D}"/>
              </a:ext>
            </a:extLst>
          </p:cNvPr>
          <p:cNvSpPr/>
          <p:nvPr/>
        </p:nvSpPr>
        <p:spPr>
          <a:xfrm>
            <a:off x="1804417" y="6368316"/>
            <a:ext cx="1249641" cy="1692536"/>
          </a:xfrm>
          <a:custGeom>
            <a:avLst/>
            <a:gdLst>
              <a:gd name="connsiteX0" fmla="*/ 308863 w 1249641"/>
              <a:gd name="connsiteY0" fmla="*/ 52804 h 1692536"/>
              <a:gd name="connsiteX1" fmla="*/ 298703 w 1249641"/>
              <a:gd name="connsiteY1" fmla="*/ 113764 h 1692536"/>
              <a:gd name="connsiteX2" fmla="*/ 105663 w 1249641"/>
              <a:gd name="connsiteY2" fmla="*/ 865604 h 1692536"/>
              <a:gd name="connsiteX3" fmla="*/ 1182623 w 1249641"/>
              <a:gd name="connsiteY3" fmla="*/ 1647924 h 1692536"/>
              <a:gd name="connsiteX4" fmla="*/ 1020063 w 1249641"/>
              <a:gd name="connsiteY4" fmla="*/ 1515844 h 1692536"/>
              <a:gd name="connsiteX5" fmla="*/ 75183 w 1249641"/>
              <a:gd name="connsiteY5" fmla="*/ 845284 h 1692536"/>
              <a:gd name="connsiteX6" fmla="*/ 85343 w 1249641"/>
              <a:gd name="connsiteY6" fmla="*/ 601444 h 1692536"/>
              <a:gd name="connsiteX7" fmla="*/ 308863 w 1249641"/>
              <a:gd name="connsiteY7" fmla="*/ 52804 h 169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9641" h="1692536">
                <a:moveTo>
                  <a:pt x="308863" y="52804"/>
                </a:moveTo>
                <a:cubicBezTo>
                  <a:pt x="344423" y="-28476"/>
                  <a:pt x="332570" y="-21703"/>
                  <a:pt x="298703" y="113764"/>
                </a:cubicBezTo>
                <a:cubicBezTo>
                  <a:pt x="264836" y="249231"/>
                  <a:pt x="-41657" y="609911"/>
                  <a:pt x="105663" y="865604"/>
                </a:cubicBezTo>
                <a:cubicBezTo>
                  <a:pt x="252983" y="1121297"/>
                  <a:pt x="1030223" y="1539551"/>
                  <a:pt x="1182623" y="1647924"/>
                </a:cubicBezTo>
                <a:cubicBezTo>
                  <a:pt x="1335023" y="1756297"/>
                  <a:pt x="1204636" y="1649617"/>
                  <a:pt x="1020063" y="1515844"/>
                </a:cubicBezTo>
                <a:cubicBezTo>
                  <a:pt x="835490" y="1382071"/>
                  <a:pt x="230970" y="997684"/>
                  <a:pt x="75183" y="845284"/>
                </a:cubicBezTo>
                <a:cubicBezTo>
                  <a:pt x="-80604" y="692884"/>
                  <a:pt x="48090" y="733524"/>
                  <a:pt x="85343" y="601444"/>
                </a:cubicBezTo>
                <a:cubicBezTo>
                  <a:pt x="122596" y="469364"/>
                  <a:pt x="273303" y="134084"/>
                  <a:pt x="308863" y="5280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832E9F18-A558-C45C-8D18-F043D163E369}"/>
              </a:ext>
            </a:extLst>
          </p:cNvPr>
          <p:cNvSpPr/>
          <p:nvPr/>
        </p:nvSpPr>
        <p:spPr>
          <a:xfrm>
            <a:off x="1636460" y="6826489"/>
            <a:ext cx="614704" cy="3255196"/>
          </a:xfrm>
          <a:custGeom>
            <a:avLst/>
            <a:gdLst>
              <a:gd name="connsiteX0" fmla="*/ 547940 w 614704"/>
              <a:gd name="connsiteY0" fmla="*/ 1031 h 3255196"/>
              <a:gd name="connsiteX1" fmla="*/ 131380 w 614704"/>
              <a:gd name="connsiteY1" fmla="*/ 1982231 h 3255196"/>
              <a:gd name="connsiteX2" fmla="*/ 608900 w 614704"/>
              <a:gd name="connsiteY2" fmla="*/ 3231911 h 3255196"/>
              <a:gd name="connsiteX3" fmla="*/ 375220 w 614704"/>
              <a:gd name="connsiteY3" fmla="*/ 2703591 h 3255196"/>
              <a:gd name="connsiteX4" fmla="*/ 60260 w 614704"/>
              <a:gd name="connsiteY4" fmla="*/ 1565671 h 3255196"/>
              <a:gd name="connsiteX5" fmla="*/ 50100 w 614704"/>
              <a:gd name="connsiteY5" fmla="*/ 1707911 h 3255196"/>
              <a:gd name="connsiteX6" fmla="*/ 547940 w 614704"/>
              <a:gd name="connsiteY6" fmla="*/ 1031 h 325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4704" h="3255196">
                <a:moveTo>
                  <a:pt x="547940" y="1031"/>
                </a:moveTo>
                <a:cubicBezTo>
                  <a:pt x="561487" y="46751"/>
                  <a:pt x="121220" y="1443751"/>
                  <a:pt x="131380" y="1982231"/>
                </a:cubicBezTo>
                <a:cubicBezTo>
                  <a:pt x="141540" y="2520711"/>
                  <a:pt x="568260" y="3111684"/>
                  <a:pt x="608900" y="3231911"/>
                </a:cubicBezTo>
                <a:cubicBezTo>
                  <a:pt x="649540" y="3352138"/>
                  <a:pt x="466660" y="2981298"/>
                  <a:pt x="375220" y="2703591"/>
                </a:cubicBezTo>
                <a:cubicBezTo>
                  <a:pt x="283780" y="2425884"/>
                  <a:pt x="114447" y="1731618"/>
                  <a:pt x="60260" y="1565671"/>
                </a:cubicBezTo>
                <a:cubicBezTo>
                  <a:pt x="6073" y="1399724"/>
                  <a:pt x="-37953" y="1972071"/>
                  <a:pt x="50100" y="1707911"/>
                </a:cubicBezTo>
                <a:cubicBezTo>
                  <a:pt x="138153" y="1443751"/>
                  <a:pt x="534393" y="-44689"/>
                  <a:pt x="547940" y="10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EB201964-1DD3-6E6A-9CC1-62976D5267A7}"/>
              </a:ext>
            </a:extLst>
          </p:cNvPr>
          <p:cNvSpPr/>
          <p:nvPr/>
        </p:nvSpPr>
        <p:spPr>
          <a:xfrm>
            <a:off x="3290171" y="8593882"/>
            <a:ext cx="816839" cy="1403698"/>
          </a:xfrm>
          <a:custGeom>
            <a:avLst/>
            <a:gdLst>
              <a:gd name="connsiteX0" fmla="*/ 1669 w 816839"/>
              <a:gd name="connsiteY0" fmla="*/ 1478 h 1403698"/>
              <a:gd name="connsiteX1" fmla="*/ 601109 w 816839"/>
              <a:gd name="connsiteY1" fmla="*/ 722838 h 1403698"/>
              <a:gd name="connsiteX2" fmla="*/ 814469 w 816839"/>
              <a:gd name="connsiteY2" fmla="*/ 1403558 h 1403698"/>
              <a:gd name="connsiteX3" fmla="*/ 712869 w 816839"/>
              <a:gd name="connsiteY3" fmla="*/ 783798 h 1403698"/>
              <a:gd name="connsiteX4" fmla="*/ 672229 w 816839"/>
              <a:gd name="connsiteY4" fmla="*/ 895558 h 1403698"/>
              <a:gd name="connsiteX5" fmla="*/ 336949 w 816839"/>
              <a:gd name="connsiteY5" fmla="*/ 346918 h 1403698"/>
              <a:gd name="connsiteX6" fmla="*/ 418229 w 816839"/>
              <a:gd name="connsiteY6" fmla="*/ 529798 h 1403698"/>
              <a:gd name="connsiteX7" fmla="*/ 1669 w 816839"/>
              <a:gd name="connsiteY7" fmla="*/ 1478 h 140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6839" h="1403698">
                <a:moveTo>
                  <a:pt x="1669" y="1478"/>
                </a:moveTo>
                <a:cubicBezTo>
                  <a:pt x="32149" y="33651"/>
                  <a:pt x="465642" y="489158"/>
                  <a:pt x="601109" y="722838"/>
                </a:cubicBezTo>
                <a:cubicBezTo>
                  <a:pt x="736576" y="956518"/>
                  <a:pt x="795842" y="1393398"/>
                  <a:pt x="814469" y="1403558"/>
                </a:cubicBezTo>
                <a:cubicBezTo>
                  <a:pt x="833096" y="1413718"/>
                  <a:pt x="736576" y="868465"/>
                  <a:pt x="712869" y="783798"/>
                </a:cubicBezTo>
                <a:cubicBezTo>
                  <a:pt x="689162" y="699131"/>
                  <a:pt x="734882" y="968371"/>
                  <a:pt x="672229" y="895558"/>
                </a:cubicBezTo>
                <a:cubicBezTo>
                  <a:pt x="609576" y="822745"/>
                  <a:pt x="379282" y="407878"/>
                  <a:pt x="336949" y="346918"/>
                </a:cubicBezTo>
                <a:cubicBezTo>
                  <a:pt x="294616" y="285958"/>
                  <a:pt x="469029" y="587371"/>
                  <a:pt x="418229" y="529798"/>
                </a:cubicBezTo>
                <a:cubicBezTo>
                  <a:pt x="367429" y="472225"/>
                  <a:pt x="-28811" y="-30695"/>
                  <a:pt x="1669" y="147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52019EBF-7090-2B3D-8B30-08A09397542E}"/>
              </a:ext>
            </a:extLst>
          </p:cNvPr>
          <p:cNvSpPr/>
          <p:nvPr/>
        </p:nvSpPr>
        <p:spPr>
          <a:xfrm>
            <a:off x="2565917" y="6013283"/>
            <a:ext cx="1152831" cy="4095275"/>
          </a:xfrm>
          <a:custGeom>
            <a:avLst/>
            <a:gdLst>
              <a:gd name="connsiteX0" fmla="*/ 746243 w 1152831"/>
              <a:gd name="connsiteY0" fmla="*/ 1437 h 4095275"/>
              <a:gd name="connsiteX1" fmla="*/ 228083 w 1152831"/>
              <a:gd name="connsiteY1" fmla="*/ 1393357 h 4095275"/>
              <a:gd name="connsiteX2" fmla="*/ 471923 w 1152831"/>
              <a:gd name="connsiteY2" fmla="*/ 2744637 h 4095275"/>
              <a:gd name="connsiteX3" fmla="*/ 329683 w 1152831"/>
              <a:gd name="connsiteY3" fmla="*/ 2510957 h 4095275"/>
              <a:gd name="connsiteX4" fmla="*/ 1132323 w 1152831"/>
              <a:gd name="connsiteY4" fmla="*/ 4045117 h 4095275"/>
              <a:gd name="connsiteX5" fmla="*/ 837683 w 1152831"/>
              <a:gd name="connsiteY5" fmla="*/ 3526957 h 4095275"/>
              <a:gd name="connsiteX6" fmla="*/ 14723 w 1152831"/>
              <a:gd name="connsiteY6" fmla="*/ 1606717 h 4095275"/>
              <a:gd name="connsiteX7" fmla="*/ 299203 w 1152831"/>
              <a:gd name="connsiteY7" fmla="*/ 2195997 h 4095275"/>
              <a:gd name="connsiteX8" fmla="*/ 167123 w 1152831"/>
              <a:gd name="connsiteY8" fmla="*/ 1494957 h 4095275"/>
              <a:gd name="connsiteX9" fmla="*/ 45203 w 1152831"/>
              <a:gd name="connsiteY9" fmla="*/ 1657517 h 4095275"/>
              <a:gd name="connsiteX10" fmla="*/ 746243 w 1152831"/>
              <a:gd name="connsiteY10" fmla="*/ 1437 h 40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2831" h="4095275">
                <a:moveTo>
                  <a:pt x="746243" y="1437"/>
                </a:moveTo>
                <a:cubicBezTo>
                  <a:pt x="776723" y="-42590"/>
                  <a:pt x="273803" y="936157"/>
                  <a:pt x="228083" y="1393357"/>
                </a:cubicBezTo>
                <a:cubicBezTo>
                  <a:pt x="182363" y="1850557"/>
                  <a:pt x="454990" y="2558370"/>
                  <a:pt x="471923" y="2744637"/>
                </a:cubicBezTo>
                <a:cubicBezTo>
                  <a:pt x="488856" y="2930904"/>
                  <a:pt x="219616" y="2294210"/>
                  <a:pt x="329683" y="2510957"/>
                </a:cubicBezTo>
                <a:cubicBezTo>
                  <a:pt x="439750" y="2727704"/>
                  <a:pt x="1047656" y="3875784"/>
                  <a:pt x="1132323" y="4045117"/>
                </a:cubicBezTo>
                <a:cubicBezTo>
                  <a:pt x="1216990" y="4214450"/>
                  <a:pt x="1023950" y="3933357"/>
                  <a:pt x="837683" y="3526957"/>
                </a:cubicBezTo>
                <a:cubicBezTo>
                  <a:pt x="651416" y="3120557"/>
                  <a:pt x="104470" y="1828544"/>
                  <a:pt x="14723" y="1606717"/>
                </a:cubicBezTo>
                <a:cubicBezTo>
                  <a:pt x="-75024" y="1384890"/>
                  <a:pt x="273803" y="2214624"/>
                  <a:pt x="299203" y="2195997"/>
                </a:cubicBezTo>
                <a:cubicBezTo>
                  <a:pt x="324603" y="2177370"/>
                  <a:pt x="209456" y="1584704"/>
                  <a:pt x="167123" y="1494957"/>
                </a:cubicBezTo>
                <a:cubicBezTo>
                  <a:pt x="124790" y="1405210"/>
                  <a:pt x="-51317" y="1911517"/>
                  <a:pt x="45203" y="1657517"/>
                </a:cubicBezTo>
                <a:cubicBezTo>
                  <a:pt x="141723" y="1403517"/>
                  <a:pt x="715763" y="45464"/>
                  <a:pt x="746243" y="143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A6B5A20E-4B7A-58D9-90D4-36B9ADF379E9}"/>
              </a:ext>
            </a:extLst>
          </p:cNvPr>
          <p:cNvSpPr/>
          <p:nvPr/>
        </p:nvSpPr>
        <p:spPr>
          <a:xfrm>
            <a:off x="2071354" y="6084904"/>
            <a:ext cx="1131469" cy="4150931"/>
          </a:xfrm>
          <a:custGeom>
            <a:avLst/>
            <a:gdLst>
              <a:gd name="connsiteX0" fmla="*/ 519446 w 1131469"/>
              <a:gd name="connsiteY0" fmla="*/ 11096 h 4150931"/>
              <a:gd name="connsiteX1" fmla="*/ 153686 w 1131469"/>
              <a:gd name="connsiteY1" fmla="*/ 2215816 h 4150931"/>
              <a:gd name="connsiteX2" fmla="*/ 1037606 w 1131469"/>
              <a:gd name="connsiteY2" fmla="*/ 3983656 h 4150931"/>
              <a:gd name="connsiteX3" fmla="*/ 996966 w 1131469"/>
              <a:gd name="connsiteY3" fmla="*/ 3892216 h 4150931"/>
              <a:gd name="connsiteX4" fmla="*/ 72406 w 1131469"/>
              <a:gd name="connsiteY4" fmla="*/ 2347896 h 4150931"/>
              <a:gd name="connsiteX5" fmla="*/ 72406 w 1131469"/>
              <a:gd name="connsiteY5" fmla="*/ 2358056 h 4150931"/>
              <a:gd name="connsiteX6" fmla="*/ 174006 w 1131469"/>
              <a:gd name="connsiteY6" fmla="*/ 630856 h 4150931"/>
              <a:gd name="connsiteX7" fmla="*/ 52086 w 1131469"/>
              <a:gd name="connsiteY7" fmla="*/ 1331896 h 4150931"/>
              <a:gd name="connsiteX8" fmla="*/ 519446 w 1131469"/>
              <a:gd name="connsiteY8" fmla="*/ 11096 h 415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469" h="4150931">
                <a:moveTo>
                  <a:pt x="519446" y="11096"/>
                </a:moveTo>
                <a:cubicBezTo>
                  <a:pt x="536379" y="158416"/>
                  <a:pt x="67326" y="1553723"/>
                  <a:pt x="153686" y="2215816"/>
                </a:cubicBezTo>
                <a:cubicBezTo>
                  <a:pt x="240046" y="2877909"/>
                  <a:pt x="897059" y="3704256"/>
                  <a:pt x="1037606" y="3983656"/>
                </a:cubicBezTo>
                <a:cubicBezTo>
                  <a:pt x="1178153" y="4263056"/>
                  <a:pt x="1157833" y="4164843"/>
                  <a:pt x="996966" y="3892216"/>
                </a:cubicBezTo>
                <a:cubicBezTo>
                  <a:pt x="836099" y="3619589"/>
                  <a:pt x="226499" y="2603589"/>
                  <a:pt x="72406" y="2347896"/>
                </a:cubicBezTo>
                <a:cubicBezTo>
                  <a:pt x="-81687" y="2092203"/>
                  <a:pt x="55473" y="2644229"/>
                  <a:pt x="72406" y="2358056"/>
                </a:cubicBezTo>
                <a:cubicBezTo>
                  <a:pt x="89339" y="2071883"/>
                  <a:pt x="177393" y="801883"/>
                  <a:pt x="174006" y="630856"/>
                </a:cubicBezTo>
                <a:cubicBezTo>
                  <a:pt x="170619" y="459829"/>
                  <a:pt x="-5487" y="1433496"/>
                  <a:pt x="52086" y="1331896"/>
                </a:cubicBezTo>
                <a:cubicBezTo>
                  <a:pt x="109659" y="1230296"/>
                  <a:pt x="502513" y="-136224"/>
                  <a:pt x="519446" y="1109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BB867B99-3ABD-F490-C52D-3D2CE34DD4EF}"/>
              </a:ext>
            </a:extLst>
          </p:cNvPr>
          <p:cNvSpPr/>
          <p:nvPr/>
        </p:nvSpPr>
        <p:spPr>
          <a:xfrm>
            <a:off x="3522664" y="3312144"/>
            <a:ext cx="380826" cy="2351006"/>
          </a:xfrm>
          <a:custGeom>
            <a:avLst/>
            <a:gdLst>
              <a:gd name="connsiteX0" fmla="*/ 378776 w 380826"/>
              <a:gd name="connsiteY0" fmla="*/ 16 h 2351006"/>
              <a:gd name="connsiteX1" fmla="*/ 155256 w 380826"/>
              <a:gd name="connsiteY1" fmla="*/ 914416 h 2351006"/>
              <a:gd name="connsiteX2" fmla="*/ 195896 w 380826"/>
              <a:gd name="connsiteY2" fmla="*/ 2346976 h 2351006"/>
              <a:gd name="connsiteX3" fmla="*/ 94296 w 380826"/>
              <a:gd name="connsiteY3" fmla="*/ 436896 h 2351006"/>
              <a:gd name="connsiteX4" fmla="*/ 2856 w 380826"/>
              <a:gd name="connsiteY4" fmla="*/ 1097296 h 2351006"/>
              <a:gd name="connsiteX5" fmla="*/ 195896 w 380826"/>
              <a:gd name="connsiteY5" fmla="*/ 193056 h 2351006"/>
              <a:gd name="connsiteX6" fmla="*/ 2856 w 380826"/>
              <a:gd name="connsiteY6" fmla="*/ 934736 h 2351006"/>
              <a:gd name="connsiteX7" fmla="*/ 378776 w 380826"/>
              <a:gd name="connsiteY7" fmla="*/ 16 h 235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826" h="2351006">
                <a:moveTo>
                  <a:pt x="378776" y="16"/>
                </a:moveTo>
                <a:cubicBezTo>
                  <a:pt x="404176" y="-3371"/>
                  <a:pt x="185736" y="523256"/>
                  <a:pt x="155256" y="914416"/>
                </a:cubicBezTo>
                <a:cubicBezTo>
                  <a:pt x="124776" y="1305576"/>
                  <a:pt x="206056" y="2426563"/>
                  <a:pt x="195896" y="2346976"/>
                </a:cubicBezTo>
                <a:cubicBezTo>
                  <a:pt x="185736" y="2267389"/>
                  <a:pt x="126469" y="645176"/>
                  <a:pt x="94296" y="436896"/>
                </a:cubicBezTo>
                <a:cubicBezTo>
                  <a:pt x="62123" y="228616"/>
                  <a:pt x="-14077" y="1137936"/>
                  <a:pt x="2856" y="1097296"/>
                </a:cubicBezTo>
                <a:cubicBezTo>
                  <a:pt x="19789" y="1056656"/>
                  <a:pt x="195896" y="220149"/>
                  <a:pt x="195896" y="193056"/>
                </a:cubicBezTo>
                <a:cubicBezTo>
                  <a:pt x="195896" y="165963"/>
                  <a:pt x="-27624" y="961829"/>
                  <a:pt x="2856" y="934736"/>
                </a:cubicBezTo>
                <a:cubicBezTo>
                  <a:pt x="33336" y="907643"/>
                  <a:pt x="353376" y="3403"/>
                  <a:pt x="378776" y="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8552F03F-0FED-A87D-29DA-C0DC22D3A084}"/>
              </a:ext>
            </a:extLst>
          </p:cNvPr>
          <p:cNvSpPr/>
          <p:nvPr/>
        </p:nvSpPr>
        <p:spPr>
          <a:xfrm>
            <a:off x="2793227" y="3382781"/>
            <a:ext cx="562350" cy="3658153"/>
          </a:xfrm>
          <a:custGeom>
            <a:avLst/>
            <a:gdLst>
              <a:gd name="connsiteX0" fmla="*/ 559573 w 562350"/>
              <a:gd name="connsiteY0" fmla="*/ 499 h 3658153"/>
              <a:gd name="connsiteX1" fmla="*/ 224293 w 562350"/>
              <a:gd name="connsiteY1" fmla="*/ 864099 h 3658153"/>
              <a:gd name="connsiteX2" fmla="*/ 234453 w 562350"/>
              <a:gd name="connsiteY2" fmla="*/ 2256019 h 3658153"/>
              <a:gd name="connsiteX3" fmla="*/ 203973 w 562350"/>
              <a:gd name="connsiteY3" fmla="*/ 2012179 h 3658153"/>
              <a:gd name="connsiteX4" fmla="*/ 407173 w 562350"/>
              <a:gd name="connsiteY4" fmla="*/ 3658099 h 3658153"/>
              <a:gd name="connsiteX5" fmla="*/ 143013 w 562350"/>
              <a:gd name="connsiteY5" fmla="*/ 1951219 h 3658153"/>
              <a:gd name="connsiteX6" fmla="*/ 71893 w 562350"/>
              <a:gd name="connsiteY6" fmla="*/ 2093459 h 3658153"/>
              <a:gd name="connsiteX7" fmla="*/ 173493 w 562350"/>
              <a:gd name="connsiteY7" fmla="*/ 711699 h 3658153"/>
              <a:gd name="connsiteX8" fmla="*/ 10933 w 562350"/>
              <a:gd name="connsiteY8" fmla="*/ 975859 h 3658153"/>
              <a:gd name="connsiteX9" fmla="*/ 559573 w 562350"/>
              <a:gd name="connsiteY9" fmla="*/ 499 h 365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2350" h="3658153">
                <a:moveTo>
                  <a:pt x="559573" y="499"/>
                </a:moveTo>
                <a:cubicBezTo>
                  <a:pt x="595133" y="-18128"/>
                  <a:pt x="278480" y="488179"/>
                  <a:pt x="224293" y="864099"/>
                </a:cubicBezTo>
                <a:cubicBezTo>
                  <a:pt x="170106" y="1240019"/>
                  <a:pt x="237840" y="2064672"/>
                  <a:pt x="234453" y="2256019"/>
                </a:cubicBezTo>
                <a:cubicBezTo>
                  <a:pt x="231066" y="2447366"/>
                  <a:pt x="175186" y="1778499"/>
                  <a:pt x="203973" y="2012179"/>
                </a:cubicBezTo>
                <a:cubicBezTo>
                  <a:pt x="232760" y="2245859"/>
                  <a:pt x="417333" y="3668259"/>
                  <a:pt x="407173" y="3658099"/>
                </a:cubicBezTo>
                <a:cubicBezTo>
                  <a:pt x="397013" y="3647939"/>
                  <a:pt x="198893" y="2211992"/>
                  <a:pt x="143013" y="1951219"/>
                </a:cubicBezTo>
                <a:cubicBezTo>
                  <a:pt x="87133" y="1690446"/>
                  <a:pt x="66813" y="2300046"/>
                  <a:pt x="71893" y="2093459"/>
                </a:cubicBezTo>
                <a:cubicBezTo>
                  <a:pt x="76973" y="1886872"/>
                  <a:pt x="183653" y="897966"/>
                  <a:pt x="173493" y="711699"/>
                </a:cubicBezTo>
                <a:cubicBezTo>
                  <a:pt x="163333" y="525432"/>
                  <a:pt x="-50027" y="1096086"/>
                  <a:pt x="10933" y="975859"/>
                </a:cubicBezTo>
                <a:cubicBezTo>
                  <a:pt x="71893" y="855632"/>
                  <a:pt x="524013" y="19126"/>
                  <a:pt x="559573" y="49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E172FB4E-95C7-CF16-EEED-2A447A0017FA}"/>
              </a:ext>
            </a:extLst>
          </p:cNvPr>
          <p:cNvSpPr/>
          <p:nvPr/>
        </p:nvSpPr>
        <p:spPr>
          <a:xfrm>
            <a:off x="2519680" y="3627242"/>
            <a:ext cx="580558" cy="2762295"/>
          </a:xfrm>
          <a:custGeom>
            <a:avLst/>
            <a:gdLst>
              <a:gd name="connsiteX0" fmla="*/ 579120 w 580558"/>
              <a:gd name="connsiteY0" fmla="*/ 20198 h 2762295"/>
              <a:gd name="connsiteX1" fmla="*/ 30480 w 580558"/>
              <a:gd name="connsiteY1" fmla="*/ 1534038 h 2762295"/>
              <a:gd name="connsiteX2" fmla="*/ 294640 w 580558"/>
              <a:gd name="connsiteY2" fmla="*/ 2753238 h 2762295"/>
              <a:gd name="connsiteX3" fmla="*/ 91440 w 580558"/>
              <a:gd name="connsiteY3" fmla="*/ 2042038 h 2762295"/>
              <a:gd name="connsiteX4" fmla="*/ 0 w 580558"/>
              <a:gd name="connsiteY4" fmla="*/ 1158118 h 2762295"/>
              <a:gd name="connsiteX5" fmla="*/ 91440 w 580558"/>
              <a:gd name="connsiteY5" fmla="*/ 1127638 h 2762295"/>
              <a:gd name="connsiteX6" fmla="*/ 254000 w 580558"/>
              <a:gd name="connsiteY6" fmla="*/ 477398 h 2762295"/>
              <a:gd name="connsiteX7" fmla="*/ 193040 w 580558"/>
              <a:gd name="connsiteY7" fmla="*/ 650118 h 2762295"/>
              <a:gd name="connsiteX8" fmla="*/ 579120 w 580558"/>
              <a:gd name="connsiteY8" fmla="*/ 20198 h 276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0558" h="2762295">
                <a:moveTo>
                  <a:pt x="579120" y="20198"/>
                </a:moveTo>
                <a:cubicBezTo>
                  <a:pt x="552027" y="167518"/>
                  <a:pt x="77893" y="1078531"/>
                  <a:pt x="30480" y="1534038"/>
                </a:cubicBezTo>
                <a:cubicBezTo>
                  <a:pt x="-16933" y="1989545"/>
                  <a:pt x="284480" y="2668571"/>
                  <a:pt x="294640" y="2753238"/>
                </a:cubicBezTo>
                <a:cubicBezTo>
                  <a:pt x="304800" y="2837905"/>
                  <a:pt x="140547" y="2307891"/>
                  <a:pt x="91440" y="2042038"/>
                </a:cubicBezTo>
                <a:cubicBezTo>
                  <a:pt x="42333" y="1776185"/>
                  <a:pt x="0" y="1310518"/>
                  <a:pt x="0" y="1158118"/>
                </a:cubicBezTo>
                <a:cubicBezTo>
                  <a:pt x="0" y="1005718"/>
                  <a:pt x="49107" y="1241091"/>
                  <a:pt x="91440" y="1127638"/>
                </a:cubicBezTo>
                <a:cubicBezTo>
                  <a:pt x="133773" y="1014185"/>
                  <a:pt x="237067" y="556985"/>
                  <a:pt x="254000" y="477398"/>
                </a:cubicBezTo>
                <a:cubicBezTo>
                  <a:pt x="270933" y="397811"/>
                  <a:pt x="143933" y="722931"/>
                  <a:pt x="193040" y="650118"/>
                </a:cubicBezTo>
                <a:cubicBezTo>
                  <a:pt x="242147" y="577305"/>
                  <a:pt x="606213" y="-127122"/>
                  <a:pt x="579120" y="201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754433C4-8F31-181D-CA9A-BE5530BF0D1F}"/>
              </a:ext>
            </a:extLst>
          </p:cNvPr>
          <p:cNvSpPr/>
          <p:nvPr/>
        </p:nvSpPr>
        <p:spPr>
          <a:xfrm>
            <a:off x="4110794" y="3175429"/>
            <a:ext cx="1168681" cy="1950006"/>
          </a:xfrm>
          <a:custGeom>
            <a:avLst/>
            <a:gdLst>
              <a:gd name="connsiteX0" fmla="*/ 4006 w 1168681"/>
              <a:gd name="connsiteY0" fmla="*/ 4651 h 1950006"/>
              <a:gd name="connsiteX1" fmla="*/ 826966 w 1168681"/>
              <a:gd name="connsiteY1" fmla="*/ 726011 h 1950006"/>
              <a:gd name="connsiteX2" fmla="*/ 1020006 w 1168681"/>
              <a:gd name="connsiteY2" fmla="*/ 1366091 h 1950006"/>
              <a:gd name="connsiteX3" fmla="*/ 1131766 w 1168681"/>
              <a:gd name="connsiteY3" fmla="*/ 1142571 h 1950006"/>
              <a:gd name="connsiteX4" fmla="*/ 1162246 w 1168681"/>
              <a:gd name="connsiteY4" fmla="*/ 1945211 h 1950006"/>
              <a:gd name="connsiteX5" fmla="*/ 1020006 w 1168681"/>
              <a:gd name="connsiteY5" fmla="*/ 705691 h 1950006"/>
              <a:gd name="connsiteX6" fmla="*/ 1009846 w 1168681"/>
              <a:gd name="connsiteY6" fmla="*/ 1101931 h 1950006"/>
              <a:gd name="connsiteX7" fmla="*/ 461206 w 1168681"/>
              <a:gd name="connsiteY7" fmla="*/ 309451 h 1950006"/>
              <a:gd name="connsiteX8" fmla="*/ 512006 w 1168681"/>
              <a:gd name="connsiteY8" fmla="*/ 411051 h 1950006"/>
              <a:gd name="connsiteX9" fmla="*/ 4006 w 1168681"/>
              <a:gd name="connsiteY9" fmla="*/ 4651 h 195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8681" h="1950006">
                <a:moveTo>
                  <a:pt x="4006" y="4651"/>
                </a:moveTo>
                <a:cubicBezTo>
                  <a:pt x="56499" y="57144"/>
                  <a:pt x="657633" y="499104"/>
                  <a:pt x="826966" y="726011"/>
                </a:cubicBezTo>
                <a:cubicBezTo>
                  <a:pt x="996299" y="952918"/>
                  <a:pt x="969206" y="1296664"/>
                  <a:pt x="1020006" y="1366091"/>
                </a:cubicBezTo>
                <a:cubicBezTo>
                  <a:pt x="1070806" y="1435518"/>
                  <a:pt x="1108059" y="1046051"/>
                  <a:pt x="1131766" y="1142571"/>
                </a:cubicBezTo>
                <a:cubicBezTo>
                  <a:pt x="1155473" y="1239091"/>
                  <a:pt x="1180873" y="2018024"/>
                  <a:pt x="1162246" y="1945211"/>
                </a:cubicBezTo>
                <a:cubicBezTo>
                  <a:pt x="1143619" y="1872398"/>
                  <a:pt x="1045406" y="846238"/>
                  <a:pt x="1020006" y="705691"/>
                </a:cubicBezTo>
                <a:cubicBezTo>
                  <a:pt x="994606" y="565144"/>
                  <a:pt x="1102979" y="1167971"/>
                  <a:pt x="1009846" y="1101931"/>
                </a:cubicBezTo>
                <a:cubicBezTo>
                  <a:pt x="916713" y="1035891"/>
                  <a:pt x="544179" y="424598"/>
                  <a:pt x="461206" y="309451"/>
                </a:cubicBezTo>
                <a:cubicBezTo>
                  <a:pt x="378233" y="194304"/>
                  <a:pt x="593286" y="461851"/>
                  <a:pt x="512006" y="411051"/>
                </a:cubicBezTo>
                <a:cubicBezTo>
                  <a:pt x="430726" y="360251"/>
                  <a:pt x="-48487" y="-47842"/>
                  <a:pt x="4006" y="465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A235B2A6-D35D-2175-2A37-B2703C649B93}"/>
              </a:ext>
            </a:extLst>
          </p:cNvPr>
          <p:cNvSpPr/>
          <p:nvPr/>
        </p:nvSpPr>
        <p:spPr>
          <a:xfrm>
            <a:off x="5689600" y="3555997"/>
            <a:ext cx="584985" cy="1432959"/>
          </a:xfrm>
          <a:custGeom>
            <a:avLst/>
            <a:gdLst>
              <a:gd name="connsiteX0" fmla="*/ 0 w 584985"/>
              <a:gd name="connsiteY0" fmla="*/ 3 h 1432959"/>
              <a:gd name="connsiteX1" fmla="*/ 375920 w 584985"/>
              <a:gd name="connsiteY1" fmla="*/ 640083 h 1432959"/>
              <a:gd name="connsiteX2" fmla="*/ 396240 w 584985"/>
              <a:gd name="connsiteY2" fmla="*/ 1066803 h 1432959"/>
              <a:gd name="connsiteX3" fmla="*/ 396240 w 584985"/>
              <a:gd name="connsiteY3" fmla="*/ 802643 h 1432959"/>
              <a:gd name="connsiteX4" fmla="*/ 477520 w 584985"/>
              <a:gd name="connsiteY4" fmla="*/ 436883 h 1432959"/>
              <a:gd name="connsiteX5" fmla="*/ 548640 w 584985"/>
              <a:gd name="connsiteY5" fmla="*/ 782323 h 1432959"/>
              <a:gd name="connsiteX6" fmla="*/ 579120 w 584985"/>
              <a:gd name="connsiteY6" fmla="*/ 1432563 h 1432959"/>
              <a:gd name="connsiteX7" fmla="*/ 579120 w 584985"/>
              <a:gd name="connsiteY7" fmla="*/ 873763 h 1432959"/>
              <a:gd name="connsiteX8" fmla="*/ 518160 w 584985"/>
              <a:gd name="connsiteY8" fmla="*/ 558803 h 1432959"/>
              <a:gd name="connsiteX9" fmla="*/ 396240 w 584985"/>
              <a:gd name="connsiteY9" fmla="*/ 731523 h 1432959"/>
              <a:gd name="connsiteX10" fmla="*/ 406400 w 584985"/>
              <a:gd name="connsiteY10" fmla="*/ 457203 h 1432959"/>
              <a:gd name="connsiteX11" fmla="*/ 375920 w 584985"/>
              <a:gd name="connsiteY11" fmla="*/ 629923 h 1432959"/>
              <a:gd name="connsiteX12" fmla="*/ 0 w 584985"/>
              <a:gd name="connsiteY12" fmla="*/ 3 h 143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4985" h="1432959">
                <a:moveTo>
                  <a:pt x="0" y="3"/>
                </a:moveTo>
                <a:cubicBezTo>
                  <a:pt x="0" y="1696"/>
                  <a:pt x="309880" y="462283"/>
                  <a:pt x="375920" y="640083"/>
                </a:cubicBezTo>
                <a:cubicBezTo>
                  <a:pt x="441960" y="817883"/>
                  <a:pt x="392853" y="1039710"/>
                  <a:pt x="396240" y="1066803"/>
                </a:cubicBezTo>
                <a:cubicBezTo>
                  <a:pt x="399627" y="1093896"/>
                  <a:pt x="382693" y="907630"/>
                  <a:pt x="396240" y="802643"/>
                </a:cubicBezTo>
                <a:cubicBezTo>
                  <a:pt x="409787" y="697656"/>
                  <a:pt x="452120" y="440270"/>
                  <a:pt x="477520" y="436883"/>
                </a:cubicBezTo>
                <a:cubicBezTo>
                  <a:pt x="502920" y="433496"/>
                  <a:pt x="531707" y="616376"/>
                  <a:pt x="548640" y="782323"/>
                </a:cubicBezTo>
                <a:cubicBezTo>
                  <a:pt x="565573" y="948270"/>
                  <a:pt x="574040" y="1417323"/>
                  <a:pt x="579120" y="1432563"/>
                </a:cubicBezTo>
                <a:cubicBezTo>
                  <a:pt x="584200" y="1447803"/>
                  <a:pt x="589280" y="1019390"/>
                  <a:pt x="579120" y="873763"/>
                </a:cubicBezTo>
                <a:cubicBezTo>
                  <a:pt x="568960" y="728136"/>
                  <a:pt x="548640" y="582510"/>
                  <a:pt x="518160" y="558803"/>
                </a:cubicBezTo>
                <a:cubicBezTo>
                  <a:pt x="487680" y="535096"/>
                  <a:pt x="414867" y="748456"/>
                  <a:pt x="396240" y="731523"/>
                </a:cubicBezTo>
                <a:cubicBezTo>
                  <a:pt x="377613" y="714590"/>
                  <a:pt x="409787" y="474136"/>
                  <a:pt x="406400" y="457203"/>
                </a:cubicBezTo>
                <a:cubicBezTo>
                  <a:pt x="403013" y="440270"/>
                  <a:pt x="441960" y="704430"/>
                  <a:pt x="375920" y="629923"/>
                </a:cubicBezTo>
                <a:cubicBezTo>
                  <a:pt x="309880" y="555416"/>
                  <a:pt x="0" y="-1690"/>
                  <a:pt x="0" y="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6CE47CBD-8163-913E-0FF7-E1F7371280A4}"/>
              </a:ext>
            </a:extLst>
          </p:cNvPr>
          <p:cNvSpPr/>
          <p:nvPr/>
        </p:nvSpPr>
        <p:spPr>
          <a:xfrm>
            <a:off x="3568038" y="3346662"/>
            <a:ext cx="608159" cy="2541025"/>
          </a:xfrm>
          <a:custGeom>
            <a:avLst/>
            <a:gdLst>
              <a:gd name="connsiteX0" fmla="*/ 607722 w 608159"/>
              <a:gd name="connsiteY0" fmla="*/ 6138 h 2541025"/>
              <a:gd name="connsiteX1" fmla="*/ 99722 w 608159"/>
              <a:gd name="connsiteY1" fmla="*/ 1448858 h 2541025"/>
              <a:gd name="connsiteX2" fmla="*/ 130202 w 608159"/>
              <a:gd name="connsiteY2" fmla="*/ 1926378 h 2541025"/>
              <a:gd name="connsiteX3" fmla="*/ 140362 w 608159"/>
              <a:gd name="connsiteY3" fmla="*/ 1682538 h 2541025"/>
              <a:gd name="connsiteX4" fmla="*/ 89562 w 608159"/>
              <a:gd name="connsiteY4" fmla="*/ 2535978 h 2541025"/>
              <a:gd name="connsiteX5" fmla="*/ 160682 w 608159"/>
              <a:gd name="connsiteY5" fmla="*/ 1977178 h 2541025"/>
              <a:gd name="connsiteX6" fmla="*/ 59082 w 608159"/>
              <a:gd name="connsiteY6" fmla="*/ 798618 h 2541025"/>
              <a:gd name="connsiteX7" fmla="*/ 18442 w 608159"/>
              <a:gd name="connsiteY7" fmla="*/ 1205018 h 2541025"/>
              <a:gd name="connsiteX8" fmla="*/ 363882 w 608159"/>
              <a:gd name="connsiteY8" fmla="*/ 422698 h 2541025"/>
              <a:gd name="connsiteX9" fmla="*/ 191162 w 608159"/>
              <a:gd name="connsiteY9" fmla="*/ 910378 h 2541025"/>
              <a:gd name="connsiteX10" fmla="*/ 607722 w 608159"/>
              <a:gd name="connsiteY10" fmla="*/ 6138 h 254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8159" h="2541025">
                <a:moveTo>
                  <a:pt x="607722" y="6138"/>
                </a:moveTo>
                <a:cubicBezTo>
                  <a:pt x="592482" y="95885"/>
                  <a:pt x="179309" y="1128818"/>
                  <a:pt x="99722" y="1448858"/>
                </a:cubicBezTo>
                <a:cubicBezTo>
                  <a:pt x="20135" y="1768898"/>
                  <a:pt x="123429" y="1887431"/>
                  <a:pt x="130202" y="1926378"/>
                </a:cubicBezTo>
                <a:cubicBezTo>
                  <a:pt x="136975" y="1965325"/>
                  <a:pt x="147135" y="1580938"/>
                  <a:pt x="140362" y="1682538"/>
                </a:cubicBezTo>
                <a:cubicBezTo>
                  <a:pt x="133589" y="1784138"/>
                  <a:pt x="86175" y="2486871"/>
                  <a:pt x="89562" y="2535978"/>
                </a:cubicBezTo>
                <a:cubicBezTo>
                  <a:pt x="92949" y="2585085"/>
                  <a:pt x="165762" y="2266738"/>
                  <a:pt x="160682" y="1977178"/>
                </a:cubicBezTo>
                <a:cubicBezTo>
                  <a:pt x="155602" y="1687618"/>
                  <a:pt x="82789" y="927311"/>
                  <a:pt x="59082" y="798618"/>
                </a:cubicBezTo>
                <a:cubicBezTo>
                  <a:pt x="35375" y="669925"/>
                  <a:pt x="-32358" y="1267671"/>
                  <a:pt x="18442" y="1205018"/>
                </a:cubicBezTo>
                <a:cubicBezTo>
                  <a:pt x="69242" y="1142365"/>
                  <a:pt x="335095" y="471805"/>
                  <a:pt x="363882" y="422698"/>
                </a:cubicBezTo>
                <a:cubicBezTo>
                  <a:pt x="392669" y="373591"/>
                  <a:pt x="147135" y="981498"/>
                  <a:pt x="191162" y="910378"/>
                </a:cubicBezTo>
                <a:cubicBezTo>
                  <a:pt x="235189" y="839258"/>
                  <a:pt x="622962" y="-83609"/>
                  <a:pt x="607722" y="61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0AF1B91C-CBC4-C9B6-14EE-50235D9CBCFE}"/>
              </a:ext>
            </a:extLst>
          </p:cNvPr>
          <p:cNvSpPr/>
          <p:nvPr/>
        </p:nvSpPr>
        <p:spPr>
          <a:xfrm>
            <a:off x="4253166" y="3291540"/>
            <a:ext cx="630916" cy="2113626"/>
          </a:xfrm>
          <a:custGeom>
            <a:avLst/>
            <a:gdLst>
              <a:gd name="connsiteX0" fmla="*/ 95314 w 630916"/>
              <a:gd name="connsiteY0" fmla="*/ 300 h 2113626"/>
              <a:gd name="connsiteX1" fmla="*/ 115634 w 630916"/>
              <a:gd name="connsiteY1" fmla="*/ 1270300 h 2113626"/>
              <a:gd name="connsiteX2" fmla="*/ 582994 w 630916"/>
              <a:gd name="connsiteY2" fmla="*/ 2052620 h 2113626"/>
              <a:gd name="connsiteX3" fmla="*/ 552514 w 630916"/>
              <a:gd name="connsiteY3" fmla="*/ 1961180 h 2113626"/>
              <a:gd name="connsiteX4" fmla="*/ 24194 w 630916"/>
              <a:gd name="connsiteY4" fmla="*/ 1158540 h 2113626"/>
              <a:gd name="connsiteX5" fmla="*/ 95314 w 630916"/>
              <a:gd name="connsiteY5" fmla="*/ 300 h 211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916" h="2113626">
                <a:moveTo>
                  <a:pt x="95314" y="300"/>
                </a:moveTo>
                <a:cubicBezTo>
                  <a:pt x="110554" y="18927"/>
                  <a:pt x="34354" y="928247"/>
                  <a:pt x="115634" y="1270300"/>
                </a:cubicBezTo>
                <a:cubicBezTo>
                  <a:pt x="196914" y="1612353"/>
                  <a:pt x="510181" y="1937473"/>
                  <a:pt x="582994" y="2052620"/>
                </a:cubicBezTo>
                <a:cubicBezTo>
                  <a:pt x="655807" y="2167767"/>
                  <a:pt x="645647" y="2110193"/>
                  <a:pt x="552514" y="1961180"/>
                </a:cubicBezTo>
                <a:cubicBezTo>
                  <a:pt x="459381" y="1812167"/>
                  <a:pt x="102087" y="1481967"/>
                  <a:pt x="24194" y="1158540"/>
                </a:cubicBezTo>
                <a:cubicBezTo>
                  <a:pt x="-53699" y="835113"/>
                  <a:pt x="80074" y="-18327"/>
                  <a:pt x="95314" y="3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3149D859-A514-AACC-B2DF-992963C0FF24}"/>
              </a:ext>
            </a:extLst>
          </p:cNvPr>
          <p:cNvSpPr/>
          <p:nvPr/>
        </p:nvSpPr>
        <p:spPr>
          <a:xfrm>
            <a:off x="3951679" y="3393438"/>
            <a:ext cx="285268" cy="2092970"/>
          </a:xfrm>
          <a:custGeom>
            <a:avLst/>
            <a:gdLst>
              <a:gd name="connsiteX0" fmla="*/ 285041 w 285268"/>
              <a:gd name="connsiteY0" fmla="*/ 2 h 2092970"/>
              <a:gd name="connsiteX1" fmla="*/ 51361 w 285268"/>
              <a:gd name="connsiteY1" fmla="*/ 1087122 h 2092970"/>
              <a:gd name="connsiteX2" fmla="*/ 213921 w 285268"/>
              <a:gd name="connsiteY2" fmla="*/ 2011682 h 2092970"/>
              <a:gd name="connsiteX3" fmla="*/ 203761 w 285268"/>
              <a:gd name="connsiteY3" fmla="*/ 1940562 h 2092970"/>
              <a:gd name="connsiteX4" fmla="*/ 561 w 285268"/>
              <a:gd name="connsiteY4" fmla="*/ 1076962 h 2092970"/>
              <a:gd name="connsiteX5" fmla="*/ 285041 w 285268"/>
              <a:gd name="connsiteY5" fmla="*/ 2 h 209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268" h="2092970">
                <a:moveTo>
                  <a:pt x="285041" y="2"/>
                </a:moveTo>
                <a:cubicBezTo>
                  <a:pt x="293508" y="1695"/>
                  <a:pt x="63214" y="751842"/>
                  <a:pt x="51361" y="1087122"/>
                </a:cubicBezTo>
                <a:cubicBezTo>
                  <a:pt x="39508" y="1422402"/>
                  <a:pt x="213921" y="2011682"/>
                  <a:pt x="213921" y="2011682"/>
                </a:cubicBezTo>
                <a:cubicBezTo>
                  <a:pt x="239321" y="2153922"/>
                  <a:pt x="239321" y="2096348"/>
                  <a:pt x="203761" y="1940562"/>
                </a:cubicBezTo>
                <a:cubicBezTo>
                  <a:pt x="168201" y="1784776"/>
                  <a:pt x="-11292" y="1398695"/>
                  <a:pt x="561" y="1076962"/>
                </a:cubicBezTo>
                <a:cubicBezTo>
                  <a:pt x="12414" y="755229"/>
                  <a:pt x="276574" y="-1691"/>
                  <a:pt x="285041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AC7A92ED-711F-41A6-E488-1FC36AFF0706}"/>
              </a:ext>
            </a:extLst>
          </p:cNvPr>
          <p:cNvSpPr/>
          <p:nvPr/>
        </p:nvSpPr>
        <p:spPr>
          <a:xfrm>
            <a:off x="4280526" y="3201068"/>
            <a:ext cx="1212431" cy="1774209"/>
          </a:xfrm>
          <a:custGeom>
            <a:avLst/>
            <a:gdLst>
              <a:gd name="connsiteX0" fmla="*/ 6994 w 1212431"/>
              <a:gd name="connsiteY0" fmla="*/ 9492 h 1774209"/>
              <a:gd name="connsiteX1" fmla="*/ 1012834 w 1212431"/>
              <a:gd name="connsiteY1" fmla="*/ 1005172 h 1774209"/>
              <a:gd name="connsiteX2" fmla="*/ 1205874 w 1212431"/>
              <a:gd name="connsiteY2" fmla="*/ 1767172 h 1774209"/>
              <a:gd name="connsiteX3" fmla="*/ 1165234 w 1212431"/>
              <a:gd name="connsiteY3" fmla="*/ 1370932 h 1774209"/>
              <a:gd name="connsiteX4" fmla="*/ 1144914 w 1212431"/>
              <a:gd name="connsiteY4" fmla="*/ 1137252 h 1774209"/>
              <a:gd name="connsiteX5" fmla="*/ 596274 w 1212431"/>
              <a:gd name="connsiteY5" fmla="*/ 537812 h 1774209"/>
              <a:gd name="connsiteX6" fmla="*/ 6994 w 1212431"/>
              <a:gd name="connsiteY6" fmla="*/ 9492 h 177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2431" h="1774209">
                <a:moveTo>
                  <a:pt x="6994" y="9492"/>
                </a:moveTo>
                <a:cubicBezTo>
                  <a:pt x="76421" y="87385"/>
                  <a:pt x="813021" y="712225"/>
                  <a:pt x="1012834" y="1005172"/>
                </a:cubicBezTo>
                <a:cubicBezTo>
                  <a:pt x="1212647" y="1298119"/>
                  <a:pt x="1180474" y="1706212"/>
                  <a:pt x="1205874" y="1767172"/>
                </a:cubicBezTo>
                <a:cubicBezTo>
                  <a:pt x="1231274" y="1828132"/>
                  <a:pt x="1175394" y="1475919"/>
                  <a:pt x="1165234" y="1370932"/>
                </a:cubicBezTo>
                <a:cubicBezTo>
                  <a:pt x="1155074" y="1265945"/>
                  <a:pt x="1239741" y="1276105"/>
                  <a:pt x="1144914" y="1137252"/>
                </a:cubicBezTo>
                <a:cubicBezTo>
                  <a:pt x="1050087" y="998399"/>
                  <a:pt x="789314" y="722385"/>
                  <a:pt x="596274" y="537812"/>
                </a:cubicBezTo>
                <a:cubicBezTo>
                  <a:pt x="403234" y="353239"/>
                  <a:pt x="-62433" y="-68401"/>
                  <a:pt x="6994" y="949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B9975672-837B-68CF-7C29-B37617645BE1}"/>
              </a:ext>
            </a:extLst>
          </p:cNvPr>
          <p:cNvSpPr/>
          <p:nvPr/>
        </p:nvSpPr>
        <p:spPr>
          <a:xfrm>
            <a:off x="3180454" y="3453675"/>
            <a:ext cx="334979" cy="3176721"/>
          </a:xfrm>
          <a:custGeom>
            <a:avLst/>
            <a:gdLst>
              <a:gd name="connsiteX0" fmla="*/ 334906 w 334979"/>
              <a:gd name="connsiteY0" fmla="*/ 725 h 3176721"/>
              <a:gd name="connsiteX1" fmla="*/ 40266 w 334979"/>
              <a:gd name="connsiteY1" fmla="*/ 1524725 h 3176721"/>
              <a:gd name="connsiteX2" fmla="*/ 91066 w 334979"/>
              <a:gd name="connsiteY2" fmla="*/ 3130005 h 3176721"/>
              <a:gd name="connsiteX3" fmla="*/ 80906 w 334979"/>
              <a:gd name="connsiteY3" fmla="*/ 2622005 h 3176721"/>
              <a:gd name="connsiteX4" fmla="*/ 9786 w 334979"/>
              <a:gd name="connsiteY4" fmla="*/ 1341845 h 3176721"/>
              <a:gd name="connsiteX5" fmla="*/ 334906 w 334979"/>
              <a:gd name="connsiteY5" fmla="*/ 725 h 317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979" h="3176721">
                <a:moveTo>
                  <a:pt x="334906" y="725"/>
                </a:moveTo>
                <a:cubicBezTo>
                  <a:pt x="339986" y="31205"/>
                  <a:pt x="80906" y="1003178"/>
                  <a:pt x="40266" y="1524725"/>
                </a:cubicBezTo>
                <a:cubicBezTo>
                  <a:pt x="-374" y="2046272"/>
                  <a:pt x="84293" y="2947125"/>
                  <a:pt x="91066" y="3130005"/>
                </a:cubicBezTo>
                <a:cubicBezTo>
                  <a:pt x="97839" y="3312885"/>
                  <a:pt x="94453" y="2920032"/>
                  <a:pt x="80906" y="2622005"/>
                </a:cubicBezTo>
                <a:cubicBezTo>
                  <a:pt x="67359" y="2323978"/>
                  <a:pt x="-30854" y="1775338"/>
                  <a:pt x="9786" y="1341845"/>
                </a:cubicBezTo>
                <a:cubicBezTo>
                  <a:pt x="50426" y="908352"/>
                  <a:pt x="329826" y="-29755"/>
                  <a:pt x="334906" y="7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7ABC9815-4EC8-82A4-8B4D-13FC374BB1A0}"/>
              </a:ext>
            </a:extLst>
          </p:cNvPr>
          <p:cNvSpPr/>
          <p:nvPr/>
        </p:nvSpPr>
        <p:spPr>
          <a:xfrm>
            <a:off x="6258078" y="4375649"/>
            <a:ext cx="547433" cy="1588932"/>
          </a:xfrm>
          <a:custGeom>
            <a:avLst/>
            <a:gdLst>
              <a:gd name="connsiteX0" fmla="*/ 482 w 547433"/>
              <a:gd name="connsiteY0" fmla="*/ 3311 h 1588932"/>
              <a:gd name="connsiteX1" fmla="*/ 305282 w 547433"/>
              <a:gd name="connsiteY1" fmla="*/ 521471 h 1588932"/>
              <a:gd name="connsiteX2" fmla="*/ 305282 w 547433"/>
              <a:gd name="connsiteY2" fmla="*/ 897391 h 1588932"/>
              <a:gd name="connsiteX3" fmla="*/ 386562 w 547433"/>
              <a:gd name="connsiteY3" fmla="*/ 704351 h 1588932"/>
              <a:gd name="connsiteX4" fmla="*/ 538962 w 547433"/>
              <a:gd name="connsiteY4" fmla="*/ 1567951 h 1588932"/>
              <a:gd name="connsiteX5" fmla="*/ 508482 w 547433"/>
              <a:gd name="connsiteY5" fmla="*/ 1242831 h 1588932"/>
              <a:gd name="connsiteX6" fmla="*/ 345922 w 547433"/>
              <a:gd name="connsiteY6" fmla="*/ 369071 h 1588932"/>
              <a:gd name="connsiteX7" fmla="*/ 254482 w 547433"/>
              <a:gd name="connsiteY7" fmla="*/ 744991 h 1588932"/>
              <a:gd name="connsiteX8" fmla="*/ 254482 w 547433"/>
              <a:gd name="connsiteY8" fmla="*/ 501151 h 1588932"/>
              <a:gd name="connsiteX9" fmla="*/ 234162 w 547433"/>
              <a:gd name="connsiteY9" fmla="*/ 308111 h 1588932"/>
              <a:gd name="connsiteX10" fmla="*/ 482 w 547433"/>
              <a:gd name="connsiteY10" fmla="*/ 3311 h 158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433" h="1588932">
                <a:moveTo>
                  <a:pt x="482" y="3311"/>
                </a:moveTo>
                <a:cubicBezTo>
                  <a:pt x="12335" y="38871"/>
                  <a:pt x="254482" y="372458"/>
                  <a:pt x="305282" y="521471"/>
                </a:cubicBezTo>
                <a:cubicBezTo>
                  <a:pt x="356082" y="670484"/>
                  <a:pt x="291735" y="866911"/>
                  <a:pt x="305282" y="897391"/>
                </a:cubicBezTo>
                <a:cubicBezTo>
                  <a:pt x="318829" y="927871"/>
                  <a:pt x="347615" y="592591"/>
                  <a:pt x="386562" y="704351"/>
                </a:cubicBezTo>
                <a:cubicBezTo>
                  <a:pt x="425509" y="816111"/>
                  <a:pt x="518642" y="1478204"/>
                  <a:pt x="538962" y="1567951"/>
                </a:cubicBezTo>
                <a:cubicBezTo>
                  <a:pt x="559282" y="1657698"/>
                  <a:pt x="540655" y="1442644"/>
                  <a:pt x="508482" y="1242831"/>
                </a:cubicBezTo>
                <a:cubicBezTo>
                  <a:pt x="476309" y="1043018"/>
                  <a:pt x="388255" y="452044"/>
                  <a:pt x="345922" y="369071"/>
                </a:cubicBezTo>
                <a:cubicBezTo>
                  <a:pt x="303589" y="286098"/>
                  <a:pt x="269722" y="722978"/>
                  <a:pt x="254482" y="744991"/>
                </a:cubicBezTo>
                <a:cubicBezTo>
                  <a:pt x="239242" y="767004"/>
                  <a:pt x="257869" y="573964"/>
                  <a:pt x="254482" y="501151"/>
                </a:cubicBezTo>
                <a:cubicBezTo>
                  <a:pt x="251095" y="428338"/>
                  <a:pt x="269722" y="387698"/>
                  <a:pt x="234162" y="308111"/>
                </a:cubicBezTo>
                <a:cubicBezTo>
                  <a:pt x="198602" y="228524"/>
                  <a:pt x="-11371" y="-32249"/>
                  <a:pt x="482" y="33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611686C8-CF21-2EFC-9412-E4D813A54D28}"/>
              </a:ext>
            </a:extLst>
          </p:cNvPr>
          <p:cNvSpPr/>
          <p:nvPr/>
        </p:nvSpPr>
        <p:spPr>
          <a:xfrm>
            <a:off x="4770732" y="3221421"/>
            <a:ext cx="1246152" cy="1688165"/>
          </a:xfrm>
          <a:custGeom>
            <a:avLst/>
            <a:gdLst>
              <a:gd name="connsiteX0" fmla="*/ 14628 w 1246152"/>
              <a:gd name="connsiteY0" fmla="*/ 39939 h 1688165"/>
              <a:gd name="connsiteX1" fmla="*/ 65428 w 1246152"/>
              <a:gd name="connsiteY1" fmla="*/ 70419 h 1688165"/>
              <a:gd name="connsiteX2" fmla="*/ 624228 w 1246152"/>
              <a:gd name="connsiteY2" fmla="*/ 608899 h 1688165"/>
              <a:gd name="connsiteX3" fmla="*/ 1243988 w 1246152"/>
              <a:gd name="connsiteY3" fmla="*/ 1685859 h 1688165"/>
              <a:gd name="connsiteX4" fmla="*/ 817268 w 1246152"/>
              <a:gd name="connsiteY4" fmla="*/ 883219 h 1688165"/>
              <a:gd name="connsiteX5" fmla="*/ 502308 w 1246152"/>
              <a:gd name="connsiteY5" fmla="*/ 476819 h 1688165"/>
              <a:gd name="connsiteX6" fmla="*/ 95908 w 1246152"/>
              <a:gd name="connsiteY6" fmla="*/ 29779 h 1688165"/>
              <a:gd name="connsiteX7" fmla="*/ 14628 w 1246152"/>
              <a:gd name="connsiteY7" fmla="*/ 39939 h 16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6152" h="1688165">
                <a:moveTo>
                  <a:pt x="14628" y="39939"/>
                </a:moveTo>
                <a:cubicBezTo>
                  <a:pt x="9548" y="46712"/>
                  <a:pt x="-36172" y="-24408"/>
                  <a:pt x="65428" y="70419"/>
                </a:cubicBezTo>
                <a:cubicBezTo>
                  <a:pt x="167028" y="165246"/>
                  <a:pt x="427801" y="339659"/>
                  <a:pt x="624228" y="608899"/>
                </a:cubicBezTo>
                <a:cubicBezTo>
                  <a:pt x="820655" y="878139"/>
                  <a:pt x="1211815" y="1640139"/>
                  <a:pt x="1243988" y="1685859"/>
                </a:cubicBezTo>
                <a:cubicBezTo>
                  <a:pt x="1276161" y="1731579"/>
                  <a:pt x="940881" y="1084726"/>
                  <a:pt x="817268" y="883219"/>
                </a:cubicBezTo>
                <a:cubicBezTo>
                  <a:pt x="693655" y="681712"/>
                  <a:pt x="622535" y="619059"/>
                  <a:pt x="502308" y="476819"/>
                </a:cubicBezTo>
                <a:cubicBezTo>
                  <a:pt x="382081" y="334579"/>
                  <a:pt x="177188" y="99206"/>
                  <a:pt x="95908" y="29779"/>
                </a:cubicBezTo>
                <a:cubicBezTo>
                  <a:pt x="14628" y="-39648"/>
                  <a:pt x="19708" y="33166"/>
                  <a:pt x="14628" y="399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A96C3FBA-EA70-5B8B-91EB-5834D1A02C4B}"/>
              </a:ext>
            </a:extLst>
          </p:cNvPr>
          <p:cNvSpPr/>
          <p:nvPr/>
        </p:nvSpPr>
        <p:spPr>
          <a:xfrm>
            <a:off x="5955946" y="6219812"/>
            <a:ext cx="67137" cy="139744"/>
          </a:xfrm>
          <a:custGeom>
            <a:avLst/>
            <a:gdLst>
              <a:gd name="connsiteX0" fmla="*/ 25754 w 67137"/>
              <a:gd name="connsiteY0" fmla="*/ 13 h 139744"/>
              <a:gd name="connsiteX1" fmla="*/ 16229 w 67137"/>
              <a:gd name="connsiteY1" fmla="*/ 92088 h 139744"/>
              <a:gd name="connsiteX2" fmla="*/ 67029 w 67137"/>
              <a:gd name="connsiteY2" fmla="*/ 139713 h 139744"/>
              <a:gd name="connsiteX3" fmla="*/ 354 w 67137"/>
              <a:gd name="connsiteY3" fmla="*/ 85738 h 139744"/>
              <a:gd name="connsiteX4" fmla="*/ 25754 w 67137"/>
              <a:gd name="connsiteY4" fmla="*/ 13 h 1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37" h="139744">
                <a:moveTo>
                  <a:pt x="25754" y="13"/>
                </a:moveTo>
                <a:cubicBezTo>
                  <a:pt x="28400" y="1071"/>
                  <a:pt x="9350" y="68805"/>
                  <a:pt x="16229" y="92088"/>
                </a:cubicBezTo>
                <a:cubicBezTo>
                  <a:pt x="23108" y="115371"/>
                  <a:pt x="69675" y="140771"/>
                  <a:pt x="67029" y="139713"/>
                </a:cubicBezTo>
                <a:cubicBezTo>
                  <a:pt x="64383" y="138655"/>
                  <a:pt x="4058" y="110080"/>
                  <a:pt x="354" y="85738"/>
                </a:cubicBezTo>
                <a:cubicBezTo>
                  <a:pt x="-3350" y="61396"/>
                  <a:pt x="23108" y="-1045"/>
                  <a:pt x="25754" y="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BE241053-EB27-65D0-235E-4AD1D4D39775}"/>
              </a:ext>
            </a:extLst>
          </p:cNvPr>
          <p:cNvSpPr/>
          <p:nvPr/>
        </p:nvSpPr>
        <p:spPr>
          <a:xfrm>
            <a:off x="4905353" y="6543642"/>
            <a:ext cx="114924" cy="168648"/>
          </a:xfrm>
          <a:custGeom>
            <a:avLst/>
            <a:gdLst>
              <a:gd name="connsiteX0" fmla="*/ 22 w 114924"/>
              <a:gd name="connsiteY0" fmla="*/ 33 h 168648"/>
              <a:gd name="connsiteX1" fmla="*/ 98447 w 114924"/>
              <a:gd name="connsiteY1" fmla="*/ 123858 h 168648"/>
              <a:gd name="connsiteX2" fmla="*/ 107972 w 114924"/>
              <a:gd name="connsiteY2" fmla="*/ 168308 h 168648"/>
              <a:gd name="connsiteX3" fmla="*/ 107972 w 114924"/>
              <a:gd name="connsiteY3" fmla="*/ 136558 h 168648"/>
              <a:gd name="connsiteX4" fmla="*/ 22 w 114924"/>
              <a:gd name="connsiteY4" fmla="*/ 33 h 168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24" h="168648">
                <a:moveTo>
                  <a:pt x="22" y="33"/>
                </a:moveTo>
                <a:cubicBezTo>
                  <a:pt x="-1566" y="-2084"/>
                  <a:pt x="80455" y="95812"/>
                  <a:pt x="98447" y="123858"/>
                </a:cubicBezTo>
                <a:cubicBezTo>
                  <a:pt x="116439" y="151904"/>
                  <a:pt x="106384" y="166191"/>
                  <a:pt x="107972" y="168308"/>
                </a:cubicBezTo>
                <a:cubicBezTo>
                  <a:pt x="109560" y="170425"/>
                  <a:pt x="122789" y="163016"/>
                  <a:pt x="107972" y="136558"/>
                </a:cubicBezTo>
                <a:cubicBezTo>
                  <a:pt x="93155" y="110100"/>
                  <a:pt x="1610" y="2150"/>
                  <a:pt x="22" y="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08CDD29E-E843-49D3-07E8-4D543D671B97}"/>
              </a:ext>
            </a:extLst>
          </p:cNvPr>
          <p:cNvSpPr/>
          <p:nvPr/>
        </p:nvSpPr>
        <p:spPr>
          <a:xfrm>
            <a:off x="5683185" y="6153145"/>
            <a:ext cx="280551" cy="326373"/>
          </a:xfrm>
          <a:custGeom>
            <a:avLst/>
            <a:gdLst>
              <a:gd name="connsiteX0" fmla="*/ 65 w 280551"/>
              <a:gd name="connsiteY0" fmla="*/ 5 h 326373"/>
              <a:gd name="connsiteX1" fmla="*/ 149290 w 280551"/>
              <a:gd name="connsiteY1" fmla="*/ 177805 h 326373"/>
              <a:gd name="connsiteX2" fmla="*/ 123890 w 280551"/>
              <a:gd name="connsiteY2" fmla="*/ 168280 h 326373"/>
              <a:gd name="connsiteX3" fmla="*/ 215965 w 280551"/>
              <a:gd name="connsiteY3" fmla="*/ 241305 h 326373"/>
              <a:gd name="connsiteX4" fmla="*/ 269940 w 280551"/>
              <a:gd name="connsiteY4" fmla="*/ 323855 h 326373"/>
              <a:gd name="connsiteX5" fmla="*/ 269940 w 280551"/>
              <a:gd name="connsiteY5" fmla="*/ 295280 h 326373"/>
              <a:gd name="connsiteX6" fmla="*/ 158815 w 280551"/>
              <a:gd name="connsiteY6" fmla="*/ 196855 h 326373"/>
              <a:gd name="connsiteX7" fmla="*/ 114365 w 280551"/>
              <a:gd name="connsiteY7" fmla="*/ 136530 h 326373"/>
              <a:gd name="connsiteX8" fmla="*/ 130240 w 280551"/>
              <a:gd name="connsiteY8" fmla="*/ 171455 h 326373"/>
              <a:gd name="connsiteX9" fmla="*/ 65 w 280551"/>
              <a:gd name="connsiteY9" fmla="*/ 5 h 32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551" h="326373">
                <a:moveTo>
                  <a:pt x="65" y="5"/>
                </a:moveTo>
                <a:cubicBezTo>
                  <a:pt x="3240" y="1063"/>
                  <a:pt x="128653" y="149759"/>
                  <a:pt x="149290" y="177805"/>
                </a:cubicBezTo>
                <a:cubicBezTo>
                  <a:pt x="169928" y="205851"/>
                  <a:pt x="112778" y="157697"/>
                  <a:pt x="123890" y="168280"/>
                </a:cubicBezTo>
                <a:cubicBezTo>
                  <a:pt x="135002" y="178863"/>
                  <a:pt x="191623" y="215376"/>
                  <a:pt x="215965" y="241305"/>
                </a:cubicBezTo>
                <a:cubicBezTo>
                  <a:pt x="240307" y="267234"/>
                  <a:pt x="260944" y="314859"/>
                  <a:pt x="269940" y="323855"/>
                </a:cubicBezTo>
                <a:cubicBezTo>
                  <a:pt x="278936" y="332851"/>
                  <a:pt x="288461" y="316447"/>
                  <a:pt x="269940" y="295280"/>
                </a:cubicBezTo>
                <a:cubicBezTo>
                  <a:pt x="251419" y="274113"/>
                  <a:pt x="184744" y="223313"/>
                  <a:pt x="158815" y="196855"/>
                </a:cubicBezTo>
                <a:cubicBezTo>
                  <a:pt x="132886" y="170397"/>
                  <a:pt x="119127" y="140763"/>
                  <a:pt x="114365" y="136530"/>
                </a:cubicBezTo>
                <a:cubicBezTo>
                  <a:pt x="109603" y="132297"/>
                  <a:pt x="149819" y="191563"/>
                  <a:pt x="130240" y="171455"/>
                </a:cubicBezTo>
                <a:cubicBezTo>
                  <a:pt x="110661" y="151347"/>
                  <a:pt x="-3110" y="-1053"/>
                  <a:pt x="65" y="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10BB0EC6-B25F-04D9-FA32-88DCF363FE48}"/>
              </a:ext>
            </a:extLst>
          </p:cNvPr>
          <p:cNvSpPr/>
          <p:nvPr/>
        </p:nvSpPr>
        <p:spPr>
          <a:xfrm>
            <a:off x="4991075" y="5508615"/>
            <a:ext cx="117382" cy="470136"/>
          </a:xfrm>
          <a:custGeom>
            <a:avLst/>
            <a:gdLst>
              <a:gd name="connsiteX0" fmla="*/ 3200 w 117382"/>
              <a:gd name="connsiteY0" fmla="*/ 10 h 470136"/>
              <a:gd name="connsiteX1" fmla="*/ 25425 w 117382"/>
              <a:gd name="connsiteY1" fmla="*/ 250835 h 470136"/>
              <a:gd name="connsiteX2" fmla="*/ 111150 w 117382"/>
              <a:gd name="connsiteY2" fmla="*/ 450860 h 470136"/>
              <a:gd name="connsiteX3" fmla="*/ 107975 w 117382"/>
              <a:gd name="connsiteY3" fmla="*/ 438160 h 470136"/>
              <a:gd name="connsiteX4" fmla="*/ 85750 w 117382"/>
              <a:gd name="connsiteY4" fmla="*/ 238135 h 470136"/>
              <a:gd name="connsiteX5" fmla="*/ 92100 w 117382"/>
              <a:gd name="connsiteY5" fmla="*/ 460385 h 470136"/>
              <a:gd name="connsiteX6" fmla="*/ 76225 w 117382"/>
              <a:gd name="connsiteY6" fmla="*/ 371485 h 470136"/>
              <a:gd name="connsiteX7" fmla="*/ 6375 w 117382"/>
              <a:gd name="connsiteY7" fmla="*/ 206385 h 470136"/>
              <a:gd name="connsiteX8" fmla="*/ 3200 w 117382"/>
              <a:gd name="connsiteY8" fmla="*/ 260360 h 470136"/>
              <a:gd name="connsiteX9" fmla="*/ 3200 w 117382"/>
              <a:gd name="connsiteY9" fmla="*/ 10 h 47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2" h="470136">
                <a:moveTo>
                  <a:pt x="3200" y="10"/>
                </a:moveTo>
                <a:cubicBezTo>
                  <a:pt x="6904" y="-1577"/>
                  <a:pt x="7433" y="175693"/>
                  <a:pt x="25425" y="250835"/>
                </a:cubicBezTo>
                <a:cubicBezTo>
                  <a:pt x="43417" y="325977"/>
                  <a:pt x="111150" y="450860"/>
                  <a:pt x="111150" y="450860"/>
                </a:cubicBezTo>
                <a:cubicBezTo>
                  <a:pt x="124908" y="482081"/>
                  <a:pt x="112208" y="473614"/>
                  <a:pt x="107975" y="438160"/>
                </a:cubicBezTo>
                <a:cubicBezTo>
                  <a:pt x="103742" y="402706"/>
                  <a:pt x="88396" y="234431"/>
                  <a:pt x="85750" y="238135"/>
                </a:cubicBezTo>
                <a:cubicBezTo>
                  <a:pt x="83104" y="241839"/>
                  <a:pt x="93687" y="438160"/>
                  <a:pt x="92100" y="460385"/>
                </a:cubicBezTo>
                <a:cubicBezTo>
                  <a:pt x="90513" y="482610"/>
                  <a:pt x="90512" y="413818"/>
                  <a:pt x="76225" y="371485"/>
                </a:cubicBezTo>
                <a:cubicBezTo>
                  <a:pt x="61938" y="329152"/>
                  <a:pt x="18546" y="224906"/>
                  <a:pt x="6375" y="206385"/>
                </a:cubicBezTo>
                <a:cubicBezTo>
                  <a:pt x="-5796" y="187864"/>
                  <a:pt x="3200" y="289993"/>
                  <a:pt x="3200" y="260360"/>
                </a:cubicBezTo>
                <a:cubicBezTo>
                  <a:pt x="3200" y="230727"/>
                  <a:pt x="-504" y="1597"/>
                  <a:pt x="3200" y="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1C56D7A6-828D-1BF3-7E89-E0EAC0D4D06F}"/>
              </a:ext>
            </a:extLst>
          </p:cNvPr>
          <p:cNvSpPr/>
          <p:nvPr/>
        </p:nvSpPr>
        <p:spPr>
          <a:xfrm>
            <a:off x="4936869" y="5636677"/>
            <a:ext cx="38999" cy="460960"/>
          </a:xfrm>
          <a:custGeom>
            <a:avLst/>
            <a:gdLst>
              <a:gd name="connsiteX0" fmla="*/ 256 w 38999"/>
              <a:gd name="connsiteY0" fmla="*/ 11648 h 460960"/>
              <a:gd name="connsiteX1" fmla="*/ 38356 w 38999"/>
              <a:gd name="connsiteY1" fmla="*/ 459323 h 460960"/>
              <a:gd name="connsiteX2" fmla="*/ 22481 w 38999"/>
              <a:gd name="connsiteY2" fmla="*/ 157698 h 460960"/>
              <a:gd name="connsiteX3" fmla="*/ 256 w 38999"/>
              <a:gd name="connsiteY3" fmla="*/ 11648 h 4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99" h="460960">
                <a:moveTo>
                  <a:pt x="256" y="11648"/>
                </a:moveTo>
                <a:cubicBezTo>
                  <a:pt x="2902" y="61919"/>
                  <a:pt x="34652" y="434981"/>
                  <a:pt x="38356" y="459323"/>
                </a:cubicBezTo>
                <a:cubicBezTo>
                  <a:pt x="42060" y="483665"/>
                  <a:pt x="28831" y="229665"/>
                  <a:pt x="22481" y="157698"/>
                </a:cubicBezTo>
                <a:cubicBezTo>
                  <a:pt x="16131" y="85731"/>
                  <a:pt x="-2390" y="-38623"/>
                  <a:pt x="256" y="1164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BC769E26-29C5-0427-7CB5-FDDACF45BDE9}"/>
              </a:ext>
            </a:extLst>
          </p:cNvPr>
          <p:cNvSpPr/>
          <p:nvPr/>
        </p:nvSpPr>
        <p:spPr>
          <a:xfrm>
            <a:off x="6340455" y="6448395"/>
            <a:ext cx="48175" cy="123979"/>
          </a:xfrm>
          <a:custGeom>
            <a:avLst/>
            <a:gdLst>
              <a:gd name="connsiteX0" fmla="*/ 15895 w 48175"/>
              <a:gd name="connsiteY0" fmla="*/ 30 h 123979"/>
              <a:gd name="connsiteX1" fmla="*/ 41295 w 48175"/>
              <a:gd name="connsiteY1" fmla="*/ 79405 h 123979"/>
              <a:gd name="connsiteX2" fmla="*/ 20 w 48175"/>
              <a:gd name="connsiteY2" fmla="*/ 123855 h 123979"/>
              <a:gd name="connsiteX3" fmla="*/ 47645 w 48175"/>
              <a:gd name="connsiteY3" fmla="*/ 88930 h 123979"/>
              <a:gd name="connsiteX4" fmla="*/ 15895 w 48175"/>
              <a:gd name="connsiteY4" fmla="*/ 30 h 12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75" h="123979">
                <a:moveTo>
                  <a:pt x="15895" y="30"/>
                </a:moveTo>
                <a:cubicBezTo>
                  <a:pt x="14837" y="-1558"/>
                  <a:pt x="43941" y="58768"/>
                  <a:pt x="41295" y="79405"/>
                </a:cubicBezTo>
                <a:cubicBezTo>
                  <a:pt x="38649" y="100042"/>
                  <a:pt x="-1038" y="122267"/>
                  <a:pt x="20" y="123855"/>
                </a:cubicBezTo>
                <a:cubicBezTo>
                  <a:pt x="1078" y="125443"/>
                  <a:pt x="42353" y="111684"/>
                  <a:pt x="47645" y="88930"/>
                </a:cubicBezTo>
                <a:cubicBezTo>
                  <a:pt x="52937" y="66176"/>
                  <a:pt x="16953" y="1618"/>
                  <a:pt x="15895" y="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E6796E4B-1181-5C79-BE58-CD1F8B61A14C}"/>
              </a:ext>
            </a:extLst>
          </p:cNvPr>
          <p:cNvSpPr/>
          <p:nvPr/>
        </p:nvSpPr>
        <p:spPr>
          <a:xfrm>
            <a:off x="4911121" y="7581868"/>
            <a:ext cx="67346" cy="158825"/>
          </a:xfrm>
          <a:custGeom>
            <a:avLst/>
            <a:gdLst>
              <a:gd name="connsiteX0" fmla="*/ 22829 w 67346"/>
              <a:gd name="connsiteY0" fmla="*/ 32 h 158825"/>
              <a:gd name="connsiteX1" fmla="*/ 13304 w 67346"/>
              <a:gd name="connsiteY1" fmla="*/ 92107 h 158825"/>
              <a:gd name="connsiteX2" fmla="*/ 67279 w 67346"/>
              <a:gd name="connsiteY2" fmla="*/ 158782 h 158825"/>
              <a:gd name="connsiteX3" fmla="*/ 604 w 67346"/>
              <a:gd name="connsiteY3" fmla="*/ 82582 h 158825"/>
              <a:gd name="connsiteX4" fmla="*/ 22829 w 67346"/>
              <a:gd name="connsiteY4" fmla="*/ 32 h 15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46" h="158825">
                <a:moveTo>
                  <a:pt x="22829" y="32"/>
                </a:moveTo>
                <a:cubicBezTo>
                  <a:pt x="24946" y="1620"/>
                  <a:pt x="5896" y="65649"/>
                  <a:pt x="13304" y="92107"/>
                </a:cubicBezTo>
                <a:cubicBezTo>
                  <a:pt x="20712" y="118565"/>
                  <a:pt x="69396" y="160370"/>
                  <a:pt x="67279" y="158782"/>
                </a:cubicBezTo>
                <a:cubicBezTo>
                  <a:pt x="65162" y="157194"/>
                  <a:pt x="5366" y="109040"/>
                  <a:pt x="604" y="82582"/>
                </a:cubicBezTo>
                <a:cubicBezTo>
                  <a:pt x="-4158" y="56124"/>
                  <a:pt x="20712" y="-1556"/>
                  <a:pt x="22829" y="3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3A18BCCD-0C8D-5F9E-5982-BB16E6B18A5E}"/>
              </a:ext>
            </a:extLst>
          </p:cNvPr>
          <p:cNvSpPr/>
          <p:nvPr/>
        </p:nvSpPr>
        <p:spPr>
          <a:xfrm>
            <a:off x="3088710" y="7473170"/>
            <a:ext cx="1092102" cy="1967634"/>
          </a:xfrm>
          <a:custGeom>
            <a:avLst/>
            <a:gdLst>
              <a:gd name="connsiteX0" fmla="*/ 2585 w 1092102"/>
              <a:gd name="connsiteY0" fmla="*/ 60239 h 1967634"/>
              <a:gd name="connsiteX1" fmla="*/ 594867 w 1092102"/>
              <a:gd name="connsiteY1" fmla="*/ 299230 h 1967634"/>
              <a:gd name="connsiteX2" fmla="*/ 1020895 w 1092102"/>
              <a:gd name="connsiteY2" fmla="*/ 1447425 h 1967634"/>
              <a:gd name="connsiteX3" fmla="*/ 1057263 w 1092102"/>
              <a:gd name="connsiteY3" fmla="*/ 1224021 h 1967634"/>
              <a:gd name="connsiteX4" fmla="*/ 1083240 w 1092102"/>
              <a:gd name="connsiteY4" fmla="*/ 1930603 h 1967634"/>
              <a:gd name="connsiteX5" fmla="*/ 1078045 w 1092102"/>
              <a:gd name="connsiteY5" fmla="*/ 1764348 h 1967634"/>
              <a:gd name="connsiteX6" fmla="*/ 927376 w 1092102"/>
              <a:gd name="connsiteY6" fmla="*/ 881121 h 1967634"/>
              <a:gd name="connsiteX7" fmla="*/ 880617 w 1092102"/>
              <a:gd name="connsiteY7" fmla="*/ 1125307 h 1967634"/>
              <a:gd name="connsiteX8" fmla="*/ 610454 w 1092102"/>
              <a:gd name="connsiteY8" fmla="*/ 190125 h 1967634"/>
              <a:gd name="connsiteX9" fmla="*/ 610454 w 1092102"/>
              <a:gd name="connsiteY9" fmla="*/ 340794 h 1967634"/>
              <a:gd name="connsiteX10" fmla="*/ 324704 w 1092102"/>
              <a:gd name="connsiteY10" fmla="*/ 8285 h 1967634"/>
              <a:gd name="connsiteX11" fmla="*/ 376658 w 1092102"/>
              <a:gd name="connsiteY11" fmla="*/ 96607 h 1967634"/>
              <a:gd name="connsiteX12" fmla="*/ 2585 w 1092102"/>
              <a:gd name="connsiteY12" fmla="*/ 60239 h 196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2102" h="1967634">
                <a:moveTo>
                  <a:pt x="2585" y="60239"/>
                </a:moveTo>
                <a:cubicBezTo>
                  <a:pt x="38953" y="94009"/>
                  <a:pt x="425149" y="68032"/>
                  <a:pt x="594867" y="299230"/>
                </a:cubicBezTo>
                <a:cubicBezTo>
                  <a:pt x="764585" y="530428"/>
                  <a:pt x="943829" y="1293293"/>
                  <a:pt x="1020895" y="1447425"/>
                </a:cubicBezTo>
                <a:cubicBezTo>
                  <a:pt x="1097961" y="1601557"/>
                  <a:pt x="1046872" y="1143491"/>
                  <a:pt x="1057263" y="1224021"/>
                </a:cubicBezTo>
                <a:cubicBezTo>
                  <a:pt x="1067654" y="1304551"/>
                  <a:pt x="1079776" y="1840549"/>
                  <a:pt x="1083240" y="1930603"/>
                </a:cubicBezTo>
                <a:cubicBezTo>
                  <a:pt x="1086704" y="2020657"/>
                  <a:pt x="1104022" y="1939262"/>
                  <a:pt x="1078045" y="1764348"/>
                </a:cubicBezTo>
                <a:cubicBezTo>
                  <a:pt x="1052068" y="1589434"/>
                  <a:pt x="960281" y="987628"/>
                  <a:pt x="927376" y="881121"/>
                </a:cubicBezTo>
                <a:cubicBezTo>
                  <a:pt x="894471" y="774614"/>
                  <a:pt x="933437" y="1240473"/>
                  <a:pt x="880617" y="1125307"/>
                </a:cubicBezTo>
                <a:cubicBezTo>
                  <a:pt x="827797" y="1010141"/>
                  <a:pt x="655481" y="320877"/>
                  <a:pt x="610454" y="190125"/>
                </a:cubicBezTo>
                <a:cubicBezTo>
                  <a:pt x="565427" y="59373"/>
                  <a:pt x="658079" y="371101"/>
                  <a:pt x="610454" y="340794"/>
                </a:cubicBezTo>
                <a:cubicBezTo>
                  <a:pt x="562829" y="310487"/>
                  <a:pt x="363670" y="48983"/>
                  <a:pt x="324704" y="8285"/>
                </a:cubicBezTo>
                <a:cubicBezTo>
                  <a:pt x="285738" y="-32413"/>
                  <a:pt x="428612" y="89680"/>
                  <a:pt x="376658" y="96607"/>
                </a:cubicBezTo>
                <a:cubicBezTo>
                  <a:pt x="324704" y="103534"/>
                  <a:pt x="-33783" y="26469"/>
                  <a:pt x="2585" y="602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29C447BE-FF45-B42D-469C-4703DA930A28}"/>
              </a:ext>
            </a:extLst>
          </p:cNvPr>
          <p:cNvSpPr/>
          <p:nvPr/>
        </p:nvSpPr>
        <p:spPr>
          <a:xfrm>
            <a:off x="2892360" y="7352245"/>
            <a:ext cx="1565643" cy="2524783"/>
          </a:xfrm>
          <a:custGeom>
            <a:avLst/>
            <a:gdLst>
              <a:gd name="connsiteX0" fmla="*/ 27485 w 1565643"/>
              <a:gd name="connsiteY0" fmla="*/ 35691 h 2524783"/>
              <a:gd name="connsiteX1" fmla="*/ 1206854 w 1565643"/>
              <a:gd name="connsiteY1" fmla="*/ 1802146 h 2524783"/>
              <a:gd name="connsiteX2" fmla="*/ 1149704 w 1565643"/>
              <a:gd name="connsiteY2" fmla="*/ 1682650 h 2524783"/>
              <a:gd name="connsiteX3" fmla="*/ 1565340 w 1565643"/>
              <a:gd name="connsiteY3" fmla="*/ 2524314 h 2524783"/>
              <a:gd name="connsiteX4" fmla="*/ 1222440 w 1565643"/>
              <a:gd name="connsiteY4" fmla="*/ 1812537 h 2524783"/>
              <a:gd name="connsiteX5" fmla="*/ 993840 w 1565643"/>
              <a:gd name="connsiteY5" fmla="*/ 1339750 h 2524783"/>
              <a:gd name="connsiteX6" fmla="*/ 1045795 w 1565643"/>
              <a:gd name="connsiteY6" fmla="*/ 1485223 h 2524783"/>
              <a:gd name="connsiteX7" fmla="*/ 521054 w 1565643"/>
              <a:gd name="connsiteY7" fmla="*/ 576019 h 2524783"/>
              <a:gd name="connsiteX8" fmla="*/ 796413 w 1565643"/>
              <a:gd name="connsiteY8" fmla="*/ 1157910 h 2524783"/>
              <a:gd name="connsiteX9" fmla="*/ 328822 w 1565643"/>
              <a:gd name="connsiteY9" fmla="*/ 425350 h 2524783"/>
              <a:gd name="connsiteX10" fmla="*/ 370385 w 1565643"/>
              <a:gd name="connsiteY10" fmla="*/ 601996 h 2524783"/>
              <a:gd name="connsiteX11" fmla="*/ 27485 w 1565643"/>
              <a:gd name="connsiteY11" fmla="*/ 35691 h 252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65643" h="2524783">
                <a:moveTo>
                  <a:pt x="27485" y="35691"/>
                </a:moveTo>
                <a:cubicBezTo>
                  <a:pt x="166896" y="235716"/>
                  <a:pt x="1019818" y="1527653"/>
                  <a:pt x="1206854" y="1802146"/>
                </a:cubicBezTo>
                <a:cubicBezTo>
                  <a:pt x="1393890" y="2076639"/>
                  <a:pt x="1089956" y="1562289"/>
                  <a:pt x="1149704" y="1682650"/>
                </a:cubicBezTo>
                <a:cubicBezTo>
                  <a:pt x="1209452" y="1803011"/>
                  <a:pt x="1553217" y="2502666"/>
                  <a:pt x="1565340" y="2524314"/>
                </a:cubicBezTo>
                <a:cubicBezTo>
                  <a:pt x="1577463" y="2545962"/>
                  <a:pt x="1222440" y="1812537"/>
                  <a:pt x="1222440" y="1812537"/>
                </a:cubicBezTo>
                <a:cubicBezTo>
                  <a:pt x="1127190" y="1615110"/>
                  <a:pt x="1023281" y="1394302"/>
                  <a:pt x="993840" y="1339750"/>
                </a:cubicBezTo>
                <a:cubicBezTo>
                  <a:pt x="964399" y="1285198"/>
                  <a:pt x="1124593" y="1612511"/>
                  <a:pt x="1045795" y="1485223"/>
                </a:cubicBezTo>
                <a:cubicBezTo>
                  <a:pt x="966997" y="1357935"/>
                  <a:pt x="562618" y="630571"/>
                  <a:pt x="521054" y="576019"/>
                </a:cubicBezTo>
                <a:cubicBezTo>
                  <a:pt x="479490" y="521467"/>
                  <a:pt x="828452" y="1183021"/>
                  <a:pt x="796413" y="1157910"/>
                </a:cubicBezTo>
                <a:cubicBezTo>
                  <a:pt x="764374" y="1132799"/>
                  <a:pt x="399827" y="518002"/>
                  <a:pt x="328822" y="425350"/>
                </a:cubicBezTo>
                <a:cubicBezTo>
                  <a:pt x="257817" y="332698"/>
                  <a:pt x="418876" y="665207"/>
                  <a:pt x="370385" y="601996"/>
                </a:cubicBezTo>
                <a:cubicBezTo>
                  <a:pt x="321894" y="538785"/>
                  <a:pt x="-111926" y="-164334"/>
                  <a:pt x="27485" y="3569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C986F2B9-A5DC-B64E-2E10-2CE31A5E3CD0}"/>
              </a:ext>
            </a:extLst>
          </p:cNvPr>
          <p:cNvSpPr/>
          <p:nvPr/>
        </p:nvSpPr>
        <p:spPr>
          <a:xfrm>
            <a:off x="1630054" y="6470731"/>
            <a:ext cx="597058" cy="2125867"/>
          </a:xfrm>
          <a:custGeom>
            <a:avLst/>
            <a:gdLst>
              <a:gd name="connsiteX0" fmla="*/ 593953 w 597058"/>
              <a:gd name="connsiteY0" fmla="*/ 7561 h 2125867"/>
              <a:gd name="connsiteX1" fmla="*/ 20515 w 597058"/>
              <a:gd name="connsiteY1" fmla="*/ 1487649 h 2125867"/>
              <a:gd name="connsiteX2" fmla="*/ 121254 w 597058"/>
              <a:gd name="connsiteY2" fmla="*/ 1386910 h 2125867"/>
              <a:gd name="connsiteX3" fmla="*/ 59261 w 597058"/>
              <a:gd name="connsiteY3" fmla="*/ 2123079 h 2125867"/>
              <a:gd name="connsiteX4" fmla="*/ 221993 w 597058"/>
              <a:gd name="connsiteY4" fmla="*/ 1076944 h 2125867"/>
              <a:gd name="connsiteX5" fmla="*/ 98007 w 597058"/>
              <a:gd name="connsiteY5" fmla="*/ 1487649 h 2125867"/>
              <a:gd name="connsiteX6" fmla="*/ 345980 w 597058"/>
              <a:gd name="connsiteY6" fmla="*/ 464761 h 2125867"/>
              <a:gd name="connsiteX7" fmla="*/ 252990 w 597058"/>
              <a:gd name="connsiteY7" fmla="*/ 890964 h 2125867"/>
              <a:gd name="connsiteX8" fmla="*/ 593953 w 597058"/>
              <a:gd name="connsiteY8" fmla="*/ 7561 h 212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058" h="2125867">
                <a:moveTo>
                  <a:pt x="593953" y="7561"/>
                </a:moveTo>
                <a:cubicBezTo>
                  <a:pt x="555207" y="107008"/>
                  <a:pt x="99298" y="1257758"/>
                  <a:pt x="20515" y="1487649"/>
                </a:cubicBezTo>
                <a:cubicBezTo>
                  <a:pt x="-58268" y="1717541"/>
                  <a:pt x="114796" y="1281005"/>
                  <a:pt x="121254" y="1386910"/>
                </a:cubicBezTo>
                <a:cubicBezTo>
                  <a:pt x="127712" y="1492815"/>
                  <a:pt x="42471" y="2174740"/>
                  <a:pt x="59261" y="2123079"/>
                </a:cubicBezTo>
                <a:cubicBezTo>
                  <a:pt x="76051" y="2071418"/>
                  <a:pt x="215535" y="1182849"/>
                  <a:pt x="221993" y="1076944"/>
                </a:cubicBezTo>
                <a:cubicBezTo>
                  <a:pt x="228451" y="971039"/>
                  <a:pt x="77343" y="1589679"/>
                  <a:pt x="98007" y="1487649"/>
                </a:cubicBezTo>
                <a:cubicBezTo>
                  <a:pt x="118671" y="1385619"/>
                  <a:pt x="320149" y="564209"/>
                  <a:pt x="345980" y="464761"/>
                </a:cubicBezTo>
                <a:cubicBezTo>
                  <a:pt x="371811" y="365313"/>
                  <a:pt x="209078" y="960706"/>
                  <a:pt x="252990" y="890964"/>
                </a:cubicBezTo>
                <a:cubicBezTo>
                  <a:pt x="296902" y="821222"/>
                  <a:pt x="632699" y="-91886"/>
                  <a:pt x="593953" y="756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92F122AF-8390-02A8-4D34-F32B4F486EEC}"/>
              </a:ext>
            </a:extLst>
          </p:cNvPr>
          <p:cNvSpPr/>
          <p:nvPr/>
        </p:nvSpPr>
        <p:spPr>
          <a:xfrm>
            <a:off x="2514457" y="7612498"/>
            <a:ext cx="872290" cy="2457538"/>
          </a:xfrm>
          <a:custGeom>
            <a:avLst/>
            <a:gdLst>
              <a:gd name="connsiteX0" fmla="*/ 112506 w 872290"/>
              <a:gd name="connsiteY0" fmla="*/ 4919 h 2457538"/>
              <a:gd name="connsiteX1" fmla="*/ 205496 w 872290"/>
              <a:gd name="connsiteY1" fmla="*/ 958065 h 2457538"/>
              <a:gd name="connsiteX2" fmla="*/ 515462 w 872290"/>
              <a:gd name="connsiteY2" fmla="*/ 1454010 h 2457538"/>
              <a:gd name="connsiteX3" fmla="*/ 430221 w 872290"/>
              <a:gd name="connsiteY3" fmla="*/ 1330024 h 2457538"/>
              <a:gd name="connsiteX4" fmla="*/ 833177 w 872290"/>
              <a:gd name="connsiteY4" fmla="*/ 2399407 h 2457538"/>
              <a:gd name="connsiteX5" fmla="*/ 794431 w 872290"/>
              <a:gd name="connsiteY5" fmla="*/ 2174682 h 2457538"/>
              <a:gd name="connsiteX6" fmla="*/ 282987 w 872290"/>
              <a:gd name="connsiteY6" fmla="*/ 989061 h 2457538"/>
              <a:gd name="connsiteX7" fmla="*/ 290736 w 872290"/>
              <a:gd name="connsiteY7" fmla="*/ 1082051 h 2457538"/>
              <a:gd name="connsiteX8" fmla="*/ 19516 w 872290"/>
              <a:gd name="connsiteY8" fmla="*/ 454370 h 2457538"/>
              <a:gd name="connsiteX9" fmla="*/ 35014 w 872290"/>
              <a:gd name="connsiteY9" fmla="*/ 578356 h 2457538"/>
              <a:gd name="connsiteX10" fmla="*/ 112506 w 872290"/>
              <a:gd name="connsiteY10" fmla="*/ 4919 h 245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2290" h="2457538">
                <a:moveTo>
                  <a:pt x="112506" y="4919"/>
                </a:moveTo>
                <a:cubicBezTo>
                  <a:pt x="140920" y="68204"/>
                  <a:pt x="138337" y="716550"/>
                  <a:pt x="205496" y="958065"/>
                </a:cubicBezTo>
                <a:cubicBezTo>
                  <a:pt x="272655" y="1199580"/>
                  <a:pt x="478008" y="1392017"/>
                  <a:pt x="515462" y="1454010"/>
                </a:cubicBezTo>
                <a:cubicBezTo>
                  <a:pt x="552916" y="1516003"/>
                  <a:pt x="377269" y="1172458"/>
                  <a:pt x="430221" y="1330024"/>
                </a:cubicBezTo>
                <a:cubicBezTo>
                  <a:pt x="483173" y="1487590"/>
                  <a:pt x="772475" y="2258631"/>
                  <a:pt x="833177" y="2399407"/>
                </a:cubicBezTo>
                <a:cubicBezTo>
                  <a:pt x="893879" y="2540183"/>
                  <a:pt x="886129" y="2409740"/>
                  <a:pt x="794431" y="2174682"/>
                </a:cubicBezTo>
                <a:cubicBezTo>
                  <a:pt x="702733" y="1939624"/>
                  <a:pt x="366936" y="1171166"/>
                  <a:pt x="282987" y="989061"/>
                </a:cubicBezTo>
                <a:cubicBezTo>
                  <a:pt x="199038" y="806956"/>
                  <a:pt x="334648" y="1171166"/>
                  <a:pt x="290736" y="1082051"/>
                </a:cubicBezTo>
                <a:cubicBezTo>
                  <a:pt x="246824" y="992936"/>
                  <a:pt x="62136" y="538319"/>
                  <a:pt x="19516" y="454370"/>
                </a:cubicBezTo>
                <a:cubicBezTo>
                  <a:pt x="-23104" y="370421"/>
                  <a:pt x="14350" y="648098"/>
                  <a:pt x="35014" y="578356"/>
                </a:cubicBezTo>
                <a:cubicBezTo>
                  <a:pt x="55678" y="508614"/>
                  <a:pt x="84092" y="-58366"/>
                  <a:pt x="112506" y="491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FFB0297B-229C-384B-B61A-2872559FD8A7}"/>
              </a:ext>
            </a:extLst>
          </p:cNvPr>
          <p:cNvSpPr/>
          <p:nvPr/>
        </p:nvSpPr>
        <p:spPr>
          <a:xfrm>
            <a:off x="2032978" y="7803410"/>
            <a:ext cx="539098" cy="2318260"/>
          </a:xfrm>
          <a:custGeom>
            <a:avLst/>
            <a:gdLst>
              <a:gd name="connsiteX0" fmla="*/ 415754 w 539098"/>
              <a:gd name="connsiteY0" fmla="*/ 7736 h 2318260"/>
              <a:gd name="connsiteX1" fmla="*/ 214276 w 539098"/>
              <a:gd name="connsiteY1" fmla="*/ 1534319 h 2318260"/>
              <a:gd name="connsiteX2" fmla="*/ 524242 w 539098"/>
              <a:gd name="connsiteY2" fmla="*/ 2278237 h 2318260"/>
              <a:gd name="connsiteX3" fmla="*/ 493246 w 539098"/>
              <a:gd name="connsiteY3" fmla="*/ 2223993 h 2318260"/>
              <a:gd name="connsiteX4" fmla="*/ 28297 w 539098"/>
              <a:gd name="connsiteY4" fmla="*/ 1379336 h 2318260"/>
              <a:gd name="connsiteX5" fmla="*/ 74791 w 539098"/>
              <a:gd name="connsiteY5" fmla="*/ 1518821 h 2318260"/>
              <a:gd name="connsiteX6" fmla="*/ 268520 w 539098"/>
              <a:gd name="connsiteY6" fmla="*/ 681912 h 2318260"/>
              <a:gd name="connsiteX7" fmla="*/ 198778 w 539098"/>
              <a:gd name="connsiteY7" fmla="*/ 929885 h 2318260"/>
              <a:gd name="connsiteX8" fmla="*/ 415754 w 539098"/>
              <a:gd name="connsiteY8" fmla="*/ 7736 h 231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9098" h="2318260">
                <a:moveTo>
                  <a:pt x="415754" y="7736"/>
                </a:moveTo>
                <a:cubicBezTo>
                  <a:pt x="418337" y="108475"/>
                  <a:pt x="196195" y="1155902"/>
                  <a:pt x="214276" y="1534319"/>
                </a:cubicBezTo>
                <a:cubicBezTo>
                  <a:pt x="232357" y="1912736"/>
                  <a:pt x="524242" y="2278237"/>
                  <a:pt x="524242" y="2278237"/>
                </a:cubicBezTo>
                <a:cubicBezTo>
                  <a:pt x="570737" y="2393183"/>
                  <a:pt x="493246" y="2223993"/>
                  <a:pt x="493246" y="2223993"/>
                </a:cubicBezTo>
                <a:cubicBezTo>
                  <a:pt x="410588" y="2074176"/>
                  <a:pt x="98039" y="1496865"/>
                  <a:pt x="28297" y="1379336"/>
                </a:cubicBezTo>
                <a:cubicBezTo>
                  <a:pt x="-41445" y="1261807"/>
                  <a:pt x="34754" y="1635058"/>
                  <a:pt x="74791" y="1518821"/>
                </a:cubicBezTo>
                <a:cubicBezTo>
                  <a:pt x="114828" y="1402584"/>
                  <a:pt x="247856" y="780068"/>
                  <a:pt x="268520" y="681912"/>
                </a:cubicBezTo>
                <a:cubicBezTo>
                  <a:pt x="289184" y="583756"/>
                  <a:pt x="176822" y="1038373"/>
                  <a:pt x="198778" y="929885"/>
                </a:cubicBezTo>
                <a:cubicBezTo>
                  <a:pt x="220734" y="821397"/>
                  <a:pt x="413171" y="-93003"/>
                  <a:pt x="415754" y="77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01488888-EB43-306E-0126-93E23CA03B0D}"/>
              </a:ext>
            </a:extLst>
          </p:cNvPr>
          <p:cNvSpPr/>
          <p:nvPr/>
        </p:nvSpPr>
        <p:spPr>
          <a:xfrm>
            <a:off x="2540935" y="7942618"/>
            <a:ext cx="953385" cy="2329177"/>
          </a:xfrm>
          <a:custGeom>
            <a:avLst/>
            <a:gdLst>
              <a:gd name="connsiteX0" fmla="*/ 8536 w 953385"/>
              <a:gd name="connsiteY0" fmla="*/ 263 h 2329177"/>
              <a:gd name="connsiteX1" fmla="*/ 109275 w 953385"/>
              <a:gd name="connsiteY1" fmla="*/ 728684 h 2329177"/>
              <a:gd name="connsiteX2" fmla="*/ 876441 w 953385"/>
              <a:gd name="connsiteY2" fmla="*/ 2193274 h 2329177"/>
              <a:gd name="connsiteX3" fmla="*/ 868692 w 953385"/>
              <a:gd name="connsiteY3" fmla="*/ 2162277 h 2329177"/>
              <a:gd name="connsiteX4" fmla="*/ 364997 w 953385"/>
              <a:gd name="connsiteY4" fmla="*/ 1286623 h 2329177"/>
              <a:gd name="connsiteX5" fmla="*/ 163519 w 953385"/>
              <a:gd name="connsiteY5" fmla="*/ 720935 h 2329177"/>
              <a:gd name="connsiteX6" fmla="*/ 140272 w 953385"/>
              <a:gd name="connsiteY6" fmla="*/ 798426 h 2329177"/>
              <a:gd name="connsiteX7" fmla="*/ 8536 w 953385"/>
              <a:gd name="connsiteY7" fmla="*/ 263 h 232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3385" h="2329177">
                <a:moveTo>
                  <a:pt x="8536" y="263"/>
                </a:moveTo>
                <a:cubicBezTo>
                  <a:pt x="3370" y="-11361"/>
                  <a:pt x="-35376" y="363182"/>
                  <a:pt x="109275" y="728684"/>
                </a:cubicBezTo>
                <a:cubicBezTo>
                  <a:pt x="253926" y="1094186"/>
                  <a:pt x="876441" y="2193274"/>
                  <a:pt x="876441" y="2193274"/>
                </a:cubicBezTo>
                <a:cubicBezTo>
                  <a:pt x="1003011" y="2432206"/>
                  <a:pt x="953933" y="2313386"/>
                  <a:pt x="868692" y="2162277"/>
                </a:cubicBezTo>
                <a:cubicBezTo>
                  <a:pt x="783451" y="2011169"/>
                  <a:pt x="482526" y="1526847"/>
                  <a:pt x="364997" y="1286623"/>
                </a:cubicBezTo>
                <a:cubicBezTo>
                  <a:pt x="247468" y="1046399"/>
                  <a:pt x="200973" y="802301"/>
                  <a:pt x="163519" y="720935"/>
                </a:cubicBezTo>
                <a:cubicBezTo>
                  <a:pt x="126065" y="639569"/>
                  <a:pt x="172560" y="914663"/>
                  <a:pt x="140272" y="798426"/>
                </a:cubicBezTo>
                <a:cubicBezTo>
                  <a:pt x="107984" y="682189"/>
                  <a:pt x="13702" y="11887"/>
                  <a:pt x="8536" y="26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8A83E690-0460-4AB9-4446-831485154B8A}"/>
              </a:ext>
            </a:extLst>
          </p:cNvPr>
          <p:cNvSpPr/>
          <p:nvPr/>
        </p:nvSpPr>
        <p:spPr>
          <a:xfrm>
            <a:off x="5800476" y="6591298"/>
            <a:ext cx="111439" cy="114700"/>
          </a:xfrm>
          <a:custGeom>
            <a:avLst/>
            <a:gdLst>
              <a:gd name="connsiteX0" fmla="*/ 111374 w 111439"/>
              <a:gd name="connsiteY0" fmla="*/ 2 h 114700"/>
              <a:gd name="connsiteX1" fmla="*/ 35174 w 111439"/>
              <a:gd name="connsiteY1" fmla="*/ 85727 h 114700"/>
              <a:gd name="connsiteX2" fmla="*/ 54224 w 111439"/>
              <a:gd name="connsiteY2" fmla="*/ 69852 h 114700"/>
              <a:gd name="connsiteX3" fmla="*/ 25649 w 111439"/>
              <a:gd name="connsiteY3" fmla="*/ 98427 h 114700"/>
              <a:gd name="connsiteX4" fmla="*/ 249 w 111439"/>
              <a:gd name="connsiteY4" fmla="*/ 114302 h 114700"/>
              <a:gd name="connsiteX5" fmla="*/ 41524 w 111439"/>
              <a:gd name="connsiteY5" fmla="*/ 82552 h 114700"/>
              <a:gd name="connsiteX6" fmla="*/ 19299 w 111439"/>
              <a:gd name="connsiteY6" fmla="*/ 88902 h 114700"/>
              <a:gd name="connsiteX7" fmla="*/ 111374 w 111439"/>
              <a:gd name="connsiteY7" fmla="*/ 2 h 11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39" h="114700">
                <a:moveTo>
                  <a:pt x="111374" y="2"/>
                </a:moveTo>
                <a:cubicBezTo>
                  <a:pt x="114020" y="-527"/>
                  <a:pt x="35174" y="85727"/>
                  <a:pt x="35174" y="85727"/>
                </a:cubicBezTo>
                <a:cubicBezTo>
                  <a:pt x="25649" y="97369"/>
                  <a:pt x="55812" y="67735"/>
                  <a:pt x="54224" y="69852"/>
                </a:cubicBezTo>
                <a:cubicBezTo>
                  <a:pt x="52636" y="71969"/>
                  <a:pt x="34645" y="91019"/>
                  <a:pt x="25649" y="98427"/>
                </a:cubicBezTo>
                <a:cubicBezTo>
                  <a:pt x="16653" y="105835"/>
                  <a:pt x="-2397" y="116948"/>
                  <a:pt x="249" y="114302"/>
                </a:cubicBezTo>
                <a:cubicBezTo>
                  <a:pt x="2895" y="111656"/>
                  <a:pt x="38349" y="86785"/>
                  <a:pt x="41524" y="82552"/>
                </a:cubicBezTo>
                <a:cubicBezTo>
                  <a:pt x="44699" y="78319"/>
                  <a:pt x="8186" y="103190"/>
                  <a:pt x="19299" y="88902"/>
                </a:cubicBezTo>
                <a:cubicBezTo>
                  <a:pt x="30411" y="74615"/>
                  <a:pt x="108728" y="531"/>
                  <a:pt x="111374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3350FC63-0C33-B87F-D4A5-F8B3173949B2}"/>
              </a:ext>
            </a:extLst>
          </p:cNvPr>
          <p:cNvSpPr/>
          <p:nvPr/>
        </p:nvSpPr>
        <p:spPr>
          <a:xfrm>
            <a:off x="5726407" y="6778581"/>
            <a:ext cx="67984" cy="104628"/>
          </a:xfrm>
          <a:custGeom>
            <a:avLst/>
            <a:gdLst>
              <a:gd name="connsiteX0" fmla="*/ 67968 w 67984"/>
              <a:gd name="connsiteY0" fmla="*/ 44 h 104628"/>
              <a:gd name="connsiteX1" fmla="*/ 4468 w 67984"/>
              <a:gd name="connsiteY1" fmla="*/ 98469 h 104628"/>
              <a:gd name="connsiteX2" fmla="*/ 10818 w 67984"/>
              <a:gd name="connsiteY2" fmla="*/ 85769 h 104628"/>
              <a:gd name="connsiteX3" fmla="*/ 67968 w 67984"/>
              <a:gd name="connsiteY3" fmla="*/ 44 h 10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84" h="104628">
                <a:moveTo>
                  <a:pt x="67968" y="44"/>
                </a:moveTo>
                <a:cubicBezTo>
                  <a:pt x="66910" y="2161"/>
                  <a:pt x="4468" y="98469"/>
                  <a:pt x="4468" y="98469"/>
                </a:cubicBezTo>
                <a:cubicBezTo>
                  <a:pt x="-5057" y="112756"/>
                  <a:pt x="2351" y="99527"/>
                  <a:pt x="10818" y="85769"/>
                </a:cubicBezTo>
                <a:cubicBezTo>
                  <a:pt x="19285" y="72011"/>
                  <a:pt x="69026" y="-2073"/>
                  <a:pt x="67968" y="4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F9451B6F-985A-6D94-67B7-50BAF9811964}"/>
              </a:ext>
            </a:extLst>
          </p:cNvPr>
          <p:cNvSpPr/>
          <p:nvPr/>
        </p:nvSpPr>
        <p:spPr>
          <a:xfrm>
            <a:off x="5759362" y="6737322"/>
            <a:ext cx="99142" cy="34959"/>
          </a:xfrm>
          <a:custGeom>
            <a:avLst/>
            <a:gdLst>
              <a:gd name="connsiteX0" fmla="*/ 88 w 99142"/>
              <a:gd name="connsiteY0" fmla="*/ 34953 h 34959"/>
              <a:gd name="connsiteX1" fmla="*/ 50888 w 99142"/>
              <a:gd name="connsiteY1" fmla="*/ 28 h 34959"/>
              <a:gd name="connsiteX2" fmla="*/ 98513 w 99142"/>
              <a:gd name="connsiteY2" fmla="*/ 28603 h 34959"/>
              <a:gd name="connsiteX3" fmla="*/ 79463 w 99142"/>
              <a:gd name="connsiteY3" fmla="*/ 6378 h 34959"/>
              <a:gd name="connsiteX4" fmla="*/ 63588 w 99142"/>
              <a:gd name="connsiteY4" fmla="*/ 3203 h 34959"/>
              <a:gd name="connsiteX5" fmla="*/ 88 w 99142"/>
              <a:gd name="connsiteY5" fmla="*/ 34953 h 3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142" h="34959">
                <a:moveTo>
                  <a:pt x="88" y="34953"/>
                </a:moveTo>
                <a:cubicBezTo>
                  <a:pt x="-2029" y="34424"/>
                  <a:pt x="34484" y="1086"/>
                  <a:pt x="50888" y="28"/>
                </a:cubicBezTo>
                <a:cubicBezTo>
                  <a:pt x="67292" y="-1030"/>
                  <a:pt x="93751" y="27545"/>
                  <a:pt x="98513" y="28603"/>
                </a:cubicBezTo>
                <a:cubicBezTo>
                  <a:pt x="103275" y="29661"/>
                  <a:pt x="79463" y="6378"/>
                  <a:pt x="79463" y="6378"/>
                </a:cubicBezTo>
                <a:cubicBezTo>
                  <a:pt x="73642" y="2145"/>
                  <a:pt x="73642" y="557"/>
                  <a:pt x="63588" y="3203"/>
                </a:cubicBezTo>
                <a:cubicBezTo>
                  <a:pt x="53534" y="5849"/>
                  <a:pt x="2205" y="35482"/>
                  <a:pt x="88" y="3495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6DC5D489-0EB7-8580-B35F-5542566F30D3}"/>
              </a:ext>
            </a:extLst>
          </p:cNvPr>
          <p:cNvSpPr/>
          <p:nvPr/>
        </p:nvSpPr>
        <p:spPr>
          <a:xfrm>
            <a:off x="5819752" y="7146446"/>
            <a:ext cx="197305" cy="92557"/>
          </a:xfrm>
          <a:custGeom>
            <a:avLst/>
            <a:gdLst>
              <a:gd name="connsiteX0" fmla="*/ 23 w 197305"/>
              <a:gd name="connsiteY0" fmla="*/ 92554 h 92557"/>
              <a:gd name="connsiteX1" fmla="*/ 107973 w 197305"/>
              <a:gd name="connsiteY1" fmla="*/ 10004 h 92557"/>
              <a:gd name="connsiteX2" fmla="*/ 152423 w 197305"/>
              <a:gd name="connsiteY2" fmla="*/ 22704 h 92557"/>
              <a:gd name="connsiteX3" fmla="*/ 193698 w 197305"/>
              <a:gd name="connsiteY3" fmla="*/ 70329 h 92557"/>
              <a:gd name="connsiteX4" fmla="*/ 190523 w 197305"/>
              <a:gd name="connsiteY4" fmla="*/ 54454 h 92557"/>
              <a:gd name="connsiteX5" fmla="*/ 152423 w 197305"/>
              <a:gd name="connsiteY5" fmla="*/ 3654 h 92557"/>
              <a:gd name="connsiteX6" fmla="*/ 98448 w 197305"/>
              <a:gd name="connsiteY6" fmla="*/ 13179 h 92557"/>
              <a:gd name="connsiteX7" fmla="*/ 23 w 197305"/>
              <a:gd name="connsiteY7" fmla="*/ 92554 h 9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305" h="92557">
                <a:moveTo>
                  <a:pt x="23" y="92554"/>
                </a:moveTo>
                <a:cubicBezTo>
                  <a:pt x="1610" y="92025"/>
                  <a:pt x="82573" y="21646"/>
                  <a:pt x="107973" y="10004"/>
                </a:cubicBezTo>
                <a:cubicBezTo>
                  <a:pt x="133373" y="-1638"/>
                  <a:pt x="138136" y="12650"/>
                  <a:pt x="152423" y="22704"/>
                </a:cubicBezTo>
                <a:cubicBezTo>
                  <a:pt x="166710" y="32758"/>
                  <a:pt x="193698" y="70329"/>
                  <a:pt x="193698" y="70329"/>
                </a:cubicBezTo>
                <a:cubicBezTo>
                  <a:pt x="200048" y="75621"/>
                  <a:pt x="197402" y="65566"/>
                  <a:pt x="190523" y="54454"/>
                </a:cubicBezTo>
                <a:cubicBezTo>
                  <a:pt x="183644" y="43342"/>
                  <a:pt x="167769" y="10533"/>
                  <a:pt x="152423" y="3654"/>
                </a:cubicBezTo>
                <a:cubicBezTo>
                  <a:pt x="137077" y="-3225"/>
                  <a:pt x="118556" y="-579"/>
                  <a:pt x="98448" y="13179"/>
                </a:cubicBezTo>
                <a:cubicBezTo>
                  <a:pt x="78340" y="26937"/>
                  <a:pt x="-1564" y="93083"/>
                  <a:pt x="23" y="9255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円/楕円 199">
            <a:extLst>
              <a:ext uri="{FF2B5EF4-FFF2-40B4-BE49-F238E27FC236}">
                <a16:creationId xmlns:a16="http://schemas.microsoft.com/office/drawing/2014/main" id="{1BE28781-B46C-BA5A-453C-A328718190A6}"/>
              </a:ext>
            </a:extLst>
          </p:cNvPr>
          <p:cNvSpPr/>
          <p:nvPr/>
        </p:nvSpPr>
        <p:spPr>
          <a:xfrm>
            <a:off x="4349649" y="6013253"/>
            <a:ext cx="75647" cy="756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5FD26AA1-1FD6-CB49-FC57-136A82A83636}"/>
              </a:ext>
            </a:extLst>
          </p:cNvPr>
          <p:cNvSpPr/>
          <p:nvPr/>
        </p:nvSpPr>
        <p:spPr>
          <a:xfrm>
            <a:off x="5495471" y="6819828"/>
            <a:ext cx="168843" cy="71258"/>
          </a:xfrm>
          <a:custGeom>
            <a:avLst/>
            <a:gdLst>
              <a:gd name="connsiteX0" fmla="*/ 454 w 168843"/>
              <a:gd name="connsiteY0" fmla="*/ 72 h 71258"/>
              <a:gd name="connsiteX1" fmla="*/ 105229 w 168843"/>
              <a:gd name="connsiteY1" fmla="*/ 54047 h 71258"/>
              <a:gd name="connsiteX2" fmla="*/ 162379 w 168843"/>
              <a:gd name="connsiteY2" fmla="*/ 66747 h 71258"/>
              <a:gd name="connsiteX3" fmla="*/ 149679 w 168843"/>
              <a:gd name="connsiteY3" fmla="*/ 66747 h 71258"/>
              <a:gd name="connsiteX4" fmla="*/ 454 w 168843"/>
              <a:gd name="connsiteY4" fmla="*/ 72 h 7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843" h="71258">
                <a:moveTo>
                  <a:pt x="454" y="72"/>
                </a:moveTo>
                <a:cubicBezTo>
                  <a:pt x="-6954" y="-2045"/>
                  <a:pt x="78242" y="42935"/>
                  <a:pt x="105229" y="54047"/>
                </a:cubicBezTo>
                <a:cubicBezTo>
                  <a:pt x="132216" y="65159"/>
                  <a:pt x="162379" y="66747"/>
                  <a:pt x="162379" y="66747"/>
                </a:cubicBezTo>
                <a:cubicBezTo>
                  <a:pt x="169787" y="68864"/>
                  <a:pt x="176137" y="75743"/>
                  <a:pt x="149679" y="66747"/>
                </a:cubicBezTo>
                <a:cubicBezTo>
                  <a:pt x="123221" y="57751"/>
                  <a:pt x="7862" y="2189"/>
                  <a:pt x="454" y="7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2947A29F-C273-5791-4AB4-8782B93B2670}"/>
              </a:ext>
            </a:extLst>
          </p:cNvPr>
          <p:cNvSpPr/>
          <p:nvPr/>
        </p:nvSpPr>
        <p:spPr>
          <a:xfrm>
            <a:off x="5502275" y="6908616"/>
            <a:ext cx="28660" cy="194875"/>
          </a:xfrm>
          <a:custGeom>
            <a:avLst/>
            <a:gdLst>
              <a:gd name="connsiteX0" fmla="*/ 25400 w 28660"/>
              <a:gd name="connsiteY0" fmla="*/ 184 h 194875"/>
              <a:gd name="connsiteX1" fmla="*/ 9525 w 28660"/>
              <a:gd name="connsiteY1" fmla="*/ 136709 h 194875"/>
              <a:gd name="connsiteX2" fmla="*/ 28575 w 28660"/>
              <a:gd name="connsiteY2" fmla="*/ 193859 h 194875"/>
              <a:gd name="connsiteX3" fmla="*/ 15875 w 28660"/>
              <a:gd name="connsiteY3" fmla="*/ 168459 h 194875"/>
              <a:gd name="connsiteX4" fmla="*/ 0 w 28660"/>
              <a:gd name="connsiteY4" fmla="*/ 108134 h 194875"/>
              <a:gd name="connsiteX5" fmla="*/ 25400 w 28660"/>
              <a:gd name="connsiteY5" fmla="*/ 184 h 19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60" h="194875">
                <a:moveTo>
                  <a:pt x="25400" y="184"/>
                </a:moveTo>
                <a:cubicBezTo>
                  <a:pt x="26987" y="4946"/>
                  <a:pt x="8996" y="104430"/>
                  <a:pt x="9525" y="136709"/>
                </a:cubicBezTo>
                <a:cubicBezTo>
                  <a:pt x="10054" y="168988"/>
                  <a:pt x="27517" y="188568"/>
                  <a:pt x="28575" y="193859"/>
                </a:cubicBezTo>
                <a:cubicBezTo>
                  <a:pt x="29633" y="199150"/>
                  <a:pt x="20638" y="182747"/>
                  <a:pt x="15875" y="168459"/>
                </a:cubicBezTo>
                <a:cubicBezTo>
                  <a:pt x="11112" y="154171"/>
                  <a:pt x="0" y="131946"/>
                  <a:pt x="0" y="108134"/>
                </a:cubicBezTo>
                <a:cubicBezTo>
                  <a:pt x="0" y="84322"/>
                  <a:pt x="23813" y="-4578"/>
                  <a:pt x="25400" y="18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2A1A75C4-D99F-2B86-4D76-FB098DEDB46C}"/>
              </a:ext>
            </a:extLst>
          </p:cNvPr>
          <p:cNvSpPr/>
          <p:nvPr/>
        </p:nvSpPr>
        <p:spPr>
          <a:xfrm>
            <a:off x="5194173" y="6009908"/>
            <a:ext cx="10490" cy="307594"/>
          </a:xfrm>
          <a:custGeom>
            <a:avLst/>
            <a:gdLst>
              <a:gd name="connsiteX0" fmla="*/ 6477 w 10490"/>
              <a:gd name="connsiteY0" fmla="*/ 367 h 307594"/>
              <a:gd name="connsiteX1" fmla="*/ 9652 w 10490"/>
              <a:gd name="connsiteY1" fmla="*/ 248017 h 307594"/>
              <a:gd name="connsiteX2" fmla="*/ 9652 w 10490"/>
              <a:gd name="connsiteY2" fmla="*/ 305167 h 307594"/>
              <a:gd name="connsiteX3" fmla="*/ 127 w 10490"/>
              <a:gd name="connsiteY3" fmla="*/ 194042 h 307594"/>
              <a:gd name="connsiteX4" fmla="*/ 6477 w 10490"/>
              <a:gd name="connsiteY4" fmla="*/ 367 h 30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0" h="307594">
                <a:moveTo>
                  <a:pt x="6477" y="367"/>
                </a:moveTo>
                <a:cubicBezTo>
                  <a:pt x="8064" y="9363"/>
                  <a:pt x="9123" y="197217"/>
                  <a:pt x="9652" y="248017"/>
                </a:cubicBezTo>
                <a:cubicBezTo>
                  <a:pt x="10181" y="298817"/>
                  <a:pt x="11239" y="314163"/>
                  <a:pt x="9652" y="305167"/>
                </a:cubicBezTo>
                <a:cubicBezTo>
                  <a:pt x="8065" y="296171"/>
                  <a:pt x="1185" y="237963"/>
                  <a:pt x="127" y="194042"/>
                </a:cubicBezTo>
                <a:cubicBezTo>
                  <a:pt x="-931" y="150121"/>
                  <a:pt x="4890" y="-8629"/>
                  <a:pt x="6477" y="36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C370F7F1-033F-385C-49B5-8CCF9B4D9823}"/>
              </a:ext>
            </a:extLst>
          </p:cNvPr>
          <p:cNvSpPr/>
          <p:nvPr/>
        </p:nvSpPr>
        <p:spPr>
          <a:xfrm>
            <a:off x="6715335" y="5847614"/>
            <a:ext cx="219023" cy="454014"/>
          </a:xfrm>
          <a:custGeom>
            <a:avLst/>
            <a:gdLst>
              <a:gd name="connsiteX0" fmla="*/ 218865 w 219023"/>
              <a:gd name="connsiteY0" fmla="*/ 736 h 454014"/>
              <a:gd name="connsiteX1" fmla="*/ 31540 w 219023"/>
              <a:gd name="connsiteY1" fmla="*/ 340461 h 454014"/>
              <a:gd name="connsiteX2" fmla="*/ 2965 w 219023"/>
              <a:gd name="connsiteY2" fmla="*/ 451586 h 454014"/>
              <a:gd name="connsiteX3" fmla="*/ 63290 w 219023"/>
              <a:gd name="connsiteY3" fmla="*/ 254736 h 454014"/>
              <a:gd name="connsiteX4" fmla="*/ 218865 w 219023"/>
              <a:gd name="connsiteY4" fmla="*/ 736 h 45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023" h="454014">
                <a:moveTo>
                  <a:pt x="218865" y="736"/>
                </a:moveTo>
                <a:cubicBezTo>
                  <a:pt x="213573" y="15023"/>
                  <a:pt x="67523" y="265319"/>
                  <a:pt x="31540" y="340461"/>
                </a:cubicBezTo>
                <a:cubicBezTo>
                  <a:pt x="-4443" y="415603"/>
                  <a:pt x="-2327" y="465873"/>
                  <a:pt x="2965" y="451586"/>
                </a:cubicBezTo>
                <a:cubicBezTo>
                  <a:pt x="8257" y="437299"/>
                  <a:pt x="31011" y="325644"/>
                  <a:pt x="63290" y="254736"/>
                </a:cubicBezTo>
                <a:cubicBezTo>
                  <a:pt x="95569" y="183828"/>
                  <a:pt x="224157" y="-13551"/>
                  <a:pt x="218865" y="7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69F7FFC0-5BF9-1239-A740-0C0A87742788}"/>
              </a:ext>
            </a:extLst>
          </p:cNvPr>
          <p:cNvSpPr/>
          <p:nvPr/>
        </p:nvSpPr>
        <p:spPr>
          <a:xfrm>
            <a:off x="6676378" y="6306344"/>
            <a:ext cx="22872" cy="368721"/>
          </a:xfrm>
          <a:custGeom>
            <a:avLst/>
            <a:gdLst>
              <a:gd name="connsiteX0" fmla="*/ 22872 w 22872"/>
              <a:gd name="connsiteY0" fmla="*/ 2381 h 368721"/>
              <a:gd name="connsiteX1" fmla="*/ 647 w 22872"/>
              <a:gd name="connsiteY1" fmla="*/ 310356 h 368721"/>
              <a:gd name="connsiteX2" fmla="*/ 6997 w 22872"/>
              <a:gd name="connsiteY2" fmla="*/ 357981 h 368721"/>
              <a:gd name="connsiteX3" fmla="*/ 647 w 22872"/>
              <a:gd name="connsiteY3" fmla="*/ 177006 h 368721"/>
              <a:gd name="connsiteX4" fmla="*/ 22872 w 22872"/>
              <a:gd name="connsiteY4" fmla="*/ 2381 h 36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72" h="368721">
                <a:moveTo>
                  <a:pt x="22872" y="2381"/>
                </a:moveTo>
                <a:cubicBezTo>
                  <a:pt x="22872" y="24606"/>
                  <a:pt x="3293" y="251089"/>
                  <a:pt x="647" y="310356"/>
                </a:cubicBezTo>
                <a:cubicBezTo>
                  <a:pt x="-1999" y="369623"/>
                  <a:pt x="6997" y="380206"/>
                  <a:pt x="6997" y="357981"/>
                </a:cubicBezTo>
                <a:cubicBezTo>
                  <a:pt x="6997" y="335756"/>
                  <a:pt x="-2528" y="234685"/>
                  <a:pt x="647" y="177006"/>
                </a:cubicBezTo>
                <a:cubicBezTo>
                  <a:pt x="3822" y="119327"/>
                  <a:pt x="22872" y="-19844"/>
                  <a:pt x="22872" y="238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DE5BFC31-A22E-B13D-A755-BE1F518CEC74}"/>
              </a:ext>
            </a:extLst>
          </p:cNvPr>
          <p:cNvSpPr/>
          <p:nvPr/>
        </p:nvSpPr>
        <p:spPr>
          <a:xfrm>
            <a:off x="6864249" y="6442037"/>
            <a:ext cx="44705" cy="289063"/>
          </a:xfrm>
          <a:custGeom>
            <a:avLst/>
            <a:gdLst>
              <a:gd name="connsiteX0" fmla="*/ 12801 w 44705"/>
              <a:gd name="connsiteY0" fmla="*/ 38 h 289063"/>
              <a:gd name="connsiteX1" fmla="*/ 31851 w 44705"/>
              <a:gd name="connsiteY1" fmla="*/ 181013 h 289063"/>
              <a:gd name="connsiteX2" fmla="*/ 101 w 44705"/>
              <a:gd name="connsiteY2" fmla="*/ 288963 h 289063"/>
              <a:gd name="connsiteX3" fmla="*/ 44551 w 44705"/>
              <a:gd name="connsiteY3" fmla="*/ 196888 h 289063"/>
              <a:gd name="connsiteX4" fmla="*/ 12801 w 44705"/>
              <a:gd name="connsiteY4" fmla="*/ 38 h 28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05" h="289063">
                <a:moveTo>
                  <a:pt x="12801" y="38"/>
                </a:moveTo>
                <a:cubicBezTo>
                  <a:pt x="10684" y="-2608"/>
                  <a:pt x="33968" y="132859"/>
                  <a:pt x="31851" y="181013"/>
                </a:cubicBezTo>
                <a:cubicBezTo>
                  <a:pt x="29734" y="229167"/>
                  <a:pt x="-2016" y="286317"/>
                  <a:pt x="101" y="288963"/>
                </a:cubicBezTo>
                <a:cubicBezTo>
                  <a:pt x="2218" y="291609"/>
                  <a:pt x="41905" y="241338"/>
                  <a:pt x="44551" y="196888"/>
                </a:cubicBezTo>
                <a:cubicBezTo>
                  <a:pt x="47197" y="152438"/>
                  <a:pt x="14918" y="2684"/>
                  <a:pt x="12801" y="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464F0911-3742-4104-59C4-B17CA98D8D11}"/>
              </a:ext>
            </a:extLst>
          </p:cNvPr>
          <p:cNvSpPr/>
          <p:nvPr/>
        </p:nvSpPr>
        <p:spPr>
          <a:xfrm>
            <a:off x="6676734" y="6647916"/>
            <a:ext cx="22530" cy="200994"/>
          </a:xfrm>
          <a:custGeom>
            <a:avLst/>
            <a:gdLst>
              <a:gd name="connsiteX0" fmla="*/ 291 w 22530"/>
              <a:gd name="connsiteY0" fmla="*/ 534 h 200994"/>
              <a:gd name="connsiteX1" fmla="*/ 16166 w 22530"/>
              <a:gd name="connsiteY1" fmla="*/ 121184 h 200994"/>
              <a:gd name="connsiteX2" fmla="*/ 3466 w 22530"/>
              <a:gd name="connsiteY2" fmla="*/ 200559 h 200994"/>
              <a:gd name="connsiteX3" fmla="*/ 22516 w 22530"/>
              <a:gd name="connsiteY3" fmla="*/ 149759 h 200994"/>
              <a:gd name="connsiteX4" fmla="*/ 6641 w 22530"/>
              <a:gd name="connsiteY4" fmla="*/ 79909 h 200994"/>
              <a:gd name="connsiteX5" fmla="*/ 291 w 22530"/>
              <a:gd name="connsiteY5" fmla="*/ 534 h 20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30" h="200994">
                <a:moveTo>
                  <a:pt x="291" y="534"/>
                </a:moveTo>
                <a:cubicBezTo>
                  <a:pt x="1878" y="7413"/>
                  <a:pt x="15637" y="87847"/>
                  <a:pt x="16166" y="121184"/>
                </a:cubicBezTo>
                <a:cubicBezTo>
                  <a:pt x="16695" y="154521"/>
                  <a:pt x="2408" y="195797"/>
                  <a:pt x="3466" y="200559"/>
                </a:cubicBezTo>
                <a:cubicBezTo>
                  <a:pt x="4524" y="205321"/>
                  <a:pt x="21987" y="169867"/>
                  <a:pt x="22516" y="149759"/>
                </a:cubicBezTo>
                <a:cubicBezTo>
                  <a:pt x="23045" y="129651"/>
                  <a:pt x="9287" y="104780"/>
                  <a:pt x="6641" y="79909"/>
                </a:cubicBezTo>
                <a:cubicBezTo>
                  <a:pt x="3995" y="55038"/>
                  <a:pt x="-1296" y="-6345"/>
                  <a:pt x="291" y="5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73608531-2CD7-55E6-5026-23C3878531A5}"/>
              </a:ext>
            </a:extLst>
          </p:cNvPr>
          <p:cNvSpPr/>
          <p:nvPr/>
        </p:nvSpPr>
        <p:spPr>
          <a:xfrm>
            <a:off x="6676922" y="6727824"/>
            <a:ext cx="203468" cy="150167"/>
          </a:xfrm>
          <a:custGeom>
            <a:avLst/>
            <a:gdLst>
              <a:gd name="connsiteX0" fmla="*/ 203303 w 203468"/>
              <a:gd name="connsiteY0" fmla="*/ 1 h 150167"/>
              <a:gd name="connsiteX1" fmla="*/ 142978 w 203468"/>
              <a:gd name="connsiteY1" fmla="*/ 136526 h 150167"/>
              <a:gd name="connsiteX2" fmla="*/ 82653 w 203468"/>
              <a:gd name="connsiteY2" fmla="*/ 146051 h 150167"/>
              <a:gd name="connsiteX3" fmla="*/ 103 w 203468"/>
              <a:gd name="connsiteY3" fmla="*/ 142876 h 150167"/>
              <a:gd name="connsiteX4" fmla="*/ 66778 w 203468"/>
              <a:gd name="connsiteY4" fmla="*/ 139701 h 150167"/>
              <a:gd name="connsiteX5" fmla="*/ 123928 w 203468"/>
              <a:gd name="connsiteY5" fmla="*/ 139701 h 150167"/>
              <a:gd name="connsiteX6" fmla="*/ 203303 w 203468"/>
              <a:gd name="connsiteY6" fmla="*/ 1 h 15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468" h="150167">
                <a:moveTo>
                  <a:pt x="203303" y="1"/>
                </a:moveTo>
                <a:cubicBezTo>
                  <a:pt x="206478" y="-528"/>
                  <a:pt x="163086" y="112184"/>
                  <a:pt x="142978" y="136526"/>
                </a:cubicBezTo>
                <a:cubicBezTo>
                  <a:pt x="122870" y="160868"/>
                  <a:pt x="106465" y="144993"/>
                  <a:pt x="82653" y="146051"/>
                </a:cubicBezTo>
                <a:cubicBezTo>
                  <a:pt x="58841" y="147109"/>
                  <a:pt x="2749" y="143934"/>
                  <a:pt x="103" y="142876"/>
                </a:cubicBezTo>
                <a:cubicBezTo>
                  <a:pt x="-2543" y="141818"/>
                  <a:pt x="46141" y="140230"/>
                  <a:pt x="66778" y="139701"/>
                </a:cubicBezTo>
                <a:cubicBezTo>
                  <a:pt x="87415" y="139172"/>
                  <a:pt x="100645" y="158222"/>
                  <a:pt x="123928" y="139701"/>
                </a:cubicBezTo>
                <a:cubicBezTo>
                  <a:pt x="147211" y="121180"/>
                  <a:pt x="200128" y="530"/>
                  <a:pt x="203303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2706764B-092F-D2EE-41F2-54BADD89BBF0}"/>
              </a:ext>
            </a:extLst>
          </p:cNvPr>
          <p:cNvSpPr/>
          <p:nvPr/>
        </p:nvSpPr>
        <p:spPr>
          <a:xfrm>
            <a:off x="6727765" y="6445218"/>
            <a:ext cx="12780" cy="244561"/>
          </a:xfrm>
          <a:custGeom>
            <a:avLst/>
            <a:gdLst>
              <a:gd name="connsiteX0" fmla="*/ 12760 w 12780"/>
              <a:gd name="connsiteY0" fmla="*/ 32 h 244561"/>
              <a:gd name="connsiteX1" fmla="*/ 3235 w 12780"/>
              <a:gd name="connsiteY1" fmla="*/ 146082 h 244561"/>
              <a:gd name="connsiteX2" fmla="*/ 12760 w 12780"/>
              <a:gd name="connsiteY2" fmla="*/ 244507 h 244561"/>
              <a:gd name="connsiteX3" fmla="*/ 60 w 12780"/>
              <a:gd name="connsiteY3" fmla="*/ 133382 h 244561"/>
              <a:gd name="connsiteX4" fmla="*/ 12760 w 12780"/>
              <a:gd name="connsiteY4" fmla="*/ 32 h 24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0" h="244561">
                <a:moveTo>
                  <a:pt x="12760" y="32"/>
                </a:moveTo>
                <a:cubicBezTo>
                  <a:pt x="13289" y="2149"/>
                  <a:pt x="3235" y="105336"/>
                  <a:pt x="3235" y="146082"/>
                </a:cubicBezTo>
                <a:cubicBezTo>
                  <a:pt x="3235" y="186828"/>
                  <a:pt x="13289" y="246624"/>
                  <a:pt x="12760" y="244507"/>
                </a:cubicBezTo>
                <a:cubicBezTo>
                  <a:pt x="12231" y="242390"/>
                  <a:pt x="1118" y="168307"/>
                  <a:pt x="60" y="133382"/>
                </a:cubicBezTo>
                <a:cubicBezTo>
                  <a:pt x="-998" y="98457"/>
                  <a:pt x="12231" y="-2085"/>
                  <a:pt x="12760" y="3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74CAF2DC-5BB9-EFC0-2358-DA5F5B2483B0}"/>
              </a:ext>
            </a:extLst>
          </p:cNvPr>
          <p:cNvSpPr/>
          <p:nvPr/>
        </p:nvSpPr>
        <p:spPr>
          <a:xfrm>
            <a:off x="6733398" y="6391140"/>
            <a:ext cx="175503" cy="35089"/>
          </a:xfrm>
          <a:custGeom>
            <a:avLst/>
            <a:gdLst>
              <a:gd name="connsiteX0" fmla="*/ 175402 w 175503"/>
              <a:gd name="connsiteY0" fmla="*/ 35060 h 35089"/>
              <a:gd name="connsiteX1" fmla="*/ 51577 w 175503"/>
              <a:gd name="connsiteY1" fmla="*/ 135 h 35089"/>
              <a:gd name="connsiteX2" fmla="*/ 777 w 175503"/>
              <a:gd name="connsiteY2" fmla="*/ 22360 h 35089"/>
              <a:gd name="connsiteX3" fmla="*/ 29352 w 175503"/>
              <a:gd name="connsiteY3" fmla="*/ 6485 h 35089"/>
              <a:gd name="connsiteX4" fmla="*/ 175402 w 175503"/>
              <a:gd name="connsiteY4" fmla="*/ 35060 h 3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503" h="35089">
                <a:moveTo>
                  <a:pt x="175402" y="35060"/>
                </a:moveTo>
                <a:cubicBezTo>
                  <a:pt x="179106" y="34002"/>
                  <a:pt x="80681" y="2252"/>
                  <a:pt x="51577" y="135"/>
                </a:cubicBezTo>
                <a:cubicBezTo>
                  <a:pt x="22473" y="-1982"/>
                  <a:pt x="4481" y="21302"/>
                  <a:pt x="777" y="22360"/>
                </a:cubicBezTo>
                <a:cubicBezTo>
                  <a:pt x="-2927" y="23418"/>
                  <a:pt x="6598" y="4368"/>
                  <a:pt x="29352" y="6485"/>
                </a:cubicBezTo>
                <a:cubicBezTo>
                  <a:pt x="52106" y="8602"/>
                  <a:pt x="171698" y="36118"/>
                  <a:pt x="175402" y="350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D189EB94-42E1-3D77-A0BA-3ED1193F6096}"/>
              </a:ext>
            </a:extLst>
          </p:cNvPr>
          <p:cNvSpPr/>
          <p:nvPr/>
        </p:nvSpPr>
        <p:spPr>
          <a:xfrm>
            <a:off x="6919758" y="6270621"/>
            <a:ext cx="135120" cy="146749"/>
          </a:xfrm>
          <a:custGeom>
            <a:avLst/>
            <a:gdLst>
              <a:gd name="connsiteX0" fmla="*/ 128742 w 135120"/>
              <a:gd name="connsiteY0" fmla="*/ 4 h 146749"/>
              <a:gd name="connsiteX1" fmla="*/ 116042 w 135120"/>
              <a:gd name="connsiteY1" fmla="*/ 73029 h 146749"/>
              <a:gd name="connsiteX2" fmla="*/ 1742 w 135120"/>
              <a:gd name="connsiteY2" fmla="*/ 146054 h 146749"/>
              <a:gd name="connsiteX3" fmla="*/ 52542 w 135120"/>
              <a:gd name="connsiteY3" fmla="*/ 107954 h 146749"/>
              <a:gd name="connsiteX4" fmla="*/ 128742 w 135120"/>
              <a:gd name="connsiteY4" fmla="*/ 76204 h 146749"/>
              <a:gd name="connsiteX5" fmla="*/ 128742 w 135120"/>
              <a:gd name="connsiteY5" fmla="*/ 4 h 14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120" h="146749">
                <a:moveTo>
                  <a:pt x="128742" y="4"/>
                </a:moveTo>
                <a:cubicBezTo>
                  <a:pt x="126625" y="-525"/>
                  <a:pt x="137209" y="48687"/>
                  <a:pt x="116042" y="73029"/>
                </a:cubicBezTo>
                <a:cubicBezTo>
                  <a:pt x="94875" y="97371"/>
                  <a:pt x="12325" y="140233"/>
                  <a:pt x="1742" y="146054"/>
                </a:cubicBezTo>
                <a:cubicBezTo>
                  <a:pt x="-8841" y="151875"/>
                  <a:pt x="31375" y="119596"/>
                  <a:pt x="52542" y="107954"/>
                </a:cubicBezTo>
                <a:cubicBezTo>
                  <a:pt x="73709" y="96312"/>
                  <a:pt x="115513" y="90492"/>
                  <a:pt x="128742" y="76204"/>
                </a:cubicBezTo>
                <a:cubicBezTo>
                  <a:pt x="141971" y="61917"/>
                  <a:pt x="130859" y="533"/>
                  <a:pt x="128742" y="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19FDA580-394B-C309-03F8-FEE4F30514C4}"/>
              </a:ext>
            </a:extLst>
          </p:cNvPr>
          <p:cNvSpPr/>
          <p:nvPr/>
        </p:nvSpPr>
        <p:spPr>
          <a:xfrm>
            <a:off x="6775223" y="5978351"/>
            <a:ext cx="133579" cy="347549"/>
          </a:xfrm>
          <a:custGeom>
            <a:avLst/>
            <a:gdLst>
              <a:gd name="connsiteX0" fmla="*/ 133577 w 133579"/>
              <a:gd name="connsiteY0" fmla="*/ 174 h 347549"/>
              <a:gd name="connsiteX1" fmla="*/ 9752 w 133579"/>
              <a:gd name="connsiteY1" fmla="*/ 200199 h 347549"/>
              <a:gd name="connsiteX2" fmla="*/ 31977 w 133579"/>
              <a:gd name="connsiteY2" fmla="*/ 343074 h 347549"/>
              <a:gd name="connsiteX3" fmla="*/ 12927 w 133579"/>
              <a:gd name="connsiteY3" fmla="*/ 301799 h 347549"/>
              <a:gd name="connsiteX4" fmla="*/ 3402 w 133579"/>
              <a:gd name="connsiteY4" fmla="*/ 203374 h 347549"/>
              <a:gd name="connsiteX5" fmla="*/ 12927 w 133579"/>
              <a:gd name="connsiteY5" fmla="*/ 165274 h 347549"/>
              <a:gd name="connsiteX6" fmla="*/ 133577 w 133579"/>
              <a:gd name="connsiteY6" fmla="*/ 174 h 34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579" h="347549">
                <a:moveTo>
                  <a:pt x="133577" y="174"/>
                </a:moveTo>
                <a:cubicBezTo>
                  <a:pt x="133048" y="5995"/>
                  <a:pt x="26685" y="143049"/>
                  <a:pt x="9752" y="200199"/>
                </a:cubicBezTo>
                <a:cubicBezTo>
                  <a:pt x="-7181" y="257349"/>
                  <a:pt x="31448" y="326141"/>
                  <a:pt x="31977" y="343074"/>
                </a:cubicBezTo>
                <a:cubicBezTo>
                  <a:pt x="32506" y="360007"/>
                  <a:pt x="17689" y="325082"/>
                  <a:pt x="12927" y="301799"/>
                </a:cubicBezTo>
                <a:cubicBezTo>
                  <a:pt x="8164" y="278516"/>
                  <a:pt x="3402" y="226128"/>
                  <a:pt x="3402" y="203374"/>
                </a:cubicBezTo>
                <a:cubicBezTo>
                  <a:pt x="3402" y="180620"/>
                  <a:pt x="-8769" y="194378"/>
                  <a:pt x="12927" y="165274"/>
                </a:cubicBezTo>
                <a:cubicBezTo>
                  <a:pt x="34623" y="136170"/>
                  <a:pt x="134106" y="-5647"/>
                  <a:pt x="133577" y="1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7432BC18-7A8F-2F26-430A-BCFBBB82F278}"/>
              </a:ext>
            </a:extLst>
          </p:cNvPr>
          <p:cNvSpPr/>
          <p:nvPr/>
        </p:nvSpPr>
        <p:spPr>
          <a:xfrm>
            <a:off x="6943486" y="5836908"/>
            <a:ext cx="400476" cy="96040"/>
          </a:xfrm>
          <a:custGeom>
            <a:avLst/>
            <a:gdLst>
              <a:gd name="connsiteX0" fmla="*/ 239 w 400476"/>
              <a:gd name="connsiteY0" fmla="*/ 11442 h 96040"/>
              <a:gd name="connsiteX1" fmla="*/ 136764 w 400476"/>
              <a:gd name="connsiteY1" fmla="*/ 5092 h 96040"/>
              <a:gd name="connsiteX2" fmla="*/ 397114 w 400476"/>
              <a:gd name="connsiteY2" fmla="*/ 93992 h 96040"/>
              <a:gd name="connsiteX3" fmla="*/ 273289 w 400476"/>
              <a:gd name="connsiteY3" fmla="*/ 62242 h 96040"/>
              <a:gd name="connsiteX4" fmla="*/ 108189 w 400476"/>
              <a:gd name="connsiteY4" fmla="*/ 1917 h 96040"/>
              <a:gd name="connsiteX5" fmla="*/ 239 w 400476"/>
              <a:gd name="connsiteY5" fmla="*/ 11442 h 9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476" h="96040">
                <a:moveTo>
                  <a:pt x="239" y="11442"/>
                </a:moveTo>
                <a:cubicBezTo>
                  <a:pt x="5002" y="11971"/>
                  <a:pt x="70618" y="-8666"/>
                  <a:pt x="136764" y="5092"/>
                </a:cubicBezTo>
                <a:cubicBezTo>
                  <a:pt x="202910" y="18850"/>
                  <a:pt x="374360" y="84467"/>
                  <a:pt x="397114" y="93992"/>
                </a:cubicBezTo>
                <a:cubicBezTo>
                  <a:pt x="419868" y="103517"/>
                  <a:pt x="321443" y="77588"/>
                  <a:pt x="273289" y="62242"/>
                </a:cubicBezTo>
                <a:cubicBezTo>
                  <a:pt x="225135" y="46896"/>
                  <a:pt x="153697" y="9325"/>
                  <a:pt x="108189" y="1917"/>
                </a:cubicBezTo>
                <a:cubicBezTo>
                  <a:pt x="62681" y="-5491"/>
                  <a:pt x="-4524" y="10913"/>
                  <a:pt x="239" y="114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FF52BE0B-61F8-B85F-859C-0F23168F13A6}"/>
              </a:ext>
            </a:extLst>
          </p:cNvPr>
          <p:cNvSpPr/>
          <p:nvPr/>
        </p:nvSpPr>
        <p:spPr>
          <a:xfrm>
            <a:off x="7023601" y="5940423"/>
            <a:ext cx="92790" cy="249718"/>
          </a:xfrm>
          <a:custGeom>
            <a:avLst/>
            <a:gdLst>
              <a:gd name="connsiteX0" fmla="*/ 12199 w 92790"/>
              <a:gd name="connsiteY0" fmla="*/ 2 h 249718"/>
              <a:gd name="connsiteX1" fmla="*/ 15374 w 92790"/>
              <a:gd name="connsiteY1" fmla="*/ 120652 h 249718"/>
              <a:gd name="connsiteX2" fmla="*/ 88399 w 92790"/>
              <a:gd name="connsiteY2" fmla="*/ 244477 h 249718"/>
              <a:gd name="connsiteX3" fmla="*/ 75699 w 92790"/>
              <a:gd name="connsiteY3" fmla="*/ 215902 h 249718"/>
              <a:gd name="connsiteX4" fmla="*/ 2674 w 92790"/>
              <a:gd name="connsiteY4" fmla="*/ 117477 h 249718"/>
              <a:gd name="connsiteX5" fmla="*/ 12199 w 92790"/>
              <a:gd name="connsiteY5" fmla="*/ 2 h 24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790" h="249718">
                <a:moveTo>
                  <a:pt x="12199" y="2"/>
                </a:moveTo>
                <a:cubicBezTo>
                  <a:pt x="14316" y="531"/>
                  <a:pt x="2674" y="79906"/>
                  <a:pt x="15374" y="120652"/>
                </a:cubicBezTo>
                <a:cubicBezTo>
                  <a:pt x="28074" y="161398"/>
                  <a:pt x="78345" y="228602"/>
                  <a:pt x="88399" y="244477"/>
                </a:cubicBezTo>
                <a:cubicBezTo>
                  <a:pt x="98453" y="260352"/>
                  <a:pt x="89987" y="237069"/>
                  <a:pt x="75699" y="215902"/>
                </a:cubicBezTo>
                <a:cubicBezTo>
                  <a:pt x="61412" y="194735"/>
                  <a:pt x="11670" y="147640"/>
                  <a:pt x="2674" y="117477"/>
                </a:cubicBezTo>
                <a:cubicBezTo>
                  <a:pt x="-6322" y="87315"/>
                  <a:pt x="10082" y="-527"/>
                  <a:pt x="12199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FF03D44D-4A1E-4A3F-4B31-5C8F8F2691FA}"/>
              </a:ext>
            </a:extLst>
          </p:cNvPr>
          <p:cNvSpPr/>
          <p:nvPr/>
        </p:nvSpPr>
        <p:spPr>
          <a:xfrm>
            <a:off x="7032255" y="6115001"/>
            <a:ext cx="154297" cy="231005"/>
          </a:xfrm>
          <a:custGeom>
            <a:avLst/>
            <a:gdLst>
              <a:gd name="connsiteX0" fmla="*/ 9895 w 154297"/>
              <a:gd name="connsiteY0" fmla="*/ 49 h 231005"/>
              <a:gd name="connsiteX1" fmla="*/ 22595 w 154297"/>
              <a:gd name="connsiteY1" fmla="*/ 101649 h 231005"/>
              <a:gd name="connsiteX2" fmla="*/ 143245 w 154297"/>
              <a:gd name="connsiteY2" fmla="*/ 222299 h 231005"/>
              <a:gd name="connsiteX3" fmla="*/ 133720 w 154297"/>
              <a:gd name="connsiteY3" fmla="*/ 209599 h 231005"/>
              <a:gd name="connsiteX4" fmla="*/ 9895 w 154297"/>
              <a:gd name="connsiteY4" fmla="*/ 114349 h 231005"/>
              <a:gd name="connsiteX5" fmla="*/ 9895 w 154297"/>
              <a:gd name="connsiteY5" fmla="*/ 49 h 2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7" h="231005">
                <a:moveTo>
                  <a:pt x="9895" y="49"/>
                </a:moveTo>
                <a:cubicBezTo>
                  <a:pt x="12012" y="-2068"/>
                  <a:pt x="370" y="64608"/>
                  <a:pt x="22595" y="101649"/>
                </a:cubicBezTo>
                <a:cubicBezTo>
                  <a:pt x="44820" y="138690"/>
                  <a:pt x="143245" y="222299"/>
                  <a:pt x="143245" y="222299"/>
                </a:cubicBezTo>
                <a:cubicBezTo>
                  <a:pt x="161766" y="240291"/>
                  <a:pt x="155945" y="227591"/>
                  <a:pt x="133720" y="209599"/>
                </a:cubicBezTo>
                <a:cubicBezTo>
                  <a:pt x="111495" y="191607"/>
                  <a:pt x="31062" y="144511"/>
                  <a:pt x="9895" y="114349"/>
                </a:cubicBezTo>
                <a:cubicBezTo>
                  <a:pt x="-11272" y="84187"/>
                  <a:pt x="7778" y="2166"/>
                  <a:pt x="9895" y="4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69EFEEBC-53C7-11A7-C33C-3A81BD7FAA6E}"/>
              </a:ext>
            </a:extLst>
          </p:cNvPr>
          <p:cNvSpPr/>
          <p:nvPr/>
        </p:nvSpPr>
        <p:spPr>
          <a:xfrm>
            <a:off x="6949940" y="6015859"/>
            <a:ext cx="64108" cy="302849"/>
          </a:xfrm>
          <a:custGeom>
            <a:avLst/>
            <a:gdLst>
              <a:gd name="connsiteX0" fmla="*/ 135 w 64108"/>
              <a:gd name="connsiteY0" fmla="*/ 766 h 302849"/>
              <a:gd name="connsiteX1" fmla="*/ 57285 w 64108"/>
              <a:gd name="connsiteY1" fmla="*/ 219841 h 302849"/>
              <a:gd name="connsiteX2" fmla="*/ 19185 w 64108"/>
              <a:gd name="connsiteY2" fmla="*/ 302391 h 302849"/>
              <a:gd name="connsiteX3" fmla="*/ 63635 w 64108"/>
              <a:gd name="connsiteY3" fmla="*/ 248416 h 302849"/>
              <a:gd name="connsiteX4" fmla="*/ 41410 w 64108"/>
              <a:gd name="connsiteY4" fmla="*/ 149991 h 302849"/>
              <a:gd name="connsiteX5" fmla="*/ 135 w 64108"/>
              <a:gd name="connsiteY5" fmla="*/ 766 h 30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108" h="302849">
                <a:moveTo>
                  <a:pt x="135" y="766"/>
                </a:moveTo>
                <a:cubicBezTo>
                  <a:pt x="2781" y="12408"/>
                  <a:pt x="54110" y="169570"/>
                  <a:pt x="57285" y="219841"/>
                </a:cubicBezTo>
                <a:cubicBezTo>
                  <a:pt x="60460" y="270112"/>
                  <a:pt x="18127" y="297629"/>
                  <a:pt x="19185" y="302391"/>
                </a:cubicBezTo>
                <a:cubicBezTo>
                  <a:pt x="20243" y="307153"/>
                  <a:pt x="59931" y="273816"/>
                  <a:pt x="63635" y="248416"/>
                </a:cubicBezTo>
                <a:cubicBezTo>
                  <a:pt x="67339" y="223016"/>
                  <a:pt x="48289" y="186503"/>
                  <a:pt x="41410" y="149991"/>
                </a:cubicBezTo>
                <a:cubicBezTo>
                  <a:pt x="34531" y="113479"/>
                  <a:pt x="-2511" y="-10876"/>
                  <a:pt x="135" y="7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F4968E9A-1313-6D16-849A-B802FAB8E4C0}"/>
              </a:ext>
            </a:extLst>
          </p:cNvPr>
          <p:cNvSpPr/>
          <p:nvPr/>
        </p:nvSpPr>
        <p:spPr>
          <a:xfrm>
            <a:off x="6915093" y="6030740"/>
            <a:ext cx="52319" cy="271858"/>
          </a:xfrm>
          <a:custGeom>
            <a:avLst/>
            <a:gdLst>
              <a:gd name="connsiteX0" fmla="*/ 57 w 52319"/>
              <a:gd name="connsiteY0" fmla="*/ 1760 h 271858"/>
              <a:gd name="connsiteX1" fmla="*/ 47682 w 52319"/>
              <a:gd name="connsiteY1" fmla="*/ 211310 h 271858"/>
              <a:gd name="connsiteX2" fmla="*/ 50857 w 52319"/>
              <a:gd name="connsiteY2" fmla="*/ 271635 h 271858"/>
              <a:gd name="connsiteX3" fmla="*/ 50857 w 52319"/>
              <a:gd name="connsiteY3" fmla="*/ 227185 h 271858"/>
              <a:gd name="connsiteX4" fmla="*/ 38157 w 52319"/>
              <a:gd name="connsiteY4" fmla="*/ 116060 h 271858"/>
              <a:gd name="connsiteX5" fmla="*/ 57 w 52319"/>
              <a:gd name="connsiteY5" fmla="*/ 1760 h 27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19" h="271858">
                <a:moveTo>
                  <a:pt x="57" y="1760"/>
                </a:moveTo>
                <a:cubicBezTo>
                  <a:pt x="1645" y="17635"/>
                  <a:pt x="39215" y="166331"/>
                  <a:pt x="47682" y="211310"/>
                </a:cubicBezTo>
                <a:cubicBezTo>
                  <a:pt x="56149" y="256289"/>
                  <a:pt x="50328" y="268989"/>
                  <a:pt x="50857" y="271635"/>
                </a:cubicBezTo>
                <a:cubicBezTo>
                  <a:pt x="51386" y="274281"/>
                  <a:pt x="52974" y="253114"/>
                  <a:pt x="50857" y="227185"/>
                </a:cubicBezTo>
                <a:cubicBezTo>
                  <a:pt x="48740" y="201256"/>
                  <a:pt x="46094" y="150456"/>
                  <a:pt x="38157" y="116060"/>
                </a:cubicBezTo>
                <a:cubicBezTo>
                  <a:pt x="30220" y="81664"/>
                  <a:pt x="-1531" y="-14115"/>
                  <a:pt x="57" y="17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8CECA4F7-E742-EA61-BC90-4E5199B4A48F}"/>
              </a:ext>
            </a:extLst>
          </p:cNvPr>
          <p:cNvSpPr/>
          <p:nvPr/>
        </p:nvSpPr>
        <p:spPr>
          <a:xfrm>
            <a:off x="6812978" y="6460959"/>
            <a:ext cx="41935" cy="200475"/>
          </a:xfrm>
          <a:custGeom>
            <a:avLst/>
            <a:gdLst>
              <a:gd name="connsiteX0" fmla="*/ 572 w 41935"/>
              <a:gd name="connsiteY0" fmla="*/ 166 h 200475"/>
              <a:gd name="connsiteX1" fmla="*/ 16447 w 41935"/>
              <a:gd name="connsiteY1" fmla="*/ 127166 h 200475"/>
              <a:gd name="connsiteX2" fmla="*/ 41847 w 41935"/>
              <a:gd name="connsiteY2" fmla="*/ 200191 h 200475"/>
              <a:gd name="connsiteX3" fmla="*/ 6922 w 41935"/>
              <a:gd name="connsiteY3" fmla="*/ 101766 h 200475"/>
              <a:gd name="connsiteX4" fmla="*/ 572 w 41935"/>
              <a:gd name="connsiteY4" fmla="*/ 166 h 20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35" h="200475">
                <a:moveTo>
                  <a:pt x="572" y="166"/>
                </a:moveTo>
                <a:cubicBezTo>
                  <a:pt x="2159" y="4399"/>
                  <a:pt x="9568" y="93828"/>
                  <a:pt x="16447" y="127166"/>
                </a:cubicBezTo>
                <a:cubicBezTo>
                  <a:pt x="23326" y="160504"/>
                  <a:pt x="43434" y="204424"/>
                  <a:pt x="41847" y="200191"/>
                </a:cubicBezTo>
                <a:cubicBezTo>
                  <a:pt x="40260" y="195958"/>
                  <a:pt x="13272" y="129812"/>
                  <a:pt x="6922" y="101766"/>
                </a:cubicBezTo>
                <a:cubicBezTo>
                  <a:pt x="572" y="73720"/>
                  <a:pt x="-1015" y="-4067"/>
                  <a:pt x="572" y="1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D7300521-00F4-4D9C-4A5D-F0F79D67F2A1}"/>
              </a:ext>
            </a:extLst>
          </p:cNvPr>
          <p:cNvSpPr/>
          <p:nvPr/>
        </p:nvSpPr>
        <p:spPr>
          <a:xfrm>
            <a:off x="6752835" y="6632532"/>
            <a:ext cx="19510" cy="200127"/>
          </a:xfrm>
          <a:custGeom>
            <a:avLst/>
            <a:gdLst>
              <a:gd name="connsiteX0" fmla="*/ 3565 w 19510"/>
              <a:gd name="connsiteY0" fmla="*/ 43 h 200127"/>
              <a:gd name="connsiteX1" fmla="*/ 6740 w 19510"/>
              <a:gd name="connsiteY1" fmla="*/ 114343 h 200127"/>
              <a:gd name="connsiteX2" fmla="*/ 19440 w 19510"/>
              <a:gd name="connsiteY2" fmla="*/ 200068 h 200127"/>
              <a:gd name="connsiteX3" fmla="*/ 390 w 19510"/>
              <a:gd name="connsiteY3" fmla="*/ 101643 h 200127"/>
              <a:gd name="connsiteX4" fmla="*/ 3565 w 19510"/>
              <a:gd name="connsiteY4" fmla="*/ 43 h 20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10" h="200127">
                <a:moveTo>
                  <a:pt x="3565" y="43"/>
                </a:moveTo>
                <a:cubicBezTo>
                  <a:pt x="4623" y="2160"/>
                  <a:pt x="4094" y="81006"/>
                  <a:pt x="6740" y="114343"/>
                </a:cubicBezTo>
                <a:cubicBezTo>
                  <a:pt x="9386" y="147681"/>
                  <a:pt x="20498" y="202185"/>
                  <a:pt x="19440" y="200068"/>
                </a:cubicBezTo>
                <a:cubicBezTo>
                  <a:pt x="18382" y="197951"/>
                  <a:pt x="1977" y="130218"/>
                  <a:pt x="390" y="101643"/>
                </a:cubicBezTo>
                <a:cubicBezTo>
                  <a:pt x="-1198" y="73068"/>
                  <a:pt x="2507" y="-2074"/>
                  <a:pt x="3565" y="4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E36F0200-3539-F48B-80B1-4DA38A4995C0}"/>
              </a:ext>
            </a:extLst>
          </p:cNvPr>
          <p:cNvSpPr/>
          <p:nvPr/>
        </p:nvSpPr>
        <p:spPr>
          <a:xfrm>
            <a:off x="6959471" y="5870567"/>
            <a:ext cx="362596" cy="105062"/>
          </a:xfrm>
          <a:custGeom>
            <a:avLst/>
            <a:gdLst>
              <a:gd name="connsiteX0" fmla="*/ 129 w 362596"/>
              <a:gd name="connsiteY0" fmla="*/ 22233 h 105062"/>
              <a:gd name="connsiteX1" fmla="*/ 79504 w 362596"/>
              <a:gd name="connsiteY1" fmla="*/ 3183 h 105062"/>
              <a:gd name="connsiteX2" fmla="*/ 346204 w 362596"/>
              <a:gd name="connsiteY2" fmla="*/ 101608 h 105062"/>
              <a:gd name="connsiteX3" fmla="*/ 311279 w 362596"/>
              <a:gd name="connsiteY3" fmla="*/ 76208 h 105062"/>
              <a:gd name="connsiteX4" fmla="*/ 127129 w 362596"/>
              <a:gd name="connsiteY4" fmla="*/ 12708 h 105062"/>
              <a:gd name="connsiteX5" fmla="*/ 92204 w 362596"/>
              <a:gd name="connsiteY5" fmla="*/ 3183 h 105062"/>
              <a:gd name="connsiteX6" fmla="*/ 129 w 362596"/>
              <a:gd name="connsiteY6" fmla="*/ 22233 h 10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596" h="105062">
                <a:moveTo>
                  <a:pt x="129" y="22233"/>
                </a:moveTo>
                <a:cubicBezTo>
                  <a:pt x="-1988" y="22233"/>
                  <a:pt x="21825" y="-10046"/>
                  <a:pt x="79504" y="3183"/>
                </a:cubicBezTo>
                <a:cubicBezTo>
                  <a:pt x="137183" y="16412"/>
                  <a:pt x="307575" y="89437"/>
                  <a:pt x="346204" y="101608"/>
                </a:cubicBezTo>
                <a:cubicBezTo>
                  <a:pt x="384833" y="113779"/>
                  <a:pt x="347791" y="91025"/>
                  <a:pt x="311279" y="76208"/>
                </a:cubicBezTo>
                <a:cubicBezTo>
                  <a:pt x="274767" y="61391"/>
                  <a:pt x="163641" y="24879"/>
                  <a:pt x="127129" y="12708"/>
                </a:cubicBezTo>
                <a:cubicBezTo>
                  <a:pt x="90617" y="537"/>
                  <a:pt x="106492" y="2654"/>
                  <a:pt x="92204" y="3183"/>
                </a:cubicBezTo>
                <a:cubicBezTo>
                  <a:pt x="77917" y="3712"/>
                  <a:pt x="2246" y="22233"/>
                  <a:pt x="129" y="222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17BD7E7B-6111-8E52-3A4E-4452573E89E2}"/>
              </a:ext>
            </a:extLst>
          </p:cNvPr>
          <p:cNvSpPr/>
          <p:nvPr/>
        </p:nvSpPr>
        <p:spPr>
          <a:xfrm>
            <a:off x="7127855" y="5769800"/>
            <a:ext cx="203266" cy="69094"/>
          </a:xfrm>
          <a:custGeom>
            <a:avLst/>
            <a:gdLst>
              <a:gd name="connsiteX0" fmla="*/ 20 w 203266"/>
              <a:gd name="connsiteY0" fmla="*/ 69025 h 69094"/>
              <a:gd name="connsiteX1" fmla="*/ 123845 w 203266"/>
              <a:gd name="connsiteY1" fmla="*/ 15050 h 69094"/>
              <a:gd name="connsiteX2" fmla="*/ 203220 w 203266"/>
              <a:gd name="connsiteY2" fmla="*/ 15050 h 69094"/>
              <a:gd name="connsiteX3" fmla="*/ 133370 w 203266"/>
              <a:gd name="connsiteY3" fmla="*/ 2350 h 69094"/>
              <a:gd name="connsiteX4" fmla="*/ 20 w 203266"/>
              <a:gd name="connsiteY4" fmla="*/ 69025 h 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66" h="69094">
                <a:moveTo>
                  <a:pt x="20" y="69025"/>
                </a:moveTo>
                <a:cubicBezTo>
                  <a:pt x="-1568" y="71142"/>
                  <a:pt x="89978" y="24046"/>
                  <a:pt x="123845" y="15050"/>
                </a:cubicBezTo>
                <a:cubicBezTo>
                  <a:pt x="157712" y="6054"/>
                  <a:pt x="201632" y="17167"/>
                  <a:pt x="203220" y="15050"/>
                </a:cubicBezTo>
                <a:cubicBezTo>
                  <a:pt x="204808" y="12933"/>
                  <a:pt x="165649" y="-6646"/>
                  <a:pt x="133370" y="2350"/>
                </a:cubicBezTo>
                <a:cubicBezTo>
                  <a:pt x="101091" y="11346"/>
                  <a:pt x="1608" y="66908"/>
                  <a:pt x="20" y="690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F6E2AA54-D31A-6D6F-A4F0-75DAC4896A5B}"/>
              </a:ext>
            </a:extLst>
          </p:cNvPr>
          <p:cNvSpPr/>
          <p:nvPr/>
        </p:nvSpPr>
        <p:spPr>
          <a:xfrm>
            <a:off x="7321427" y="5768838"/>
            <a:ext cx="401714" cy="222298"/>
          </a:xfrm>
          <a:custGeom>
            <a:avLst/>
            <a:gdLst>
              <a:gd name="connsiteX0" fmla="*/ 123 w 401714"/>
              <a:gd name="connsiteY0" fmla="*/ 137 h 222298"/>
              <a:gd name="connsiteX1" fmla="*/ 374773 w 401714"/>
              <a:gd name="connsiteY1" fmla="*/ 209687 h 222298"/>
              <a:gd name="connsiteX2" fmla="*/ 333498 w 401714"/>
              <a:gd name="connsiteY2" fmla="*/ 177937 h 222298"/>
              <a:gd name="connsiteX3" fmla="*/ 123 w 401714"/>
              <a:gd name="connsiteY3" fmla="*/ 137 h 22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714" h="222298">
                <a:moveTo>
                  <a:pt x="123" y="137"/>
                </a:moveTo>
                <a:cubicBezTo>
                  <a:pt x="7002" y="5429"/>
                  <a:pt x="319211" y="180054"/>
                  <a:pt x="374773" y="209687"/>
                </a:cubicBezTo>
                <a:cubicBezTo>
                  <a:pt x="430336" y="239320"/>
                  <a:pt x="391706" y="211804"/>
                  <a:pt x="333498" y="177937"/>
                </a:cubicBezTo>
                <a:cubicBezTo>
                  <a:pt x="275290" y="144070"/>
                  <a:pt x="-6756" y="-5155"/>
                  <a:pt x="123" y="13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6F37C90A-C4AA-41FD-CB31-3DDD9C491E1F}"/>
              </a:ext>
            </a:extLst>
          </p:cNvPr>
          <p:cNvSpPr/>
          <p:nvPr/>
        </p:nvSpPr>
        <p:spPr>
          <a:xfrm>
            <a:off x="7238826" y="5851525"/>
            <a:ext cx="362309" cy="142875"/>
          </a:xfrm>
          <a:custGeom>
            <a:avLst/>
            <a:gdLst>
              <a:gd name="connsiteX0" fmla="*/ 174 w 362309"/>
              <a:gd name="connsiteY0" fmla="*/ 0 h 142875"/>
              <a:gd name="connsiteX1" fmla="*/ 171624 w 362309"/>
              <a:gd name="connsiteY1" fmla="*/ 38100 h 142875"/>
              <a:gd name="connsiteX2" fmla="*/ 362124 w 362309"/>
              <a:gd name="connsiteY2" fmla="*/ 142875 h 142875"/>
              <a:gd name="connsiteX3" fmla="*/ 203374 w 362309"/>
              <a:gd name="connsiteY3" fmla="*/ 38100 h 142875"/>
              <a:gd name="connsiteX4" fmla="*/ 174 w 362309"/>
              <a:gd name="connsiteY4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309" h="142875">
                <a:moveTo>
                  <a:pt x="174" y="0"/>
                </a:moveTo>
                <a:cubicBezTo>
                  <a:pt x="-5118" y="0"/>
                  <a:pt x="111299" y="14288"/>
                  <a:pt x="171624" y="38100"/>
                </a:cubicBezTo>
                <a:cubicBezTo>
                  <a:pt x="231949" y="61912"/>
                  <a:pt x="356832" y="142875"/>
                  <a:pt x="362124" y="142875"/>
                </a:cubicBezTo>
                <a:cubicBezTo>
                  <a:pt x="367416" y="142875"/>
                  <a:pt x="257878" y="58738"/>
                  <a:pt x="203374" y="38100"/>
                </a:cubicBezTo>
                <a:cubicBezTo>
                  <a:pt x="148870" y="17463"/>
                  <a:pt x="5466" y="0"/>
                  <a:pt x="17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C2D35404-8621-D444-4C55-7DEE538B0714}"/>
              </a:ext>
            </a:extLst>
          </p:cNvPr>
          <p:cNvSpPr/>
          <p:nvPr/>
        </p:nvSpPr>
        <p:spPr>
          <a:xfrm>
            <a:off x="7118324" y="5943584"/>
            <a:ext cx="97217" cy="263743"/>
          </a:xfrm>
          <a:custGeom>
            <a:avLst/>
            <a:gdLst>
              <a:gd name="connsiteX0" fmla="*/ 26 w 97217"/>
              <a:gd name="connsiteY0" fmla="*/ 16 h 263743"/>
              <a:gd name="connsiteX1" fmla="*/ 82576 w 97217"/>
              <a:gd name="connsiteY1" fmla="*/ 158766 h 263743"/>
              <a:gd name="connsiteX2" fmla="*/ 76226 w 97217"/>
              <a:gd name="connsiteY2" fmla="*/ 263541 h 263743"/>
              <a:gd name="connsiteX3" fmla="*/ 92101 w 97217"/>
              <a:gd name="connsiteY3" fmla="*/ 187341 h 263743"/>
              <a:gd name="connsiteX4" fmla="*/ 92101 w 97217"/>
              <a:gd name="connsiteY4" fmla="*/ 168291 h 263743"/>
              <a:gd name="connsiteX5" fmla="*/ 26 w 97217"/>
              <a:gd name="connsiteY5" fmla="*/ 16 h 26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17" h="263743">
                <a:moveTo>
                  <a:pt x="26" y="16"/>
                </a:moveTo>
                <a:cubicBezTo>
                  <a:pt x="-1561" y="-1571"/>
                  <a:pt x="69876" y="114845"/>
                  <a:pt x="82576" y="158766"/>
                </a:cubicBezTo>
                <a:cubicBezTo>
                  <a:pt x="95276" y="202687"/>
                  <a:pt x="74639" y="258779"/>
                  <a:pt x="76226" y="263541"/>
                </a:cubicBezTo>
                <a:cubicBezTo>
                  <a:pt x="77813" y="268303"/>
                  <a:pt x="92101" y="187341"/>
                  <a:pt x="92101" y="187341"/>
                </a:cubicBezTo>
                <a:cubicBezTo>
                  <a:pt x="94747" y="171466"/>
                  <a:pt x="102155" y="194220"/>
                  <a:pt x="92101" y="168291"/>
                </a:cubicBezTo>
                <a:cubicBezTo>
                  <a:pt x="82047" y="142362"/>
                  <a:pt x="1613" y="1603"/>
                  <a:pt x="26" y="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8CA0B900-7A8F-6A26-4BAD-CF620D1F934B}"/>
              </a:ext>
            </a:extLst>
          </p:cNvPr>
          <p:cNvSpPr/>
          <p:nvPr/>
        </p:nvSpPr>
        <p:spPr>
          <a:xfrm>
            <a:off x="7171523" y="6095379"/>
            <a:ext cx="178906" cy="333061"/>
          </a:xfrm>
          <a:custGeom>
            <a:avLst/>
            <a:gdLst>
              <a:gd name="connsiteX0" fmla="*/ 178602 w 178906"/>
              <a:gd name="connsiteY0" fmla="*/ 621 h 333061"/>
              <a:gd name="connsiteX1" fmla="*/ 26202 w 178906"/>
              <a:gd name="connsiteY1" fmla="*/ 216521 h 333061"/>
              <a:gd name="connsiteX2" fmla="*/ 26202 w 178906"/>
              <a:gd name="connsiteY2" fmla="*/ 330821 h 333061"/>
              <a:gd name="connsiteX3" fmla="*/ 26202 w 178906"/>
              <a:gd name="connsiteY3" fmla="*/ 280021 h 333061"/>
              <a:gd name="connsiteX4" fmla="*/ 42077 w 178906"/>
              <a:gd name="connsiteY4" fmla="*/ 133971 h 333061"/>
              <a:gd name="connsiteX5" fmla="*/ 29377 w 178906"/>
              <a:gd name="connsiteY5" fmla="*/ 178421 h 333061"/>
              <a:gd name="connsiteX6" fmla="*/ 802 w 178906"/>
              <a:gd name="connsiteY6" fmla="*/ 216521 h 333061"/>
              <a:gd name="connsiteX7" fmla="*/ 64302 w 178906"/>
              <a:gd name="connsiteY7" fmla="*/ 153021 h 333061"/>
              <a:gd name="connsiteX8" fmla="*/ 178602 w 178906"/>
              <a:gd name="connsiteY8" fmla="*/ 621 h 33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906" h="333061">
                <a:moveTo>
                  <a:pt x="178602" y="621"/>
                </a:moveTo>
                <a:cubicBezTo>
                  <a:pt x="172252" y="11204"/>
                  <a:pt x="51602" y="161488"/>
                  <a:pt x="26202" y="216521"/>
                </a:cubicBezTo>
                <a:cubicBezTo>
                  <a:pt x="802" y="271554"/>
                  <a:pt x="26202" y="330821"/>
                  <a:pt x="26202" y="330821"/>
                </a:cubicBezTo>
                <a:cubicBezTo>
                  <a:pt x="26202" y="341404"/>
                  <a:pt x="23556" y="312829"/>
                  <a:pt x="26202" y="280021"/>
                </a:cubicBezTo>
                <a:cubicBezTo>
                  <a:pt x="28848" y="247213"/>
                  <a:pt x="41548" y="150904"/>
                  <a:pt x="42077" y="133971"/>
                </a:cubicBezTo>
                <a:cubicBezTo>
                  <a:pt x="42606" y="117038"/>
                  <a:pt x="36256" y="164663"/>
                  <a:pt x="29377" y="178421"/>
                </a:cubicBezTo>
                <a:cubicBezTo>
                  <a:pt x="22498" y="192179"/>
                  <a:pt x="-5019" y="220754"/>
                  <a:pt x="802" y="216521"/>
                </a:cubicBezTo>
                <a:cubicBezTo>
                  <a:pt x="6623" y="212288"/>
                  <a:pt x="38373" y="188475"/>
                  <a:pt x="64302" y="153021"/>
                </a:cubicBezTo>
                <a:cubicBezTo>
                  <a:pt x="90231" y="117567"/>
                  <a:pt x="184952" y="-9962"/>
                  <a:pt x="178602" y="6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24EE0611-F5BE-E38F-3E8B-6EC2AA40FC43}"/>
              </a:ext>
            </a:extLst>
          </p:cNvPr>
          <p:cNvSpPr/>
          <p:nvPr/>
        </p:nvSpPr>
        <p:spPr>
          <a:xfrm>
            <a:off x="7211767" y="6079370"/>
            <a:ext cx="154607" cy="189165"/>
          </a:xfrm>
          <a:custGeom>
            <a:avLst/>
            <a:gdLst>
              <a:gd name="connsiteX0" fmla="*/ 154233 w 154607"/>
              <a:gd name="connsiteY0" fmla="*/ 755 h 189165"/>
              <a:gd name="connsiteX1" fmla="*/ 5008 w 154607"/>
              <a:gd name="connsiteY1" fmla="*/ 184905 h 189165"/>
              <a:gd name="connsiteX2" fmla="*/ 46283 w 154607"/>
              <a:gd name="connsiteY2" fmla="*/ 121405 h 189165"/>
              <a:gd name="connsiteX3" fmla="*/ 154233 w 154607"/>
              <a:gd name="connsiteY3" fmla="*/ 755 h 18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607" h="189165">
                <a:moveTo>
                  <a:pt x="154233" y="755"/>
                </a:moveTo>
                <a:cubicBezTo>
                  <a:pt x="147354" y="11338"/>
                  <a:pt x="23000" y="164797"/>
                  <a:pt x="5008" y="184905"/>
                </a:cubicBezTo>
                <a:cubicBezTo>
                  <a:pt x="-12984" y="205013"/>
                  <a:pt x="21412" y="148922"/>
                  <a:pt x="46283" y="121405"/>
                </a:cubicBezTo>
                <a:cubicBezTo>
                  <a:pt x="71154" y="93888"/>
                  <a:pt x="161112" y="-9828"/>
                  <a:pt x="154233" y="7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68D97DC6-7B4C-2AA5-6F23-4A404309D996}"/>
              </a:ext>
            </a:extLst>
          </p:cNvPr>
          <p:cNvSpPr/>
          <p:nvPr/>
        </p:nvSpPr>
        <p:spPr>
          <a:xfrm>
            <a:off x="7257544" y="6117827"/>
            <a:ext cx="194317" cy="178573"/>
          </a:xfrm>
          <a:custGeom>
            <a:avLst/>
            <a:gdLst>
              <a:gd name="connsiteX0" fmla="*/ 194181 w 194317"/>
              <a:gd name="connsiteY0" fmla="*/ 398 h 178573"/>
              <a:gd name="connsiteX1" fmla="*/ 51306 w 194317"/>
              <a:gd name="connsiteY1" fmla="*/ 101998 h 178573"/>
              <a:gd name="connsiteX2" fmla="*/ 506 w 194317"/>
              <a:gd name="connsiteY2" fmla="*/ 178198 h 178573"/>
              <a:gd name="connsiteX3" fmla="*/ 76706 w 194317"/>
              <a:gd name="connsiteY3" fmla="*/ 70248 h 178573"/>
              <a:gd name="connsiteX4" fmla="*/ 194181 w 194317"/>
              <a:gd name="connsiteY4" fmla="*/ 398 h 17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17" h="178573">
                <a:moveTo>
                  <a:pt x="194181" y="398"/>
                </a:moveTo>
                <a:cubicBezTo>
                  <a:pt x="189948" y="5690"/>
                  <a:pt x="83585" y="72365"/>
                  <a:pt x="51306" y="101998"/>
                </a:cubicBezTo>
                <a:cubicBezTo>
                  <a:pt x="19027" y="131631"/>
                  <a:pt x="-3727" y="183490"/>
                  <a:pt x="506" y="178198"/>
                </a:cubicBezTo>
                <a:cubicBezTo>
                  <a:pt x="4739" y="172906"/>
                  <a:pt x="50777" y="96706"/>
                  <a:pt x="76706" y="70248"/>
                </a:cubicBezTo>
                <a:cubicBezTo>
                  <a:pt x="102635" y="43790"/>
                  <a:pt x="198414" y="-4894"/>
                  <a:pt x="194181" y="3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2E6C365A-6758-17FD-B4C5-1DAAD818F787}"/>
              </a:ext>
            </a:extLst>
          </p:cNvPr>
          <p:cNvSpPr/>
          <p:nvPr/>
        </p:nvSpPr>
        <p:spPr>
          <a:xfrm>
            <a:off x="7226281" y="6181675"/>
            <a:ext cx="282599" cy="190608"/>
          </a:xfrm>
          <a:custGeom>
            <a:avLst/>
            <a:gdLst>
              <a:gd name="connsiteX0" fmla="*/ 282594 w 282599"/>
              <a:gd name="connsiteY0" fmla="*/ 50 h 190608"/>
              <a:gd name="connsiteX1" fmla="*/ 92094 w 282599"/>
              <a:gd name="connsiteY1" fmla="*/ 104825 h 190608"/>
              <a:gd name="connsiteX2" fmla="*/ 19 w 282599"/>
              <a:gd name="connsiteY2" fmla="*/ 190550 h 190608"/>
              <a:gd name="connsiteX3" fmla="*/ 85744 w 282599"/>
              <a:gd name="connsiteY3" fmla="*/ 92125 h 190608"/>
              <a:gd name="connsiteX4" fmla="*/ 282594 w 282599"/>
              <a:gd name="connsiteY4" fmla="*/ 50 h 19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99" h="190608">
                <a:moveTo>
                  <a:pt x="282594" y="50"/>
                </a:moveTo>
                <a:cubicBezTo>
                  <a:pt x="283652" y="2167"/>
                  <a:pt x="139190" y="73075"/>
                  <a:pt x="92094" y="104825"/>
                </a:cubicBezTo>
                <a:cubicBezTo>
                  <a:pt x="44998" y="136575"/>
                  <a:pt x="1077" y="192667"/>
                  <a:pt x="19" y="190550"/>
                </a:cubicBezTo>
                <a:cubicBezTo>
                  <a:pt x="-1039" y="188433"/>
                  <a:pt x="41823" y="121758"/>
                  <a:pt x="85744" y="92125"/>
                </a:cubicBezTo>
                <a:cubicBezTo>
                  <a:pt x="129665" y="62492"/>
                  <a:pt x="281536" y="-2067"/>
                  <a:pt x="282594" y="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9ED69308-AA8D-B139-1C03-6A14CE8C5B53}"/>
              </a:ext>
            </a:extLst>
          </p:cNvPr>
          <p:cNvSpPr/>
          <p:nvPr/>
        </p:nvSpPr>
        <p:spPr>
          <a:xfrm>
            <a:off x="7329126" y="6245225"/>
            <a:ext cx="220753" cy="79388"/>
          </a:xfrm>
          <a:custGeom>
            <a:avLst/>
            <a:gdLst>
              <a:gd name="connsiteX0" fmla="*/ 1949 w 220753"/>
              <a:gd name="connsiteY0" fmla="*/ 79375 h 79388"/>
              <a:gd name="connsiteX1" fmla="*/ 81324 w 220753"/>
              <a:gd name="connsiteY1" fmla="*/ 60325 h 79388"/>
              <a:gd name="connsiteX2" fmla="*/ 214674 w 220753"/>
              <a:gd name="connsiteY2" fmla="*/ 76200 h 79388"/>
              <a:gd name="connsiteX3" fmla="*/ 192449 w 220753"/>
              <a:gd name="connsiteY3" fmla="*/ 60325 h 79388"/>
              <a:gd name="connsiteX4" fmla="*/ 141649 w 220753"/>
              <a:gd name="connsiteY4" fmla="*/ 0 h 79388"/>
              <a:gd name="connsiteX5" fmla="*/ 192449 w 220753"/>
              <a:gd name="connsiteY5" fmla="*/ 50800 h 79388"/>
              <a:gd name="connsiteX6" fmla="*/ 205149 w 220753"/>
              <a:gd name="connsiteY6" fmla="*/ 66675 h 79388"/>
              <a:gd name="connsiteX7" fmla="*/ 160699 w 220753"/>
              <a:gd name="connsiteY7" fmla="*/ 63500 h 79388"/>
              <a:gd name="connsiteX8" fmla="*/ 1949 w 220753"/>
              <a:gd name="connsiteY8" fmla="*/ 79375 h 7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753" h="79388">
                <a:moveTo>
                  <a:pt x="1949" y="79375"/>
                </a:moveTo>
                <a:cubicBezTo>
                  <a:pt x="-11280" y="78846"/>
                  <a:pt x="45870" y="60854"/>
                  <a:pt x="81324" y="60325"/>
                </a:cubicBezTo>
                <a:cubicBezTo>
                  <a:pt x="116778" y="59796"/>
                  <a:pt x="214674" y="76200"/>
                  <a:pt x="214674" y="76200"/>
                </a:cubicBezTo>
                <a:cubicBezTo>
                  <a:pt x="233195" y="76200"/>
                  <a:pt x="204620" y="73025"/>
                  <a:pt x="192449" y="60325"/>
                </a:cubicBezTo>
                <a:cubicBezTo>
                  <a:pt x="180278" y="47625"/>
                  <a:pt x="141649" y="1587"/>
                  <a:pt x="141649" y="0"/>
                </a:cubicBezTo>
                <a:lnTo>
                  <a:pt x="192449" y="50800"/>
                </a:lnTo>
                <a:cubicBezTo>
                  <a:pt x="203032" y="61912"/>
                  <a:pt x="210441" y="64558"/>
                  <a:pt x="205149" y="66675"/>
                </a:cubicBezTo>
                <a:cubicBezTo>
                  <a:pt x="199857" y="68792"/>
                  <a:pt x="188216" y="62442"/>
                  <a:pt x="160699" y="63500"/>
                </a:cubicBezTo>
                <a:cubicBezTo>
                  <a:pt x="133182" y="64558"/>
                  <a:pt x="15178" y="79904"/>
                  <a:pt x="1949" y="793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24B763DC-740F-7694-B838-1F09AAC56138}"/>
              </a:ext>
            </a:extLst>
          </p:cNvPr>
          <p:cNvSpPr/>
          <p:nvPr/>
        </p:nvSpPr>
        <p:spPr>
          <a:xfrm>
            <a:off x="7183060" y="6372168"/>
            <a:ext cx="362899" cy="98662"/>
          </a:xfrm>
          <a:custGeom>
            <a:avLst/>
            <a:gdLst>
              <a:gd name="connsiteX0" fmla="*/ 1965 w 362899"/>
              <a:gd name="connsiteY0" fmla="*/ 98482 h 98662"/>
              <a:gd name="connsiteX1" fmla="*/ 135315 w 362899"/>
              <a:gd name="connsiteY1" fmla="*/ 31807 h 98662"/>
              <a:gd name="connsiteX2" fmla="*/ 360740 w 362899"/>
              <a:gd name="connsiteY2" fmla="*/ 3232 h 98662"/>
              <a:gd name="connsiteX3" fmla="*/ 233740 w 362899"/>
              <a:gd name="connsiteY3" fmla="*/ 9582 h 98662"/>
              <a:gd name="connsiteX4" fmla="*/ 1965 w 362899"/>
              <a:gd name="connsiteY4" fmla="*/ 98482 h 9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899" h="98662">
                <a:moveTo>
                  <a:pt x="1965" y="98482"/>
                </a:moveTo>
                <a:cubicBezTo>
                  <a:pt x="-14439" y="102186"/>
                  <a:pt x="75519" y="47682"/>
                  <a:pt x="135315" y="31807"/>
                </a:cubicBezTo>
                <a:cubicBezTo>
                  <a:pt x="195111" y="15932"/>
                  <a:pt x="344336" y="6936"/>
                  <a:pt x="360740" y="3232"/>
                </a:cubicBezTo>
                <a:cubicBezTo>
                  <a:pt x="377144" y="-472"/>
                  <a:pt x="296711" y="-3647"/>
                  <a:pt x="233740" y="9582"/>
                </a:cubicBezTo>
                <a:cubicBezTo>
                  <a:pt x="170769" y="22811"/>
                  <a:pt x="18369" y="94778"/>
                  <a:pt x="1965" y="9848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33DD6A67-75E2-E6D7-A844-4B9E55BFE138}"/>
              </a:ext>
            </a:extLst>
          </p:cNvPr>
          <p:cNvSpPr/>
          <p:nvPr/>
        </p:nvSpPr>
        <p:spPr>
          <a:xfrm>
            <a:off x="7051630" y="6429130"/>
            <a:ext cx="339780" cy="263944"/>
          </a:xfrm>
          <a:custGeom>
            <a:avLst/>
            <a:gdLst>
              <a:gd name="connsiteX0" fmla="*/ 339770 w 339780"/>
              <a:gd name="connsiteY0" fmla="*/ 245 h 263944"/>
              <a:gd name="connsiteX1" fmla="*/ 95295 w 339780"/>
              <a:gd name="connsiteY1" fmla="*/ 130420 h 263944"/>
              <a:gd name="connsiteX2" fmla="*/ 45 w 339780"/>
              <a:gd name="connsiteY2" fmla="*/ 263770 h 263944"/>
              <a:gd name="connsiteX3" fmla="*/ 104820 w 339780"/>
              <a:gd name="connsiteY3" fmla="*/ 101845 h 263944"/>
              <a:gd name="connsiteX4" fmla="*/ 339770 w 339780"/>
              <a:gd name="connsiteY4" fmla="*/ 245 h 26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80" h="263944">
                <a:moveTo>
                  <a:pt x="339770" y="245"/>
                </a:moveTo>
                <a:cubicBezTo>
                  <a:pt x="338183" y="5007"/>
                  <a:pt x="151916" y="86499"/>
                  <a:pt x="95295" y="130420"/>
                </a:cubicBezTo>
                <a:cubicBezTo>
                  <a:pt x="38674" y="174341"/>
                  <a:pt x="-1542" y="268532"/>
                  <a:pt x="45" y="263770"/>
                </a:cubicBezTo>
                <a:cubicBezTo>
                  <a:pt x="1632" y="259008"/>
                  <a:pt x="51904" y="142591"/>
                  <a:pt x="104820" y="101845"/>
                </a:cubicBezTo>
                <a:cubicBezTo>
                  <a:pt x="157736" y="61099"/>
                  <a:pt x="341357" y="-4517"/>
                  <a:pt x="339770" y="2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FECF90B1-875F-1E41-3A38-A51237D81750}"/>
              </a:ext>
            </a:extLst>
          </p:cNvPr>
          <p:cNvSpPr/>
          <p:nvPr/>
        </p:nvSpPr>
        <p:spPr>
          <a:xfrm>
            <a:off x="7486560" y="5784535"/>
            <a:ext cx="334022" cy="73370"/>
          </a:xfrm>
          <a:custGeom>
            <a:avLst/>
            <a:gdLst>
              <a:gd name="connsiteX0" fmla="*/ 90 w 334022"/>
              <a:gd name="connsiteY0" fmla="*/ 73340 h 73370"/>
              <a:gd name="connsiteX1" fmla="*/ 235040 w 334022"/>
              <a:gd name="connsiteY1" fmla="*/ 9840 h 73370"/>
              <a:gd name="connsiteX2" fmla="*/ 333465 w 334022"/>
              <a:gd name="connsiteY2" fmla="*/ 47940 h 73370"/>
              <a:gd name="connsiteX3" fmla="*/ 263615 w 334022"/>
              <a:gd name="connsiteY3" fmla="*/ 315 h 73370"/>
              <a:gd name="connsiteX4" fmla="*/ 90 w 334022"/>
              <a:gd name="connsiteY4" fmla="*/ 73340 h 7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022" h="73370">
                <a:moveTo>
                  <a:pt x="90" y="73340"/>
                </a:moveTo>
                <a:cubicBezTo>
                  <a:pt x="-4672" y="74927"/>
                  <a:pt x="179477" y="14073"/>
                  <a:pt x="235040" y="9840"/>
                </a:cubicBezTo>
                <a:cubicBezTo>
                  <a:pt x="290603" y="5607"/>
                  <a:pt x="328703" y="49527"/>
                  <a:pt x="333465" y="47940"/>
                </a:cubicBezTo>
                <a:cubicBezTo>
                  <a:pt x="338227" y="46353"/>
                  <a:pt x="312298" y="-4448"/>
                  <a:pt x="263615" y="315"/>
                </a:cubicBezTo>
                <a:cubicBezTo>
                  <a:pt x="214932" y="5077"/>
                  <a:pt x="4852" y="71753"/>
                  <a:pt x="90" y="733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248739B2-40B8-37D9-F025-593BCC3C181B}"/>
              </a:ext>
            </a:extLst>
          </p:cNvPr>
          <p:cNvSpPr/>
          <p:nvPr/>
        </p:nvSpPr>
        <p:spPr>
          <a:xfrm>
            <a:off x="7511355" y="5791801"/>
            <a:ext cx="199146" cy="69365"/>
          </a:xfrm>
          <a:custGeom>
            <a:avLst/>
            <a:gdLst>
              <a:gd name="connsiteX0" fmla="*/ 695 w 199146"/>
              <a:gd name="connsiteY0" fmla="*/ 69249 h 69365"/>
              <a:gd name="connsiteX1" fmla="*/ 194370 w 199146"/>
              <a:gd name="connsiteY1" fmla="*/ 2574 h 69365"/>
              <a:gd name="connsiteX2" fmla="*/ 130870 w 199146"/>
              <a:gd name="connsiteY2" fmla="*/ 18449 h 69365"/>
              <a:gd name="connsiteX3" fmla="*/ 695 w 199146"/>
              <a:gd name="connsiteY3" fmla="*/ 69249 h 6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46" h="69365">
                <a:moveTo>
                  <a:pt x="695" y="69249"/>
                </a:moveTo>
                <a:cubicBezTo>
                  <a:pt x="11278" y="66603"/>
                  <a:pt x="172674" y="11041"/>
                  <a:pt x="194370" y="2574"/>
                </a:cubicBezTo>
                <a:cubicBezTo>
                  <a:pt x="216066" y="-5893"/>
                  <a:pt x="158387" y="8395"/>
                  <a:pt x="130870" y="18449"/>
                </a:cubicBezTo>
                <a:cubicBezTo>
                  <a:pt x="103353" y="28503"/>
                  <a:pt x="-9888" y="71895"/>
                  <a:pt x="695" y="6924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CB4BD6D4-6882-F284-CDE5-88B1E435C9A8}"/>
              </a:ext>
            </a:extLst>
          </p:cNvPr>
          <p:cNvSpPr/>
          <p:nvPr/>
        </p:nvSpPr>
        <p:spPr>
          <a:xfrm>
            <a:off x="7607023" y="5813230"/>
            <a:ext cx="216744" cy="60535"/>
          </a:xfrm>
          <a:custGeom>
            <a:avLst/>
            <a:gdLst>
              <a:gd name="connsiteX0" fmla="*/ 277 w 216744"/>
              <a:gd name="connsiteY0" fmla="*/ 47820 h 60535"/>
              <a:gd name="connsiteX1" fmla="*/ 117752 w 216744"/>
              <a:gd name="connsiteY1" fmla="*/ 6545 h 60535"/>
              <a:gd name="connsiteX2" fmla="*/ 216177 w 216744"/>
              <a:gd name="connsiteY2" fmla="*/ 60520 h 60535"/>
              <a:gd name="connsiteX3" fmla="*/ 152677 w 216744"/>
              <a:gd name="connsiteY3" fmla="*/ 195 h 60535"/>
              <a:gd name="connsiteX4" fmla="*/ 277 w 216744"/>
              <a:gd name="connsiteY4" fmla="*/ 47820 h 6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44" h="60535">
                <a:moveTo>
                  <a:pt x="277" y="47820"/>
                </a:moveTo>
                <a:cubicBezTo>
                  <a:pt x="-5544" y="48878"/>
                  <a:pt x="81769" y="4428"/>
                  <a:pt x="117752" y="6545"/>
                </a:cubicBezTo>
                <a:cubicBezTo>
                  <a:pt x="153735" y="8662"/>
                  <a:pt x="210356" y="61578"/>
                  <a:pt x="216177" y="60520"/>
                </a:cubicBezTo>
                <a:cubicBezTo>
                  <a:pt x="221998" y="59462"/>
                  <a:pt x="181781" y="3899"/>
                  <a:pt x="152677" y="195"/>
                </a:cubicBezTo>
                <a:cubicBezTo>
                  <a:pt x="123573" y="-3509"/>
                  <a:pt x="6098" y="46762"/>
                  <a:pt x="277" y="478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DAF730B1-320C-4915-D4BF-C3D08A021449}"/>
              </a:ext>
            </a:extLst>
          </p:cNvPr>
          <p:cNvSpPr/>
          <p:nvPr/>
        </p:nvSpPr>
        <p:spPr>
          <a:xfrm>
            <a:off x="7842237" y="5841782"/>
            <a:ext cx="200906" cy="391138"/>
          </a:xfrm>
          <a:custGeom>
            <a:avLst/>
            <a:gdLst>
              <a:gd name="connsiteX0" fmla="*/ 13 w 200906"/>
              <a:gd name="connsiteY0" fmla="*/ 218 h 391138"/>
              <a:gd name="connsiteX1" fmla="*/ 177813 w 200906"/>
              <a:gd name="connsiteY1" fmla="*/ 339943 h 391138"/>
              <a:gd name="connsiteX2" fmla="*/ 200038 w 200906"/>
              <a:gd name="connsiteY2" fmla="*/ 390743 h 391138"/>
              <a:gd name="connsiteX3" fmla="*/ 190513 w 200906"/>
              <a:gd name="connsiteY3" fmla="*/ 352643 h 391138"/>
              <a:gd name="connsiteX4" fmla="*/ 168288 w 200906"/>
              <a:gd name="connsiteY4" fmla="*/ 289143 h 391138"/>
              <a:gd name="connsiteX5" fmla="*/ 13 w 200906"/>
              <a:gd name="connsiteY5" fmla="*/ 218 h 3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906" h="391138">
                <a:moveTo>
                  <a:pt x="13" y="218"/>
                </a:moveTo>
                <a:cubicBezTo>
                  <a:pt x="1600" y="8685"/>
                  <a:pt x="144475" y="274855"/>
                  <a:pt x="177813" y="339943"/>
                </a:cubicBezTo>
                <a:cubicBezTo>
                  <a:pt x="211151" y="405031"/>
                  <a:pt x="197921" y="388626"/>
                  <a:pt x="200038" y="390743"/>
                </a:cubicBezTo>
                <a:cubicBezTo>
                  <a:pt x="202155" y="392860"/>
                  <a:pt x="195805" y="369576"/>
                  <a:pt x="190513" y="352643"/>
                </a:cubicBezTo>
                <a:cubicBezTo>
                  <a:pt x="185221" y="335710"/>
                  <a:pt x="198450" y="346293"/>
                  <a:pt x="168288" y="289143"/>
                </a:cubicBezTo>
                <a:cubicBezTo>
                  <a:pt x="138126" y="231993"/>
                  <a:pt x="-1574" y="-8249"/>
                  <a:pt x="13" y="2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F7610A44-9EF6-A680-7288-3E2A40346CBC}"/>
              </a:ext>
            </a:extLst>
          </p:cNvPr>
          <p:cNvSpPr/>
          <p:nvPr/>
        </p:nvSpPr>
        <p:spPr>
          <a:xfrm>
            <a:off x="7670628" y="5909018"/>
            <a:ext cx="111300" cy="85458"/>
          </a:xfrm>
          <a:custGeom>
            <a:avLst/>
            <a:gdLst>
              <a:gd name="connsiteX0" fmla="*/ 172 w 111300"/>
              <a:gd name="connsiteY0" fmla="*/ 2832 h 85458"/>
              <a:gd name="connsiteX1" fmla="*/ 85897 w 111300"/>
              <a:gd name="connsiteY1" fmla="*/ 2832 h 85458"/>
              <a:gd name="connsiteX2" fmla="*/ 89072 w 111300"/>
              <a:gd name="connsiteY2" fmla="*/ 31407 h 85458"/>
              <a:gd name="connsiteX3" fmla="*/ 50972 w 111300"/>
              <a:gd name="connsiteY3" fmla="*/ 85382 h 85458"/>
              <a:gd name="connsiteX4" fmla="*/ 111297 w 111300"/>
              <a:gd name="connsiteY4" fmla="*/ 18707 h 85458"/>
              <a:gd name="connsiteX5" fmla="*/ 172 w 111300"/>
              <a:gd name="connsiteY5" fmla="*/ 2832 h 8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300" h="85458">
                <a:moveTo>
                  <a:pt x="172" y="2832"/>
                </a:moveTo>
                <a:cubicBezTo>
                  <a:pt x="-4061" y="186"/>
                  <a:pt x="71080" y="-1931"/>
                  <a:pt x="85897" y="2832"/>
                </a:cubicBezTo>
                <a:cubicBezTo>
                  <a:pt x="100714" y="7595"/>
                  <a:pt x="94893" y="17649"/>
                  <a:pt x="89072" y="31407"/>
                </a:cubicBezTo>
                <a:cubicBezTo>
                  <a:pt x="83251" y="45165"/>
                  <a:pt x="47268" y="87499"/>
                  <a:pt x="50972" y="85382"/>
                </a:cubicBezTo>
                <a:cubicBezTo>
                  <a:pt x="54676" y="83265"/>
                  <a:pt x="111826" y="32465"/>
                  <a:pt x="111297" y="18707"/>
                </a:cubicBezTo>
                <a:cubicBezTo>
                  <a:pt x="110768" y="4949"/>
                  <a:pt x="4405" y="5478"/>
                  <a:pt x="172" y="283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E4F33B36-B727-3F93-168C-11ABAFA8ADD0}"/>
              </a:ext>
            </a:extLst>
          </p:cNvPr>
          <p:cNvSpPr/>
          <p:nvPr/>
        </p:nvSpPr>
        <p:spPr>
          <a:xfrm>
            <a:off x="7843970" y="5928469"/>
            <a:ext cx="107114" cy="256246"/>
          </a:xfrm>
          <a:custGeom>
            <a:avLst/>
            <a:gdLst>
              <a:gd name="connsiteX0" fmla="*/ 1455 w 107114"/>
              <a:gd name="connsiteY0" fmla="*/ 2431 h 256246"/>
              <a:gd name="connsiteX1" fmla="*/ 106230 w 107114"/>
              <a:gd name="connsiteY1" fmla="*/ 253256 h 256246"/>
              <a:gd name="connsiteX2" fmla="*/ 49080 w 107114"/>
              <a:gd name="connsiteY2" fmla="*/ 132606 h 256246"/>
              <a:gd name="connsiteX3" fmla="*/ 1455 w 107114"/>
              <a:gd name="connsiteY3" fmla="*/ 2431 h 25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14" h="256246">
                <a:moveTo>
                  <a:pt x="1455" y="2431"/>
                </a:moveTo>
                <a:cubicBezTo>
                  <a:pt x="10980" y="22539"/>
                  <a:pt x="98293" y="231560"/>
                  <a:pt x="106230" y="253256"/>
                </a:cubicBezTo>
                <a:cubicBezTo>
                  <a:pt x="114167" y="274952"/>
                  <a:pt x="66542" y="172823"/>
                  <a:pt x="49080" y="132606"/>
                </a:cubicBezTo>
                <a:cubicBezTo>
                  <a:pt x="31618" y="92389"/>
                  <a:pt x="-8070" y="-17677"/>
                  <a:pt x="1455" y="24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C2193A3D-3567-B101-8EB8-CCADC7A2D6B5}"/>
              </a:ext>
            </a:extLst>
          </p:cNvPr>
          <p:cNvSpPr/>
          <p:nvPr/>
        </p:nvSpPr>
        <p:spPr>
          <a:xfrm>
            <a:off x="7768989" y="6044517"/>
            <a:ext cx="281353" cy="310504"/>
          </a:xfrm>
          <a:custGeom>
            <a:avLst/>
            <a:gdLst>
              <a:gd name="connsiteX0" fmla="*/ 3411 w 281353"/>
              <a:gd name="connsiteY0" fmla="*/ 3858 h 310504"/>
              <a:gd name="connsiteX1" fmla="*/ 146286 w 281353"/>
              <a:gd name="connsiteY1" fmla="*/ 137208 h 310504"/>
              <a:gd name="connsiteX2" fmla="*/ 251061 w 281353"/>
              <a:gd name="connsiteY2" fmla="*/ 219758 h 310504"/>
              <a:gd name="connsiteX3" fmla="*/ 260586 w 281353"/>
              <a:gd name="connsiteY3" fmla="*/ 241983 h 310504"/>
              <a:gd name="connsiteX4" fmla="*/ 235186 w 281353"/>
              <a:gd name="connsiteY4" fmla="*/ 308658 h 310504"/>
              <a:gd name="connsiteX5" fmla="*/ 251061 w 281353"/>
              <a:gd name="connsiteY5" fmla="*/ 286433 h 310504"/>
              <a:gd name="connsiteX6" fmla="*/ 270111 w 281353"/>
              <a:gd name="connsiteY6" fmla="*/ 229283 h 310504"/>
              <a:gd name="connsiteX7" fmla="*/ 60561 w 281353"/>
              <a:gd name="connsiteY7" fmla="*/ 51483 h 310504"/>
              <a:gd name="connsiteX8" fmla="*/ 3411 w 281353"/>
              <a:gd name="connsiteY8" fmla="*/ 3858 h 31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353" h="310504">
                <a:moveTo>
                  <a:pt x="3411" y="3858"/>
                </a:moveTo>
                <a:cubicBezTo>
                  <a:pt x="17698" y="18145"/>
                  <a:pt x="105011" y="101225"/>
                  <a:pt x="146286" y="137208"/>
                </a:cubicBezTo>
                <a:cubicBezTo>
                  <a:pt x="187561" y="173191"/>
                  <a:pt x="251061" y="219758"/>
                  <a:pt x="251061" y="219758"/>
                </a:cubicBezTo>
                <a:cubicBezTo>
                  <a:pt x="270111" y="237220"/>
                  <a:pt x="263232" y="227166"/>
                  <a:pt x="260586" y="241983"/>
                </a:cubicBezTo>
                <a:cubicBezTo>
                  <a:pt x="257940" y="256800"/>
                  <a:pt x="236773" y="301250"/>
                  <a:pt x="235186" y="308658"/>
                </a:cubicBezTo>
                <a:cubicBezTo>
                  <a:pt x="233599" y="316066"/>
                  <a:pt x="245240" y="299662"/>
                  <a:pt x="251061" y="286433"/>
                </a:cubicBezTo>
                <a:cubicBezTo>
                  <a:pt x="256882" y="273204"/>
                  <a:pt x="301861" y="268441"/>
                  <a:pt x="270111" y="229283"/>
                </a:cubicBezTo>
                <a:cubicBezTo>
                  <a:pt x="238361" y="190125"/>
                  <a:pt x="99190" y="85879"/>
                  <a:pt x="60561" y="51483"/>
                </a:cubicBezTo>
                <a:cubicBezTo>
                  <a:pt x="21932" y="17087"/>
                  <a:pt x="-10876" y="-10429"/>
                  <a:pt x="3411" y="38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00942911-D0F4-66A5-0316-A4442625FC67}"/>
              </a:ext>
            </a:extLst>
          </p:cNvPr>
          <p:cNvSpPr/>
          <p:nvPr/>
        </p:nvSpPr>
        <p:spPr>
          <a:xfrm>
            <a:off x="7785089" y="6184877"/>
            <a:ext cx="86576" cy="304879"/>
          </a:xfrm>
          <a:custGeom>
            <a:avLst/>
            <a:gdLst>
              <a:gd name="connsiteX0" fmla="*/ 11 w 86576"/>
              <a:gd name="connsiteY0" fmla="*/ 23 h 304879"/>
              <a:gd name="connsiteX1" fmla="*/ 79386 w 86576"/>
              <a:gd name="connsiteY1" fmla="*/ 190523 h 304879"/>
              <a:gd name="connsiteX2" fmla="*/ 53986 w 86576"/>
              <a:gd name="connsiteY2" fmla="*/ 304823 h 304879"/>
              <a:gd name="connsiteX3" fmla="*/ 85736 w 86576"/>
              <a:gd name="connsiteY3" fmla="*/ 203223 h 304879"/>
              <a:gd name="connsiteX4" fmla="*/ 11 w 86576"/>
              <a:gd name="connsiteY4" fmla="*/ 23 h 30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76" h="304879">
                <a:moveTo>
                  <a:pt x="11" y="23"/>
                </a:moveTo>
                <a:cubicBezTo>
                  <a:pt x="-1047" y="-2094"/>
                  <a:pt x="70390" y="139723"/>
                  <a:pt x="79386" y="190523"/>
                </a:cubicBezTo>
                <a:cubicBezTo>
                  <a:pt x="88382" y="241323"/>
                  <a:pt x="52928" y="302706"/>
                  <a:pt x="53986" y="304823"/>
                </a:cubicBezTo>
                <a:cubicBezTo>
                  <a:pt x="55044" y="306940"/>
                  <a:pt x="92615" y="248731"/>
                  <a:pt x="85736" y="203223"/>
                </a:cubicBezTo>
                <a:cubicBezTo>
                  <a:pt x="78857" y="157715"/>
                  <a:pt x="1069" y="2140"/>
                  <a:pt x="11" y="2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E18D411D-06EF-DC91-7AAD-211E081C2217}"/>
              </a:ext>
            </a:extLst>
          </p:cNvPr>
          <p:cNvSpPr/>
          <p:nvPr/>
        </p:nvSpPr>
        <p:spPr>
          <a:xfrm>
            <a:off x="7889858" y="6226160"/>
            <a:ext cx="111226" cy="254015"/>
          </a:xfrm>
          <a:custGeom>
            <a:avLst/>
            <a:gdLst>
              <a:gd name="connsiteX0" fmla="*/ 17 w 111226"/>
              <a:gd name="connsiteY0" fmla="*/ 15 h 254015"/>
              <a:gd name="connsiteX1" fmla="*/ 53992 w 111226"/>
              <a:gd name="connsiteY1" fmla="*/ 155590 h 254015"/>
              <a:gd name="connsiteX2" fmla="*/ 41292 w 111226"/>
              <a:gd name="connsiteY2" fmla="*/ 222265 h 254015"/>
              <a:gd name="connsiteX3" fmla="*/ 31767 w 111226"/>
              <a:gd name="connsiteY3" fmla="*/ 254015 h 254015"/>
              <a:gd name="connsiteX4" fmla="*/ 47642 w 111226"/>
              <a:gd name="connsiteY4" fmla="*/ 222265 h 254015"/>
              <a:gd name="connsiteX5" fmla="*/ 111142 w 111226"/>
              <a:gd name="connsiteY5" fmla="*/ 111140 h 254015"/>
              <a:gd name="connsiteX6" fmla="*/ 60342 w 111226"/>
              <a:gd name="connsiteY6" fmla="*/ 165115 h 254015"/>
              <a:gd name="connsiteX7" fmla="*/ 17 w 111226"/>
              <a:gd name="connsiteY7" fmla="*/ 15 h 254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226" h="254015">
                <a:moveTo>
                  <a:pt x="17" y="15"/>
                </a:moveTo>
                <a:cubicBezTo>
                  <a:pt x="-1041" y="-1573"/>
                  <a:pt x="47113" y="118548"/>
                  <a:pt x="53992" y="155590"/>
                </a:cubicBezTo>
                <a:cubicBezTo>
                  <a:pt x="60871" y="192632"/>
                  <a:pt x="44996" y="205861"/>
                  <a:pt x="41292" y="222265"/>
                </a:cubicBezTo>
                <a:cubicBezTo>
                  <a:pt x="37588" y="238669"/>
                  <a:pt x="30709" y="254015"/>
                  <a:pt x="31767" y="254015"/>
                </a:cubicBezTo>
                <a:cubicBezTo>
                  <a:pt x="32825" y="254015"/>
                  <a:pt x="34413" y="246077"/>
                  <a:pt x="47642" y="222265"/>
                </a:cubicBezTo>
                <a:cubicBezTo>
                  <a:pt x="60871" y="198453"/>
                  <a:pt x="109025" y="120665"/>
                  <a:pt x="111142" y="111140"/>
                </a:cubicBezTo>
                <a:cubicBezTo>
                  <a:pt x="113259" y="101615"/>
                  <a:pt x="75159" y="178873"/>
                  <a:pt x="60342" y="165115"/>
                </a:cubicBezTo>
                <a:cubicBezTo>
                  <a:pt x="45525" y="151357"/>
                  <a:pt x="1075" y="1603"/>
                  <a:pt x="17" y="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8DF4EC4B-497A-2393-553F-2C2B728FC2A1}"/>
              </a:ext>
            </a:extLst>
          </p:cNvPr>
          <p:cNvSpPr/>
          <p:nvPr/>
        </p:nvSpPr>
        <p:spPr>
          <a:xfrm>
            <a:off x="8054807" y="6222794"/>
            <a:ext cx="209739" cy="286109"/>
          </a:xfrm>
          <a:custGeom>
            <a:avLst/>
            <a:gdLst>
              <a:gd name="connsiteX0" fmla="*/ 168 w 209739"/>
              <a:gd name="connsiteY0" fmla="*/ 206 h 286109"/>
              <a:gd name="connsiteX1" fmla="*/ 149393 w 209739"/>
              <a:gd name="connsiteY1" fmla="*/ 70056 h 286109"/>
              <a:gd name="connsiteX2" fmla="*/ 203368 w 209739"/>
              <a:gd name="connsiteY2" fmla="*/ 158956 h 286109"/>
              <a:gd name="connsiteX3" fmla="*/ 206543 w 209739"/>
              <a:gd name="connsiteY3" fmla="*/ 184356 h 286109"/>
              <a:gd name="connsiteX4" fmla="*/ 200193 w 209739"/>
              <a:gd name="connsiteY4" fmla="*/ 285956 h 286109"/>
              <a:gd name="connsiteX5" fmla="*/ 209718 w 209739"/>
              <a:gd name="connsiteY5" fmla="*/ 158956 h 286109"/>
              <a:gd name="connsiteX6" fmla="*/ 197018 w 209739"/>
              <a:gd name="connsiteY6" fmla="*/ 127206 h 286109"/>
              <a:gd name="connsiteX7" fmla="*/ 181143 w 209739"/>
              <a:gd name="connsiteY7" fmla="*/ 92281 h 286109"/>
              <a:gd name="connsiteX8" fmla="*/ 168 w 209739"/>
              <a:gd name="connsiteY8" fmla="*/ 206 h 28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739" h="286109">
                <a:moveTo>
                  <a:pt x="168" y="206"/>
                </a:moveTo>
                <a:cubicBezTo>
                  <a:pt x="-5124" y="-3498"/>
                  <a:pt x="115526" y="43598"/>
                  <a:pt x="149393" y="70056"/>
                </a:cubicBezTo>
                <a:cubicBezTo>
                  <a:pt x="183260" y="96514"/>
                  <a:pt x="193843" y="139906"/>
                  <a:pt x="203368" y="158956"/>
                </a:cubicBezTo>
                <a:cubicBezTo>
                  <a:pt x="212893" y="178006"/>
                  <a:pt x="207072" y="163189"/>
                  <a:pt x="206543" y="184356"/>
                </a:cubicBezTo>
                <a:cubicBezTo>
                  <a:pt x="206014" y="205523"/>
                  <a:pt x="199664" y="290189"/>
                  <a:pt x="200193" y="285956"/>
                </a:cubicBezTo>
                <a:cubicBezTo>
                  <a:pt x="200722" y="281723"/>
                  <a:pt x="210247" y="185414"/>
                  <a:pt x="209718" y="158956"/>
                </a:cubicBezTo>
                <a:cubicBezTo>
                  <a:pt x="209189" y="132498"/>
                  <a:pt x="201780" y="138318"/>
                  <a:pt x="197018" y="127206"/>
                </a:cubicBezTo>
                <a:cubicBezTo>
                  <a:pt x="192256" y="116094"/>
                  <a:pt x="214481" y="112389"/>
                  <a:pt x="181143" y="92281"/>
                </a:cubicBezTo>
                <a:cubicBezTo>
                  <a:pt x="147806" y="72173"/>
                  <a:pt x="5460" y="3910"/>
                  <a:pt x="168" y="20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2B02E83F-105E-696F-6BE8-2E4B9A744B0A}"/>
              </a:ext>
            </a:extLst>
          </p:cNvPr>
          <p:cNvSpPr/>
          <p:nvPr/>
        </p:nvSpPr>
        <p:spPr>
          <a:xfrm>
            <a:off x="8102598" y="6283320"/>
            <a:ext cx="146733" cy="257193"/>
          </a:xfrm>
          <a:custGeom>
            <a:avLst/>
            <a:gdLst>
              <a:gd name="connsiteX0" fmla="*/ 2 w 146733"/>
              <a:gd name="connsiteY0" fmla="*/ 5 h 257193"/>
              <a:gd name="connsiteX1" fmla="*/ 98427 w 146733"/>
              <a:gd name="connsiteY1" fmla="*/ 57155 h 257193"/>
              <a:gd name="connsiteX2" fmla="*/ 146052 w 146733"/>
              <a:gd name="connsiteY2" fmla="*/ 127005 h 257193"/>
              <a:gd name="connsiteX3" fmla="*/ 127002 w 146733"/>
              <a:gd name="connsiteY3" fmla="*/ 101605 h 257193"/>
              <a:gd name="connsiteX4" fmla="*/ 133352 w 146733"/>
              <a:gd name="connsiteY4" fmla="*/ 257180 h 257193"/>
              <a:gd name="connsiteX5" fmla="*/ 136527 w 146733"/>
              <a:gd name="connsiteY5" fmla="*/ 92080 h 257193"/>
              <a:gd name="connsiteX6" fmla="*/ 95252 w 146733"/>
              <a:gd name="connsiteY6" fmla="*/ 53980 h 257193"/>
              <a:gd name="connsiteX7" fmla="*/ 2 w 146733"/>
              <a:gd name="connsiteY7" fmla="*/ 5 h 257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733" h="257193">
                <a:moveTo>
                  <a:pt x="2" y="5"/>
                </a:moveTo>
                <a:cubicBezTo>
                  <a:pt x="531" y="534"/>
                  <a:pt x="74085" y="35988"/>
                  <a:pt x="98427" y="57155"/>
                </a:cubicBezTo>
                <a:cubicBezTo>
                  <a:pt x="122769" y="78322"/>
                  <a:pt x="141290" y="119597"/>
                  <a:pt x="146052" y="127005"/>
                </a:cubicBezTo>
                <a:cubicBezTo>
                  <a:pt x="150815" y="134413"/>
                  <a:pt x="129119" y="79909"/>
                  <a:pt x="127002" y="101605"/>
                </a:cubicBezTo>
                <a:cubicBezTo>
                  <a:pt x="124885" y="123301"/>
                  <a:pt x="131765" y="258767"/>
                  <a:pt x="133352" y="257180"/>
                </a:cubicBezTo>
                <a:cubicBezTo>
                  <a:pt x="134939" y="255593"/>
                  <a:pt x="142877" y="125947"/>
                  <a:pt x="136527" y="92080"/>
                </a:cubicBezTo>
                <a:cubicBezTo>
                  <a:pt x="130177" y="58213"/>
                  <a:pt x="112714" y="67738"/>
                  <a:pt x="95252" y="53980"/>
                </a:cubicBezTo>
                <a:cubicBezTo>
                  <a:pt x="77790" y="40222"/>
                  <a:pt x="-527" y="-524"/>
                  <a:pt x="2" y="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635BB2C6-9D3B-0BA0-BCDE-EA26B4DDC9B9}"/>
              </a:ext>
            </a:extLst>
          </p:cNvPr>
          <p:cNvSpPr/>
          <p:nvPr/>
        </p:nvSpPr>
        <p:spPr>
          <a:xfrm>
            <a:off x="8010525" y="6305462"/>
            <a:ext cx="118215" cy="181084"/>
          </a:xfrm>
          <a:custGeom>
            <a:avLst/>
            <a:gdLst>
              <a:gd name="connsiteX0" fmla="*/ 95250 w 118215"/>
              <a:gd name="connsiteY0" fmla="*/ 88 h 181084"/>
              <a:gd name="connsiteX1" fmla="*/ 117475 w 118215"/>
              <a:gd name="connsiteY1" fmla="*/ 104863 h 181084"/>
              <a:gd name="connsiteX2" fmla="*/ 101600 w 118215"/>
              <a:gd name="connsiteY2" fmla="*/ 130263 h 181084"/>
              <a:gd name="connsiteX3" fmla="*/ 0 w 118215"/>
              <a:gd name="connsiteY3" fmla="*/ 181063 h 181084"/>
              <a:gd name="connsiteX4" fmla="*/ 101600 w 118215"/>
              <a:gd name="connsiteY4" fmla="*/ 123913 h 181084"/>
              <a:gd name="connsiteX5" fmla="*/ 92075 w 118215"/>
              <a:gd name="connsiteY5" fmla="*/ 82638 h 181084"/>
              <a:gd name="connsiteX6" fmla="*/ 66675 w 118215"/>
              <a:gd name="connsiteY6" fmla="*/ 41363 h 181084"/>
              <a:gd name="connsiteX7" fmla="*/ 104775 w 118215"/>
              <a:gd name="connsiteY7" fmla="*/ 85813 h 181084"/>
              <a:gd name="connsiteX8" fmla="*/ 95250 w 118215"/>
              <a:gd name="connsiteY8" fmla="*/ 88 h 18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15" h="181084">
                <a:moveTo>
                  <a:pt x="95250" y="88"/>
                </a:moveTo>
                <a:cubicBezTo>
                  <a:pt x="97367" y="3263"/>
                  <a:pt x="116417" y="83167"/>
                  <a:pt x="117475" y="104863"/>
                </a:cubicBezTo>
                <a:cubicBezTo>
                  <a:pt x="118533" y="126559"/>
                  <a:pt x="121179" y="117563"/>
                  <a:pt x="101600" y="130263"/>
                </a:cubicBezTo>
                <a:cubicBezTo>
                  <a:pt x="82021" y="142963"/>
                  <a:pt x="0" y="182121"/>
                  <a:pt x="0" y="181063"/>
                </a:cubicBezTo>
                <a:cubicBezTo>
                  <a:pt x="0" y="180005"/>
                  <a:pt x="86254" y="140317"/>
                  <a:pt x="101600" y="123913"/>
                </a:cubicBezTo>
                <a:cubicBezTo>
                  <a:pt x="116946" y="107509"/>
                  <a:pt x="97896" y="96396"/>
                  <a:pt x="92075" y="82638"/>
                </a:cubicBezTo>
                <a:cubicBezTo>
                  <a:pt x="86254" y="68880"/>
                  <a:pt x="64558" y="40834"/>
                  <a:pt x="66675" y="41363"/>
                </a:cubicBezTo>
                <a:cubicBezTo>
                  <a:pt x="68792" y="41892"/>
                  <a:pt x="97896" y="91105"/>
                  <a:pt x="104775" y="85813"/>
                </a:cubicBezTo>
                <a:cubicBezTo>
                  <a:pt x="111654" y="80521"/>
                  <a:pt x="93133" y="-3087"/>
                  <a:pt x="95250" y="8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8CF81571-764F-C49A-216E-B11C77F1A6E5}"/>
              </a:ext>
            </a:extLst>
          </p:cNvPr>
          <p:cNvSpPr/>
          <p:nvPr/>
        </p:nvSpPr>
        <p:spPr>
          <a:xfrm>
            <a:off x="7866696" y="6512228"/>
            <a:ext cx="45600" cy="272444"/>
          </a:xfrm>
          <a:custGeom>
            <a:avLst/>
            <a:gdLst>
              <a:gd name="connsiteX0" fmla="*/ 45404 w 45600"/>
              <a:gd name="connsiteY0" fmla="*/ 2872 h 272444"/>
              <a:gd name="connsiteX1" fmla="*/ 954 w 45600"/>
              <a:gd name="connsiteY1" fmla="*/ 269572 h 272444"/>
              <a:gd name="connsiteX2" fmla="*/ 16829 w 45600"/>
              <a:gd name="connsiteY2" fmla="*/ 136222 h 272444"/>
              <a:gd name="connsiteX3" fmla="*/ 45404 w 45600"/>
              <a:gd name="connsiteY3" fmla="*/ 2872 h 27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00" h="272444">
                <a:moveTo>
                  <a:pt x="45404" y="2872"/>
                </a:moveTo>
                <a:cubicBezTo>
                  <a:pt x="42758" y="25097"/>
                  <a:pt x="5716" y="247347"/>
                  <a:pt x="954" y="269572"/>
                </a:cubicBezTo>
                <a:cubicBezTo>
                  <a:pt x="-3809" y="291797"/>
                  <a:pt x="10479" y="179084"/>
                  <a:pt x="16829" y="136222"/>
                </a:cubicBezTo>
                <a:cubicBezTo>
                  <a:pt x="23179" y="93360"/>
                  <a:pt x="48050" y="-19353"/>
                  <a:pt x="45404" y="287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5E38E30E-1401-CFA7-A46E-CB98D16275C7}"/>
              </a:ext>
            </a:extLst>
          </p:cNvPr>
          <p:cNvSpPr/>
          <p:nvPr/>
        </p:nvSpPr>
        <p:spPr>
          <a:xfrm>
            <a:off x="7423062" y="6443861"/>
            <a:ext cx="197792" cy="55383"/>
          </a:xfrm>
          <a:custGeom>
            <a:avLst/>
            <a:gdLst>
              <a:gd name="connsiteX0" fmla="*/ 88 w 197792"/>
              <a:gd name="connsiteY0" fmla="*/ 55364 h 55383"/>
              <a:gd name="connsiteX1" fmla="*/ 142963 w 197792"/>
              <a:gd name="connsiteY1" fmla="*/ 7739 h 55383"/>
              <a:gd name="connsiteX2" fmla="*/ 196938 w 197792"/>
              <a:gd name="connsiteY2" fmla="*/ 10914 h 55383"/>
              <a:gd name="connsiteX3" fmla="*/ 165188 w 197792"/>
              <a:gd name="connsiteY3" fmla="*/ 1389 h 55383"/>
              <a:gd name="connsiteX4" fmla="*/ 88 w 197792"/>
              <a:gd name="connsiteY4" fmla="*/ 55364 h 5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92" h="55383">
                <a:moveTo>
                  <a:pt x="88" y="55364"/>
                </a:moveTo>
                <a:cubicBezTo>
                  <a:pt x="-3616" y="56422"/>
                  <a:pt x="110155" y="15147"/>
                  <a:pt x="142963" y="7739"/>
                </a:cubicBezTo>
                <a:cubicBezTo>
                  <a:pt x="175771" y="331"/>
                  <a:pt x="193234" y="11972"/>
                  <a:pt x="196938" y="10914"/>
                </a:cubicBezTo>
                <a:cubicBezTo>
                  <a:pt x="200642" y="9856"/>
                  <a:pt x="192705" y="-4432"/>
                  <a:pt x="165188" y="1389"/>
                </a:cubicBezTo>
                <a:cubicBezTo>
                  <a:pt x="137671" y="7210"/>
                  <a:pt x="3792" y="54306"/>
                  <a:pt x="88" y="553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DDF70B7E-650C-B224-BE1C-9C0C80CB0FF6}"/>
              </a:ext>
            </a:extLst>
          </p:cNvPr>
          <p:cNvSpPr/>
          <p:nvPr/>
        </p:nvSpPr>
        <p:spPr>
          <a:xfrm>
            <a:off x="7921621" y="6492872"/>
            <a:ext cx="55831" cy="180981"/>
          </a:xfrm>
          <a:custGeom>
            <a:avLst/>
            <a:gdLst>
              <a:gd name="connsiteX0" fmla="*/ 41279 w 55831"/>
              <a:gd name="connsiteY0" fmla="*/ 3 h 180981"/>
              <a:gd name="connsiteX1" fmla="*/ 50804 w 55831"/>
              <a:gd name="connsiteY1" fmla="*/ 98428 h 180981"/>
              <a:gd name="connsiteX2" fmla="*/ 4 w 55831"/>
              <a:gd name="connsiteY2" fmla="*/ 180978 h 180981"/>
              <a:gd name="connsiteX3" fmla="*/ 53979 w 55831"/>
              <a:gd name="connsiteY3" fmla="*/ 101603 h 180981"/>
              <a:gd name="connsiteX4" fmla="*/ 41279 w 55831"/>
              <a:gd name="connsiteY4" fmla="*/ 3 h 18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31" h="180981">
                <a:moveTo>
                  <a:pt x="41279" y="3"/>
                </a:moveTo>
                <a:cubicBezTo>
                  <a:pt x="40750" y="-526"/>
                  <a:pt x="57683" y="68266"/>
                  <a:pt x="50804" y="98428"/>
                </a:cubicBezTo>
                <a:cubicBezTo>
                  <a:pt x="43925" y="128590"/>
                  <a:pt x="-525" y="180449"/>
                  <a:pt x="4" y="180978"/>
                </a:cubicBezTo>
                <a:cubicBezTo>
                  <a:pt x="533" y="181507"/>
                  <a:pt x="46042" y="126474"/>
                  <a:pt x="53979" y="101603"/>
                </a:cubicBezTo>
                <a:cubicBezTo>
                  <a:pt x="61916" y="76732"/>
                  <a:pt x="41808" y="532"/>
                  <a:pt x="41279" y="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7E59338E-F258-52FA-C0FC-2C57863855D1}"/>
              </a:ext>
            </a:extLst>
          </p:cNvPr>
          <p:cNvSpPr/>
          <p:nvPr/>
        </p:nvSpPr>
        <p:spPr>
          <a:xfrm>
            <a:off x="8156531" y="6340459"/>
            <a:ext cx="47936" cy="228645"/>
          </a:xfrm>
          <a:custGeom>
            <a:avLst/>
            <a:gdLst>
              <a:gd name="connsiteX0" fmla="*/ 44 w 47936"/>
              <a:gd name="connsiteY0" fmla="*/ 16 h 228645"/>
              <a:gd name="connsiteX1" fmla="*/ 25444 w 47936"/>
              <a:gd name="connsiteY1" fmla="*/ 136541 h 228645"/>
              <a:gd name="connsiteX2" fmla="*/ 25444 w 47936"/>
              <a:gd name="connsiteY2" fmla="*/ 161941 h 228645"/>
              <a:gd name="connsiteX3" fmla="*/ 47669 w 47936"/>
              <a:gd name="connsiteY3" fmla="*/ 104791 h 228645"/>
              <a:gd name="connsiteX4" fmla="*/ 38144 w 47936"/>
              <a:gd name="connsiteY4" fmla="*/ 180991 h 228645"/>
              <a:gd name="connsiteX5" fmla="*/ 44494 w 47936"/>
              <a:gd name="connsiteY5" fmla="*/ 228616 h 228645"/>
              <a:gd name="connsiteX6" fmla="*/ 44494 w 47936"/>
              <a:gd name="connsiteY6" fmla="*/ 174641 h 228645"/>
              <a:gd name="connsiteX7" fmla="*/ 31794 w 47936"/>
              <a:gd name="connsiteY7" fmla="*/ 101616 h 228645"/>
              <a:gd name="connsiteX8" fmla="*/ 19094 w 47936"/>
              <a:gd name="connsiteY8" fmla="*/ 146066 h 228645"/>
              <a:gd name="connsiteX9" fmla="*/ 44 w 47936"/>
              <a:gd name="connsiteY9" fmla="*/ 16 h 22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936" h="228645">
                <a:moveTo>
                  <a:pt x="44" y="16"/>
                </a:moveTo>
                <a:cubicBezTo>
                  <a:pt x="1102" y="-1572"/>
                  <a:pt x="21211" y="109554"/>
                  <a:pt x="25444" y="136541"/>
                </a:cubicBezTo>
                <a:cubicBezTo>
                  <a:pt x="29677" y="163529"/>
                  <a:pt x="21740" y="167233"/>
                  <a:pt x="25444" y="161941"/>
                </a:cubicBezTo>
                <a:cubicBezTo>
                  <a:pt x="29148" y="156649"/>
                  <a:pt x="45552" y="101616"/>
                  <a:pt x="47669" y="104791"/>
                </a:cubicBezTo>
                <a:cubicBezTo>
                  <a:pt x="49786" y="107966"/>
                  <a:pt x="38673" y="160354"/>
                  <a:pt x="38144" y="180991"/>
                </a:cubicBezTo>
                <a:cubicBezTo>
                  <a:pt x="37615" y="201628"/>
                  <a:pt x="43436" y="229674"/>
                  <a:pt x="44494" y="228616"/>
                </a:cubicBezTo>
                <a:cubicBezTo>
                  <a:pt x="45552" y="227558"/>
                  <a:pt x="46611" y="195808"/>
                  <a:pt x="44494" y="174641"/>
                </a:cubicBezTo>
                <a:cubicBezTo>
                  <a:pt x="42377" y="153474"/>
                  <a:pt x="36027" y="106378"/>
                  <a:pt x="31794" y="101616"/>
                </a:cubicBezTo>
                <a:cubicBezTo>
                  <a:pt x="27561" y="96854"/>
                  <a:pt x="21211" y="158766"/>
                  <a:pt x="19094" y="146066"/>
                </a:cubicBezTo>
                <a:cubicBezTo>
                  <a:pt x="16977" y="133366"/>
                  <a:pt x="-1014" y="1604"/>
                  <a:pt x="44" y="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A806D61C-6392-A967-1F3E-30D4DC87CF9D}"/>
              </a:ext>
            </a:extLst>
          </p:cNvPr>
          <p:cNvSpPr/>
          <p:nvPr/>
        </p:nvSpPr>
        <p:spPr>
          <a:xfrm>
            <a:off x="7397396" y="6708602"/>
            <a:ext cx="95607" cy="315034"/>
          </a:xfrm>
          <a:custGeom>
            <a:avLst/>
            <a:gdLst>
              <a:gd name="connsiteX0" fmla="*/ 95604 w 95607"/>
              <a:gd name="connsiteY0" fmla="*/ 173 h 315034"/>
              <a:gd name="connsiteX1" fmla="*/ 6704 w 95607"/>
              <a:gd name="connsiteY1" fmla="*/ 225598 h 315034"/>
              <a:gd name="connsiteX2" fmla="*/ 6704 w 95607"/>
              <a:gd name="connsiteY2" fmla="*/ 314498 h 315034"/>
              <a:gd name="connsiteX3" fmla="*/ 9879 w 95607"/>
              <a:gd name="connsiteY3" fmla="*/ 190673 h 315034"/>
              <a:gd name="connsiteX4" fmla="*/ 95604 w 95607"/>
              <a:gd name="connsiteY4" fmla="*/ 173 h 31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07" h="315034">
                <a:moveTo>
                  <a:pt x="95604" y="173"/>
                </a:moveTo>
                <a:cubicBezTo>
                  <a:pt x="95075" y="5994"/>
                  <a:pt x="21521" y="173211"/>
                  <a:pt x="6704" y="225598"/>
                </a:cubicBezTo>
                <a:cubicBezTo>
                  <a:pt x="-8113" y="277985"/>
                  <a:pt x="6175" y="320319"/>
                  <a:pt x="6704" y="314498"/>
                </a:cubicBezTo>
                <a:cubicBezTo>
                  <a:pt x="7233" y="308677"/>
                  <a:pt x="-9700" y="244648"/>
                  <a:pt x="9879" y="190673"/>
                </a:cubicBezTo>
                <a:cubicBezTo>
                  <a:pt x="29458" y="136698"/>
                  <a:pt x="96133" y="-5648"/>
                  <a:pt x="95604" y="17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985DD82F-83E6-EEF0-6310-48D512F20A03}"/>
              </a:ext>
            </a:extLst>
          </p:cNvPr>
          <p:cNvSpPr/>
          <p:nvPr/>
        </p:nvSpPr>
        <p:spPr>
          <a:xfrm>
            <a:off x="8175368" y="6394450"/>
            <a:ext cx="129405" cy="486614"/>
          </a:xfrm>
          <a:custGeom>
            <a:avLst/>
            <a:gdLst>
              <a:gd name="connsiteX0" fmla="*/ 79632 w 129405"/>
              <a:gd name="connsiteY0" fmla="*/ 0 h 486614"/>
              <a:gd name="connsiteX1" fmla="*/ 114557 w 129405"/>
              <a:gd name="connsiteY1" fmla="*/ 146050 h 486614"/>
              <a:gd name="connsiteX2" fmla="*/ 95507 w 129405"/>
              <a:gd name="connsiteY2" fmla="*/ 254000 h 486614"/>
              <a:gd name="connsiteX3" fmla="*/ 117732 w 129405"/>
              <a:gd name="connsiteY3" fmla="*/ 212725 h 486614"/>
              <a:gd name="connsiteX4" fmla="*/ 92332 w 129405"/>
              <a:gd name="connsiteY4" fmla="*/ 349250 h 486614"/>
              <a:gd name="connsiteX5" fmla="*/ 257 w 129405"/>
              <a:gd name="connsiteY5" fmla="*/ 485775 h 486614"/>
              <a:gd name="connsiteX6" fmla="*/ 124082 w 129405"/>
              <a:gd name="connsiteY6" fmla="*/ 282575 h 486614"/>
              <a:gd name="connsiteX7" fmla="*/ 108207 w 129405"/>
              <a:gd name="connsiteY7" fmla="*/ 187325 h 486614"/>
              <a:gd name="connsiteX8" fmla="*/ 120907 w 129405"/>
              <a:gd name="connsiteY8" fmla="*/ 146050 h 486614"/>
              <a:gd name="connsiteX9" fmla="*/ 79632 w 129405"/>
              <a:gd name="connsiteY9" fmla="*/ 0 h 48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405" h="486614">
                <a:moveTo>
                  <a:pt x="79632" y="0"/>
                </a:moveTo>
                <a:cubicBezTo>
                  <a:pt x="78574" y="0"/>
                  <a:pt x="111911" y="103717"/>
                  <a:pt x="114557" y="146050"/>
                </a:cubicBezTo>
                <a:cubicBezTo>
                  <a:pt x="117203" y="188383"/>
                  <a:pt x="94978" y="242888"/>
                  <a:pt x="95507" y="254000"/>
                </a:cubicBezTo>
                <a:cubicBezTo>
                  <a:pt x="96036" y="265112"/>
                  <a:pt x="118261" y="196850"/>
                  <a:pt x="117732" y="212725"/>
                </a:cubicBezTo>
                <a:cubicBezTo>
                  <a:pt x="117203" y="228600"/>
                  <a:pt x="111911" y="303742"/>
                  <a:pt x="92332" y="349250"/>
                </a:cubicBezTo>
                <a:cubicBezTo>
                  <a:pt x="72753" y="394758"/>
                  <a:pt x="-5035" y="496888"/>
                  <a:pt x="257" y="485775"/>
                </a:cubicBezTo>
                <a:cubicBezTo>
                  <a:pt x="5549" y="474663"/>
                  <a:pt x="106090" y="332317"/>
                  <a:pt x="124082" y="282575"/>
                </a:cubicBezTo>
                <a:cubicBezTo>
                  <a:pt x="142074" y="232833"/>
                  <a:pt x="108736" y="210079"/>
                  <a:pt x="108207" y="187325"/>
                </a:cubicBezTo>
                <a:cubicBezTo>
                  <a:pt x="107678" y="164571"/>
                  <a:pt x="123024" y="174096"/>
                  <a:pt x="120907" y="146050"/>
                </a:cubicBezTo>
                <a:cubicBezTo>
                  <a:pt x="118790" y="118004"/>
                  <a:pt x="80690" y="0"/>
                  <a:pt x="7963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981303DB-5E34-11B8-30AD-6AA795B52FFC}"/>
              </a:ext>
            </a:extLst>
          </p:cNvPr>
          <p:cNvSpPr/>
          <p:nvPr/>
        </p:nvSpPr>
        <p:spPr>
          <a:xfrm>
            <a:off x="8282967" y="6365005"/>
            <a:ext cx="168756" cy="366262"/>
          </a:xfrm>
          <a:custGeom>
            <a:avLst/>
            <a:gdLst>
              <a:gd name="connsiteX0" fmla="*/ 608 w 168756"/>
              <a:gd name="connsiteY0" fmla="*/ 870 h 366262"/>
              <a:gd name="connsiteX1" fmla="*/ 89508 w 168756"/>
              <a:gd name="connsiteY1" fmla="*/ 86595 h 366262"/>
              <a:gd name="connsiteX2" fmla="*/ 149833 w 168756"/>
              <a:gd name="connsiteY2" fmla="*/ 191370 h 366262"/>
              <a:gd name="connsiteX3" fmla="*/ 146658 w 168756"/>
              <a:gd name="connsiteY3" fmla="*/ 267570 h 366262"/>
              <a:gd name="connsiteX4" fmla="*/ 111733 w 168756"/>
              <a:gd name="connsiteY4" fmla="*/ 365995 h 366262"/>
              <a:gd name="connsiteX5" fmla="*/ 165708 w 168756"/>
              <a:gd name="connsiteY5" fmla="*/ 235820 h 366262"/>
              <a:gd name="connsiteX6" fmla="*/ 159358 w 168756"/>
              <a:gd name="connsiteY6" fmla="*/ 181845 h 366262"/>
              <a:gd name="connsiteX7" fmla="*/ 137133 w 168756"/>
              <a:gd name="connsiteY7" fmla="*/ 140570 h 366262"/>
              <a:gd name="connsiteX8" fmla="*/ 608 w 168756"/>
              <a:gd name="connsiteY8" fmla="*/ 870 h 36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56" h="366262">
                <a:moveTo>
                  <a:pt x="608" y="870"/>
                </a:moveTo>
                <a:cubicBezTo>
                  <a:pt x="-7330" y="-8126"/>
                  <a:pt x="64637" y="54845"/>
                  <a:pt x="89508" y="86595"/>
                </a:cubicBezTo>
                <a:cubicBezTo>
                  <a:pt x="114379" y="118345"/>
                  <a:pt x="140308" y="161208"/>
                  <a:pt x="149833" y="191370"/>
                </a:cubicBezTo>
                <a:cubicBezTo>
                  <a:pt x="159358" y="221532"/>
                  <a:pt x="153008" y="238466"/>
                  <a:pt x="146658" y="267570"/>
                </a:cubicBezTo>
                <a:cubicBezTo>
                  <a:pt x="140308" y="296674"/>
                  <a:pt x="108558" y="371287"/>
                  <a:pt x="111733" y="365995"/>
                </a:cubicBezTo>
                <a:cubicBezTo>
                  <a:pt x="114908" y="360703"/>
                  <a:pt x="157771" y="266512"/>
                  <a:pt x="165708" y="235820"/>
                </a:cubicBezTo>
                <a:cubicBezTo>
                  <a:pt x="173645" y="205128"/>
                  <a:pt x="164120" y="197720"/>
                  <a:pt x="159358" y="181845"/>
                </a:cubicBezTo>
                <a:cubicBezTo>
                  <a:pt x="154596" y="165970"/>
                  <a:pt x="158300" y="168087"/>
                  <a:pt x="137133" y="140570"/>
                </a:cubicBezTo>
                <a:cubicBezTo>
                  <a:pt x="115966" y="113053"/>
                  <a:pt x="8546" y="9866"/>
                  <a:pt x="608" y="8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1B9BCB33-EB81-9446-3B4F-9801E5CEF15E}"/>
              </a:ext>
            </a:extLst>
          </p:cNvPr>
          <p:cNvSpPr/>
          <p:nvPr/>
        </p:nvSpPr>
        <p:spPr>
          <a:xfrm>
            <a:off x="8350077" y="6448367"/>
            <a:ext cx="28917" cy="358903"/>
          </a:xfrm>
          <a:custGeom>
            <a:avLst/>
            <a:gdLst>
              <a:gd name="connsiteX0" fmla="*/ 173 w 28917"/>
              <a:gd name="connsiteY0" fmla="*/ 58 h 358903"/>
              <a:gd name="connsiteX1" fmla="*/ 16048 w 28917"/>
              <a:gd name="connsiteY1" fmla="*/ 196908 h 358903"/>
              <a:gd name="connsiteX2" fmla="*/ 173 w 28917"/>
              <a:gd name="connsiteY2" fmla="*/ 358833 h 358903"/>
              <a:gd name="connsiteX3" fmla="*/ 28748 w 28917"/>
              <a:gd name="connsiteY3" fmla="*/ 177858 h 358903"/>
              <a:gd name="connsiteX4" fmla="*/ 173 w 28917"/>
              <a:gd name="connsiteY4" fmla="*/ 58 h 35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17" h="358903">
                <a:moveTo>
                  <a:pt x="173" y="58"/>
                </a:moveTo>
                <a:cubicBezTo>
                  <a:pt x="-1944" y="3233"/>
                  <a:pt x="16048" y="137112"/>
                  <a:pt x="16048" y="196908"/>
                </a:cubicBezTo>
                <a:cubicBezTo>
                  <a:pt x="16048" y="256704"/>
                  <a:pt x="-1944" y="362008"/>
                  <a:pt x="173" y="358833"/>
                </a:cubicBezTo>
                <a:cubicBezTo>
                  <a:pt x="2290" y="355658"/>
                  <a:pt x="26102" y="232362"/>
                  <a:pt x="28748" y="177858"/>
                </a:cubicBezTo>
                <a:cubicBezTo>
                  <a:pt x="31394" y="123354"/>
                  <a:pt x="2290" y="-3117"/>
                  <a:pt x="173" y="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4220E219-75BF-C200-F7B7-3726E047B9CB}"/>
              </a:ext>
            </a:extLst>
          </p:cNvPr>
          <p:cNvSpPr/>
          <p:nvPr/>
        </p:nvSpPr>
        <p:spPr>
          <a:xfrm>
            <a:off x="8229599" y="6654766"/>
            <a:ext cx="159150" cy="431873"/>
          </a:xfrm>
          <a:custGeom>
            <a:avLst/>
            <a:gdLst>
              <a:gd name="connsiteX0" fmla="*/ 158751 w 159150"/>
              <a:gd name="connsiteY0" fmla="*/ 34 h 431873"/>
              <a:gd name="connsiteX1" fmla="*/ 133351 w 159150"/>
              <a:gd name="connsiteY1" fmla="*/ 231809 h 431873"/>
              <a:gd name="connsiteX2" fmla="*/ 1 w 159150"/>
              <a:gd name="connsiteY2" fmla="*/ 431834 h 431873"/>
              <a:gd name="connsiteX3" fmla="*/ 136526 w 159150"/>
              <a:gd name="connsiteY3" fmla="*/ 215934 h 431873"/>
              <a:gd name="connsiteX4" fmla="*/ 158751 w 159150"/>
              <a:gd name="connsiteY4" fmla="*/ 34 h 4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150" h="431873">
                <a:moveTo>
                  <a:pt x="158751" y="34"/>
                </a:moveTo>
                <a:cubicBezTo>
                  <a:pt x="158222" y="2680"/>
                  <a:pt x="159809" y="159842"/>
                  <a:pt x="133351" y="231809"/>
                </a:cubicBezTo>
                <a:cubicBezTo>
                  <a:pt x="106893" y="303776"/>
                  <a:pt x="-528" y="434480"/>
                  <a:pt x="1" y="431834"/>
                </a:cubicBezTo>
                <a:cubicBezTo>
                  <a:pt x="530" y="429188"/>
                  <a:pt x="110597" y="285784"/>
                  <a:pt x="136526" y="215934"/>
                </a:cubicBezTo>
                <a:cubicBezTo>
                  <a:pt x="162455" y="146084"/>
                  <a:pt x="159280" y="-2612"/>
                  <a:pt x="158751" y="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F5FCBC35-57EE-44B1-F6B4-CA2970C736D5}"/>
              </a:ext>
            </a:extLst>
          </p:cNvPr>
          <p:cNvSpPr/>
          <p:nvPr/>
        </p:nvSpPr>
        <p:spPr>
          <a:xfrm>
            <a:off x="8380002" y="6600405"/>
            <a:ext cx="27409" cy="274624"/>
          </a:xfrm>
          <a:custGeom>
            <a:avLst/>
            <a:gdLst>
              <a:gd name="connsiteX0" fmla="*/ 27398 w 27409"/>
              <a:gd name="connsiteY0" fmla="*/ 420 h 274624"/>
              <a:gd name="connsiteX1" fmla="*/ 5173 w 27409"/>
              <a:gd name="connsiteY1" fmla="*/ 263945 h 274624"/>
              <a:gd name="connsiteX2" fmla="*/ 1998 w 27409"/>
              <a:gd name="connsiteY2" fmla="*/ 203620 h 274624"/>
              <a:gd name="connsiteX3" fmla="*/ 27398 w 27409"/>
              <a:gd name="connsiteY3" fmla="*/ 420 h 27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09" h="274624">
                <a:moveTo>
                  <a:pt x="27398" y="420"/>
                </a:moveTo>
                <a:cubicBezTo>
                  <a:pt x="27927" y="10474"/>
                  <a:pt x="9406" y="230078"/>
                  <a:pt x="5173" y="263945"/>
                </a:cubicBezTo>
                <a:cubicBezTo>
                  <a:pt x="940" y="297812"/>
                  <a:pt x="-2235" y="243837"/>
                  <a:pt x="1998" y="203620"/>
                </a:cubicBezTo>
                <a:cubicBezTo>
                  <a:pt x="6231" y="163403"/>
                  <a:pt x="26869" y="-9634"/>
                  <a:pt x="27398" y="4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7340C06F-70D0-9BA8-F190-FB65E7E97B39}"/>
              </a:ext>
            </a:extLst>
          </p:cNvPr>
          <p:cNvSpPr/>
          <p:nvPr/>
        </p:nvSpPr>
        <p:spPr>
          <a:xfrm>
            <a:off x="7575549" y="6892880"/>
            <a:ext cx="298454" cy="1089101"/>
          </a:xfrm>
          <a:custGeom>
            <a:avLst/>
            <a:gdLst>
              <a:gd name="connsiteX0" fmla="*/ 298451 w 298454"/>
              <a:gd name="connsiteY0" fmla="*/ 45 h 1089101"/>
              <a:gd name="connsiteX1" fmla="*/ 180976 w 298454"/>
              <a:gd name="connsiteY1" fmla="*/ 492170 h 1089101"/>
              <a:gd name="connsiteX2" fmla="*/ 1 w 298454"/>
              <a:gd name="connsiteY2" fmla="*/ 1089070 h 1089101"/>
              <a:gd name="connsiteX3" fmla="*/ 177801 w 298454"/>
              <a:gd name="connsiteY3" fmla="*/ 466770 h 1089101"/>
              <a:gd name="connsiteX4" fmla="*/ 298451 w 298454"/>
              <a:gd name="connsiteY4" fmla="*/ 45 h 108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454" h="1089101">
                <a:moveTo>
                  <a:pt x="298451" y="45"/>
                </a:moveTo>
                <a:cubicBezTo>
                  <a:pt x="298980" y="4278"/>
                  <a:pt x="230718" y="310666"/>
                  <a:pt x="180976" y="492170"/>
                </a:cubicBezTo>
                <a:cubicBezTo>
                  <a:pt x="131234" y="673674"/>
                  <a:pt x="530" y="1093303"/>
                  <a:pt x="1" y="1089070"/>
                </a:cubicBezTo>
                <a:cubicBezTo>
                  <a:pt x="-528" y="1084837"/>
                  <a:pt x="128589" y="644041"/>
                  <a:pt x="177801" y="466770"/>
                </a:cubicBezTo>
                <a:cubicBezTo>
                  <a:pt x="227013" y="289499"/>
                  <a:pt x="297922" y="-4188"/>
                  <a:pt x="298451" y="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69739664-5B80-07FC-D970-67B184A65D2B}"/>
              </a:ext>
            </a:extLst>
          </p:cNvPr>
          <p:cNvSpPr/>
          <p:nvPr/>
        </p:nvSpPr>
        <p:spPr>
          <a:xfrm>
            <a:off x="7656625" y="7027283"/>
            <a:ext cx="615975" cy="1116485"/>
          </a:xfrm>
          <a:custGeom>
            <a:avLst/>
            <a:gdLst>
              <a:gd name="connsiteX0" fmla="*/ 566625 w 615975"/>
              <a:gd name="connsiteY0" fmla="*/ 97417 h 1116485"/>
              <a:gd name="connsiteX1" fmla="*/ 195150 w 615975"/>
              <a:gd name="connsiteY1" fmla="*/ 754642 h 1116485"/>
              <a:gd name="connsiteX2" fmla="*/ 1475 w 615975"/>
              <a:gd name="connsiteY2" fmla="*/ 1113417 h 1116485"/>
              <a:gd name="connsiteX3" fmla="*/ 290400 w 615975"/>
              <a:gd name="connsiteY3" fmla="*/ 564142 h 1116485"/>
              <a:gd name="connsiteX4" fmla="*/ 582500 w 615975"/>
              <a:gd name="connsiteY4" fmla="*/ 49792 h 1116485"/>
              <a:gd name="connsiteX5" fmla="*/ 566625 w 615975"/>
              <a:gd name="connsiteY5" fmla="*/ 97417 h 111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975" h="1116485">
                <a:moveTo>
                  <a:pt x="566625" y="97417"/>
                </a:moveTo>
                <a:cubicBezTo>
                  <a:pt x="502067" y="214892"/>
                  <a:pt x="289342" y="585309"/>
                  <a:pt x="195150" y="754642"/>
                </a:cubicBezTo>
                <a:cubicBezTo>
                  <a:pt x="100958" y="923975"/>
                  <a:pt x="-14400" y="1145167"/>
                  <a:pt x="1475" y="1113417"/>
                </a:cubicBezTo>
                <a:cubicBezTo>
                  <a:pt x="17350" y="1081667"/>
                  <a:pt x="193562" y="741413"/>
                  <a:pt x="290400" y="564142"/>
                </a:cubicBezTo>
                <a:cubicBezTo>
                  <a:pt x="387237" y="386871"/>
                  <a:pt x="536992" y="124934"/>
                  <a:pt x="582500" y="49792"/>
                </a:cubicBezTo>
                <a:cubicBezTo>
                  <a:pt x="628008" y="-25350"/>
                  <a:pt x="631183" y="-20058"/>
                  <a:pt x="566625" y="9741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FA7E447F-8CCD-0FF5-77B0-8B8DFB74360B}"/>
              </a:ext>
            </a:extLst>
          </p:cNvPr>
          <p:cNvSpPr/>
          <p:nvPr/>
        </p:nvSpPr>
        <p:spPr>
          <a:xfrm>
            <a:off x="7869243" y="6900684"/>
            <a:ext cx="100662" cy="496214"/>
          </a:xfrm>
          <a:custGeom>
            <a:avLst/>
            <a:gdLst>
              <a:gd name="connsiteX0" fmla="*/ 100007 w 100662"/>
              <a:gd name="connsiteY0" fmla="*/ 4941 h 496214"/>
              <a:gd name="connsiteX1" fmla="*/ 1582 w 100662"/>
              <a:gd name="connsiteY1" fmla="*/ 490716 h 496214"/>
              <a:gd name="connsiteX2" fmla="*/ 42857 w 100662"/>
              <a:gd name="connsiteY2" fmla="*/ 252591 h 496214"/>
              <a:gd name="connsiteX3" fmla="*/ 100007 w 100662"/>
              <a:gd name="connsiteY3" fmla="*/ 4941 h 4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662" h="496214">
                <a:moveTo>
                  <a:pt x="100007" y="4941"/>
                </a:moveTo>
                <a:cubicBezTo>
                  <a:pt x="93128" y="44628"/>
                  <a:pt x="11107" y="449441"/>
                  <a:pt x="1582" y="490716"/>
                </a:cubicBezTo>
                <a:cubicBezTo>
                  <a:pt x="-7943" y="531991"/>
                  <a:pt x="28040" y="329849"/>
                  <a:pt x="42857" y="252591"/>
                </a:cubicBezTo>
                <a:cubicBezTo>
                  <a:pt x="57674" y="175333"/>
                  <a:pt x="106886" y="-34746"/>
                  <a:pt x="100007" y="494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78C99421-1FBD-9931-4C98-0C7E9AAD20B4}"/>
              </a:ext>
            </a:extLst>
          </p:cNvPr>
          <p:cNvSpPr/>
          <p:nvPr/>
        </p:nvSpPr>
        <p:spPr>
          <a:xfrm>
            <a:off x="7759570" y="6997643"/>
            <a:ext cx="311838" cy="651004"/>
          </a:xfrm>
          <a:custGeom>
            <a:avLst/>
            <a:gdLst>
              <a:gd name="connsiteX0" fmla="*/ 311280 w 311838"/>
              <a:gd name="connsiteY0" fmla="*/ 57 h 651004"/>
              <a:gd name="connsiteX1" fmla="*/ 203330 w 311838"/>
              <a:gd name="connsiteY1" fmla="*/ 365182 h 651004"/>
              <a:gd name="connsiteX2" fmla="*/ 130 w 311838"/>
              <a:gd name="connsiteY2" fmla="*/ 650932 h 651004"/>
              <a:gd name="connsiteX3" fmla="*/ 235080 w 311838"/>
              <a:gd name="connsiteY3" fmla="*/ 339782 h 651004"/>
              <a:gd name="connsiteX4" fmla="*/ 311280 w 311838"/>
              <a:gd name="connsiteY4" fmla="*/ 57 h 65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838" h="651004">
                <a:moveTo>
                  <a:pt x="311280" y="57"/>
                </a:moveTo>
                <a:cubicBezTo>
                  <a:pt x="305988" y="4290"/>
                  <a:pt x="255188" y="256703"/>
                  <a:pt x="203330" y="365182"/>
                </a:cubicBezTo>
                <a:cubicBezTo>
                  <a:pt x="151472" y="473661"/>
                  <a:pt x="-5162" y="655165"/>
                  <a:pt x="130" y="650932"/>
                </a:cubicBezTo>
                <a:cubicBezTo>
                  <a:pt x="5422" y="646699"/>
                  <a:pt x="186397" y="451436"/>
                  <a:pt x="235080" y="339782"/>
                </a:cubicBezTo>
                <a:cubicBezTo>
                  <a:pt x="283763" y="228128"/>
                  <a:pt x="316572" y="-4176"/>
                  <a:pt x="311280" y="5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FBCF8531-C308-2F96-9D39-64C22B4C175F}"/>
              </a:ext>
            </a:extLst>
          </p:cNvPr>
          <p:cNvSpPr/>
          <p:nvPr/>
        </p:nvSpPr>
        <p:spPr>
          <a:xfrm>
            <a:off x="7044877" y="7265183"/>
            <a:ext cx="157118" cy="487334"/>
          </a:xfrm>
          <a:custGeom>
            <a:avLst/>
            <a:gdLst>
              <a:gd name="connsiteX0" fmla="*/ 156023 w 157118"/>
              <a:gd name="connsiteY0" fmla="*/ 5567 h 487334"/>
              <a:gd name="connsiteX1" fmla="*/ 29023 w 157118"/>
              <a:gd name="connsiteY1" fmla="*/ 367517 h 487334"/>
              <a:gd name="connsiteX2" fmla="*/ 3623 w 157118"/>
              <a:gd name="connsiteY2" fmla="*/ 478642 h 487334"/>
              <a:gd name="connsiteX3" fmla="*/ 86173 w 157118"/>
              <a:gd name="connsiteY3" fmla="*/ 170667 h 487334"/>
              <a:gd name="connsiteX4" fmla="*/ 156023 w 157118"/>
              <a:gd name="connsiteY4" fmla="*/ 5567 h 48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118" h="487334">
                <a:moveTo>
                  <a:pt x="156023" y="5567"/>
                </a:moveTo>
                <a:cubicBezTo>
                  <a:pt x="146498" y="38375"/>
                  <a:pt x="54423" y="288671"/>
                  <a:pt x="29023" y="367517"/>
                </a:cubicBezTo>
                <a:cubicBezTo>
                  <a:pt x="3623" y="446363"/>
                  <a:pt x="-5902" y="511450"/>
                  <a:pt x="3623" y="478642"/>
                </a:cubicBezTo>
                <a:cubicBezTo>
                  <a:pt x="13148" y="445834"/>
                  <a:pt x="61831" y="248984"/>
                  <a:pt x="86173" y="170667"/>
                </a:cubicBezTo>
                <a:cubicBezTo>
                  <a:pt x="110515" y="92350"/>
                  <a:pt x="165548" y="-27241"/>
                  <a:pt x="156023" y="556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8547D9C8-502B-C417-41C3-9437AABEB12E}"/>
              </a:ext>
            </a:extLst>
          </p:cNvPr>
          <p:cNvSpPr/>
          <p:nvPr/>
        </p:nvSpPr>
        <p:spPr>
          <a:xfrm>
            <a:off x="6546850" y="6680109"/>
            <a:ext cx="514350" cy="800262"/>
          </a:xfrm>
          <a:custGeom>
            <a:avLst/>
            <a:gdLst>
              <a:gd name="connsiteX0" fmla="*/ 514350 w 514350"/>
              <a:gd name="connsiteY0" fmla="*/ 91 h 800262"/>
              <a:gd name="connsiteX1" fmla="*/ 196850 w 514350"/>
              <a:gd name="connsiteY1" fmla="*/ 381091 h 800262"/>
              <a:gd name="connsiteX2" fmla="*/ 0 w 514350"/>
              <a:gd name="connsiteY2" fmla="*/ 800191 h 800262"/>
              <a:gd name="connsiteX3" fmla="*/ 196850 w 514350"/>
              <a:gd name="connsiteY3" fmla="*/ 349341 h 800262"/>
              <a:gd name="connsiteX4" fmla="*/ 514350 w 514350"/>
              <a:gd name="connsiteY4" fmla="*/ 91 h 80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0" h="800262">
                <a:moveTo>
                  <a:pt x="514350" y="91"/>
                </a:moveTo>
                <a:cubicBezTo>
                  <a:pt x="514350" y="5383"/>
                  <a:pt x="282575" y="247741"/>
                  <a:pt x="196850" y="381091"/>
                </a:cubicBezTo>
                <a:cubicBezTo>
                  <a:pt x="111125" y="514441"/>
                  <a:pt x="0" y="805483"/>
                  <a:pt x="0" y="800191"/>
                </a:cubicBezTo>
                <a:cubicBezTo>
                  <a:pt x="0" y="794899"/>
                  <a:pt x="112183" y="478987"/>
                  <a:pt x="196850" y="349341"/>
                </a:cubicBezTo>
                <a:cubicBezTo>
                  <a:pt x="281517" y="219695"/>
                  <a:pt x="514350" y="-5201"/>
                  <a:pt x="514350" y="9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5B0BFCE2-2526-5210-7E9E-A3A9A2E3645B}"/>
              </a:ext>
            </a:extLst>
          </p:cNvPr>
          <p:cNvSpPr/>
          <p:nvPr/>
        </p:nvSpPr>
        <p:spPr>
          <a:xfrm>
            <a:off x="6481191" y="7438995"/>
            <a:ext cx="103806" cy="431871"/>
          </a:xfrm>
          <a:custGeom>
            <a:avLst/>
            <a:gdLst>
              <a:gd name="connsiteX0" fmla="*/ 103759 w 103806"/>
              <a:gd name="connsiteY0" fmla="*/ 30 h 431871"/>
              <a:gd name="connsiteX1" fmla="*/ 21209 w 103806"/>
              <a:gd name="connsiteY1" fmla="*/ 238155 h 431871"/>
              <a:gd name="connsiteX2" fmla="*/ 14859 w 103806"/>
              <a:gd name="connsiteY2" fmla="*/ 431830 h 431871"/>
              <a:gd name="connsiteX3" fmla="*/ 5334 w 103806"/>
              <a:gd name="connsiteY3" fmla="*/ 222280 h 431871"/>
              <a:gd name="connsiteX4" fmla="*/ 8509 w 103806"/>
              <a:gd name="connsiteY4" fmla="*/ 254030 h 431871"/>
              <a:gd name="connsiteX5" fmla="*/ 103759 w 103806"/>
              <a:gd name="connsiteY5" fmla="*/ 30 h 43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806" h="431871">
                <a:moveTo>
                  <a:pt x="103759" y="30"/>
                </a:moveTo>
                <a:cubicBezTo>
                  <a:pt x="105876" y="-2616"/>
                  <a:pt x="36026" y="166188"/>
                  <a:pt x="21209" y="238155"/>
                </a:cubicBezTo>
                <a:cubicBezTo>
                  <a:pt x="6392" y="310122"/>
                  <a:pt x="17505" y="434476"/>
                  <a:pt x="14859" y="431830"/>
                </a:cubicBezTo>
                <a:cubicBezTo>
                  <a:pt x="12213" y="429184"/>
                  <a:pt x="6392" y="251913"/>
                  <a:pt x="5334" y="222280"/>
                </a:cubicBezTo>
                <a:cubicBezTo>
                  <a:pt x="4276" y="192647"/>
                  <a:pt x="-7895" y="287368"/>
                  <a:pt x="8509" y="254030"/>
                </a:cubicBezTo>
                <a:cubicBezTo>
                  <a:pt x="24913" y="220692"/>
                  <a:pt x="101642" y="2676"/>
                  <a:pt x="103759" y="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69F694AB-33EC-3998-7791-1026697B16D7}"/>
              </a:ext>
            </a:extLst>
          </p:cNvPr>
          <p:cNvSpPr/>
          <p:nvPr/>
        </p:nvSpPr>
        <p:spPr>
          <a:xfrm>
            <a:off x="7334044" y="7098746"/>
            <a:ext cx="30248" cy="507227"/>
          </a:xfrm>
          <a:custGeom>
            <a:avLst/>
            <a:gdLst>
              <a:gd name="connsiteX0" fmla="*/ 19256 w 30248"/>
              <a:gd name="connsiteY0" fmla="*/ 554 h 507227"/>
              <a:gd name="connsiteX1" fmla="*/ 16081 w 30248"/>
              <a:gd name="connsiteY1" fmla="*/ 375204 h 507227"/>
              <a:gd name="connsiteX2" fmla="*/ 206 w 30248"/>
              <a:gd name="connsiteY2" fmla="*/ 505379 h 507227"/>
              <a:gd name="connsiteX3" fmla="*/ 28781 w 30248"/>
              <a:gd name="connsiteY3" fmla="*/ 295829 h 507227"/>
              <a:gd name="connsiteX4" fmla="*/ 19256 w 30248"/>
              <a:gd name="connsiteY4" fmla="*/ 554 h 50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48" h="507227">
                <a:moveTo>
                  <a:pt x="19256" y="554"/>
                </a:moveTo>
                <a:cubicBezTo>
                  <a:pt x="17139" y="13783"/>
                  <a:pt x="19256" y="291067"/>
                  <a:pt x="16081" y="375204"/>
                </a:cubicBezTo>
                <a:cubicBezTo>
                  <a:pt x="12906" y="459341"/>
                  <a:pt x="-1911" y="518608"/>
                  <a:pt x="206" y="505379"/>
                </a:cubicBezTo>
                <a:cubicBezTo>
                  <a:pt x="2323" y="492150"/>
                  <a:pt x="22960" y="377321"/>
                  <a:pt x="28781" y="295829"/>
                </a:cubicBezTo>
                <a:cubicBezTo>
                  <a:pt x="34602" y="214337"/>
                  <a:pt x="21373" y="-12675"/>
                  <a:pt x="19256" y="55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DB8F1280-E81C-6CB6-EF23-2385FA721577}"/>
              </a:ext>
            </a:extLst>
          </p:cNvPr>
          <p:cNvSpPr/>
          <p:nvPr/>
        </p:nvSpPr>
        <p:spPr>
          <a:xfrm>
            <a:off x="8086704" y="6984883"/>
            <a:ext cx="47725" cy="308446"/>
          </a:xfrm>
          <a:custGeom>
            <a:avLst/>
            <a:gdLst>
              <a:gd name="connsiteX0" fmla="*/ 25421 w 47725"/>
              <a:gd name="connsiteY0" fmla="*/ 117 h 308446"/>
              <a:gd name="connsiteX1" fmla="*/ 41296 w 47725"/>
              <a:gd name="connsiteY1" fmla="*/ 187442 h 308446"/>
              <a:gd name="connsiteX2" fmla="*/ 21 w 47725"/>
              <a:gd name="connsiteY2" fmla="*/ 308092 h 308446"/>
              <a:gd name="connsiteX3" fmla="*/ 47646 w 47725"/>
              <a:gd name="connsiteY3" fmla="*/ 216017 h 308446"/>
              <a:gd name="connsiteX4" fmla="*/ 25421 w 47725"/>
              <a:gd name="connsiteY4" fmla="*/ 117 h 30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5" h="308446">
                <a:moveTo>
                  <a:pt x="25421" y="117"/>
                </a:moveTo>
                <a:cubicBezTo>
                  <a:pt x="24363" y="-4645"/>
                  <a:pt x="45529" y="136113"/>
                  <a:pt x="41296" y="187442"/>
                </a:cubicBezTo>
                <a:cubicBezTo>
                  <a:pt x="37063" y="238771"/>
                  <a:pt x="-1037" y="303330"/>
                  <a:pt x="21" y="308092"/>
                </a:cubicBezTo>
                <a:cubicBezTo>
                  <a:pt x="1079" y="312854"/>
                  <a:pt x="46059" y="268934"/>
                  <a:pt x="47646" y="216017"/>
                </a:cubicBezTo>
                <a:cubicBezTo>
                  <a:pt x="49233" y="163100"/>
                  <a:pt x="26479" y="4879"/>
                  <a:pt x="25421" y="11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2E950BCA-84A0-A6BF-C4CE-C13C3C460EBD}"/>
              </a:ext>
            </a:extLst>
          </p:cNvPr>
          <p:cNvSpPr/>
          <p:nvPr/>
        </p:nvSpPr>
        <p:spPr>
          <a:xfrm>
            <a:off x="7649047" y="7346827"/>
            <a:ext cx="401261" cy="677683"/>
          </a:xfrm>
          <a:custGeom>
            <a:avLst/>
            <a:gdLst>
              <a:gd name="connsiteX0" fmla="*/ 399578 w 401261"/>
              <a:gd name="connsiteY0" fmla="*/ 3298 h 677683"/>
              <a:gd name="connsiteX1" fmla="*/ 9053 w 401261"/>
              <a:gd name="connsiteY1" fmla="*/ 663698 h 677683"/>
              <a:gd name="connsiteX2" fmla="*/ 145578 w 401261"/>
              <a:gd name="connsiteY2" fmla="*/ 419223 h 677683"/>
              <a:gd name="connsiteX3" fmla="*/ 399578 w 401261"/>
              <a:gd name="connsiteY3" fmla="*/ 3298 h 67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261" h="677683">
                <a:moveTo>
                  <a:pt x="399578" y="3298"/>
                </a:moveTo>
                <a:cubicBezTo>
                  <a:pt x="376824" y="44044"/>
                  <a:pt x="51386" y="594377"/>
                  <a:pt x="9053" y="663698"/>
                </a:cubicBezTo>
                <a:cubicBezTo>
                  <a:pt x="-33280" y="733019"/>
                  <a:pt x="83136" y="527702"/>
                  <a:pt x="145578" y="419223"/>
                </a:cubicBezTo>
                <a:cubicBezTo>
                  <a:pt x="208020" y="310744"/>
                  <a:pt x="422332" y="-37448"/>
                  <a:pt x="399578" y="32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122AFC92-1C15-5CF1-CFDF-2307DE8F3AF7}"/>
              </a:ext>
            </a:extLst>
          </p:cNvPr>
          <p:cNvSpPr/>
          <p:nvPr/>
        </p:nvSpPr>
        <p:spPr>
          <a:xfrm>
            <a:off x="6817740" y="7038952"/>
            <a:ext cx="78373" cy="304884"/>
          </a:xfrm>
          <a:custGeom>
            <a:avLst/>
            <a:gdLst>
              <a:gd name="connsiteX0" fmla="*/ 78360 w 78373"/>
              <a:gd name="connsiteY0" fmla="*/ 23 h 304884"/>
              <a:gd name="connsiteX1" fmla="*/ 8510 w 78373"/>
              <a:gd name="connsiteY1" fmla="*/ 203223 h 304884"/>
              <a:gd name="connsiteX2" fmla="*/ 11685 w 78373"/>
              <a:gd name="connsiteY2" fmla="*/ 304823 h 304884"/>
              <a:gd name="connsiteX3" fmla="*/ 2160 w 78373"/>
              <a:gd name="connsiteY3" fmla="*/ 190523 h 304884"/>
              <a:gd name="connsiteX4" fmla="*/ 78360 w 78373"/>
              <a:gd name="connsiteY4" fmla="*/ 23 h 30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73" h="304884">
                <a:moveTo>
                  <a:pt x="78360" y="23"/>
                </a:moveTo>
                <a:cubicBezTo>
                  <a:pt x="79418" y="2140"/>
                  <a:pt x="19622" y="152423"/>
                  <a:pt x="8510" y="203223"/>
                </a:cubicBezTo>
                <a:cubicBezTo>
                  <a:pt x="-2603" y="254023"/>
                  <a:pt x="12743" y="306940"/>
                  <a:pt x="11685" y="304823"/>
                </a:cubicBezTo>
                <a:cubicBezTo>
                  <a:pt x="10627" y="302706"/>
                  <a:pt x="-5777" y="239206"/>
                  <a:pt x="2160" y="190523"/>
                </a:cubicBezTo>
                <a:cubicBezTo>
                  <a:pt x="10097" y="141840"/>
                  <a:pt x="77302" y="-2094"/>
                  <a:pt x="78360" y="2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8D7A771C-33B0-9AAC-C82B-018C8EC95F13}"/>
              </a:ext>
            </a:extLst>
          </p:cNvPr>
          <p:cNvSpPr/>
          <p:nvPr/>
        </p:nvSpPr>
        <p:spPr>
          <a:xfrm>
            <a:off x="6579330" y="7124698"/>
            <a:ext cx="167545" cy="542941"/>
          </a:xfrm>
          <a:custGeom>
            <a:avLst/>
            <a:gdLst>
              <a:gd name="connsiteX0" fmla="*/ 167545 w 167545"/>
              <a:gd name="connsiteY0" fmla="*/ 2 h 542941"/>
              <a:gd name="connsiteX1" fmla="*/ 18320 w 167545"/>
              <a:gd name="connsiteY1" fmla="*/ 396877 h 542941"/>
              <a:gd name="connsiteX2" fmla="*/ 2445 w 167545"/>
              <a:gd name="connsiteY2" fmla="*/ 542927 h 542941"/>
              <a:gd name="connsiteX3" fmla="*/ 18320 w 167545"/>
              <a:gd name="connsiteY3" fmla="*/ 390527 h 542941"/>
              <a:gd name="connsiteX4" fmla="*/ 167545 w 167545"/>
              <a:gd name="connsiteY4" fmla="*/ 2 h 5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545" h="542941">
                <a:moveTo>
                  <a:pt x="167545" y="2"/>
                </a:moveTo>
                <a:cubicBezTo>
                  <a:pt x="167545" y="1060"/>
                  <a:pt x="45837" y="306390"/>
                  <a:pt x="18320" y="396877"/>
                </a:cubicBezTo>
                <a:cubicBezTo>
                  <a:pt x="-9197" y="487364"/>
                  <a:pt x="2445" y="543985"/>
                  <a:pt x="2445" y="542927"/>
                </a:cubicBezTo>
                <a:cubicBezTo>
                  <a:pt x="2445" y="541869"/>
                  <a:pt x="-7080" y="474135"/>
                  <a:pt x="18320" y="390527"/>
                </a:cubicBezTo>
                <a:cubicBezTo>
                  <a:pt x="43720" y="306919"/>
                  <a:pt x="167545" y="-1056"/>
                  <a:pt x="167545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89F6A5EF-F020-7D76-5815-83C580A177B7}"/>
              </a:ext>
            </a:extLst>
          </p:cNvPr>
          <p:cNvSpPr/>
          <p:nvPr/>
        </p:nvSpPr>
        <p:spPr>
          <a:xfrm>
            <a:off x="6521427" y="7787333"/>
            <a:ext cx="165187" cy="86667"/>
          </a:xfrm>
          <a:custGeom>
            <a:avLst/>
            <a:gdLst>
              <a:gd name="connsiteX0" fmla="*/ 23 w 165187"/>
              <a:gd name="connsiteY0" fmla="*/ 86667 h 86667"/>
              <a:gd name="connsiteX1" fmla="*/ 111148 w 165187"/>
              <a:gd name="connsiteY1" fmla="*/ 7292 h 86667"/>
              <a:gd name="connsiteX2" fmla="*/ 165123 w 165187"/>
              <a:gd name="connsiteY2" fmla="*/ 4117 h 86667"/>
              <a:gd name="connsiteX3" fmla="*/ 101623 w 165187"/>
              <a:gd name="connsiteY3" fmla="*/ 7292 h 86667"/>
              <a:gd name="connsiteX4" fmla="*/ 23 w 165187"/>
              <a:gd name="connsiteY4" fmla="*/ 86667 h 8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87" h="86667">
                <a:moveTo>
                  <a:pt x="23" y="86667"/>
                </a:moveTo>
                <a:cubicBezTo>
                  <a:pt x="1610" y="86667"/>
                  <a:pt x="83631" y="21050"/>
                  <a:pt x="111148" y="7292"/>
                </a:cubicBezTo>
                <a:cubicBezTo>
                  <a:pt x="138665" y="-6466"/>
                  <a:pt x="166710" y="4117"/>
                  <a:pt x="165123" y="4117"/>
                </a:cubicBezTo>
                <a:cubicBezTo>
                  <a:pt x="163536" y="4117"/>
                  <a:pt x="127023" y="-6995"/>
                  <a:pt x="101623" y="7292"/>
                </a:cubicBezTo>
                <a:cubicBezTo>
                  <a:pt x="76223" y="21579"/>
                  <a:pt x="-1564" y="86667"/>
                  <a:pt x="23" y="8666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3753693E-7BC0-3513-D5A7-760BBC04E8C7}"/>
              </a:ext>
            </a:extLst>
          </p:cNvPr>
          <p:cNvSpPr/>
          <p:nvPr/>
        </p:nvSpPr>
        <p:spPr>
          <a:xfrm>
            <a:off x="7555585" y="7857489"/>
            <a:ext cx="239098" cy="686448"/>
          </a:xfrm>
          <a:custGeom>
            <a:avLst/>
            <a:gdLst>
              <a:gd name="connsiteX0" fmla="*/ 239040 w 239098"/>
              <a:gd name="connsiteY0" fmla="*/ 636 h 686448"/>
              <a:gd name="connsiteX1" fmla="*/ 19965 w 239098"/>
              <a:gd name="connsiteY1" fmla="*/ 441961 h 686448"/>
              <a:gd name="connsiteX2" fmla="*/ 10440 w 239098"/>
              <a:gd name="connsiteY2" fmla="*/ 511811 h 686448"/>
              <a:gd name="connsiteX3" fmla="*/ 23140 w 239098"/>
              <a:gd name="connsiteY3" fmla="*/ 461011 h 686448"/>
              <a:gd name="connsiteX4" fmla="*/ 51715 w 239098"/>
              <a:gd name="connsiteY4" fmla="*/ 686436 h 686448"/>
              <a:gd name="connsiteX5" fmla="*/ 13615 w 239098"/>
              <a:gd name="connsiteY5" fmla="*/ 470536 h 686448"/>
              <a:gd name="connsiteX6" fmla="*/ 67590 w 239098"/>
              <a:gd name="connsiteY6" fmla="*/ 311786 h 686448"/>
              <a:gd name="connsiteX7" fmla="*/ 42190 w 239098"/>
              <a:gd name="connsiteY7" fmla="*/ 343536 h 686448"/>
              <a:gd name="connsiteX8" fmla="*/ 239040 w 239098"/>
              <a:gd name="connsiteY8" fmla="*/ 636 h 68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098" h="686448">
                <a:moveTo>
                  <a:pt x="239040" y="636"/>
                </a:moveTo>
                <a:cubicBezTo>
                  <a:pt x="235336" y="17040"/>
                  <a:pt x="58065" y="356765"/>
                  <a:pt x="19965" y="441961"/>
                </a:cubicBezTo>
                <a:cubicBezTo>
                  <a:pt x="-18135" y="527157"/>
                  <a:pt x="9911" y="508636"/>
                  <a:pt x="10440" y="511811"/>
                </a:cubicBezTo>
                <a:cubicBezTo>
                  <a:pt x="10969" y="514986"/>
                  <a:pt x="16261" y="431907"/>
                  <a:pt x="23140" y="461011"/>
                </a:cubicBezTo>
                <a:cubicBezTo>
                  <a:pt x="30019" y="490115"/>
                  <a:pt x="53302" y="684849"/>
                  <a:pt x="51715" y="686436"/>
                </a:cubicBezTo>
                <a:cubicBezTo>
                  <a:pt x="50128" y="688023"/>
                  <a:pt x="10969" y="532978"/>
                  <a:pt x="13615" y="470536"/>
                </a:cubicBezTo>
                <a:cubicBezTo>
                  <a:pt x="16261" y="408094"/>
                  <a:pt x="62828" y="332953"/>
                  <a:pt x="67590" y="311786"/>
                </a:cubicBezTo>
                <a:cubicBezTo>
                  <a:pt x="72352" y="290619"/>
                  <a:pt x="14673" y="396982"/>
                  <a:pt x="42190" y="343536"/>
                </a:cubicBezTo>
                <a:cubicBezTo>
                  <a:pt x="69707" y="290090"/>
                  <a:pt x="242744" y="-15768"/>
                  <a:pt x="239040" y="6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D251E4A3-36C9-2CAE-1072-48F0EAC38FFA}"/>
              </a:ext>
            </a:extLst>
          </p:cNvPr>
          <p:cNvSpPr/>
          <p:nvPr/>
        </p:nvSpPr>
        <p:spPr>
          <a:xfrm>
            <a:off x="6513338" y="8045415"/>
            <a:ext cx="171992" cy="428762"/>
          </a:xfrm>
          <a:custGeom>
            <a:avLst/>
            <a:gdLst>
              <a:gd name="connsiteX0" fmla="*/ 170037 w 171992"/>
              <a:gd name="connsiteY0" fmla="*/ 6385 h 428762"/>
              <a:gd name="connsiteX1" fmla="*/ 1762 w 171992"/>
              <a:gd name="connsiteY1" fmla="*/ 425485 h 428762"/>
              <a:gd name="connsiteX2" fmla="*/ 87487 w 171992"/>
              <a:gd name="connsiteY2" fmla="*/ 190535 h 428762"/>
              <a:gd name="connsiteX3" fmla="*/ 170037 w 171992"/>
              <a:gd name="connsiteY3" fmla="*/ 6385 h 42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92" h="428762">
                <a:moveTo>
                  <a:pt x="170037" y="6385"/>
                </a:moveTo>
                <a:cubicBezTo>
                  <a:pt x="155750" y="45543"/>
                  <a:pt x="15520" y="394793"/>
                  <a:pt x="1762" y="425485"/>
                </a:cubicBezTo>
                <a:cubicBezTo>
                  <a:pt x="-11996" y="456177"/>
                  <a:pt x="58383" y="263031"/>
                  <a:pt x="87487" y="190535"/>
                </a:cubicBezTo>
                <a:cubicBezTo>
                  <a:pt x="116591" y="118039"/>
                  <a:pt x="184324" y="-32773"/>
                  <a:pt x="170037" y="63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DF4F4B92-927E-056C-A39E-83612225B995}"/>
              </a:ext>
            </a:extLst>
          </p:cNvPr>
          <p:cNvSpPr/>
          <p:nvPr/>
        </p:nvSpPr>
        <p:spPr>
          <a:xfrm>
            <a:off x="6501511" y="7905660"/>
            <a:ext cx="134258" cy="237161"/>
          </a:xfrm>
          <a:custGeom>
            <a:avLst/>
            <a:gdLst>
              <a:gd name="connsiteX0" fmla="*/ 23114 w 134258"/>
              <a:gd name="connsiteY0" fmla="*/ 90 h 237161"/>
              <a:gd name="connsiteX1" fmla="*/ 889 w 134258"/>
              <a:gd name="connsiteY1" fmla="*/ 146140 h 237161"/>
              <a:gd name="connsiteX2" fmla="*/ 4064 w 134258"/>
              <a:gd name="connsiteY2" fmla="*/ 231865 h 237161"/>
              <a:gd name="connsiteX3" fmla="*/ 19939 w 134258"/>
              <a:gd name="connsiteY3" fmla="*/ 209640 h 237161"/>
              <a:gd name="connsiteX4" fmla="*/ 134239 w 134258"/>
              <a:gd name="connsiteY4" fmla="*/ 60415 h 237161"/>
              <a:gd name="connsiteX5" fmla="*/ 10414 w 134258"/>
              <a:gd name="connsiteY5" fmla="*/ 209640 h 237161"/>
              <a:gd name="connsiteX6" fmla="*/ 10414 w 134258"/>
              <a:gd name="connsiteY6" fmla="*/ 168365 h 237161"/>
              <a:gd name="connsiteX7" fmla="*/ 23114 w 134258"/>
              <a:gd name="connsiteY7" fmla="*/ 90 h 23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258" h="237161">
                <a:moveTo>
                  <a:pt x="23114" y="90"/>
                </a:moveTo>
                <a:cubicBezTo>
                  <a:pt x="21527" y="-3614"/>
                  <a:pt x="4064" y="107511"/>
                  <a:pt x="889" y="146140"/>
                </a:cubicBezTo>
                <a:cubicBezTo>
                  <a:pt x="-2286" y="184769"/>
                  <a:pt x="4064" y="231865"/>
                  <a:pt x="4064" y="231865"/>
                </a:cubicBezTo>
                <a:cubicBezTo>
                  <a:pt x="7239" y="242448"/>
                  <a:pt x="-1757" y="238215"/>
                  <a:pt x="19939" y="209640"/>
                </a:cubicBezTo>
                <a:cubicBezTo>
                  <a:pt x="41635" y="181065"/>
                  <a:pt x="135826" y="60415"/>
                  <a:pt x="134239" y="60415"/>
                </a:cubicBezTo>
                <a:cubicBezTo>
                  <a:pt x="132652" y="60415"/>
                  <a:pt x="31052" y="191648"/>
                  <a:pt x="10414" y="209640"/>
                </a:cubicBezTo>
                <a:cubicBezTo>
                  <a:pt x="-10224" y="227632"/>
                  <a:pt x="9885" y="197469"/>
                  <a:pt x="10414" y="168365"/>
                </a:cubicBezTo>
                <a:cubicBezTo>
                  <a:pt x="10943" y="139261"/>
                  <a:pt x="24701" y="3794"/>
                  <a:pt x="23114" y="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836171BC-C5F8-2018-A018-248CE69D228A}"/>
              </a:ext>
            </a:extLst>
          </p:cNvPr>
          <p:cNvSpPr/>
          <p:nvPr/>
        </p:nvSpPr>
        <p:spPr>
          <a:xfrm>
            <a:off x="6470469" y="8110759"/>
            <a:ext cx="35967" cy="428668"/>
          </a:xfrm>
          <a:custGeom>
            <a:avLst/>
            <a:gdLst>
              <a:gd name="connsiteX0" fmla="*/ 35106 w 35967"/>
              <a:gd name="connsiteY0" fmla="*/ 1366 h 428668"/>
              <a:gd name="connsiteX1" fmla="*/ 181 w 35967"/>
              <a:gd name="connsiteY1" fmla="*/ 417291 h 428668"/>
              <a:gd name="connsiteX2" fmla="*/ 22406 w 35967"/>
              <a:gd name="connsiteY2" fmla="*/ 287116 h 428668"/>
              <a:gd name="connsiteX3" fmla="*/ 35106 w 35967"/>
              <a:gd name="connsiteY3" fmla="*/ 1366 h 42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67" h="428668">
                <a:moveTo>
                  <a:pt x="35106" y="1366"/>
                </a:moveTo>
                <a:cubicBezTo>
                  <a:pt x="31402" y="23062"/>
                  <a:pt x="2298" y="369666"/>
                  <a:pt x="181" y="417291"/>
                </a:cubicBezTo>
                <a:cubicBezTo>
                  <a:pt x="-1936" y="464916"/>
                  <a:pt x="14998" y="351674"/>
                  <a:pt x="22406" y="287116"/>
                </a:cubicBezTo>
                <a:cubicBezTo>
                  <a:pt x="29814" y="222558"/>
                  <a:pt x="38810" y="-20330"/>
                  <a:pt x="35106" y="13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4C5DCB9C-E939-B350-A176-60B710DA149E}"/>
              </a:ext>
            </a:extLst>
          </p:cNvPr>
          <p:cNvSpPr/>
          <p:nvPr/>
        </p:nvSpPr>
        <p:spPr>
          <a:xfrm>
            <a:off x="7531094" y="8318213"/>
            <a:ext cx="38285" cy="377477"/>
          </a:xfrm>
          <a:custGeom>
            <a:avLst/>
            <a:gdLst>
              <a:gd name="connsiteX0" fmla="*/ 12706 w 38285"/>
              <a:gd name="connsiteY0" fmla="*/ 287 h 377477"/>
              <a:gd name="connsiteX1" fmla="*/ 34931 w 38285"/>
              <a:gd name="connsiteY1" fmla="*/ 308262 h 377477"/>
              <a:gd name="connsiteX2" fmla="*/ 6 w 38285"/>
              <a:gd name="connsiteY2" fmla="*/ 374937 h 377477"/>
              <a:gd name="connsiteX3" fmla="*/ 38106 w 38285"/>
              <a:gd name="connsiteY3" fmla="*/ 254287 h 377477"/>
              <a:gd name="connsiteX4" fmla="*/ 12706 w 38285"/>
              <a:gd name="connsiteY4" fmla="*/ 287 h 37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85" h="377477">
                <a:moveTo>
                  <a:pt x="12706" y="287"/>
                </a:moveTo>
                <a:cubicBezTo>
                  <a:pt x="12177" y="9283"/>
                  <a:pt x="37048" y="245820"/>
                  <a:pt x="34931" y="308262"/>
                </a:cubicBezTo>
                <a:cubicBezTo>
                  <a:pt x="32814" y="370704"/>
                  <a:pt x="-523" y="383933"/>
                  <a:pt x="6" y="374937"/>
                </a:cubicBezTo>
                <a:cubicBezTo>
                  <a:pt x="535" y="365941"/>
                  <a:pt x="35460" y="312495"/>
                  <a:pt x="38106" y="254287"/>
                </a:cubicBezTo>
                <a:cubicBezTo>
                  <a:pt x="40752" y="196079"/>
                  <a:pt x="13235" y="-8709"/>
                  <a:pt x="12706" y="2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C257A329-6070-C2DD-FA52-3062A657CC6C}"/>
              </a:ext>
            </a:extLst>
          </p:cNvPr>
          <p:cNvSpPr/>
          <p:nvPr/>
        </p:nvSpPr>
        <p:spPr>
          <a:xfrm>
            <a:off x="7498671" y="8403968"/>
            <a:ext cx="29254" cy="146517"/>
          </a:xfrm>
          <a:custGeom>
            <a:avLst/>
            <a:gdLst>
              <a:gd name="connsiteX0" fmla="*/ 13379 w 29254"/>
              <a:gd name="connsiteY0" fmla="*/ 257 h 146517"/>
              <a:gd name="connsiteX1" fmla="*/ 679 w 29254"/>
              <a:gd name="connsiteY1" fmla="*/ 79632 h 146517"/>
              <a:gd name="connsiteX2" fmla="*/ 29254 w 29254"/>
              <a:gd name="connsiteY2" fmla="*/ 146307 h 146517"/>
              <a:gd name="connsiteX3" fmla="*/ 679 w 29254"/>
              <a:gd name="connsiteY3" fmla="*/ 57407 h 146517"/>
              <a:gd name="connsiteX4" fmla="*/ 13379 w 29254"/>
              <a:gd name="connsiteY4" fmla="*/ 257 h 146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4" h="146517">
                <a:moveTo>
                  <a:pt x="13379" y="257"/>
                </a:moveTo>
                <a:cubicBezTo>
                  <a:pt x="13379" y="3961"/>
                  <a:pt x="-1967" y="55290"/>
                  <a:pt x="679" y="79632"/>
                </a:cubicBezTo>
                <a:cubicBezTo>
                  <a:pt x="3325" y="103974"/>
                  <a:pt x="29254" y="150011"/>
                  <a:pt x="29254" y="146307"/>
                </a:cubicBezTo>
                <a:cubicBezTo>
                  <a:pt x="29254" y="142603"/>
                  <a:pt x="4912" y="81219"/>
                  <a:pt x="679" y="57407"/>
                </a:cubicBezTo>
                <a:cubicBezTo>
                  <a:pt x="-3554" y="33595"/>
                  <a:pt x="13379" y="-3447"/>
                  <a:pt x="13379" y="25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0C25582D-C02E-7FA5-13E0-449543A6A24D}"/>
              </a:ext>
            </a:extLst>
          </p:cNvPr>
          <p:cNvSpPr/>
          <p:nvPr/>
        </p:nvSpPr>
        <p:spPr>
          <a:xfrm>
            <a:off x="7419494" y="8356521"/>
            <a:ext cx="83086" cy="319158"/>
          </a:xfrm>
          <a:custGeom>
            <a:avLst/>
            <a:gdLst>
              <a:gd name="connsiteX0" fmla="*/ 83031 w 83086"/>
              <a:gd name="connsiteY0" fmla="*/ 79 h 319158"/>
              <a:gd name="connsiteX1" fmla="*/ 16356 w 83086"/>
              <a:gd name="connsiteY1" fmla="*/ 142954 h 319158"/>
              <a:gd name="connsiteX2" fmla="*/ 22706 w 83086"/>
              <a:gd name="connsiteY2" fmla="*/ 317579 h 319158"/>
              <a:gd name="connsiteX3" fmla="*/ 13181 w 83086"/>
              <a:gd name="connsiteY3" fmla="*/ 225504 h 319158"/>
              <a:gd name="connsiteX4" fmla="*/ 3656 w 83086"/>
              <a:gd name="connsiteY4" fmla="*/ 162004 h 319158"/>
              <a:gd name="connsiteX5" fmla="*/ 83031 w 83086"/>
              <a:gd name="connsiteY5" fmla="*/ 79 h 31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086" h="319158">
                <a:moveTo>
                  <a:pt x="83031" y="79"/>
                </a:moveTo>
                <a:cubicBezTo>
                  <a:pt x="85148" y="-3096"/>
                  <a:pt x="26410" y="90037"/>
                  <a:pt x="16356" y="142954"/>
                </a:cubicBezTo>
                <a:cubicBezTo>
                  <a:pt x="6302" y="195871"/>
                  <a:pt x="23235" y="303821"/>
                  <a:pt x="22706" y="317579"/>
                </a:cubicBezTo>
                <a:cubicBezTo>
                  <a:pt x="22177" y="331337"/>
                  <a:pt x="16356" y="251433"/>
                  <a:pt x="13181" y="225504"/>
                </a:cubicBezTo>
                <a:cubicBezTo>
                  <a:pt x="10006" y="199575"/>
                  <a:pt x="-7456" y="198516"/>
                  <a:pt x="3656" y="162004"/>
                </a:cubicBezTo>
                <a:cubicBezTo>
                  <a:pt x="14768" y="125492"/>
                  <a:pt x="80914" y="3254"/>
                  <a:pt x="83031" y="7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A270B74B-6B2A-E1AA-D5AE-D5427812D1A8}"/>
              </a:ext>
            </a:extLst>
          </p:cNvPr>
          <p:cNvSpPr/>
          <p:nvPr/>
        </p:nvSpPr>
        <p:spPr>
          <a:xfrm>
            <a:off x="7337897" y="8242080"/>
            <a:ext cx="117024" cy="267987"/>
          </a:xfrm>
          <a:custGeom>
            <a:avLst/>
            <a:gdLst>
              <a:gd name="connsiteX0" fmla="*/ 117003 w 117024"/>
              <a:gd name="connsiteY0" fmla="*/ 220 h 267987"/>
              <a:gd name="connsiteX1" fmla="*/ 5878 w 117024"/>
              <a:gd name="connsiteY1" fmla="*/ 206595 h 267987"/>
              <a:gd name="connsiteX2" fmla="*/ 15403 w 117024"/>
              <a:gd name="connsiteY2" fmla="*/ 266920 h 267987"/>
              <a:gd name="connsiteX3" fmla="*/ 15403 w 117024"/>
              <a:gd name="connsiteY3" fmla="*/ 168495 h 267987"/>
              <a:gd name="connsiteX4" fmla="*/ 117003 w 117024"/>
              <a:gd name="connsiteY4" fmla="*/ 220 h 26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24" h="267987">
                <a:moveTo>
                  <a:pt x="117003" y="220"/>
                </a:moveTo>
                <a:cubicBezTo>
                  <a:pt x="115415" y="6570"/>
                  <a:pt x="22811" y="162145"/>
                  <a:pt x="5878" y="206595"/>
                </a:cubicBezTo>
                <a:cubicBezTo>
                  <a:pt x="-11055" y="251045"/>
                  <a:pt x="13815" y="273270"/>
                  <a:pt x="15403" y="266920"/>
                </a:cubicBezTo>
                <a:cubicBezTo>
                  <a:pt x="16990" y="260570"/>
                  <a:pt x="586" y="210828"/>
                  <a:pt x="15403" y="168495"/>
                </a:cubicBezTo>
                <a:cubicBezTo>
                  <a:pt x="30220" y="126162"/>
                  <a:pt x="118591" y="-6130"/>
                  <a:pt x="117003" y="2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5E776DE5-0FF8-948F-30C1-7C66D562D69B}"/>
              </a:ext>
            </a:extLst>
          </p:cNvPr>
          <p:cNvSpPr/>
          <p:nvPr/>
        </p:nvSpPr>
        <p:spPr>
          <a:xfrm>
            <a:off x="6440643" y="8167816"/>
            <a:ext cx="285927" cy="496358"/>
          </a:xfrm>
          <a:custGeom>
            <a:avLst/>
            <a:gdLst>
              <a:gd name="connsiteX0" fmla="*/ 284007 w 285927"/>
              <a:gd name="connsiteY0" fmla="*/ 4634 h 496358"/>
              <a:gd name="connsiteX1" fmla="*/ 4607 w 285927"/>
              <a:gd name="connsiteY1" fmla="*/ 490409 h 496358"/>
              <a:gd name="connsiteX2" fmla="*/ 122082 w 285927"/>
              <a:gd name="connsiteY2" fmla="*/ 258634 h 496358"/>
              <a:gd name="connsiteX3" fmla="*/ 284007 w 285927"/>
              <a:gd name="connsiteY3" fmla="*/ 4634 h 49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927" h="496358">
                <a:moveTo>
                  <a:pt x="284007" y="4634"/>
                </a:moveTo>
                <a:cubicBezTo>
                  <a:pt x="264428" y="43263"/>
                  <a:pt x="31595" y="448076"/>
                  <a:pt x="4607" y="490409"/>
                </a:cubicBezTo>
                <a:cubicBezTo>
                  <a:pt x="-22381" y="532742"/>
                  <a:pt x="76045" y="338009"/>
                  <a:pt x="122082" y="258634"/>
                </a:cubicBezTo>
                <a:cubicBezTo>
                  <a:pt x="168119" y="179259"/>
                  <a:pt x="303586" y="-33995"/>
                  <a:pt x="284007" y="46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E9216A69-DB62-56B3-9F1B-05B246A04460}"/>
              </a:ext>
            </a:extLst>
          </p:cNvPr>
          <p:cNvSpPr/>
          <p:nvPr/>
        </p:nvSpPr>
        <p:spPr>
          <a:xfrm>
            <a:off x="7048462" y="8772525"/>
            <a:ext cx="266775" cy="815975"/>
          </a:xfrm>
          <a:custGeom>
            <a:avLst/>
            <a:gdLst>
              <a:gd name="connsiteX0" fmla="*/ 266738 w 266775"/>
              <a:gd name="connsiteY0" fmla="*/ 0 h 815975"/>
              <a:gd name="connsiteX1" fmla="*/ 136563 w 266775"/>
              <a:gd name="connsiteY1" fmla="*/ 409575 h 815975"/>
              <a:gd name="connsiteX2" fmla="*/ 38 w 266775"/>
              <a:gd name="connsiteY2" fmla="*/ 815975 h 815975"/>
              <a:gd name="connsiteX3" fmla="*/ 123863 w 266775"/>
              <a:gd name="connsiteY3" fmla="*/ 409575 h 815975"/>
              <a:gd name="connsiteX4" fmla="*/ 266738 w 266775"/>
              <a:gd name="connsiteY4" fmla="*/ 0 h 8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775" h="815975">
                <a:moveTo>
                  <a:pt x="266738" y="0"/>
                </a:moveTo>
                <a:cubicBezTo>
                  <a:pt x="268855" y="0"/>
                  <a:pt x="181013" y="273579"/>
                  <a:pt x="136563" y="409575"/>
                </a:cubicBezTo>
                <a:cubicBezTo>
                  <a:pt x="92113" y="545571"/>
                  <a:pt x="2155" y="815975"/>
                  <a:pt x="38" y="815975"/>
                </a:cubicBezTo>
                <a:cubicBezTo>
                  <a:pt x="-2079" y="815975"/>
                  <a:pt x="83117" y="543983"/>
                  <a:pt x="123863" y="409575"/>
                </a:cubicBezTo>
                <a:cubicBezTo>
                  <a:pt x="164609" y="275167"/>
                  <a:pt x="264621" y="0"/>
                  <a:pt x="26673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268872C5-E49A-14C7-84DB-46D3C144EB26}"/>
              </a:ext>
            </a:extLst>
          </p:cNvPr>
          <p:cNvSpPr/>
          <p:nvPr/>
        </p:nvSpPr>
        <p:spPr>
          <a:xfrm>
            <a:off x="7353085" y="8713182"/>
            <a:ext cx="214930" cy="1310441"/>
          </a:xfrm>
          <a:custGeom>
            <a:avLst/>
            <a:gdLst>
              <a:gd name="connsiteX0" fmla="*/ 212940 w 214930"/>
              <a:gd name="connsiteY0" fmla="*/ 14893 h 1310441"/>
              <a:gd name="connsiteX1" fmla="*/ 215 w 214930"/>
              <a:gd name="connsiteY1" fmla="*/ 1310293 h 1310441"/>
              <a:gd name="connsiteX2" fmla="*/ 171665 w 214930"/>
              <a:gd name="connsiteY2" fmla="*/ 103793 h 1310441"/>
              <a:gd name="connsiteX3" fmla="*/ 108165 w 214930"/>
              <a:gd name="connsiteY3" fmla="*/ 576868 h 1310441"/>
              <a:gd name="connsiteX4" fmla="*/ 212940 w 214930"/>
              <a:gd name="connsiteY4" fmla="*/ 14893 h 131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930" h="1310441">
                <a:moveTo>
                  <a:pt x="212940" y="14893"/>
                </a:moveTo>
                <a:cubicBezTo>
                  <a:pt x="194948" y="137130"/>
                  <a:pt x="7094" y="1295476"/>
                  <a:pt x="215" y="1310293"/>
                </a:cubicBezTo>
                <a:cubicBezTo>
                  <a:pt x="-6664" y="1325110"/>
                  <a:pt x="153673" y="226030"/>
                  <a:pt x="171665" y="103793"/>
                </a:cubicBezTo>
                <a:cubicBezTo>
                  <a:pt x="189657" y="-18444"/>
                  <a:pt x="94936" y="591156"/>
                  <a:pt x="108165" y="576868"/>
                </a:cubicBezTo>
                <a:cubicBezTo>
                  <a:pt x="121394" y="562581"/>
                  <a:pt x="230932" y="-107344"/>
                  <a:pt x="212940" y="1489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25139184-3201-AB1F-3F92-A8DCA891E9E6}"/>
              </a:ext>
            </a:extLst>
          </p:cNvPr>
          <p:cNvSpPr/>
          <p:nvPr/>
        </p:nvSpPr>
        <p:spPr>
          <a:xfrm>
            <a:off x="5799643" y="8672565"/>
            <a:ext cx="617701" cy="1382260"/>
          </a:xfrm>
          <a:custGeom>
            <a:avLst/>
            <a:gdLst>
              <a:gd name="connsiteX0" fmla="*/ 604332 w 617701"/>
              <a:gd name="connsiteY0" fmla="*/ 26935 h 1382260"/>
              <a:gd name="connsiteX1" fmla="*/ 13782 w 617701"/>
              <a:gd name="connsiteY1" fmla="*/ 1350910 h 1382260"/>
              <a:gd name="connsiteX2" fmla="*/ 213807 w 617701"/>
              <a:gd name="connsiteY2" fmla="*/ 912760 h 1382260"/>
              <a:gd name="connsiteX3" fmla="*/ 512257 w 617701"/>
              <a:gd name="connsiteY3" fmla="*/ 309510 h 1382260"/>
              <a:gd name="connsiteX4" fmla="*/ 429707 w 617701"/>
              <a:gd name="connsiteY4" fmla="*/ 449210 h 1382260"/>
              <a:gd name="connsiteX5" fmla="*/ 604332 w 617701"/>
              <a:gd name="connsiteY5" fmla="*/ 26935 h 138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7701" h="1382260">
                <a:moveTo>
                  <a:pt x="604332" y="26935"/>
                </a:moveTo>
                <a:cubicBezTo>
                  <a:pt x="535011" y="177218"/>
                  <a:pt x="78869" y="1203273"/>
                  <a:pt x="13782" y="1350910"/>
                </a:cubicBezTo>
                <a:cubicBezTo>
                  <a:pt x="-51305" y="1498547"/>
                  <a:pt x="130728" y="1086327"/>
                  <a:pt x="213807" y="912760"/>
                </a:cubicBezTo>
                <a:cubicBezTo>
                  <a:pt x="296886" y="739193"/>
                  <a:pt x="476274" y="386768"/>
                  <a:pt x="512257" y="309510"/>
                </a:cubicBezTo>
                <a:cubicBezTo>
                  <a:pt x="548240" y="232252"/>
                  <a:pt x="407482" y="496306"/>
                  <a:pt x="429707" y="449210"/>
                </a:cubicBezTo>
                <a:cubicBezTo>
                  <a:pt x="451932" y="402114"/>
                  <a:pt x="673653" y="-123348"/>
                  <a:pt x="604332" y="269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28C244F2-AB52-2D7B-8BBA-8A8CD7D1D48C}"/>
              </a:ext>
            </a:extLst>
          </p:cNvPr>
          <p:cNvSpPr/>
          <p:nvPr/>
        </p:nvSpPr>
        <p:spPr>
          <a:xfrm>
            <a:off x="6254587" y="8740736"/>
            <a:ext cx="273337" cy="876686"/>
          </a:xfrm>
          <a:custGeom>
            <a:avLst/>
            <a:gdLst>
              <a:gd name="connsiteX0" fmla="*/ 273213 w 273337"/>
              <a:gd name="connsiteY0" fmla="*/ 39 h 876686"/>
              <a:gd name="connsiteX1" fmla="*/ 219238 w 273337"/>
              <a:gd name="connsiteY1" fmla="*/ 346114 h 876686"/>
              <a:gd name="connsiteX2" fmla="*/ 163 w 273337"/>
              <a:gd name="connsiteY2" fmla="*/ 876339 h 876686"/>
              <a:gd name="connsiteX3" fmla="*/ 257338 w 273337"/>
              <a:gd name="connsiteY3" fmla="*/ 263564 h 876686"/>
              <a:gd name="connsiteX4" fmla="*/ 171613 w 273337"/>
              <a:gd name="connsiteY4" fmla="*/ 428664 h 876686"/>
              <a:gd name="connsiteX5" fmla="*/ 231938 w 273337"/>
              <a:gd name="connsiteY5" fmla="*/ 323889 h 876686"/>
              <a:gd name="connsiteX6" fmla="*/ 273213 w 273337"/>
              <a:gd name="connsiteY6" fmla="*/ 39 h 87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337" h="876686">
                <a:moveTo>
                  <a:pt x="273213" y="39"/>
                </a:moveTo>
                <a:cubicBezTo>
                  <a:pt x="271096" y="3743"/>
                  <a:pt x="264746" y="200064"/>
                  <a:pt x="219238" y="346114"/>
                </a:cubicBezTo>
                <a:cubicBezTo>
                  <a:pt x="173730" y="492164"/>
                  <a:pt x="-6187" y="890097"/>
                  <a:pt x="163" y="876339"/>
                </a:cubicBezTo>
                <a:cubicBezTo>
                  <a:pt x="6513" y="862581"/>
                  <a:pt x="228763" y="338176"/>
                  <a:pt x="257338" y="263564"/>
                </a:cubicBezTo>
                <a:cubicBezTo>
                  <a:pt x="285913" y="188952"/>
                  <a:pt x="175846" y="418610"/>
                  <a:pt x="171613" y="428664"/>
                </a:cubicBezTo>
                <a:cubicBezTo>
                  <a:pt x="167380" y="438718"/>
                  <a:pt x="213946" y="396385"/>
                  <a:pt x="231938" y="323889"/>
                </a:cubicBezTo>
                <a:cubicBezTo>
                  <a:pt x="249930" y="251393"/>
                  <a:pt x="275330" y="-3665"/>
                  <a:pt x="273213" y="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741D76EE-23DB-B71C-8930-7B976E0D557A}"/>
              </a:ext>
            </a:extLst>
          </p:cNvPr>
          <p:cNvSpPr/>
          <p:nvPr/>
        </p:nvSpPr>
        <p:spPr>
          <a:xfrm>
            <a:off x="6553082" y="8748622"/>
            <a:ext cx="376393" cy="951578"/>
          </a:xfrm>
          <a:custGeom>
            <a:avLst/>
            <a:gdLst>
              <a:gd name="connsiteX0" fmla="*/ 371593 w 376393"/>
              <a:gd name="connsiteY0" fmla="*/ 14378 h 951578"/>
              <a:gd name="connsiteX1" fmla="*/ 3293 w 376393"/>
              <a:gd name="connsiteY1" fmla="*/ 944653 h 951578"/>
              <a:gd name="connsiteX2" fmla="*/ 200143 w 376393"/>
              <a:gd name="connsiteY2" fmla="*/ 417603 h 951578"/>
              <a:gd name="connsiteX3" fmla="*/ 371593 w 376393"/>
              <a:gd name="connsiteY3" fmla="*/ 14378 h 95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93" h="951578">
                <a:moveTo>
                  <a:pt x="371593" y="14378"/>
                </a:moveTo>
                <a:cubicBezTo>
                  <a:pt x="338785" y="102220"/>
                  <a:pt x="31868" y="877449"/>
                  <a:pt x="3293" y="944653"/>
                </a:cubicBezTo>
                <a:cubicBezTo>
                  <a:pt x="-25282" y="1011857"/>
                  <a:pt x="139818" y="571590"/>
                  <a:pt x="200143" y="417603"/>
                </a:cubicBezTo>
                <a:cubicBezTo>
                  <a:pt x="260468" y="263616"/>
                  <a:pt x="404401" y="-73464"/>
                  <a:pt x="371593" y="1437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99DC0722-C912-2A17-89A4-6AD751ABF3DA}"/>
              </a:ext>
            </a:extLst>
          </p:cNvPr>
          <p:cNvSpPr/>
          <p:nvPr/>
        </p:nvSpPr>
        <p:spPr>
          <a:xfrm>
            <a:off x="7204073" y="8785215"/>
            <a:ext cx="273053" cy="860448"/>
          </a:xfrm>
          <a:custGeom>
            <a:avLst/>
            <a:gdLst>
              <a:gd name="connsiteX0" fmla="*/ 273052 w 273053"/>
              <a:gd name="connsiteY0" fmla="*/ 10 h 860448"/>
              <a:gd name="connsiteX1" fmla="*/ 117477 w 273053"/>
              <a:gd name="connsiteY1" fmla="*/ 473085 h 860448"/>
              <a:gd name="connsiteX2" fmla="*/ 2 w 273053"/>
              <a:gd name="connsiteY2" fmla="*/ 860435 h 860448"/>
              <a:gd name="connsiteX3" fmla="*/ 114302 w 273053"/>
              <a:gd name="connsiteY3" fmla="*/ 460385 h 860448"/>
              <a:gd name="connsiteX4" fmla="*/ 273052 w 273053"/>
              <a:gd name="connsiteY4" fmla="*/ 10 h 86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053" h="860448">
                <a:moveTo>
                  <a:pt x="273052" y="10"/>
                </a:moveTo>
                <a:cubicBezTo>
                  <a:pt x="273581" y="2127"/>
                  <a:pt x="162985" y="329681"/>
                  <a:pt x="117477" y="473085"/>
                </a:cubicBezTo>
                <a:cubicBezTo>
                  <a:pt x="71969" y="616489"/>
                  <a:pt x="531" y="862552"/>
                  <a:pt x="2" y="860435"/>
                </a:cubicBezTo>
                <a:cubicBezTo>
                  <a:pt x="-527" y="858318"/>
                  <a:pt x="70910" y="599027"/>
                  <a:pt x="114302" y="460385"/>
                </a:cubicBezTo>
                <a:cubicBezTo>
                  <a:pt x="157694" y="321743"/>
                  <a:pt x="272523" y="-2107"/>
                  <a:pt x="273052" y="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7B63B91E-A9F1-E762-D9DC-949102786E83}"/>
              </a:ext>
            </a:extLst>
          </p:cNvPr>
          <p:cNvSpPr/>
          <p:nvPr/>
        </p:nvSpPr>
        <p:spPr>
          <a:xfrm>
            <a:off x="7837429" y="6534121"/>
            <a:ext cx="23871" cy="244504"/>
          </a:xfrm>
          <a:custGeom>
            <a:avLst/>
            <a:gdLst>
              <a:gd name="connsiteX0" fmla="*/ 23871 w 23871"/>
              <a:gd name="connsiteY0" fmla="*/ 29 h 244504"/>
              <a:gd name="connsiteX1" fmla="*/ 1646 w 23871"/>
              <a:gd name="connsiteY1" fmla="*/ 161954 h 244504"/>
              <a:gd name="connsiteX2" fmla="*/ 1646 w 23871"/>
              <a:gd name="connsiteY2" fmla="*/ 244504 h 244504"/>
              <a:gd name="connsiteX3" fmla="*/ 1646 w 23871"/>
              <a:gd name="connsiteY3" fmla="*/ 149254 h 244504"/>
              <a:gd name="connsiteX4" fmla="*/ 23871 w 23871"/>
              <a:gd name="connsiteY4" fmla="*/ 29 h 24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71" h="244504">
                <a:moveTo>
                  <a:pt x="23871" y="29"/>
                </a:moveTo>
                <a:cubicBezTo>
                  <a:pt x="23871" y="2146"/>
                  <a:pt x="5350" y="121208"/>
                  <a:pt x="1646" y="161954"/>
                </a:cubicBezTo>
                <a:cubicBezTo>
                  <a:pt x="-2058" y="202700"/>
                  <a:pt x="1646" y="244504"/>
                  <a:pt x="1646" y="244504"/>
                </a:cubicBezTo>
                <a:cubicBezTo>
                  <a:pt x="1646" y="242387"/>
                  <a:pt x="-471" y="186296"/>
                  <a:pt x="1646" y="149254"/>
                </a:cubicBezTo>
                <a:cubicBezTo>
                  <a:pt x="3763" y="112212"/>
                  <a:pt x="23871" y="-2088"/>
                  <a:pt x="23871" y="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601312CE-DFA9-7987-21AF-61597050A1BF}"/>
              </a:ext>
            </a:extLst>
          </p:cNvPr>
          <p:cNvSpPr/>
          <p:nvPr/>
        </p:nvSpPr>
        <p:spPr>
          <a:xfrm>
            <a:off x="7086035" y="6583422"/>
            <a:ext cx="328679" cy="223960"/>
          </a:xfrm>
          <a:custGeom>
            <a:avLst/>
            <a:gdLst>
              <a:gd name="connsiteX0" fmla="*/ 565 w 328679"/>
              <a:gd name="connsiteY0" fmla="*/ 223778 h 223960"/>
              <a:gd name="connsiteX1" fmla="*/ 124390 w 328679"/>
              <a:gd name="connsiteY1" fmla="*/ 80903 h 223960"/>
              <a:gd name="connsiteX2" fmla="*/ 327590 w 328679"/>
              <a:gd name="connsiteY2" fmla="*/ 1528 h 223960"/>
              <a:gd name="connsiteX3" fmla="*/ 203765 w 328679"/>
              <a:gd name="connsiteY3" fmla="*/ 30103 h 223960"/>
              <a:gd name="connsiteX4" fmla="*/ 172015 w 328679"/>
              <a:gd name="connsiteY4" fmla="*/ 49153 h 223960"/>
              <a:gd name="connsiteX5" fmla="*/ 565 w 328679"/>
              <a:gd name="connsiteY5" fmla="*/ 223778 h 22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679" h="223960">
                <a:moveTo>
                  <a:pt x="565" y="223778"/>
                </a:moveTo>
                <a:cubicBezTo>
                  <a:pt x="-7372" y="229070"/>
                  <a:pt x="69886" y="117945"/>
                  <a:pt x="124390" y="80903"/>
                </a:cubicBezTo>
                <a:cubicBezTo>
                  <a:pt x="178894" y="43861"/>
                  <a:pt x="314361" y="9995"/>
                  <a:pt x="327590" y="1528"/>
                </a:cubicBezTo>
                <a:cubicBezTo>
                  <a:pt x="340819" y="-6939"/>
                  <a:pt x="229694" y="22166"/>
                  <a:pt x="203765" y="30103"/>
                </a:cubicBezTo>
                <a:cubicBezTo>
                  <a:pt x="177836" y="38040"/>
                  <a:pt x="203765" y="22166"/>
                  <a:pt x="172015" y="49153"/>
                </a:cubicBezTo>
                <a:cubicBezTo>
                  <a:pt x="140265" y="76140"/>
                  <a:pt x="8502" y="218486"/>
                  <a:pt x="565" y="22377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AAA96054-7812-D431-9E22-5148DDF36D1E}"/>
              </a:ext>
            </a:extLst>
          </p:cNvPr>
          <p:cNvSpPr/>
          <p:nvPr/>
        </p:nvSpPr>
        <p:spPr>
          <a:xfrm>
            <a:off x="7460740" y="6838862"/>
            <a:ext cx="159350" cy="371648"/>
          </a:xfrm>
          <a:custGeom>
            <a:avLst/>
            <a:gdLst>
              <a:gd name="connsiteX0" fmla="*/ 159260 w 159350"/>
              <a:gd name="connsiteY0" fmla="*/ 88 h 371648"/>
              <a:gd name="connsiteX1" fmla="*/ 54485 w 159350"/>
              <a:gd name="connsiteY1" fmla="*/ 171538 h 371648"/>
              <a:gd name="connsiteX2" fmla="*/ 510 w 159350"/>
              <a:gd name="connsiteY2" fmla="*/ 371563 h 371648"/>
              <a:gd name="connsiteX3" fmla="*/ 35435 w 159350"/>
              <a:gd name="connsiteY3" fmla="*/ 193763 h 371648"/>
              <a:gd name="connsiteX4" fmla="*/ 159260 w 159350"/>
              <a:gd name="connsiteY4" fmla="*/ 88 h 37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350" h="371648">
                <a:moveTo>
                  <a:pt x="159260" y="88"/>
                </a:moveTo>
                <a:cubicBezTo>
                  <a:pt x="162435" y="-3616"/>
                  <a:pt x="80943" y="109626"/>
                  <a:pt x="54485" y="171538"/>
                </a:cubicBezTo>
                <a:cubicBezTo>
                  <a:pt x="28027" y="233450"/>
                  <a:pt x="3685" y="367859"/>
                  <a:pt x="510" y="371563"/>
                </a:cubicBezTo>
                <a:cubicBezTo>
                  <a:pt x="-2665" y="375267"/>
                  <a:pt x="8977" y="257792"/>
                  <a:pt x="35435" y="193763"/>
                </a:cubicBezTo>
                <a:cubicBezTo>
                  <a:pt x="61893" y="129734"/>
                  <a:pt x="156085" y="3792"/>
                  <a:pt x="159260" y="8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5C3A3891-53C6-AEE7-E894-1F54208E399B}"/>
              </a:ext>
            </a:extLst>
          </p:cNvPr>
          <p:cNvSpPr/>
          <p:nvPr/>
        </p:nvSpPr>
        <p:spPr>
          <a:xfrm>
            <a:off x="7461250" y="7549955"/>
            <a:ext cx="6419" cy="395615"/>
          </a:xfrm>
          <a:custGeom>
            <a:avLst/>
            <a:gdLst>
              <a:gd name="connsiteX0" fmla="*/ 6350 w 6419"/>
              <a:gd name="connsiteY0" fmla="*/ 195 h 395615"/>
              <a:gd name="connsiteX1" fmla="*/ 3175 w 6419"/>
              <a:gd name="connsiteY1" fmla="*/ 371670 h 395615"/>
              <a:gd name="connsiteX2" fmla="*/ 0 w 6419"/>
              <a:gd name="connsiteY2" fmla="*/ 320870 h 395615"/>
              <a:gd name="connsiteX3" fmla="*/ 6350 w 6419"/>
              <a:gd name="connsiteY3" fmla="*/ 195 h 39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9" h="395615">
                <a:moveTo>
                  <a:pt x="6350" y="195"/>
                </a:moveTo>
                <a:cubicBezTo>
                  <a:pt x="6879" y="8662"/>
                  <a:pt x="4233" y="318224"/>
                  <a:pt x="3175" y="371670"/>
                </a:cubicBezTo>
                <a:cubicBezTo>
                  <a:pt x="2117" y="425116"/>
                  <a:pt x="0" y="380666"/>
                  <a:pt x="0" y="320870"/>
                </a:cubicBezTo>
                <a:cubicBezTo>
                  <a:pt x="0" y="261074"/>
                  <a:pt x="5821" y="-8272"/>
                  <a:pt x="6350" y="1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8651E149-6BFC-83B8-CF93-B5669437F43E}"/>
              </a:ext>
            </a:extLst>
          </p:cNvPr>
          <p:cNvSpPr/>
          <p:nvPr/>
        </p:nvSpPr>
        <p:spPr>
          <a:xfrm>
            <a:off x="6983635" y="7029449"/>
            <a:ext cx="64880" cy="279404"/>
          </a:xfrm>
          <a:custGeom>
            <a:avLst/>
            <a:gdLst>
              <a:gd name="connsiteX0" fmla="*/ 64865 w 64880"/>
              <a:gd name="connsiteY0" fmla="*/ 1 h 279404"/>
              <a:gd name="connsiteX1" fmla="*/ 7715 w 64880"/>
              <a:gd name="connsiteY1" fmla="*/ 171451 h 279404"/>
              <a:gd name="connsiteX2" fmla="*/ 36290 w 64880"/>
              <a:gd name="connsiteY2" fmla="*/ 279401 h 279404"/>
              <a:gd name="connsiteX3" fmla="*/ 1365 w 64880"/>
              <a:gd name="connsiteY3" fmla="*/ 168276 h 279404"/>
              <a:gd name="connsiteX4" fmla="*/ 64865 w 64880"/>
              <a:gd name="connsiteY4" fmla="*/ 1 h 27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0" h="279404">
                <a:moveTo>
                  <a:pt x="64865" y="1"/>
                </a:moveTo>
                <a:cubicBezTo>
                  <a:pt x="65923" y="530"/>
                  <a:pt x="12477" y="124884"/>
                  <a:pt x="7715" y="171451"/>
                </a:cubicBezTo>
                <a:cubicBezTo>
                  <a:pt x="2953" y="218018"/>
                  <a:pt x="37348" y="279930"/>
                  <a:pt x="36290" y="279401"/>
                </a:cubicBezTo>
                <a:cubicBezTo>
                  <a:pt x="35232" y="278872"/>
                  <a:pt x="-8160" y="213255"/>
                  <a:pt x="1365" y="168276"/>
                </a:cubicBezTo>
                <a:cubicBezTo>
                  <a:pt x="10890" y="123297"/>
                  <a:pt x="63807" y="-528"/>
                  <a:pt x="64865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1728E95E-02B8-AFD3-84DE-3C88111364E6}"/>
              </a:ext>
            </a:extLst>
          </p:cNvPr>
          <p:cNvSpPr/>
          <p:nvPr/>
        </p:nvSpPr>
        <p:spPr>
          <a:xfrm>
            <a:off x="6828305" y="7855532"/>
            <a:ext cx="339675" cy="88453"/>
          </a:xfrm>
          <a:custGeom>
            <a:avLst/>
            <a:gdLst>
              <a:gd name="connsiteX0" fmla="*/ 1120 w 339675"/>
              <a:gd name="connsiteY0" fmla="*/ 8943 h 88453"/>
              <a:gd name="connsiteX1" fmla="*/ 159870 w 339675"/>
              <a:gd name="connsiteY1" fmla="*/ 5768 h 88453"/>
              <a:gd name="connsiteX2" fmla="*/ 337670 w 339675"/>
              <a:gd name="connsiteY2" fmla="*/ 88318 h 88453"/>
              <a:gd name="connsiteX3" fmla="*/ 242420 w 339675"/>
              <a:gd name="connsiteY3" fmla="*/ 24818 h 88453"/>
              <a:gd name="connsiteX4" fmla="*/ 1120 w 339675"/>
              <a:gd name="connsiteY4" fmla="*/ 8943 h 8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675" h="88453">
                <a:moveTo>
                  <a:pt x="1120" y="8943"/>
                </a:moveTo>
                <a:cubicBezTo>
                  <a:pt x="-12638" y="5768"/>
                  <a:pt x="103778" y="-7461"/>
                  <a:pt x="159870" y="5768"/>
                </a:cubicBezTo>
                <a:cubicBezTo>
                  <a:pt x="215962" y="18997"/>
                  <a:pt x="323912" y="85143"/>
                  <a:pt x="337670" y="88318"/>
                </a:cubicBezTo>
                <a:cubicBezTo>
                  <a:pt x="351428" y="91493"/>
                  <a:pt x="291633" y="38047"/>
                  <a:pt x="242420" y="24818"/>
                </a:cubicBezTo>
                <a:cubicBezTo>
                  <a:pt x="193208" y="11589"/>
                  <a:pt x="14878" y="12118"/>
                  <a:pt x="1120" y="894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4562733C-CFE1-D732-76C5-4D7195DC71C6}"/>
              </a:ext>
            </a:extLst>
          </p:cNvPr>
          <p:cNvSpPr/>
          <p:nvPr/>
        </p:nvSpPr>
        <p:spPr>
          <a:xfrm>
            <a:off x="7381199" y="7676829"/>
            <a:ext cx="19740" cy="416552"/>
          </a:xfrm>
          <a:custGeom>
            <a:avLst/>
            <a:gdLst>
              <a:gd name="connsiteX0" fmla="*/ 19726 w 19740"/>
              <a:gd name="connsiteY0" fmla="*/ 321 h 416552"/>
              <a:gd name="connsiteX1" fmla="*/ 3851 w 19740"/>
              <a:gd name="connsiteY1" fmla="*/ 225746 h 416552"/>
              <a:gd name="connsiteX2" fmla="*/ 7026 w 19740"/>
              <a:gd name="connsiteY2" fmla="*/ 416246 h 416552"/>
              <a:gd name="connsiteX3" fmla="*/ 676 w 19740"/>
              <a:gd name="connsiteY3" fmla="*/ 181296 h 416552"/>
              <a:gd name="connsiteX4" fmla="*/ 19726 w 19740"/>
              <a:gd name="connsiteY4" fmla="*/ 321 h 41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40" h="416552">
                <a:moveTo>
                  <a:pt x="19726" y="321"/>
                </a:moveTo>
                <a:cubicBezTo>
                  <a:pt x="20255" y="7729"/>
                  <a:pt x="5968" y="156425"/>
                  <a:pt x="3851" y="225746"/>
                </a:cubicBezTo>
                <a:cubicBezTo>
                  <a:pt x="1734" y="295067"/>
                  <a:pt x="7555" y="423654"/>
                  <a:pt x="7026" y="416246"/>
                </a:cubicBezTo>
                <a:cubicBezTo>
                  <a:pt x="6497" y="408838"/>
                  <a:pt x="-2499" y="247442"/>
                  <a:pt x="676" y="181296"/>
                </a:cubicBezTo>
                <a:cubicBezTo>
                  <a:pt x="3851" y="115150"/>
                  <a:pt x="19197" y="-7087"/>
                  <a:pt x="19726" y="3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B3DDE6BF-CD32-24D8-B77B-6DC03339FBAD}"/>
              </a:ext>
            </a:extLst>
          </p:cNvPr>
          <p:cNvSpPr/>
          <p:nvPr/>
        </p:nvSpPr>
        <p:spPr>
          <a:xfrm>
            <a:off x="7261107" y="8255000"/>
            <a:ext cx="44573" cy="228600"/>
          </a:xfrm>
          <a:custGeom>
            <a:avLst/>
            <a:gdLst>
              <a:gd name="connsiteX0" fmla="*/ 25518 w 44573"/>
              <a:gd name="connsiteY0" fmla="*/ 0 h 228600"/>
              <a:gd name="connsiteX1" fmla="*/ 3293 w 44573"/>
              <a:gd name="connsiteY1" fmla="*/ 111125 h 228600"/>
              <a:gd name="connsiteX2" fmla="*/ 44568 w 44573"/>
              <a:gd name="connsiteY2" fmla="*/ 228600 h 228600"/>
              <a:gd name="connsiteX3" fmla="*/ 118 w 44573"/>
              <a:gd name="connsiteY3" fmla="*/ 111125 h 228600"/>
              <a:gd name="connsiteX4" fmla="*/ 25518 w 44573"/>
              <a:gd name="connsiteY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73" h="228600">
                <a:moveTo>
                  <a:pt x="25518" y="0"/>
                </a:moveTo>
                <a:cubicBezTo>
                  <a:pt x="26047" y="0"/>
                  <a:pt x="118" y="73025"/>
                  <a:pt x="3293" y="111125"/>
                </a:cubicBezTo>
                <a:cubicBezTo>
                  <a:pt x="6468" y="149225"/>
                  <a:pt x="45097" y="228600"/>
                  <a:pt x="44568" y="228600"/>
                </a:cubicBezTo>
                <a:cubicBezTo>
                  <a:pt x="44039" y="228600"/>
                  <a:pt x="2235" y="145521"/>
                  <a:pt x="118" y="111125"/>
                </a:cubicBezTo>
                <a:cubicBezTo>
                  <a:pt x="-1999" y="76729"/>
                  <a:pt x="24989" y="0"/>
                  <a:pt x="2551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466F207F-E0AD-21C4-F407-3A07727E6175}"/>
              </a:ext>
            </a:extLst>
          </p:cNvPr>
          <p:cNvSpPr/>
          <p:nvPr/>
        </p:nvSpPr>
        <p:spPr>
          <a:xfrm>
            <a:off x="6954193" y="8084864"/>
            <a:ext cx="339433" cy="125756"/>
          </a:xfrm>
          <a:custGeom>
            <a:avLst/>
            <a:gdLst>
              <a:gd name="connsiteX0" fmla="*/ 2232 w 339433"/>
              <a:gd name="connsiteY0" fmla="*/ 1861 h 125756"/>
              <a:gd name="connsiteX1" fmla="*/ 170507 w 339433"/>
              <a:gd name="connsiteY1" fmla="*/ 11386 h 125756"/>
              <a:gd name="connsiteX2" fmla="*/ 329257 w 339433"/>
              <a:gd name="connsiteY2" fmla="*/ 49486 h 125756"/>
              <a:gd name="connsiteX3" fmla="*/ 313382 w 339433"/>
              <a:gd name="connsiteY3" fmla="*/ 39961 h 125756"/>
              <a:gd name="connsiteX4" fmla="*/ 230832 w 339433"/>
              <a:gd name="connsiteY4" fmla="*/ 125686 h 125756"/>
              <a:gd name="connsiteX5" fmla="*/ 316557 w 339433"/>
              <a:gd name="connsiteY5" fmla="*/ 55836 h 125756"/>
              <a:gd name="connsiteX6" fmla="*/ 297507 w 339433"/>
              <a:gd name="connsiteY6" fmla="*/ 43136 h 125756"/>
              <a:gd name="connsiteX7" fmla="*/ 2232 w 339433"/>
              <a:gd name="connsiteY7" fmla="*/ 1861 h 12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33" h="125756">
                <a:moveTo>
                  <a:pt x="2232" y="1861"/>
                </a:moveTo>
                <a:cubicBezTo>
                  <a:pt x="-18934" y="-3431"/>
                  <a:pt x="116003" y="3449"/>
                  <a:pt x="170507" y="11386"/>
                </a:cubicBezTo>
                <a:cubicBezTo>
                  <a:pt x="225011" y="19323"/>
                  <a:pt x="329257" y="49486"/>
                  <a:pt x="329257" y="49486"/>
                </a:cubicBezTo>
                <a:cubicBezTo>
                  <a:pt x="353069" y="54248"/>
                  <a:pt x="329786" y="27261"/>
                  <a:pt x="313382" y="39961"/>
                </a:cubicBezTo>
                <a:cubicBezTo>
                  <a:pt x="296978" y="52661"/>
                  <a:pt x="230303" y="123040"/>
                  <a:pt x="230832" y="125686"/>
                </a:cubicBezTo>
                <a:cubicBezTo>
                  <a:pt x="231361" y="128332"/>
                  <a:pt x="316557" y="55836"/>
                  <a:pt x="316557" y="55836"/>
                </a:cubicBezTo>
                <a:cubicBezTo>
                  <a:pt x="327670" y="42078"/>
                  <a:pt x="343015" y="51603"/>
                  <a:pt x="297507" y="43136"/>
                </a:cubicBezTo>
                <a:cubicBezTo>
                  <a:pt x="251999" y="34669"/>
                  <a:pt x="23398" y="7153"/>
                  <a:pt x="2232" y="186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820072AD-EE93-A27F-E10B-B30F635637C7}"/>
              </a:ext>
            </a:extLst>
          </p:cNvPr>
          <p:cNvSpPr/>
          <p:nvPr/>
        </p:nvSpPr>
        <p:spPr>
          <a:xfrm>
            <a:off x="6781615" y="7978713"/>
            <a:ext cx="407113" cy="38190"/>
          </a:xfrm>
          <a:custGeom>
            <a:avLst/>
            <a:gdLst>
              <a:gd name="connsiteX0" fmla="*/ 185 w 407113"/>
              <a:gd name="connsiteY0" fmla="*/ 12762 h 38190"/>
              <a:gd name="connsiteX1" fmla="*/ 247835 w 407113"/>
              <a:gd name="connsiteY1" fmla="*/ 6412 h 38190"/>
              <a:gd name="connsiteX2" fmla="*/ 406585 w 407113"/>
              <a:gd name="connsiteY2" fmla="*/ 38162 h 38190"/>
              <a:gd name="connsiteX3" fmla="*/ 289110 w 407113"/>
              <a:gd name="connsiteY3" fmla="*/ 62 h 38190"/>
              <a:gd name="connsiteX4" fmla="*/ 185 w 407113"/>
              <a:gd name="connsiteY4" fmla="*/ 12762 h 3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13" h="38190">
                <a:moveTo>
                  <a:pt x="185" y="12762"/>
                </a:moveTo>
                <a:cubicBezTo>
                  <a:pt x="-6694" y="13820"/>
                  <a:pt x="180102" y="2179"/>
                  <a:pt x="247835" y="6412"/>
                </a:cubicBezTo>
                <a:cubicBezTo>
                  <a:pt x="315568" y="10645"/>
                  <a:pt x="399706" y="39220"/>
                  <a:pt x="406585" y="38162"/>
                </a:cubicBezTo>
                <a:cubicBezTo>
                  <a:pt x="413464" y="37104"/>
                  <a:pt x="352081" y="1120"/>
                  <a:pt x="289110" y="62"/>
                </a:cubicBezTo>
                <a:cubicBezTo>
                  <a:pt x="226139" y="-996"/>
                  <a:pt x="7064" y="11704"/>
                  <a:pt x="185" y="127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95161DBD-8E13-6433-C019-71D276F5ED9B}"/>
              </a:ext>
            </a:extLst>
          </p:cNvPr>
          <p:cNvSpPr/>
          <p:nvPr/>
        </p:nvSpPr>
        <p:spPr>
          <a:xfrm>
            <a:off x="7207231" y="8359627"/>
            <a:ext cx="50823" cy="225842"/>
          </a:xfrm>
          <a:custGeom>
            <a:avLst/>
            <a:gdLst>
              <a:gd name="connsiteX0" fmla="*/ 19 w 50823"/>
              <a:gd name="connsiteY0" fmla="*/ 148 h 225842"/>
              <a:gd name="connsiteX1" fmla="*/ 44469 w 50823"/>
              <a:gd name="connsiteY1" fmla="*/ 120798 h 225842"/>
              <a:gd name="connsiteX2" fmla="*/ 19069 w 50823"/>
              <a:gd name="connsiteY2" fmla="*/ 225573 h 225842"/>
              <a:gd name="connsiteX3" fmla="*/ 50819 w 50823"/>
              <a:gd name="connsiteY3" fmla="*/ 146198 h 225842"/>
              <a:gd name="connsiteX4" fmla="*/ 19 w 50823"/>
              <a:gd name="connsiteY4" fmla="*/ 148 h 22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23" h="225842">
                <a:moveTo>
                  <a:pt x="19" y="148"/>
                </a:moveTo>
                <a:cubicBezTo>
                  <a:pt x="-1039" y="-4085"/>
                  <a:pt x="41294" y="83227"/>
                  <a:pt x="44469" y="120798"/>
                </a:cubicBezTo>
                <a:cubicBezTo>
                  <a:pt x="47644" y="158369"/>
                  <a:pt x="18011" y="221340"/>
                  <a:pt x="19069" y="225573"/>
                </a:cubicBezTo>
                <a:cubicBezTo>
                  <a:pt x="20127" y="229806"/>
                  <a:pt x="50290" y="183240"/>
                  <a:pt x="50819" y="146198"/>
                </a:cubicBezTo>
                <a:cubicBezTo>
                  <a:pt x="51348" y="109156"/>
                  <a:pt x="1077" y="4381"/>
                  <a:pt x="19" y="14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9FCCA62D-009B-1877-A49A-08728A41414A}"/>
              </a:ext>
            </a:extLst>
          </p:cNvPr>
          <p:cNvSpPr/>
          <p:nvPr/>
        </p:nvSpPr>
        <p:spPr>
          <a:xfrm>
            <a:off x="6880013" y="8432769"/>
            <a:ext cx="54192" cy="232033"/>
          </a:xfrm>
          <a:custGeom>
            <a:avLst/>
            <a:gdLst>
              <a:gd name="connsiteX0" fmla="*/ 3387 w 54192"/>
              <a:gd name="connsiteY0" fmla="*/ 31 h 232033"/>
              <a:gd name="connsiteX1" fmla="*/ 6562 w 54192"/>
              <a:gd name="connsiteY1" fmla="*/ 136556 h 232033"/>
              <a:gd name="connsiteX2" fmla="*/ 54187 w 54192"/>
              <a:gd name="connsiteY2" fmla="*/ 231806 h 232033"/>
              <a:gd name="connsiteX3" fmla="*/ 9737 w 54192"/>
              <a:gd name="connsiteY3" fmla="*/ 161956 h 232033"/>
              <a:gd name="connsiteX4" fmla="*/ 212 w 54192"/>
              <a:gd name="connsiteY4" fmla="*/ 123856 h 232033"/>
              <a:gd name="connsiteX5" fmla="*/ 3387 w 54192"/>
              <a:gd name="connsiteY5" fmla="*/ 31 h 23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92" h="232033">
                <a:moveTo>
                  <a:pt x="3387" y="31"/>
                </a:moveTo>
                <a:cubicBezTo>
                  <a:pt x="4445" y="2148"/>
                  <a:pt x="-1905" y="97927"/>
                  <a:pt x="6562" y="136556"/>
                </a:cubicBezTo>
                <a:cubicBezTo>
                  <a:pt x="15029" y="175185"/>
                  <a:pt x="53658" y="227573"/>
                  <a:pt x="54187" y="231806"/>
                </a:cubicBezTo>
                <a:cubicBezTo>
                  <a:pt x="54716" y="236039"/>
                  <a:pt x="18733" y="179948"/>
                  <a:pt x="9737" y="161956"/>
                </a:cubicBezTo>
                <a:cubicBezTo>
                  <a:pt x="741" y="143964"/>
                  <a:pt x="1270" y="146081"/>
                  <a:pt x="212" y="123856"/>
                </a:cubicBezTo>
                <a:cubicBezTo>
                  <a:pt x="-846" y="101631"/>
                  <a:pt x="2329" y="-2086"/>
                  <a:pt x="3387" y="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9778C54A-62EF-459F-98D6-B7C1941BB4E8}"/>
              </a:ext>
            </a:extLst>
          </p:cNvPr>
          <p:cNvSpPr/>
          <p:nvPr/>
        </p:nvSpPr>
        <p:spPr>
          <a:xfrm>
            <a:off x="6708768" y="8680449"/>
            <a:ext cx="32454" cy="330206"/>
          </a:xfrm>
          <a:custGeom>
            <a:avLst/>
            <a:gdLst>
              <a:gd name="connsiteX0" fmla="*/ 19057 w 32454"/>
              <a:gd name="connsiteY0" fmla="*/ 1 h 330206"/>
              <a:gd name="connsiteX1" fmla="*/ 28582 w 32454"/>
              <a:gd name="connsiteY1" fmla="*/ 238126 h 330206"/>
              <a:gd name="connsiteX2" fmla="*/ 7 w 32454"/>
              <a:gd name="connsiteY2" fmla="*/ 330201 h 330206"/>
              <a:gd name="connsiteX3" fmla="*/ 31757 w 32454"/>
              <a:gd name="connsiteY3" fmla="*/ 234951 h 330206"/>
              <a:gd name="connsiteX4" fmla="*/ 19057 w 32454"/>
              <a:gd name="connsiteY4" fmla="*/ 1 h 33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54" h="330206">
                <a:moveTo>
                  <a:pt x="19057" y="1"/>
                </a:moveTo>
                <a:cubicBezTo>
                  <a:pt x="18528" y="530"/>
                  <a:pt x="31757" y="183093"/>
                  <a:pt x="28582" y="238126"/>
                </a:cubicBezTo>
                <a:cubicBezTo>
                  <a:pt x="25407" y="293159"/>
                  <a:pt x="-522" y="330730"/>
                  <a:pt x="7" y="330201"/>
                </a:cubicBezTo>
                <a:cubicBezTo>
                  <a:pt x="536" y="329672"/>
                  <a:pt x="27524" y="283634"/>
                  <a:pt x="31757" y="234951"/>
                </a:cubicBezTo>
                <a:cubicBezTo>
                  <a:pt x="35990" y="186268"/>
                  <a:pt x="19586" y="-528"/>
                  <a:pt x="19057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DBD1DC19-1EA7-217B-BA32-D3C052BFF804}"/>
              </a:ext>
            </a:extLst>
          </p:cNvPr>
          <p:cNvSpPr/>
          <p:nvPr/>
        </p:nvSpPr>
        <p:spPr>
          <a:xfrm>
            <a:off x="6838266" y="8816170"/>
            <a:ext cx="330825" cy="661638"/>
          </a:xfrm>
          <a:custGeom>
            <a:avLst/>
            <a:gdLst>
              <a:gd name="connsiteX0" fmla="*/ 327709 w 330825"/>
              <a:gd name="connsiteY0" fmla="*/ 7155 h 661638"/>
              <a:gd name="connsiteX1" fmla="*/ 3859 w 330825"/>
              <a:gd name="connsiteY1" fmla="*/ 654855 h 661638"/>
              <a:gd name="connsiteX2" fmla="*/ 159434 w 330825"/>
              <a:gd name="connsiteY2" fmla="*/ 327830 h 661638"/>
              <a:gd name="connsiteX3" fmla="*/ 327709 w 330825"/>
              <a:gd name="connsiteY3" fmla="*/ 7155 h 66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25" h="661638">
                <a:moveTo>
                  <a:pt x="327709" y="7155"/>
                </a:moveTo>
                <a:cubicBezTo>
                  <a:pt x="301780" y="61659"/>
                  <a:pt x="31905" y="601409"/>
                  <a:pt x="3859" y="654855"/>
                </a:cubicBezTo>
                <a:cubicBezTo>
                  <a:pt x="-24187" y="708301"/>
                  <a:pt x="108105" y="431547"/>
                  <a:pt x="159434" y="327830"/>
                </a:cubicBezTo>
                <a:cubicBezTo>
                  <a:pt x="210763" y="224113"/>
                  <a:pt x="353638" y="-47349"/>
                  <a:pt x="327709" y="71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D5ACC621-ADF8-BA50-BBFF-61D7879B77F9}"/>
              </a:ext>
            </a:extLst>
          </p:cNvPr>
          <p:cNvSpPr/>
          <p:nvPr/>
        </p:nvSpPr>
        <p:spPr>
          <a:xfrm>
            <a:off x="3422384" y="5993824"/>
            <a:ext cx="134397" cy="862739"/>
          </a:xfrm>
          <a:custGeom>
            <a:avLst/>
            <a:gdLst>
              <a:gd name="connsiteX0" fmla="*/ 134389 w 134397"/>
              <a:gd name="connsiteY0" fmla="*/ 190 h 862739"/>
              <a:gd name="connsiteX1" fmla="*/ 9224 w 134397"/>
              <a:gd name="connsiteY1" fmla="*/ 521711 h 862739"/>
              <a:gd name="connsiteX2" fmla="*/ 43992 w 134397"/>
              <a:gd name="connsiteY2" fmla="*/ 862438 h 862739"/>
              <a:gd name="connsiteX3" fmla="*/ 2270 w 134397"/>
              <a:gd name="connsiteY3" fmla="*/ 466082 h 862739"/>
              <a:gd name="connsiteX4" fmla="*/ 134389 w 134397"/>
              <a:gd name="connsiteY4" fmla="*/ 190 h 86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97" h="862739">
                <a:moveTo>
                  <a:pt x="134389" y="190"/>
                </a:moveTo>
                <a:cubicBezTo>
                  <a:pt x="135548" y="9461"/>
                  <a:pt x="24290" y="378003"/>
                  <a:pt x="9224" y="521711"/>
                </a:cubicBezTo>
                <a:cubicBezTo>
                  <a:pt x="-5842" y="665419"/>
                  <a:pt x="45151" y="871709"/>
                  <a:pt x="43992" y="862438"/>
                </a:cubicBezTo>
                <a:cubicBezTo>
                  <a:pt x="42833" y="853167"/>
                  <a:pt x="-11637" y="609211"/>
                  <a:pt x="2270" y="466082"/>
                </a:cubicBezTo>
                <a:cubicBezTo>
                  <a:pt x="16177" y="322953"/>
                  <a:pt x="133230" y="-9081"/>
                  <a:pt x="134389" y="1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 297">
            <a:extLst>
              <a:ext uri="{FF2B5EF4-FFF2-40B4-BE49-F238E27FC236}">
                <a16:creationId xmlns:a16="http://schemas.microsoft.com/office/drawing/2014/main" id="{04985BA2-A0A4-D54E-C832-5AD47E6CFC2B}"/>
              </a:ext>
            </a:extLst>
          </p:cNvPr>
          <p:cNvSpPr/>
          <p:nvPr/>
        </p:nvSpPr>
        <p:spPr>
          <a:xfrm>
            <a:off x="3601382" y="6156237"/>
            <a:ext cx="73645" cy="387643"/>
          </a:xfrm>
          <a:custGeom>
            <a:avLst/>
            <a:gdLst>
              <a:gd name="connsiteX0" fmla="*/ 73602 w 73645"/>
              <a:gd name="connsiteY0" fmla="*/ 1187 h 387643"/>
              <a:gd name="connsiteX1" fmla="*/ 4066 w 73645"/>
              <a:gd name="connsiteY1" fmla="*/ 376682 h 387643"/>
              <a:gd name="connsiteX2" fmla="*/ 14496 w 73645"/>
              <a:gd name="connsiteY2" fmla="*/ 261947 h 387643"/>
              <a:gd name="connsiteX3" fmla="*/ 73602 w 73645"/>
              <a:gd name="connsiteY3" fmla="*/ 1187 h 38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45" h="387643">
                <a:moveTo>
                  <a:pt x="73602" y="1187"/>
                </a:moveTo>
                <a:cubicBezTo>
                  <a:pt x="71864" y="20310"/>
                  <a:pt x="13917" y="333222"/>
                  <a:pt x="4066" y="376682"/>
                </a:cubicBezTo>
                <a:cubicBezTo>
                  <a:pt x="-5785" y="420142"/>
                  <a:pt x="4066" y="324529"/>
                  <a:pt x="14496" y="261947"/>
                </a:cubicBezTo>
                <a:cubicBezTo>
                  <a:pt x="24926" y="199365"/>
                  <a:pt x="75340" y="-17936"/>
                  <a:pt x="73602" y="11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 298">
            <a:extLst>
              <a:ext uri="{FF2B5EF4-FFF2-40B4-BE49-F238E27FC236}">
                <a16:creationId xmlns:a16="http://schemas.microsoft.com/office/drawing/2014/main" id="{123BED4A-68E1-D11D-2E1F-993D02C8837A}"/>
              </a:ext>
            </a:extLst>
          </p:cNvPr>
          <p:cNvSpPr/>
          <p:nvPr/>
        </p:nvSpPr>
        <p:spPr>
          <a:xfrm>
            <a:off x="3553197" y="6977905"/>
            <a:ext cx="353991" cy="764834"/>
          </a:xfrm>
          <a:custGeom>
            <a:avLst/>
            <a:gdLst>
              <a:gd name="connsiteX0" fmla="*/ 99 w 353991"/>
              <a:gd name="connsiteY0" fmla="*/ 45 h 764834"/>
              <a:gd name="connsiteX1" fmla="*/ 156555 w 353991"/>
              <a:gd name="connsiteY1" fmla="*/ 326865 h 764834"/>
              <a:gd name="connsiteX2" fmla="*/ 184370 w 353991"/>
              <a:gd name="connsiteY2" fmla="*/ 462460 h 764834"/>
              <a:gd name="connsiteX3" fmla="*/ 191323 w 353991"/>
              <a:gd name="connsiteY3" fmla="*/ 392924 h 764834"/>
              <a:gd name="connsiteX4" fmla="*/ 292151 w 353991"/>
              <a:gd name="connsiteY4" fmla="*/ 601532 h 764834"/>
              <a:gd name="connsiteX5" fmla="*/ 288674 w 353991"/>
              <a:gd name="connsiteY5" fmla="*/ 552857 h 764834"/>
              <a:gd name="connsiteX6" fmla="*/ 351256 w 353991"/>
              <a:gd name="connsiteY6" fmla="*/ 761465 h 764834"/>
              <a:gd name="connsiteX7" fmla="*/ 326919 w 353991"/>
              <a:gd name="connsiteY7" fmla="*/ 657161 h 764834"/>
              <a:gd name="connsiteX8" fmla="*/ 187846 w 353991"/>
              <a:gd name="connsiteY8" fmla="*/ 344249 h 764834"/>
              <a:gd name="connsiteX9" fmla="*/ 180893 w 353991"/>
              <a:gd name="connsiteY9" fmla="*/ 406831 h 764834"/>
              <a:gd name="connsiteX10" fmla="*/ 114833 w 353991"/>
              <a:gd name="connsiteY10" fmla="*/ 260805 h 764834"/>
              <a:gd name="connsiteX11" fmla="*/ 132217 w 353991"/>
              <a:gd name="connsiteY11" fmla="*/ 302527 h 764834"/>
              <a:gd name="connsiteX12" fmla="*/ 99 w 353991"/>
              <a:gd name="connsiteY12" fmla="*/ 45 h 76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991" h="764834">
                <a:moveTo>
                  <a:pt x="99" y="45"/>
                </a:moveTo>
                <a:cubicBezTo>
                  <a:pt x="4155" y="4101"/>
                  <a:pt x="125843" y="249796"/>
                  <a:pt x="156555" y="326865"/>
                </a:cubicBezTo>
                <a:cubicBezTo>
                  <a:pt x="187267" y="403934"/>
                  <a:pt x="178575" y="451450"/>
                  <a:pt x="184370" y="462460"/>
                </a:cubicBezTo>
                <a:cubicBezTo>
                  <a:pt x="190165" y="473470"/>
                  <a:pt x="173360" y="369746"/>
                  <a:pt x="191323" y="392924"/>
                </a:cubicBezTo>
                <a:cubicBezTo>
                  <a:pt x="209286" y="416102"/>
                  <a:pt x="275926" y="574876"/>
                  <a:pt x="292151" y="601532"/>
                </a:cubicBezTo>
                <a:cubicBezTo>
                  <a:pt x="308376" y="628188"/>
                  <a:pt x="278823" y="526202"/>
                  <a:pt x="288674" y="552857"/>
                </a:cubicBezTo>
                <a:cubicBezTo>
                  <a:pt x="298525" y="579512"/>
                  <a:pt x="344882" y="744081"/>
                  <a:pt x="351256" y="761465"/>
                </a:cubicBezTo>
                <a:cubicBezTo>
                  <a:pt x="357630" y="778849"/>
                  <a:pt x="354154" y="726697"/>
                  <a:pt x="326919" y="657161"/>
                </a:cubicBezTo>
                <a:cubicBezTo>
                  <a:pt x="299684" y="587625"/>
                  <a:pt x="212184" y="385971"/>
                  <a:pt x="187846" y="344249"/>
                </a:cubicBezTo>
                <a:cubicBezTo>
                  <a:pt x="163508" y="302527"/>
                  <a:pt x="193062" y="420738"/>
                  <a:pt x="180893" y="406831"/>
                </a:cubicBezTo>
                <a:cubicBezTo>
                  <a:pt x="168724" y="392924"/>
                  <a:pt x="122946" y="278189"/>
                  <a:pt x="114833" y="260805"/>
                </a:cubicBezTo>
                <a:cubicBezTo>
                  <a:pt x="106720" y="243421"/>
                  <a:pt x="147283" y="341931"/>
                  <a:pt x="132217" y="302527"/>
                </a:cubicBezTo>
                <a:cubicBezTo>
                  <a:pt x="117151" y="263123"/>
                  <a:pt x="-3957" y="-4011"/>
                  <a:pt x="99" y="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 299">
            <a:extLst>
              <a:ext uri="{FF2B5EF4-FFF2-40B4-BE49-F238E27FC236}">
                <a16:creationId xmlns:a16="http://schemas.microsoft.com/office/drawing/2014/main" id="{B5612596-C5E8-6A0D-322D-15A9BA67664C}"/>
              </a:ext>
            </a:extLst>
          </p:cNvPr>
          <p:cNvSpPr/>
          <p:nvPr/>
        </p:nvSpPr>
        <p:spPr>
          <a:xfrm>
            <a:off x="3095187" y="5536334"/>
            <a:ext cx="558814" cy="1946604"/>
          </a:xfrm>
          <a:custGeom>
            <a:avLst/>
            <a:gdLst>
              <a:gd name="connsiteX0" fmla="*/ 509345 w 558814"/>
              <a:gd name="connsiteY0" fmla="*/ 129680 h 1946604"/>
              <a:gd name="connsiteX1" fmla="*/ 252170 w 558814"/>
              <a:gd name="connsiteY1" fmla="*/ 970602 h 1946604"/>
              <a:gd name="connsiteX2" fmla="*/ 272581 w 558814"/>
              <a:gd name="connsiteY2" fmla="*/ 909370 h 1946604"/>
              <a:gd name="connsiteX3" fmla="*/ 256252 w 558814"/>
              <a:gd name="connsiteY3" fmla="*/ 1244105 h 1946604"/>
              <a:gd name="connsiteX4" fmla="*/ 256252 w 558814"/>
              <a:gd name="connsiteY4" fmla="*/ 1170627 h 1946604"/>
              <a:gd name="connsiteX5" fmla="*/ 419538 w 558814"/>
              <a:gd name="connsiteY5" fmla="*/ 1680895 h 1946604"/>
              <a:gd name="connsiteX6" fmla="*/ 382799 w 558814"/>
              <a:gd name="connsiteY6" fmla="*/ 1513527 h 1946604"/>
              <a:gd name="connsiteX7" fmla="*/ 558331 w 558814"/>
              <a:gd name="connsiteY7" fmla="*/ 1942152 h 1946604"/>
              <a:gd name="connsiteX8" fmla="*/ 419538 w 558814"/>
              <a:gd name="connsiteY8" fmla="*/ 1648237 h 1946604"/>
              <a:gd name="connsiteX9" fmla="*/ 3159 w 558814"/>
              <a:gd name="connsiteY9" fmla="*/ 386855 h 1946604"/>
              <a:gd name="connsiteX10" fmla="*/ 227677 w 558814"/>
              <a:gd name="connsiteY10" fmla="*/ 1101230 h 1946604"/>
              <a:gd name="connsiteX11" fmla="*/ 219513 w 558814"/>
              <a:gd name="connsiteY11" fmla="*/ 970602 h 1946604"/>
              <a:gd name="connsiteX12" fmla="*/ 341977 w 558814"/>
              <a:gd name="connsiteY12" fmla="*/ 7216 h 1946604"/>
              <a:gd name="connsiteX13" fmla="*/ 288909 w 558814"/>
              <a:gd name="connsiteY13" fmla="*/ 546059 h 1946604"/>
              <a:gd name="connsiteX14" fmla="*/ 256252 w 558814"/>
              <a:gd name="connsiteY14" fmla="*/ 848137 h 1946604"/>
              <a:gd name="connsiteX15" fmla="*/ 395045 w 558814"/>
              <a:gd name="connsiteY15" fmla="*/ 570552 h 1946604"/>
              <a:gd name="connsiteX16" fmla="*/ 509345 w 558814"/>
              <a:gd name="connsiteY16" fmla="*/ 129680 h 194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814" h="1946604">
                <a:moveTo>
                  <a:pt x="509345" y="129680"/>
                </a:moveTo>
                <a:cubicBezTo>
                  <a:pt x="485532" y="196355"/>
                  <a:pt x="291631" y="840654"/>
                  <a:pt x="252170" y="970602"/>
                </a:cubicBezTo>
                <a:cubicBezTo>
                  <a:pt x="212709" y="1100550"/>
                  <a:pt x="271901" y="863786"/>
                  <a:pt x="272581" y="909370"/>
                </a:cubicBezTo>
                <a:cubicBezTo>
                  <a:pt x="273261" y="954954"/>
                  <a:pt x="258973" y="1200562"/>
                  <a:pt x="256252" y="1244105"/>
                </a:cubicBezTo>
                <a:cubicBezTo>
                  <a:pt x="253531" y="1287648"/>
                  <a:pt x="229038" y="1097829"/>
                  <a:pt x="256252" y="1170627"/>
                </a:cubicBezTo>
                <a:cubicBezTo>
                  <a:pt x="283466" y="1243425"/>
                  <a:pt x="398447" y="1623745"/>
                  <a:pt x="419538" y="1680895"/>
                </a:cubicBezTo>
                <a:cubicBezTo>
                  <a:pt x="440629" y="1738045"/>
                  <a:pt x="359667" y="1469984"/>
                  <a:pt x="382799" y="1513527"/>
                </a:cubicBezTo>
                <a:cubicBezTo>
                  <a:pt x="405931" y="1557070"/>
                  <a:pt x="552208" y="1919700"/>
                  <a:pt x="558331" y="1942152"/>
                </a:cubicBezTo>
                <a:cubicBezTo>
                  <a:pt x="564454" y="1964604"/>
                  <a:pt x="512067" y="1907453"/>
                  <a:pt x="419538" y="1648237"/>
                </a:cubicBezTo>
                <a:cubicBezTo>
                  <a:pt x="327009" y="1389021"/>
                  <a:pt x="35136" y="478023"/>
                  <a:pt x="3159" y="386855"/>
                </a:cubicBezTo>
                <a:cubicBezTo>
                  <a:pt x="-28818" y="295687"/>
                  <a:pt x="191618" y="1003939"/>
                  <a:pt x="227677" y="1101230"/>
                </a:cubicBezTo>
                <a:cubicBezTo>
                  <a:pt x="263736" y="1198521"/>
                  <a:pt x="200463" y="1152937"/>
                  <a:pt x="219513" y="970602"/>
                </a:cubicBezTo>
                <a:cubicBezTo>
                  <a:pt x="238563" y="788267"/>
                  <a:pt x="330411" y="77973"/>
                  <a:pt x="341977" y="7216"/>
                </a:cubicBezTo>
                <a:cubicBezTo>
                  <a:pt x="353543" y="-63541"/>
                  <a:pt x="303196" y="405906"/>
                  <a:pt x="288909" y="546059"/>
                </a:cubicBezTo>
                <a:cubicBezTo>
                  <a:pt x="274621" y="686213"/>
                  <a:pt x="238563" y="844055"/>
                  <a:pt x="256252" y="848137"/>
                </a:cubicBezTo>
                <a:cubicBezTo>
                  <a:pt x="273941" y="852219"/>
                  <a:pt x="352863" y="693016"/>
                  <a:pt x="395045" y="570552"/>
                </a:cubicBezTo>
                <a:cubicBezTo>
                  <a:pt x="437227" y="448088"/>
                  <a:pt x="533158" y="63005"/>
                  <a:pt x="509345" y="12968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A5E75EC0-B4FB-1844-30A6-66A586043463}"/>
              </a:ext>
            </a:extLst>
          </p:cNvPr>
          <p:cNvSpPr/>
          <p:nvPr/>
        </p:nvSpPr>
        <p:spPr>
          <a:xfrm>
            <a:off x="2471942" y="4824975"/>
            <a:ext cx="234614" cy="1333324"/>
          </a:xfrm>
          <a:custGeom>
            <a:avLst/>
            <a:gdLst>
              <a:gd name="connsiteX0" fmla="*/ 234519 w 234614"/>
              <a:gd name="connsiteY0" fmla="*/ 118 h 1333324"/>
              <a:gd name="connsiteX1" fmla="*/ 34494 w 234614"/>
              <a:gd name="connsiteY1" fmla="*/ 657343 h 1333324"/>
              <a:gd name="connsiteX2" fmla="*/ 58987 w 234614"/>
              <a:gd name="connsiteY2" fmla="*/ 1285993 h 1333324"/>
              <a:gd name="connsiteX3" fmla="*/ 58987 w 234614"/>
              <a:gd name="connsiteY3" fmla="*/ 1212514 h 1333324"/>
              <a:gd name="connsiteX4" fmla="*/ 5919 w 234614"/>
              <a:gd name="connsiteY4" fmla="*/ 608357 h 1333324"/>
              <a:gd name="connsiteX5" fmla="*/ 234519 w 234614"/>
              <a:gd name="connsiteY5" fmla="*/ 118 h 133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614" h="1333324">
                <a:moveTo>
                  <a:pt x="234519" y="118"/>
                </a:moveTo>
                <a:cubicBezTo>
                  <a:pt x="239282" y="8282"/>
                  <a:pt x="63749" y="443031"/>
                  <a:pt x="34494" y="657343"/>
                </a:cubicBezTo>
                <a:cubicBezTo>
                  <a:pt x="5239" y="871656"/>
                  <a:pt x="54905" y="1193464"/>
                  <a:pt x="58987" y="1285993"/>
                </a:cubicBezTo>
                <a:cubicBezTo>
                  <a:pt x="63069" y="1378522"/>
                  <a:pt x="67832" y="1325453"/>
                  <a:pt x="58987" y="1212514"/>
                </a:cubicBezTo>
                <a:cubicBezTo>
                  <a:pt x="50142" y="1099575"/>
                  <a:pt x="-20615" y="810423"/>
                  <a:pt x="5919" y="608357"/>
                </a:cubicBezTo>
                <a:cubicBezTo>
                  <a:pt x="32453" y="406291"/>
                  <a:pt x="229756" y="-8046"/>
                  <a:pt x="234519" y="1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>
            <a:extLst>
              <a:ext uri="{FF2B5EF4-FFF2-40B4-BE49-F238E27FC236}">
                <a16:creationId xmlns:a16="http://schemas.microsoft.com/office/drawing/2014/main" id="{9DD9EA3A-0AFB-B1F5-01A3-551D7876AEC2}"/>
              </a:ext>
            </a:extLst>
          </p:cNvPr>
          <p:cNvSpPr/>
          <p:nvPr/>
        </p:nvSpPr>
        <p:spPr>
          <a:xfrm>
            <a:off x="6403838" y="5632208"/>
            <a:ext cx="51002" cy="127522"/>
          </a:xfrm>
          <a:custGeom>
            <a:avLst/>
            <a:gdLst>
              <a:gd name="connsiteX0" fmla="*/ 137 w 51002"/>
              <a:gd name="connsiteY0" fmla="*/ 242 h 127522"/>
              <a:gd name="connsiteX1" fmla="*/ 35062 w 51002"/>
              <a:gd name="connsiteY1" fmla="*/ 57392 h 127522"/>
              <a:gd name="connsiteX2" fmla="*/ 6487 w 51002"/>
              <a:gd name="connsiteY2" fmla="*/ 127242 h 127522"/>
              <a:gd name="connsiteX3" fmla="*/ 50937 w 51002"/>
              <a:gd name="connsiteY3" fmla="*/ 79617 h 127522"/>
              <a:gd name="connsiteX4" fmla="*/ 137 w 51002"/>
              <a:gd name="connsiteY4" fmla="*/ 242 h 12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02" h="127522">
                <a:moveTo>
                  <a:pt x="137" y="242"/>
                </a:moveTo>
                <a:cubicBezTo>
                  <a:pt x="-2509" y="-3462"/>
                  <a:pt x="34004" y="36225"/>
                  <a:pt x="35062" y="57392"/>
                </a:cubicBezTo>
                <a:cubicBezTo>
                  <a:pt x="36120" y="78559"/>
                  <a:pt x="3841" y="123538"/>
                  <a:pt x="6487" y="127242"/>
                </a:cubicBezTo>
                <a:cubicBezTo>
                  <a:pt x="9133" y="130946"/>
                  <a:pt x="48820" y="97079"/>
                  <a:pt x="50937" y="79617"/>
                </a:cubicBezTo>
                <a:cubicBezTo>
                  <a:pt x="53054" y="62155"/>
                  <a:pt x="2783" y="3946"/>
                  <a:pt x="137" y="2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 303">
            <a:extLst>
              <a:ext uri="{FF2B5EF4-FFF2-40B4-BE49-F238E27FC236}">
                <a16:creationId xmlns:a16="http://schemas.microsoft.com/office/drawing/2014/main" id="{384A310B-9BC8-B2C8-0DFC-3765E2768B38}"/>
              </a:ext>
            </a:extLst>
          </p:cNvPr>
          <p:cNvSpPr/>
          <p:nvPr/>
        </p:nvSpPr>
        <p:spPr>
          <a:xfrm>
            <a:off x="6378332" y="5635358"/>
            <a:ext cx="82829" cy="124233"/>
          </a:xfrm>
          <a:custGeom>
            <a:avLst/>
            <a:gdLst>
              <a:gd name="connsiteX0" fmla="*/ 82793 w 82829"/>
              <a:gd name="connsiteY0" fmla="*/ 267 h 124233"/>
              <a:gd name="connsiteX1" fmla="*/ 16118 w 82829"/>
              <a:gd name="connsiteY1" fmla="*/ 51067 h 124233"/>
              <a:gd name="connsiteX2" fmla="*/ 28818 w 82829"/>
              <a:gd name="connsiteY2" fmla="*/ 95517 h 124233"/>
              <a:gd name="connsiteX3" fmla="*/ 57393 w 82829"/>
              <a:gd name="connsiteY3" fmla="*/ 124092 h 124233"/>
              <a:gd name="connsiteX4" fmla="*/ 41518 w 82829"/>
              <a:gd name="connsiteY4" fmla="*/ 105042 h 124233"/>
              <a:gd name="connsiteX5" fmla="*/ 243 w 82829"/>
              <a:gd name="connsiteY5" fmla="*/ 73292 h 124233"/>
              <a:gd name="connsiteX6" fmla="*/ 25643 w 82829"/>
              <a:gd name="connsiteY6" fmla="*/ 32017 h 124233"/>
              <a:gd name="connsiteX7" fmla="*/ 82793 w 82829"/>
              <a:gd name="connsiteY7" fmla="*/ 267 h 12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29" h="124233">
                <a:moveTo>
                  <a:pt x="82793" y="267"/>
                </a:moveTo>
                <a:cubicBezTo>
                  <a:pt x="81206" y="3442"/>
                  <a:pt x="25114" y="35192"/>
                  <a:pt x="16118" y="51067"/>
                </a:cubicBezTo>
                <a:cubicBezTo>
                  <a:pt x="7122" y="66942"/>
                  <a:pt x="21939" y="83346"/>
                  <a:pt x="28818" y="95517"/>
                </a:cubicBezTo>
                <a:cubicBezTo>
                  <a:pt x="35697" y="107688"/>
                  <a:pt x="57393" y="124092"/>
                  <a:pt x="57393" y="124092"/>
                </a:cubicBezTo>
                <a:cubicBezTo>
                  <a:pt x="59510" y="125680"/>
                  <a:pt x="51043" y="113509"/>
                  <a:pt x="41518" y="105042"/>
                </a:cubicBezTo>
                <a:cubicBezTo>
                  <a:pt x="31993" y="96575"/>
                  <a:pt x="2889" y="85463"/>
                  <a:pt x="243" y="73292"/>
                </a:cubicBezTo>
                <a:cubicBezTo>
                  <a:pt x="-2403" y="61121"/>
                  <a:pt x="17176" y="41013"/>
                  <a:pt x="25643" y="32017"/>
                </a:cubicBezTo>
                <a:cubicBezTo>
                  <a:pt x="34110" y="23021"/>
                  <a:pt x="84380" y="-2908"/>
                  <a:pt x="82793" y="26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 304">
            <a:extLst>
              <a:ext uri="{FF2B5EF4-FFF2-40B4-BE49-F238E27FC236}">
                <a16:creationId xmlns:a16="http://schemas.microsoft.com/office/drawing/2014/main" id="{1E3A5FAF-2259-0625-9F13-F9659EE44867}"/>
              </a:ext>
            </a:extLst>
          </p:cNvPr>
          <p:cNvSpPr/>
          <p:nvPr/>
        </p:nvSpPr>
        <p:spPr>
          <a:xfrm>
            <a:off x="5384696" y="5441900"/>
            <a:ext cx="77212" cy="307052"/>
          </a:xfrm>
          <a:custGeom>
            <a:avLst/>
            <a:gdLst>
              <a:gd name="connsiteX0" fmla="*/ 50904 w 77212"/>
              <a:gd name="connsiteY0" fmla="*/ 50 h 307052"/>
              <a:gd name="connsiteX1" fmla="*/ 3279 w 77212"/>
              <a:gd name="connsiteY1" fmla="*/ 193725 h 307052"/>
              <a:gd name="connsiteX2" fmla="*/ 76304 w 77212"/>
              <a:gd name="connsiteY2" fmla="*/ 304850 h 307052"/>
              <a:gd name="connsiteX3" fmla="*/ 41379 w 77212"/>
              <a:gd name="connsiteY3" fmla="*/ 263575 h 307052"/>
              <a:gd name="connsiteX4" fmla="*/ 104 w 77212"/>
              <a:gd name="connsiteY4" fmla="*/ 212775 h 307052"/>
              <a:gd name="connsiteX5" fmla="*/ 50904 w 77212"/>
              <a:gd name="connsiteY5" fmla="*/ 50 h 30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212" h="307052">
                <a:moveTo>
                  <a:pt x="50904" y="50"/>
                </a:moveTo>
                <a:cubicBezTo>
                  <a:pt x="51433" y="-3125"/>
                  <a:pt x="-954" y="142925"/>
                  <a:pt x="3279" y="193725"/>
                </a:cubicBezTo>
                <a:cubicBezTo>
                  <a:pt x="7512" y="244525"/>
                  <a:pt x="69954" y="293208"/>
                  <a:pt x="76304" y="304850"/>
                </a:cubicBezTo>
                <a:cubicBezTo>
                  <a:pt x="82654" y="316492"/>
                  <a:pt x="54079" y="278921"/>
                  <a:pt x="41379" y="263575"/>
                </a:cubicBezTo>
                <a:cubicBezTo>
                  <a:pt x="28679" y="248229"/>
                  <a:pt x="-2013" y="252462"/>
                  <a:pt x="104" y="212775"/>
                </a:cubicBezTo>
                <a:cubicBezTo>
                  <a:pt x="2221" y="173088"/>
                  <a:pt x="50375" y="3225"/>
                  <a:pt x="50904" y="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 305">
            <a:extLst>
              <a:ext uri="{FF2B5EF4-FFF2-40B4-BE49-F238E27FC236}">
                <a16:creationId xmlns:a16="http://schemas.microsoft.com/office/drawing/2014/main" id="{89225C08-F735-65FA-1DC5-C7ACAA007254}"/>
              </a:ext>
            </a:extLst>
          </p:cNvPr>
          <p:cNvSpPr/>
          <p:nvPr/>
        </p:nvSpPr>
        <p:spPr>
          <a:xfrm>
            <a:off x="6077822" y="8241860"/>
            <a:ext cx="232378" cy="943575"/>
          </a:xfrm>
          <a:custGeom>
            <a:avLst/>
            <a:gdLst>
              <a:gd name="connsiteX0" fmla="*/ 232362 w 232378"/>
              <a:gd name="connsiteY0" fmla="*/ 97 h 943575"/>
              <a:gd name="connsiteX1" fmla="*/ 18178 w 232378"/>
              <a:gd name="connsiteY1" fmla="*/ 626172 h 943575"/>
              <a:gd name="connsiteX2" fmla="*/ 55248 w 232378"/>
              <a:gd name="connsiteY2" fmla="*/ 943329 h 943575"/>
              <a:gd name="connsiteX3" fmla="*/ 5821 w 232378"/>
              <a:gd name="connsiteY3" fmla="*/ 580864 h 943575"/>
              <a:gd name="connsiteX4" fmla="*/ 232362 w 232378"/>
              <a:gd name="connsiteY4" fmla="*/ 97 h 94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78" h="943575">
                <a:moveTo>
                  <a:pt x="232362" y="97"/>
                </a:moveTo>
                <a:cubicBezTo>
                  <a:pt x="234421" y="7648"/>
                  <a:pt x="47697" y="468967"/>
                  <a:pt x="18178" y="626172"/>
                </a:cubicBezTo>
                <a:cubicBezTo>
                  <a:pt x="-11341" y="783377"/>
                  <a:pt x="57307" y="950880"/>
                  <a:pt x="55248" y="943329"/>
                </a:cubicBezTo>
                <a:cubicBezTo>
                  <a:pt x="53189" y="935778"/>
                  <a:pt x="-20952" y="736696"/>
                  <a:pt x="5821" y="580864"/>
                </a:cubicBezTo>
                <a:cubicBezTo>
                  <a:pt x="32594" y="425032"/>
                  <a:pt x="230303" y="-7454"/>
                  <a:pt x="232362" y="9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 306">
            <a:extLst>
              <a:ext uri="{FF2B5EF4-FFF2-40B4-BE49-F238E27FC236}">
                <a16:creationId xmlns:a16="http://schemas.microsoft.com/office/drawing/2014/main" id="{67C55E25-4F8C-99AE-231A-7A0746576491}"/>
              </a:ext>
            </a:extLst>
          </p:cNvPr>
          <p:cNvSpPr/>
          <p:nvPr/>
        </p:nvSpPr>
        <p:spPr>
          <a:xfrm>
            <a:off x="4372811" y="8163072"/>
            <a:ext cx="30328" cy="1006200"/>
          </a:xfrm>
          <a:custGeom>
            <a:avLst/>
            <a:gdLst>
              <a:gd name="connsiteX0" fmla="*/ 30313 w 30328"/>
              <a:gd name="connsiteY0" fmla="*/ 12982 h 1006200"/>
              <a:gd name="connsiteX1" fmla="*/ 1481 w 30328"/>
              <a:gd name="connsiteY1" fmla="*/ 997404 h 1006200"/>
              <a:gd name="connsiteX2" fmla="*/ 5600 w 30328"/>
              <a:gd name="connsiteY2" fmla="*/ 470182 h 1006200"/>
              <a:gd name="connsiteX3" fmla="*/ 30313 w 30328"/>
              <a:gd name="connsiteY3" fmla="*/ 12982 h 100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28" h="1006200">
                <a:moveTo>
                  <a:pt x="30313" y="12982"/>
                </a:moveTo>
                <a:cubicBezTo>
                  <a:pt x="29626" y="100852"/>
                  <a:pt x="5600" y="921204"/>
                  <a:pt x="1481" y="997404"/>
                </a:cubicBezTo>
                <a:cubicBezTo>
                  <a:pt x="-2638" y="1073604"/>
                  <a:pt x="2854" y="634252"/>
                  <a:pt x="5600" y="470182"/>
                </a:cubicBezTo>
                <a:cubicBezTo>
                  <a:pt x="8346" y="306112"/>
                  <a:pt x="31000" y="-74888"/>
                  <a:pt x="30313" y="1298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 307">
            <a:extLst>
              <a:ext uri="{FF2B5EF4-FFF2-40B4-BE49-F238E27FC236}">
                <a16:creationId xmlns:a16="http://schemas.microsoft.com/office/drawing/2014/main" id="{00326F28-AFDB-56AD-777A-F35A36A3BDAF}"/>
              </a:ext>
            </a:extLst>
          </p:cNvPr>
          <p:cNvSpPr/>
          <p:nvPr/>
        </p:nvSpPr>
        <p:spPr>
          <a:xfrm>
            <a:off x="4265853" y="8839175"/>
            <a:ext cx="583301" cy="1307944"/>
          </a:xfrm>
          <a:custGeom>
            <a:avLst/>
            <a:gdLst>
              <a:gd name="connsiteX0" fmla="*/ 1347 w 583301"/>
              <a:gd name="connsiteY0" fmla="*/ 25 h 1307944"/>
              <a:gd name="connsiteX1" fmla="*/ 133152 w 583301"/>
              <a:gd name="connsiteY1" fmla="*/ 551960 h 1307944"/>
              <a:gd name="connsiteX2" fmla="*/ 540925 w 583301"/>
              <a:gd name="connsiteY2" fmla="*/ 1239820 h 1307944"/>
              <a:gd name="connsiteX3" fmla="*/ 520331 w 583301"/>
              <a:gd name="connsiteY3" fmla="*/ 1202749 h 1307944"/>
              <a:gd name="connsiteX4" fmla="*/ 96082 w 583301"/>
              <a:gd name="connsiteY4" fmla="*/ 531366 h 1307944"/>
              <a:gd name="connsiteX5" fmla="*/ 1347 w 583301"/>
              <a:gd name="connsiteY5" fmla="*/ 25 h 130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3301" h="1307944">
                <a:moveTo>
                  <a:pt x="1347" y="25"/>
                </a:moveTo>
                <a:cubicBezTo>
                  <a:pt x="7525" y="3457"/>
                  <a:pt x="43222" y="345328"/>
                  <a:pt x="133152" y="551960"/>
                </a:cubicBezTo>
                <a:cubicBezTo>
                  <a:pt x="223082" y="758593"/>
                  <a:pt x="540925" y="1239820"/>
                  <a:pt x="540925" y="1239820"/>
                </a:cubicBezTo>
                <a:cubicBezTo>
                  <a:pt x="605455" y="1348285"/>
                  <a:pt x="594472" y="1320825"/>
                  <a:pt x="520331" y="1202749"/>
                </a:cubicBezTo>
                <a:cubicBezTo>
                  <a:pt x="446191" y="1084673"/>
                  <a:pt x="184639" y="727701"/>
                  <a:pt x="96082" y="531366"/>
                </a:cubicBezTo>
                <a:cubicBezTo>
                  <a:pt x="7525" y="335031"/>
                  <a:pt x="-4831" y="-3407"/>
                  <a:pt x="1347" y="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 308">
            <a:extLst>
              <a:ext uri="{FF2B5EF4-FFF2-40B4-BE49-F238E27FC236}">
                <a16:creationId xmlns:a16="http://schemas.microsoft.com/office/drawing/2014/main" id="{39F03D44-8A18-80E8-9EE2-1D25148F6916}"/>
              </a:ext>
            </a:extLst>
          </p:cNvPr>
          <p:cNvSpPr/>
          <p:nvPr/>
        </p:nvSpPr>
        <p:spPr>
          <a:xfrm>
            <a:off x="4752023" y="8275134"/>
            <a:ext cx="689755" cy="325673"/>
          </a:xfrm>
          <a:custGeom>
            <a:avLst/>
            <a:gdLst>
              <a:gd name="connsiteX0" fmla="*/ 5328 w 689755"/>
              <a:gd name="connsiteY0" fmla="*/ 3893 h 325673"/>
              <a:gd name="connsiteX1" fmla="*/ 656118 w 689755"/>
              <a:gd name="connsiteY1" fmla="*/ 312812 h 325673"/>
              <a:gd name="connsiteX2" fmla="*/ 602572 w 689755"/>
              <a:gd name="connsiteY2" fmla="*/ 271623 h 325673"/>
              <a:gd name="connsiteX3" fmla="*/ 252463 w 689755"/>
              <a:gd name="connsiteY3" fmla="*/ 3893 h 325673"/>
              <a:gd name="connsiteX4" fmla="*/ 503718 w 689755"/>
              <a:gd name="connsiteY4" fmla="*/ 209839 h 325673"/>
              <a:gd name="connsiteX5" fmla="*/ 450172 w 689755"/>
              <a:gd name="connsiteY5" fmla="*/ 222196 h 325673"/>
              <a:gd name="connsiteX6" fmla="*/ 351318 w 689755"/>
              <a:gd name="connsiteY6" fmla="*/ 143936 h 325673"/>
              <a:gd name="connsiteX7" fmla="*/ 5328 w 689755"/>
              <a:gd name="connsiteY7" fmla="*/ 3893 h 32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9755" h="325673">
                <a:moveTo>
                  <a:pt x="5328" y="3893"/>
                </a:moveTo>
                <a:cubicBezTo>
                  <a:pt x="56128" y="32039"/>
                  <a:pt x="556577" y="268190"/>
                  <a:pt x="656118" y="312812"/>
                </a:cubicBezTo>
                <a:cubicBezTo>
                  <a:pt x="755659" y="357434"/>
                  <a:pt x="602572" y="271623"/>
                  <a:pt x="602572" y="271623"/>
                </a:cubicBezTo>
                <a:lnTo>
                  <a:pt x="252463" y="3893"/>
                </a:lnTo>
                <a:cubicBezTo>
                  <a:pt x="235987" y="-6404"/>
                  <a:pt x="470767" y="173455"/>
                  <a:pt x="503718" y="209839"/>
                </a:cubicBezTo>
                <a:cubicBezTo>
                  <a:pt x="536669" y="246223"/>
                  <a:pt x="475572" y="233180"/>
                  <a:pt x="450172" y="222196"/>
                </a:cubicBezTo>
                <a:cubicBezTo>
                  <a:pt x="424772" y="211212"/>
                  <a:pt x="420653" y="179633"/>
                  <a:pt x="351318" y="143936"/>
                </a:cubicBezTo>
                <a:cubicBezTo>
                  <a:pt x="281983" y="108239"/>
                  <a:pt x="-45472" y="-24253"/>
                  <a:pt x="5328" y="389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 309">
            <a:extLst>
              <a:ext uri="{FF2B5EF4-FFF2-40B4-BE49-F238E27FC236}">
                <a16:creationId xmlns:a16="http://schemas.microsoft.com/office/drawing/2014/main" id="{C4F45824-2BBB-DC0C-7889-C75EC7D7EEEB}"/>
              </a:ext>
            </a:extLst>
          </p:cNvPr>
          <p:cNvSpPr/>
          <p:nvPr/>
        </p:nvSpPr>
        <p:spPr>
          <a:xfrm>
            <a:off x="5905490" y="8458951"/>
            <a:ext cx="168971" cy="972565"/>
          </a:xfrm>
          <a:custGeom>
            <a:avLst/>
            <a:gdLst>
              <a:gd name="connsiteX0" fmla="*/ 165796 w 168971"/>
              <a:gd name="connsiteY0" fmla="*/ 26022 h 972565"/>
              <a:gd name="connsiteX1" fmla="*/ 1040 w 168971"/>
              <a:gd name="connsiteY1" fmla="*/ 969254 h 972565"/>
              <a:gd name="connsiteX2" fmla="*/ 99894 w 168971"/>
              <a:gd name="connsiteY2" fmla="*/ 326703 h 972565"/>
              <a:gd name="connsiteX3" fmla="*/ 165796 w 168971"/>
              <a:gd name="connsiteY3" fmla="*/ 26022 h 97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971" h="972565">
                <a:moveTo>
                  <a:pt x="165796" y="26022"/>
                </a:moveTo>
                <a:cubicBezTo>
                  <a:pt x="149320" y="133114"/>
                  <a:pt x="12024" y="919141"/>
                  <a:pt x="1040" y="969254"/>
                </a:cubicBezTo>
                <a:cubicBezTo>
                  <a:pt x="-9944" y="1019367"/>
                  <a:pt x="69002" y="486654"/>
                  <a:pt x="99894" y="326703"/>
                </a:cubicBezTo>
                <a:cubicBezTo>
                  <a:pt x="130786" y="166752"/>
                  <a:pt x="182272" y="-81070"/>
                  <a:pt x="165796" y="260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 310">
            <a:extLst>
              <a:ext uri="{FF2B5EF4-FFF2-40B4-BE49-F238E27FC236}">
                <a16:creationId xmlns:a16="http://schemas.microsoft.com/office/drawing/2014/main" id="{BEEFFCFA-C9EC-8E65-9A46-0EADB5FE343D}"/>
              </a:ext>
            </a:extLst>
          </p:cNvPr>
          <p:cNvSpPr/>
          <p:nvPr/>
        </p:nvSpPr>
        <p:spPr>
          <a:xfrm>
            <a:off x="5621676" y="8538029"/>
            <a:ext cx="302396" cy="847372"/>
          </a:xfrm>
          <a:custGeom>
            <a:avLst/>
            <a:gdLst>
              <a:gd name="connsiteX0" fmla="*/ 301329 w 302396"/>
              <a:gd name="connsiteY0" fmla="*/ 4609 h 847372"/>
              <a:gd name="connsiteX1" fmla="*/ 140692 w 302396"/>
              <a:gd name="connsiteY1" fmla="*/ 449452 h 847372"/>
              <a:gd name="connsiteX2" fmla="*/ 648 w 302396"/>
              <a:gd name="connsiteY2" fmla="*/ 844868 h 847372"/>
              <a:gd name="connsiteX3" fmla="*/ 198356 w 302396"/>
              <a:gd name="connsiteY3" fmla="*/ 255863 h 847372"/>
              <a:gd name="connsiteX4" fmla="*/ 301329 w 302396"/>
              <a:gd name="connsiteY4" fmla="*/ 4609 h 84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396" h="847372">
                <a:moveTo>
                  <a:pt x="301329" y="4609"/>
                </a:moveTo>
                <a:cubicBezTo>
                  <a:pt x="291718" y="36874"/>
                  <a:pt x="190805" y="309409"/>
                  <a:pt x="140692" y="449452"/>
                </a:cubicBezTo>
                <a:cubicBezTo>
                  <a:pt x="90579" y="589495"/>
                  <a:pt x="-8963" y="877133"/>
                  <a:pt x="648" y="844868"/>
                </a:cubicBezTo>
                <a:cubicBezTo>
                  <a:pt x="10259" y="812603"/>
                  <a:pt x="142750" y="396593"/>
                  <a:pt x="198356" y="255863"/>
                </a:cubicBezTo>
                <a:cubicBezTo>
                  <a:pt x="253961" y="115133"/>
                  <a:pt x="310940" y="-27656"/>
                  <a:pt x="301329" y="460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 311">
            <a:extLst>
              <a:ext uri="{FF2B5EF4-FFF2-40B4-BE49-F238E27FC236}">
                <a16:creationId xmlns:a16="http://schemas.microsoft.com/office/drawing/2014/main" id="{B93DE6CA-DDD5-7C6D-08F2-9F280CF0DFD5}"/>
              </a:ext>
            </a:extLst>
          </p:cNvPr>
          <p:cNvSpPr/>
          <p:nvPr/>
        </p:nvSpPr>
        <p:spPr>
          <a:xfrm>
            <a:off x="4621416" y="8649715"/>
            <a:ext cx="907652" cy="321465"/>
          </a:xfrm>
          <a:custGeom>
            <a:avLst/>
            <a:gdLst>
              <a:gd name="connsiteX0" fmla="*/ 11 w 907652"/>
              <a:gd name="connsiteY0" fmla="*/ 15 h 321465"/>
              <a:gd name="connsiteX1" fmla="*/ 399546 w 907652"/>
              <a:gd name="connsiteY1" fmla="*/ 271863 h 321465"/>
              <a:gd name="connsiteX2" fmla="*/ 737298 w 907652"/>
              <a:gd name="connsiteY2" fmla="*/ 296577 h 321465"/>
              <a:gd name="connsiteX3" fmla="*/ 906173 w 907652"/>
              <a:gd name="connsiteY3" fmla="*/ 214199 h 321465"/>
              <a:gd name="connsiteX4" fmla="*/ 811438 w 907652"/>
              <a:gd name="connsiteY4" fmla="*/ 275982 h 321465"/>
              <a:gd name="connsiteX5" fmla="*/ 671395 w 907652"/>
              <a:gd name="connsiteY5" fmla="*/ 321290 h 321465"/>
              <a:gd name="connsiteX6" fmla="*/ 387189 w 907652"/>
              <a:gd name="connsiteY6" fmla="*/ 259507 h 321465"/>
              <a:gd name="connsiteX7" fmla="*/ 11 w 907652"/>
              <a:gd name="connsiteY7" fmla="*/ 15 h 32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7652" h="321465">
                <a:moveTo>
                  <a:pt x="11" y="15"/>
                </a:moveTo>
                <a:cubicBezTo>
                  <a:pt x="2070" y="2074"/>
                  <a:pt x="276665" y="222436"/>
                  <a:pt x="399546" y="271863"/>
                </a:cubicBezTo>
                <a:cubicBezTo>
                  <a:pt x="522427" y="321290"/>
                  <a:pt x="652860" y="306188"/>
                  <a:pt x="737298" y="296577"/>
                </a:cubicBezTo>
                <a:cubicBezTo>
                  <a:pt x="821736" y="286966"/>
                  <a:pt x="893816" y="217632"/>
                  <a:pt x="906173" y="214199"/>
                </a:cubicBezTo>
                <a:cubicBezTo>
                  <a:pt x="918530" y="210767"/>
                  <a:pt x="850568" y="258134"/>
                  <a:pt x="811438" y="275982"/>
                </a:cubicBezTo>
                <a:cubicBezTo>
                  <a:pt x="772308" y="293830"/>
                  <a:pt x="742103" y="324036"/>
                  <a:pt x="671395" y="321290"/>
                </a:cubicBezTo>
                <a:cubicBezTo>
                  <a:pt x="600687" y="318544"/>
                  <a:pt x="494967" y="314426"/>
                  <a:pt x="387189" y="259507"/>
                </a:cubicBezTo>
                <a:cubicBezTo>
                  <a:pt x="279411" y="204588"/>
                  <a:pt x="-2048" y="-2044"/>
                  <a:pt x="11" y="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 312">
            <a:extLst>
              <a:ext uri="{FF2B5EF4-FFF2-40B4-BE49-F238E27FC236}">
                <a16:creationId xmlns:a16="http://schemas.microsoft.com/office/drawing/2014/main" id="{0F2CB6AD-6E22-25A9-9B09-4A5909898AAB}"/>
              </a:ext>
            </a:extLst>
          </p:cNvPr>
          <p:cNvSpPr/>
          <p:nvPr/>
        </p:nvSpPr>
        <p:spPr>
          <a:xfrm>
            <a:off x="5502010" y="9139338"/>
            <a:ext cx="88489" cy="831715"/>
          </a:xfrm>
          <a:custGeom>
            <a:avLst/>
            <a:gdLst>
              <a:gd name="connsiteX0" fmla="*/ 866 w 88489"/>
              <a:gd name="connsiteY0" fmla="*/ 4662 h 831715"/>
              <a:gd name="connsiteX1" fmla="*/ 87363 w 88489"/>
              <a:gd name="connsiteY1" fmla="*/ 816089 h 831715"/>
              <a:gd name="connsiteX2" fmla="*/ 46174 w 88489"/>
              <a:gd name="connsiteY2" fmla="*/ 498932 h 831715"/>
              <a:gd name="connsiteX3" fmla="*/ 866 w 88489"/>
              <a:gd name="connsiteY3" fmla="*/ 4662 h 83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489" h="831715">
                <a:moveTo>
                  <a:pt x="866" y="4662"/>
                </a:moveTo>
                <a:cubicBezTo>
                  <a:pt x="7731" y="57522"/>
                  <a:pt x="79812" y="733711"/>
                  <a:pt x="87363" y="816089"/>
                </a:cubicBezTo>
                <a:cubicBezTo>
                  <a:pt x="94914" y="898467"/>
                  <a:pt x="62650" y="634856"/>
                  <a:pt x="46174" y="498932"/>
                </a:cubicBezTo>
                <a:cubicBezTo>
                  <a:pt x="29698" y="363008"/>
                  <a:pt x="-5999" y="-48198"/>
                  <a:pt x="866" y="46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 313">
            <a:extLst>
              <a:ext uri="{FF2B5EF4-FFF2-40B4-BE49-F238E27FC236}">
                <a16:creationId xmlns:a16="http://schemas.microsoft.com/office/drawing/2014/main" id="{4CF9FD45-2E68-5381-F376-D2926FF535FF}"/>
              </a:ext>
            </a:extLst>
          </p:cNvPr>
          <p:cNvSpPr/>
          <p:nvPr/>
        </p:nvSpPr>
        <p:spPr>
          <a:xfrm>
            <a:off x="4493676" y="8319527"/>
            <a:ext cx="61990" cy="1171895"/>
          </a:xfrm>
          <a:custGeom>
            <a:avLst/>
            <a:gdLst>
              <a:gd name="connsiteX0" fmla="*/ 24778 w 61990"/>
              <a:gd name="connsiteY0" fmla="*/ 689 h 1171895"/>
              <a:gd name="connsiteX1" fmla="*/ 49492 w 61990"/>
              <a:gd name="connsiteY1" fmla="*/ 651478 h 1171895"/>
              <a:gd name="connsiteX2" fmla="*/ 65 w 61990"/>
              <a:gd name="connsiteY2" fmla="*/ 1170462 h 1171895"/>
              <a:gd name="connsiteX3" fmla="*/ 61848 w 61990"/>
              <a:gd name="connsiteY3" fmla="*/ 779165 h 1171895"/>
              <a:gd name="connsiteX4" fmla="*/ 24778 w 61990"/>
              <a:gd name="connsiteY4" fmla="*/ 689 h 117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90" h="1171895">
                <a:moveTo>
                  <a:pt x="24778" y="689"/>
                </a:moveTo>
                <a:cubicBezTo>
                  <a:pt x="22719" y="-20592"/>
                  <a:pt x="53611" y="456516"/>
                  <a:pt x="49492" y="651478"/>
                </a:cubicBezTo>
                <a:cubicBezTo>
                  <a:pt x="45373" y="846440"/>
                  <a:pt x="-1994" y="1149181"/>
                  <a:pt x="65" y="1170462"/>
                </a:cubicBezTo>
                <a:cubicBezTo>
                  <a:pt x="2124" y="1191743"/>
                  <a:pt x="59102" y="972068"/>
                  <a:pt x="61848" y="779165"/>
                </a:cubicBezTo>
                <a:cubicBezTo>
                  <a:pt x="64594" y="586262"/>
                  <a:pt x="26837" y="21970"/>
                  <a:pt x="24778" y="6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 314">
            <a:extLst>
              <a:ext uri="{FF2B5EF4-FFF2-40B4-BE49-F238E27FC236}">
                <a16:creationId xmlns:a16="http://schemas.microsoft.com/office/drawing/2014/main" id="{0E193018-C7CA-7A93-8FE4-D0CB3F6EC197}"/>
              </a:ext>
            </a:extLst>
          </p:cNvPr>
          <p:cNvSpPr/>
          <p:nvPr/>
        </p:nvSpPr>
        <p:spPr>
          <a:xfrm>
            <a:off x="5152695" y="9226352"/>
            <a:ext cx="57765" cy="696197"/>
          </a:xfrm>
          <a:custGeom>
            <a:avLst/>
            <a:gdLst>
              <a:gd name="connsiteX0" fmla="*/ 41262 w 57765"/>
              <a:gd name="connsiteY0" fmla="*/ 26 h 696197"/>
              <a:gd name="connsiteX1" fmla="*/ 8310 w 57765"/>
              <a:gd name="connsiteY1" fmla="*/ 465464 h 696197"/>
              <a:gd name="connsiteX2" fmla="*/ 57737 w 57765"/>
              <a:gd name="connsiteY2" fmla="*/ 696124 h 696197"/>
              <a:gd name="connsiteX3" fmla="*/ 73 w 57765"/>
              <a:gd name="connsiteY3" fmla="*/ 444870 h 696197"/>
              <a:gd name="connsiteX4" fmla="*/ 41262 w 57765"/>
              <a:gd name="connsiteY4" fmla="*/ 26 h 6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65" h="696197">
                <a:moveTo>
                  <a:pt x="41262" y="26"/>
                </a:moveTo>
                <a:cubicBezTo>
                  <a:pt x="42635" y="3458"/>
                  <a:pt x="5564" y="349448"/>
                  <a:pt x="8310" y="465464"/>
                </a:cubicBezTo>
                <a:cubicBezTo>
                  <a:pt x="11056" y="581480"/>
                  <a:pt x="59110" y="699556"/>
                  <a:pt x="57737" y="696124"/>
                </a:cubicBezTo>
                <a:cubicBezTo>
                  <a:pt x="56364" y="692692"/>
                  <a:pt x="2132" y="561573"/>
                  <a:pt x="73" y="444870"/>
                </a:cubicBezTo>
                <a:cubicBezTo>
                  <a:pt x="-1986" y="328167"/>
                  <a:pt x="39889" y="-3406"/>
                  <a:pt x="41262" y="2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 315">
            <a:extLst>
              <a:ext uri="{FF2B5EF4-FFF2-40B4-BE49-F238E27FC236}">
                <a16:creationId xmlns:a16="http://schemas.microsoft.com/office/drawing/2014/main" id="{31B6276C-BC3D-1266-E1BC-9F14B368E88E}"/>
              </a:ext>
            </a:extLst>
          </p:cNvPr>
          <p:cNvSpPr/>
          <p:nvPr/>
        </p:nvSpPr>
        <p:spPr>
          <a:xfrm>
            <a:off x="5292437" y="9173621"/>
            <a:ext cx="127646" cy="821189"/>
          </a:xfrm>
          <a:custGeom>
            <a:avLst/>
            <a:gdLst>
              <a:gd name="connsiteX0" fmla="*/ 374 w 127646"/>
              <a:gd name="connsiteY0" fmla="*/ 3330 h 821189"/>
              <a:gd name="connsiteX1" fmla="*/ 123941 w 127646"/>
              <a:gd name="connsiteY1" fmla="*/ 802401 h 821189"/>
              <a:gd name="connsiteX2" fmla="*/ 86871 w 127646"/>
              <a:gd name="connsiteY2" fmla="*/ 526433 h 821189"/>
              <a:gd name="connsiteX3" fmla="*/ 374 w 127646"/>
              <a:gd name="connsiteY3" fmla="*/ 3330 h 82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646" h="821189">
                <a:moveTo>
                  <a:pt x="374" y="3330"/>
                </a:moveTo>
                <a:cubicBezTo>
                  <a:pt x="6552" y="49325"/>
                  <a:pt x="109525" y="715217"/>
                  <a:pt x="123941" y="802401"/>
                </a:cubicBezTo>
                <a:cubicBezTo>
                  <a:pt x="138357" y="889585"/>
                  <a:pt x="107466" y="652060"/>
                  <a:pt x="86871" y="526433"/>
                </a:cubicBezTo>
                <a:cubicBezTo>
                  <a:pt x="66277" y="400806"/>
                  <a:pt x="-5804" y="-42665"/>
                  <a:pt x="374" y="33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 316">
            <a:extLst>
              <a:ext uri="{FF2B5EF4-FFF2-40B4-BE49-F238E27FC236}">
                <a16:creationId xmlns:a16="http://schemas.microsoft.com/office/drawing/2014/main" id="{C6BBB411-AAE3-BBE0-3895-E87893C4F1FB}"/>
              </a:ext>
            </a:extLst>
          </p:cNvPr>
          <p:cNvSpPr/>
          <p:nvPr/>
        </p:nvSpPr>
        <p:spPr>
          <a:xfrm>
            <a:off x="4691438" y="8872151"/>
            <a:ext cx="158848" cy="1000900"/>
          </a:xfrm>
          <a:custGeom>
            <a:avLst/>
            <a:gdLst>
              <a:gd name="connsiteX0" fmla="*/ 11 w 158848"/>
              <a:gd name="connsiteY0" fmla="*/ 0 h 1000900"/>
              <a:gd name="connsiteX1" fmla="*/ 144173 w 158848"/>
              <a:gd name="connsiteY1" fmla="*/ 671384 h 1000900"/>
              <a:gd name="connsiteX2" fmla="*/ 131816 w 158848"/>
              <a:gd name="connsiteY2" fmla="*/ 1000898 h 1000900"/>
              <a:gd name="connsiteX3" fmla="*/ 152411 w 158848"/>
              <a:gd name="connsiteY3" fmla="*/ 667265 h 1000900"/>
              <a:gd name="connsiteX4" fmla="*/ 11 w 158848"/>
              <a:gd name="connsiteY4" fmla="*/ 0 h 100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8" h="1000900">
                <a:moveTo>
                  <a:pt x="11" y="0"/>
                </a:moveTo>
                <a:cubicBezTo>
                  <a:pt x="-1362" y="687"/>
                  <a:pt x="122206" y="504568"/>
                  <a:pt x="144173" y="671384"/>
                </a:cubicBezTo>
                <a:cubicBezTo>
                  <a:pt x="166141" y="838200"/>
                  <a:pt x="130443" y="1001585"/>
                  <a:pt x="131816" y="1000898"/>
                </a:cubicBezTo>
                <a:cubicBezTo>
                  <a:pt x="133189" y="1000212"/>
                  <a:pt x="174378" y="830649"/>
                  <a:pt x="152411" y="667265"/>
                </a:cubicBezTo>
                <a:cubicBezTo>
                  <a:pt x="130444" y="503881"/>
                  <a:pt x="1384" y="-687"/>
                  <a:pt x="1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 317">
            <a:extLst>
              <a:ext uri="{FF2B5EF4-FFF2-40B4-BE49-F238E27FC236}">
                <a16:creationId xmlns:a16="http://schemas.microsoft.com/office/drawing/2014/main" id="{C40294DD-51F7-83FF-DC31-CBA6F49A5231}"/>
              </a:ext>
            </a:extLst>
          </p:cNvPr>
          <p:cNvSpPr/>
          <p:nvPr/>
        </p:nvSpPr>
        <p:spPr>
          <a:xfrm>
            <a:off x="4960713" y="9071472"/>
            <a:ext cx="193661" cy="858791"/>
          </a:xfrm>
          <a:custGeom>
            <a:avLst/>
            <a:gdLst>
              <a:gd name="connsiteX0" fmla="*/ 2584 w 193661"/>
              <a:gd name="connsiteY0" fmla="*/ 10744 h 858791"/>
              <a:gd name="connsiteX1" fmla="*/ 192055 w 193661"/>
              <a:gd name="connsiteY1" fmla="*/ 851004 h 858791"/>
              <a:gd name="connsiteX2" fmla="*/ 89082 w 193661"/>
              <a:gd name="connsiteY2" fmla="*/ 406160 h 858791"/>
              <a:gd name="connsiteX3" fmla="*/ 2584 w 193661"/>
              <a:gd name="connsiteY3" fmla="*/ 10744 h 85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661" h="858791">
                <a:moveTo>
                  <a:pt x="2584" y="10744"/>
                </a:moveTo>
                <a:cubicBezTo>
                  <a:pt x="19746" y="84885"/>
                  <a:pt x="177639" y="785101"/>
                  <a:pt x="192055" y="851004"/>
                </a:cubicBezTo>
                <a:cubicBezTo>
                  <a:pt x="206471" y="916907"/>
                  <a:pt x="119974" y="546890"/>
                  <a:pt x="89082" y="406160"/>
                </a:cubicBezTo>
                <a:cubicBezTo>
                  <a:pt x="58190" y="265430"/>
                  <a:pt x="-14578" y="-63397"/>
                  <a:pt x="2584" y="1074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 318">
            <a:extLst>
              <a:ext uri="{FF2B5EF4-FFF2-40B4-BE49-F238E27FC236}">
                <a16:creationId xmlns:a16="http://schemas.microsoft.com/office/drawing/2014/main" id="{23E8846B-5937-FA8C-0D5A-84C2080477A1}"/>
              </a:ext>
            </a:extLst>
          </p:cNvPr>
          <p:cNvSpPr/>
          <p:nvPr/>
        </p:nvSpPr>
        <p:spPr>
          <a:xfrm>
            <a:off x="3821004" y="7685394"/>
            <a:ext cx="518284" cy="1213536"/>
          </a:xfrm>
          <a:custGeom>
            <a:avLst/>
            <a:gdLst>
              <a:gd name="connsiteX0" fmla="*/ 449338 w 518284"/>
              <a:gd name="connsiteY0" fmla="*/ 454651 h 1213536"/>
              <a:gd name="connsiteX1" fmla="*/ 463478 w 518284"/>
              <a:gd name="connsiteY1" fmla="*/ 704462 h 1213536"/>
              <a:gd name="connsiteX2" fmla="*/ 491759 w 518284"/>
              <a:gd name="connsiteY2" fmla="*/ 1189942 h 1213536"/>
              <a:gd name="connsiteX3" fmla="*/ 477619 w 518284"/>
              <a:gd name="connsiteY3" fmla="*/ 1020260 h 1213536"/>
              <a:gd name="connsiteX4" fmla="*/ 6278 w 518284"/>
              <a:gd name="connsiteY4" fmla="*/ 16305 h 1213536"/>
              <a:gd name="connsiteX5" fmla="*/ 218382 w 518284"/>
              <a:gd name="connsiteY5" fmla="*/ 426371 h 1213536"/>
              <a:gd name="connsiteX6" fmla="*/ 388064 w 518284"/>
              <a:gd name="connsiteY6" fmla="*/ 798730 h 1213536"/>
              <a:gd name="connsiteX7" fmla="*/ 260802 w 518284"/>
              <a:gd name="connsiteY7" fmla="*/ 237835 h 1213536"/>
              <a:gd name="connsiteX8" fmla="*/ 350357 w 518284"/>
              <a:gd name="connsiteY8" fmla="*/ 492359 h 1213536"/>
              <a:gd name="connsiteX9" fmla="*/ 454052 w 518284"/>
              <a:gd name="connsiteY9" fmla="*/ 860004 h 1213536"/>
              <a:gd name="connsiteX10" fmla="*/ 449338 w 518284"/>
              <a:gd name="connsiteY10" fmla="*/ 454651 h 121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8284" h="1213536">
                <a:moveTo>
                  <a:pt x="449338" y="454651"/>
                </a:moveTo>
                <a:cubicBezTo>
                  <a:pt x="450909" y="428727"/>
                  <a:pt x="456408" y="581914"/>
                  <a:pt x="463478" y="704462"/>
                </a:cubicBezTo>
                <a:cubicBezTo>
                  <a:pt x="470548" y="827010"/>
                  <a:pt x="489402" y="1137309"/>
                  <a:pt x="491759" y="1189942"/>
                </a:cubicBezTo>
                <a:cubicBezTo>
                  <a:pt x="494116" y="1242575"/>
                  <a:pt x="558532" y="1215866"/>
                  <a:pt x="477619" y="1020260"/>
                </a:cubicBezTo>
                <a:cubicBezTo>
                  <a:pt x="396706" y="824654"/>
                  <a:pt x="49484" y="115286"/>
                  <a:pt x="6278" y="16305"/>
                </a:cubicBezTo>
                <a:cubicBezTo>
                  <a:pt x="-36928" y="-82676"/>
                  <a:pt x="154751" y="295967"/>
                  <a:pt x="218382" y="426371"/>
                </a:cubicBezTo>
                <a:cubicBezTo>
                  <a:pt x="282013" y="556775"/>
                  <a:pt x="380994" y="830153"/>
                  <a:pt x="388064" y="798730"/>
                </a:cubicBezTo>
                <a:cubicBezTo>
                  <a:pt x="395134" y="767307"/>
                  <a:pt x="267086" y="288897"/>
                  <a:pt x="260802" y="237835"/>
                </a:cubicBezTo>
                <a:cubicBezTo>
                  <a:pt x="254518" y="186773"/>
                  <a:pt x="318149" y="388664"/>
                  <a:pt x="350357" y="492359"/>
                </a:cubicBezTo>
                <a:cubicBezTo>
                  <a:pt x="382565" y="596054"/>
                  <a:pt x="435984" y="867074"/>
                  <a:pt x="454052" y="860004"/>
                </a:cubicBezTo>
                <a:cubicBezTo>
                  <a:pt x="472120" y="852934"/>
                  <a:pt x="447767" y="480575"/>
                  <a:pt x="449338" y="45465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 319">
            <a:extLst>
              <a:ext uri="{FF2B5EF4-FFF2-40B4-BE49-F238E27FC236}">
                <a16:creationId xmlns:a16="http://schemas.microsoft.com/office/drawing/2014/main" id="{F579CFE3-1893-D71A-176D-8DC6A1CDCA4E}"/>
              </a:ext>
            </a:extLst>
          </p:cNvPr>
          <p:cNvSpPr/>
          <p:nvPr/>
        </p:nvSpPr>
        <p:spPr>
          <a:xfrm>
            <a:off x="4392737" y="8036252"/>
            <a:ext cx="172843" cy="471763"/>
          </a:xfrm>
          <a:custGeom>
            <a:avLst/>
            <a:gdLst>
              <a:gd name="connsiteX0" fmla="*/ 154 w 172843"/>
              <a:gd name="connsiteY0" fmla="*/ 99 h 471763"/>
              <a:gd name="connsiteX1" fmla="*/ 127416 w 172843"/>
              <a:gd name="connsiteY1" fmla="*/ 297043 h 471763"/>
              <a:gd name="connsiteX2" fmla="*/ 165123 w 172843"/>
              <a:gd name="connsiteY2" fmla="*/ 471439 h 471763"/>
              <a:gd name="connsiteX3" fmla="*/ 155696 w 172843"/>
              <a:gd name="connsiteY3" fmla="*/ 330037 h 471763"/>
              <a:gd name="connsiteX4" fmla="*/ 154 w 172843"/>
              <a:gd name="connsiteY4" fmla="*/ 99 h 4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43" h="471763">
                <a:moveTo>
                  <a:pt x="154" y="99"/>
                </a:moveTo>
                <a:cubicBezTo>
                  <a:pt x="-4559" y="-5400"/>
                  <a:pt x="99921" y="218486"/>
                  <a:pt x="127416" y="297043"/>
                </a:cubicBezTo>
                <a:cubicBezTo>
                  <a:pt x="154911" y="375600"/>
                  <a:pt x="160410" y="465940"/>
                  <a:pt x="165123" y="471439"/>
                </a:cubicBezTo>
                <a:cubicBezTo>
                  <a:pt x="169836" y="476938"/>
                  <a:pt x="183977" y="411736"/>
                  <a:pt x="155696" y="330037"/>
                </a:cubicBezTo>
                <a:cubicBezTo>
                  <a:pt x="127416" y="248338"/>
                  <a:pt x="4867" y="5598"/>
                  <a:pt x="154" y="9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 320">
            <a:extLst>
              <a:ext uri="{FF2B5EF4-FFF2-40B4-BE49-F238E27FC236}">
                <a16:creationId xmlns:a16="http://schemas.microsoft.com/office/drawing/2014/main" id="{434E878C-ACB8-E864-B1FE-B93705B678F7}"/>
              </a:ext>
            </a:extLst>
          </p:cNvPr>
          <p:cNvSpPr/>
          <p:nvPr/>
        </p:nvSpPr>
        <p:spPr>
          <a:xfrm>
            <a:off x="5245969" y="8375619"/>
            <a:ext cx="795025" cy="198156"/>
          </a:xfrm>
          <a:custGeom>
            <a:avLst/>
            <a:gdLst>
              <a:gd name="connsiteX0" fmla="*/ 47 w 795025"/>
              <a:gd name="connsiteY0" fmla="*/ 198059 h 198156"/>
              <a:gd name="connsiteX1" fmla="*/ 372406 w 795025"/>
              <a:gd name="connsiteY1" fmla="*/ 127358 h 198156"/>
              <a:gd name="connsiteX2" fmla="*/ 787186 w 795025"/>
              <a:gd name="connsiteY2" fmla="*/ 47230 h 198156"/>
              <a:gd name="connsiteX3" fmla="*/ 622217 w 795025"/>
              <a:gd name="connsiteY3" fmla="*/ 47230 h 198156"/>
              <a:gd name="connsiteX4" fmla="*/ 353553 w 795025"/>
              <a:gd name="connsiteY4" fmla="*/ 96 h 198156"/>
              <a:gd name="connsiteX5" fmla="*/ 631643 w 795025"/>
              <a:gd name="connsiteY5" fmla="*/ 61371 h 198156"/>
              <a:gd name="connsiteX6" fmla="*/ 348839 w 795025"/>
              <a:gd name="connsiteY6" fmla="*/ 108505 h 198156"/>
              <a:gd name="connsiteX7" fmla="*/ 47 w 795025"/>
              <a:gd name="connsiteY7" fmla="*/ 198059 h 19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5025" h="198156">
                <a:moveTo>
                  <a:pt x="47" y="198059"/>
                </a:moveTo>
                <a:cubicBezTo>
                  <a:pt x="3975" y="201201"/>
                  <a:pt x="372406" y="127358"/>
                  <a:pt x="372406" y="127358"/>
                </a:cubicBezTo>
                <a:cubicBezTo>
                  <a:pt x="503596" y="102220"/>
                  <a:pt x="745551" y="60585"/>
                  <a:pt x="787186" y="47230"/>
                </a:cubicBezTo>
                <a:cubicBezTo>
                  <a:pt x="828821" y="33875"/>
                  <a:pt x="694489" y="55086"/>
                  <a:pt x="622217" y="47230"/>
                </a:cubicBezTo>
                <a:cubicBezTo>
                  <a:pt x="549945" y="39374"/>
                  <a:pt x="351982" y="-2261"/>
                  <a:pt x="353553" y="96"/>
                </a:cubicBezTo>
                <a:cubicBezTo>
                  <a:pt x="355124" y="2453"/>
                  <a:pt x="632429" y="43303"/>
                  <a:pt x="631643" y="61371"/>
                </a:cubicBezTo>
                <a:cubicBezTo>
                  <a:pt x="630857" y="79439"/>
                  <a:pt x="461961" y="84938"/>
                  <a:pt x="348839" y="108505"/>
                </a:cubicBezTo>
                <a:cubicBezTo>
                  <a:pt x="235717" y="132072"/>
                  <a:pt x="-3881" y="194917"/>
                  <a:pt x="47" y="19805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 321">
            <a:extLst>
              <a:ext uri="{FF2B5EF4-FFF2-40B4-BE49-F238E27FC236}">
                <a16:creationId xmlns:a16="http://schemas.microsoft.com/office/drawing/2014/main" id="{6D7E5D01-235A-BE39-150D-5A28A1848278}"/>
              </a:ext>
            </a:extLst>
          </p:cNvPr>
          <p:cNvSpPr/>
          <p:nvPr/>
        </p:nvSpPr>
        <p:spPr>
          <a:xfrm>
            <a:off x="4599380" y="8331303"/>
            <a:ext cx="461219" cy="436780"/>
          </a:xfrm>
          <a:custGeom>
            <a:avLst/>
            <a:gdLst>
              <a:gd name="connsiteX0" fmla="*/ 900 w 461219"/>
              <a:gd name="connsiteY0" fmla="*/ 1992 h 436780"/>
              <a:gd name="connsiteX1" fmla="*/ 255424 w 461219"/>
              <a:gd name="connsiteY1" fmla="*/ 138681 h 436780"/>
              <a:gd name="connsiteX2" fmla="*/ 458100 w 461219"/>
              <a:gd name="connsiteY2" fmla="*/ 435625 h 436780"/>
              <a:gd name="connsiteX3" fmla="*/ 349692 w 461219"/>
              <a:gd name="connsiteY3" fmla="*/ 232949 h 436780"/>
              <a:gd name="connsiteX4" fmla="*/ 900 w 461219"/>
              <a:gd name="connsiteY4" fmla="*/ 1992 h 43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219" h="436780">
                <a:moveTo>
                  <a:pt x="900" y="1992"/>
                </a:moveTo>
                <a:cubicBezTo>
                  <a:pt x="-14811" y="-13719"/>
                  <a:pt x="179224" y="66409"/>
                  <a:pt x="255424" y="138681"/>
                </a:cubicBezTo>
                <a:cubicBezTo>
                  <a:pt x="331624" y="210953"/>
                  <a:pt x="442389" y="419914"/>
                  <a:pt x="458100" y="435625"/>
                </a:cubicBezTo>
                <a:cubicBezTo>
                  <a:pt x="473811" y="451336"/>
                  <a:pt x="429034" y="302865"/>
                  <a:pt x="349692" y="232949"/>
                </a:cubicBezTo>
                <a:cubicBezTo>
                  <a:pt x="270350" y="163034"/>
                  <a:pt x="16611" y="17703"/>
                  <a:pt x="900" y="199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 322">
            <a:extLst>
              <a:ext uri="{FF2B5EF4-FFF2-40B4-BE49-F238E27FC236}">
                <a16:creationId xmlns:a16="http://schemas.microsoft.com/office/drawing/2014/main" id="{4661E36D-7AB8-77D2-0943-8483194B3A04}"/>
              </a:ext>
            </a:extLst>
          </p:cNvPr>
          <p:cNvSpPr/>
          <p:nvPr/>
        </p:nvSpPr>
        <p:spPr>
          <a:xfrm>
            <a:off x="4357043" y="7209683"/>
            <a:ext cx="95565" cy="203742"/>
          </a:xfrm>
          <a:custGeom>
            <a:avLst/>
            <a:gdLst>
              <a:gd name="connsiteX0" fmla="*/ 7139 w 95565"/>
              <a:gd name="connsiteY0" fmla="*/ 9 h 203742"/>
              <a:gd name="connsiteX1" fmla="*/ 16730 w 95565"/>
              <a:gd name="connsiteY1" fmla="*/ 124700 h 203742"/>
              <a:gd name="connsiteX2" fmla="*/ 93463 w 95565"/>
              <a:gd name="connsiteY2" fmla="*/ 201433 h 203742"/>
              <a:gd name="connsiteX3" fmla="*/ 67886 w 95565"/>
              <a:gd name="connsiteY3" fmla="*/ 179053 h 203742"/>
              <a:gd name="connsiteX4" fmla="*/ 3942 w 95565"/>
              <a:gd name="connsiteY4" fmla="*/ 131095 h 203742"/>
              <a:gd name="connsiteX5" fmla="*/ 7139 w 95565"/>
              <a:gd name="connsiteY5" fmla="*/ 9 h 203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565" h="203742">
                <a:moveTo>
                  <a:pt x="7139" y="9"/>
                </a:moveTo>
                <a:cubicBezTo>
                  <a:pt x="9270" y="-1057"/>
                  <a:pt x="2343" y="91129"/>
                  <a:pt x="16730" y="124700"/>
                </a:cubicBezTo>
                <a:cubicBezTo>
                  <a:pt x="31117" y="158271"/>
                  <a:pt x="84937" y="192374"/>
                  <a:pt x="93463" y="201433"/>
                </a:cubicBezTo>
                <a:cubicBezTo>
                  <a:pt x="101989" y="210492"/>
                  <a:pt x="82806" y="190776"/>
                  <a:pt x="67886" y="179053"/>
                </a:cubicBezTo>
                <a:cubicBezTo>
                  <a:pt x="52966" y="167330"/>
                  <a:pt x="13534" y="156140"/>
                  <a:pt x="3942" y="131095"/>
                </a:cubicBezTo>
                <a:cubicBezTo>
                  <a:pt x="-5650" y="106050"/>
                  <a:pt x="5008" y="1075"/>
                  <a:pt x="7139" y="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 323">
            <a:extLst>
              <a:ext uri="{FF2B5EF4-FFF2-40B4-BE49-F238E27FC236}">
                <a16:creationId xmlns:a16="http://schemas.microsoft.com/office/drawing/2014/main" id="{CE606BDD-8E72-CFB6-CD7A-F24869AA9DC2}"/>
              </a:ext>
            </a:extLst>
          </p:cNvPr>
          <p:cNvSpPr/>
          <p:nvPr/>
        </p:nvSpPr>
        <p:spPr>
          <a:xfrm>
            <a:off x="4265046" y="7692383"/>
            <a:ext cx="119929" cy="125077"/>
          </a:xfrm>
          <a:custGeom>
            <a:avLst/>
            <a:gdLst>
              <a:gd name="connsiteX0" fmla="*/ 23 w 119929"/>
              <a:gd name="connsiteY0" fmla="*/ 87 h 125077"/>
              <a:gd name="connsiteX1" fmla="*/ 99136 w 119929"/>
              <a:gd name="connsiteY1" fmla="*/ 76820 h 125077"/>
              <a:gd name="connsiteX2" fmla="*/ 118319 w 119929"/>
              <a:gd name="connsiteY2" fmla="*/ 124778 h 125077"/>
              <a:gd name="connsiteX3" fmla="*/ 108727 w 119929"/>
              <a:gd name="connsiteY3" fmla="*/ 92806 h 125077"/>
              <a:gd name="connsiteX4" fmla="*/ 23 w 119929"/>
              <a:gd name="connsiteY4" fmla="*/ 87 h 12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29" h="125077">
                <a:moveTo>
                  <a:pt x="23" y="87"/>
                </a:moveTo>
                <a:cubicBezTo>
                  <a:pt x="-1575" y="-2577"/>
                  <a:pt x="79420" y="56038"/>
                  <a:pt x="99136" y="76820"/>
                </a:cubicBezTo>
                <a:cubicBezTo>
                  <a:pt x="118852" y="97602"/>
                  <a:pt x="116721" y="122114"/>
                  <a:pt x="118319" y="124778"/>
                </a:cubicBezTo>
                <a:cubicBezTo>
                  <a:pt x="119917" y="127442"/>
                  <a:pt x="123647" y="111989"/>
                  <a:pt x="108727" y="92806"/>
                </a:cubicBezTo>
                <a:cubicBezTo>
                  <a:pt x="93807" y="73623"/>
                  <a:pt x="1621" y="2751"/>
                  <a:pt x="23" y="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 324">
            <a:extLst>
              <a:ext uri="{FF2B5EF4-FFF2-40B4-BE49-F238E27FC236}">
                <a16:creationId xmlns:a16="http://schemas.microsoft.com/office/drawing/2014/main" id="{5834F2C5-9918-C6A5-2A2E-D419520B8224}"/>
              </a:ext>
            </a:extLst>
          </p:cNvPr>
          <p:cNvSpPr/>
          <p:nvPr/>
        </p:nvSpPr>
        <p:spPr>
          <a:xfrm>
            <a:off x="5117704" y="7439796"/>
            <a:ext cx="52178" cy="166642"/>
          </a:xfrm>
          <a:custGeom>
            <a:avLst/>
            <a:gdLst>
              <a:gd name="connsiteX0" fmla="*/ 17004 w 52178"/>
              <a:gd name="connsiteY0" fmla="*/ 95 h 166642"/>
              <a:gd name="connsiteX1" fmla="*/ 1018 w 52178"/>
              <a:gd name="connsiteY1" fmla="*/ 102405 h 166642"/>
              <a:gd name="connsiteX2" fmla="*/ 52173 w 52178"/>
              <a:gd name="connsiteY2" fmla="*/ 166349 h 166642"/>
              <a:gd name="connsiteX3" fmla="*/ 4215 w 52178"/>
              <a:gd name="connsiteY3" fmla="*/ 121589 h 166642"/>
              <a:gd name="connsiteX4" fmla="*/ 17004 w 52178"/>
              <a:gd name="connsiteY4" fmla="*/ 95 h 16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78" h="166642">
                <a:moveTo>
                  <a:pt x="17004" y="95"/>
                </a:moveTo>
                <a:cubicBezTo>
                  <a:pt x="16471" y="-3102"/>
                  <a:pt x="-4843" y="74696"/>
                  <a:pt x="1018" y="102405"/>
                </a:cubicBezTo>
                <a:cubicBezTo>
                  <a:pt x="6879" y="130114"/>
                  <a:pt x="51640" y="163152"/>
                  <a:pt x="52173" y="166349"/>
                </a:cubicBezTo>
                <a:cubicBezTo>
                  <a:pt x="52706" y="169546"/>
                  <a:pt x="10610" y="146101"/>
                  <a:pt x="4215" y="121589"/>
                </a:cubicBezTo>
                <a:cubicBezTo>
                  <a:pt x="-2180" y="97077"/>
                  <a:pt x="17537" y="3292"/>
                  <a:pt x="17004" y="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 325">
            <a:extLst>
              <a:ext uri="{FF2B5EF4-FFF2-40B4-BE49-F238E27FC236}">
                <a16:creationId xmlns:a16="http://schemas.microsoft.com/office/drawing/2014/main" id="{FCF1E475-0683-A978-B78C-5021928F4E42}"/>
              </a:ext>
            </a:extLst>
          </p:cNvPr>
          <p:cNvSpPr/>
          <p:nvPr/>
        </p:nvSpPr>
        <p:spPr>
          <a:xfrm>
            <a:off x="4706279" y="7385472"/>
            <a:ext cx="51338" cy="99422"/>
          </a:xfrm>
          <a:custGeom>
            <a:avLst/>
            <a:gdLst>
              <a:gd name="connsiteX0" fmla="*/ 4 w 51338"/>
              <a:gd name="connsiteY0" fmla="*/ 66 h 99422"/>
              <a:gd name="connsiteX1" fmla="*/ 47962 w 51338"/>
              <a:gd name="connsiteY1" fmla="*/ 64011 h 99422"/>
              <a:gd name="connsiteX2" fmla="*/ 35173 w 51338"/>
              <a:gd name="connsiteY2" fmla="*/ 99180 h 99422"/>
              <a:gd name="connsiteX3" fmla="*/ 51159 w 51338"/>
              <a:gd name="connsiteY3" fmla="*/ 76799 h 99422"/>
              <a:gd name="connsiteX4" fmla="*/ 4 w 51338"/>
              <a:gd name="connsiteY4" fmla="*/ 66 h 9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38" h="99422">
                <a:moveTo>
                  <a:pt x="4" y="66"/>
                </a:moveTo>
                <a:cubicBezTo>
                  <a:pt x="-529" y="-2065"/>
                  <a:pt x="42101" y="47492"/>
                  <a:pt x="47962" y="64011"/>
                </a:cubicBezTo>
                <a:cubicBezTo>
                  <a:pt x="53823" y="80530"/>
                  <a:pt x="34640" y="97049"/>
                  <a:pt x="35173" y="99180"/>
                </a:cubicBezTo>
                <a:cubicBezTo>
                  <a:pt x="35706" y="101311"/>
                  <a:pt x="53290" y="89055"/>
                  <a:pt x="51159" y="76799"/>
                </a:cubicBezTo>
                <a:cubicBezTo>
                  <a:pt x="49028" y="64543"/>
                  <a:pt x="537" y="2197"/>
                  <a:pt x="4" y="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 326">
            <a:extLst>
              <a:ext uri="{FF2B5EF4-FFF2-40B4-BE49-F238E27FC236}">
                <a16:creationId xmlns:a16="http://schemas.microsoft.com/office/drawing/2014/main" id="{8056879C-D5FC-8A9E-9E7D-33F636D0D83E}"/>
              </a:ext>
            </a:extLst>
          </p:cNvPr>
          <p:cNvSpPr/>
          <p:nvPr/>
        </p:nvSpPr>
        <p:spPr>
          <a:xfrm>
            <a:off x="5190059" y="7689087"/>
            <a:ext cx="725495" cy="83339"/>
          </a:xfrm>
          <a:custGeom>
            <a:avLst/>
            <a:gdLst>
              <a:gd name="connsiteX0" fmla="*/ 11790 w 725495"/>
              <a:gd name="connsiteY0" fmla="*/ 186 h 83339"/>
              <a:gd name="connsiteX1" fmla="*/ 686400 w 725495"/>
              <a:gd name="connsiteY1" fmla="*/ 48144 h 83339"/>
              <a:gd name="connsiteX2" fmla="*/ 619258 w 725495"/>
              <a:gd name="connsiteY2" fmla="*/ 38552 h 83339"/>
              <a:gd name="connsiteX3" fmla="*/ 408243 w 725495"/>
              <a:gd name="connsiteY3" fmla="*/ 83313 h 83339"/>
              <a:gd name="connsiteX4" fmla="*/ 545723 w 725495"/>
              <a:gd name="connsiteY4" fmla="*/ 44947 h 83339"/>
              <a:gd name="connsiteX5" fmla="*/ 277158 w 725495"/>
              <a:gd name="connsiteY5" fmla="*/ 32158 h 83339"/>
              <a:gd name="connsiteX6" fmla="*/ 11790 w 725495"/>
              <a:gd name="connsiteY6" fmla="*/ 186 h 8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5495" h="83339">
                <a:moveTo>
                  <a:pt x="11790" y="186"/>
                </a:moveTo>
                <a:cubicBezTo>
                  <a:pt x="79997" y="2850"/>
                  <a:pt x="585155" y="41750"/>
                  <a:pt x="686400" y="48144"/>
                </a:cubicBezTo>
                <a:cubicBezTo>
                  <a:pt x="787645" y="54538"/>
                  <a:pt x="665617" y="32691"/>
                  <a:pt x="619258" y="38552"/>
                </a:cubicBezTo>
                <a:cubicBezTo>
                  <a:pt x="572899" y="44413"/>
                  <a:pt x="420499" y="82247"/>
                  <a:pt x="408243" y="83313"/>
                </a:cubicBezTo>
                <a:cubicBezTo>
                  <a:pt x="395987" y="84379"/>
                  <a:pt x="567570" y="53473"/>
                  <a:pt x="545723" y="44947"/>
                </a:cubicBezTo>
                <a:cubicBezTo>
                  <a:pt x="523876" y="36421"/>
                  <a:pt x="364548" y="40151"/>
                  <a:pt x="277158" y="32158"/>
                </a:cubicBezTo>
                <a:cubicBezTo>
                  <a:pt x="189768" y="24165"/>
                  <a:pt x="-56417" y="-2478"/>
                  <a:pt x="11790" y="18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 327">
            <a:extLst>
              <a:ext uri="{FF2B5EF4-FFF2-40B4-BE49-F238E27FC236}">
                <a16:creationId xmlns:a16="http://schemas.microsoft.com/office/drawing/2014/main" id="{8536DBD6-30E9-01C2-32D1-FC24E65C7843}"/>
              </a:ext>
            </a:extLst>
          </p:cNvPr>
          <p:cNvSpPr/>
          <p:nvPr/>
        </p:nvSpPr>
        <p:spPr>
          <a:xfrm>
            <a:off x="6096927" y="7238426"/>
            <a:ext cx="211304" cy="361640"/>
          </a:xfrm>
          <a:custGeom>
            <a:avLst/>
            <a:gdLst>
              <a:gd name="connsiteX0" fmla="*/ 211154 w 211304"/>
              <a:gd name="connsiteY0" fmla="*/ 41 h 361640"/>
              <a:gd name="connsiteX1" fmla="*/ 57688 w 211304"/>
              <a:gd name="connsiteY1" fmla="*/ 246226 h 361640"/>
              <a:gd name="connsiteX2" fmla="*/ 60886 w 211304"/>
              <a:gd name="connsiteY2" fmla="*/ 198268 h 361640"/>
              <a:gd name="connsiteX3" fmla="*/ 3336 w 211304"/>
              <a:gd name="connsiteY3" fmla="*/ 281395 h 361640"/>
              <a:gd name="connsiteX4" fmla="*/ 6533 w 211304"/>
              <a:gd name="connsiteY4" fmla="*/ 223845 h 361640"/>
              <a:gd name="connsiteX5" fmla="*/ 3336 w 211304"/>
              <a:gd name="connsiteY5" fmla="*/ 361325 h 361640"/>
              <a:gd name="connsiteX6" fmla="*/ 9730 w 211304"/>
              <a:gd name="connsiteY6" fmla="*/ 262212 h 361640"/>
              <a:gd name="connsiteX7" fmla="*/ 16125 w 211304"/>
              <a:gd name="connsiteY7" fmla="*/ 284592 h 361640"/>
              <a:gd name="connsiteX8" fmla="*/ 51294 w 211304"/>
              <a:gd name="connsiteY8" fmla="*/ 191873 h 361640"/>
              <a:gd name="connsiteX9" fmla="*/ 76872 w 211304"/>
              <a:gd name="connsiteY9" fmla="*/ 188676 h 361640"/>
              <a:gd name="connsiteX10" fmla="*/ 83266 w 211304"/>
              <a:gd name="connsiteY10" fmla="*/ 287789 h 361640"/>
              <a:gd name="connsiteX11" fmla="*/ 86463 w 211304"/>
              <a:gd name="connsiteY11" fmla="*/ 227043 h 361640"/>
              <a:gd name="connsiteX12" fmla="*/ 211154 w 211304"/>
              <a:gd name="connsiteY12" fmla="*/ 41 h 36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304" h="361640">
                <a:moveTo>
                  <a:pt x="211154" y="41"/>
                </a:moveTo>
                <a:cubicBezTo>
                  <a:pt x="206358" y="3238"/>
                  <a:pt x="82733" y="213188"/>
                  <a:pt x="57688" y="246226"/>
                </a:cubicBezTo>
                <a:cubicBezTo>
                  <a:pt x="32643" y="279264"/>
                  <a:pt x="69945" y="192407"/>
                  <a:pt x="60886" y="198268"/>
                </a:cubicBezTo>
                <a:cubicBezTo>
                  <a:pt x="51827" y="204130"/>
                  <a:pt x="12395" y="277132"/>
                  <a:pt x="3336" y="281395"/>
                </a:cubicBezTo>
                <a:cubicBezTo>
                  <a:pt x="-5723" y="285658"/>
                  <a:pt x="6533" y="210523"/>
                  <a:pt x="6533" y="223845"/>
                </a:cubicBezTo>
                <a:cubicBezTo>
                  <a:pt x="6533" y="237167"/>
                  <a:pt x="2803" y="354931"/>
                  <a:pt x="3336" y="361325"/>
                </a:cubicBezTo>
                <a:cubicBezTo>
                  <a:pt x="3869" y="367719"/>
                  <a:pt x="7598" y="275001"/>
                  <a:pt x="9730" y="262212"/>
                </a:cubicBezTo>
                <a:cubicBezTo>
                  <a:pt x="11861" y="249423"/>
                  <a:pt x="9198" y="296315"/>
                  <a:pt x="16125" y="284592"/>
                </a:cubicBezTo>
                <a:cubicBezTo>
                  <a:pt x="23052" y="272869"/>
                  <a:pt x="41170" y="207859"/>
                  <a:pt x="51294" y="191873"/>
                </a:cubicBezTo>
                <a:cubicBezTo>
                  <a:pt x="61418" y="175887"/>
                  <a:pt x="71543" y="172690"/>
                  <a:pt x="76872" y="188676"/>
                </a:cubicBezTo>
                <a:cubicBezTo>
                  <a:pt x="82201" y="204662"/>
                  <a:pt x="81668" y="281395"/>
                  <a:pt x="83266" y="287789"/>
                </a:cubicBezTo>
                <a:cubicBezTo>
                  <a:pt x="84864" y="294183"/>
                  <a:pt x="68346" y="272869"/>
                  <a:pt x="86463" y="227043"/>
                </a:cubicBezTo>
                <a:cubicBezTo>
                  <a:pt x="104580" y="181217"/>
                  <a:pt x="215950" y="-3156"/>
                  <a:pt x="211154" y="4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 328">
            <a:extLst>
              <a:ext uri="{FF2B5EF4-FFF2-40B4-BE49-F238E27FC236}">
                <a16:creationId xmlns:a16="http://schemas.microsoft.com/office/drawing/2014/main" id="{926DC402-5849-F6D5-2355-A6C84FA4C161}"/>
              </a:ext>
            </a:extLst>
          </p:cNvPr>
          <p:cNvSpPr/>
          <p:nvPr/>
        </p:nvSpPr>
        <p:spPr>
          <a:xfrm>
            <a:off x="6178501" y="8569303"/>
            <a:ext cx="212280" cy="168431"/>
          </a:xfrm>
          <a:custGeom>
            <a:avLst/>
            <a:gdLst>
              <a:gd name="connsiteX0" fmla="*/ 49 w 212280"/>
              <a:gd name="connsiteY0" fmla="*/ 22 h 168431"/>
              <a:gd name="connsiteX1" fmla="*/ 196899 w 212280"/>
              <a:gd name="connsiteY1" fmla="*/ 142897 h 168431"/>
              <a:gd name="connsiteX2" fmla="*/ 177849 w 212280"/>
              <a:gd name="connsiteY2" fmla="*/ 155597 h 168431"/>
              <a:gd name="connsiteX3" fmla="*/ 49 w 212280"/>
              <a:gd name="connsiteY3" fmla="*/ 22 h 16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280" h="168431">
                <a:moveTo>
                  <a:pt x="49" y="22"/>
                </a:moveTo>
                <a:cubicBezTo>
                  <a:pt x="3224" y="-2095"/>
                  <a:pt x="196899" y="142897"/>
                  <a:pt x="196899" y="142897"/>
                </a:cubicBezTo>
                <a:cubicBezTo>
                  <a:pt x="226532" y="168826"/>
                  <a:pt x="209599" y="178351"/>
                  <a:pt x="177849" y="155597"/>
                </a:cubicBezTo>
                <a:cubicBezTo>
                  <a:pt x="146099" y="132843"/>
                  <a:pt x="-3126" y="2139"/>
                  <a:pt x="49" y="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 329">
            <a:extLst>
              <a:ext uri="{FF2B5EF4-FFF2-40B4-BE49-F238E27FC236}">
                <a16:creationId xmlns:a16="http://schemas.microsoft.com/office/drawing/2014/main" id="{09F1BF42-55A6-113B-6314-6210F0A876BD}"/>
              </a:ext>
            </a:extLst>
          </p:cNvPr>
          <p:cNvSpPr/>
          <p:nvPr/>
        </p:nvSpPr>
        <p:spPr>
          <a:xfrm>
            <a:off x="7454743" y="9343895"/>
            <a:ext cx="1538383" cy="290413"/>
          </a:xfrm>
          <a:custGeom>
            <a:avLst/>
            <a:gdLst>
              <a:gd name="connsiteX0" fmla="*/ 157 w 1538383"/>
              <a:gd name="connsiteY0" fmla="*/ 130 h 290413"/>
              <a:gd name="connsiteX1" fmla="*/ 501807 w 1538383"/>
              <a:gd name="connsiteY1" fmla="*/ 120780 h 290413"/>
              <a:gd name="connsiteX2" fmla="*/ 1524157 w 1538383"/>
              <a:gd name="connsiteY2" fmla="*/ 289055 h 290413"/>
              <a:gd name="connsiteX3" fmla="*/ 1057432 w 1538383"/>
              <a:gd name="connsiteY3" fmla="*/ 196980 h 290413"/>
              <a:gd name="connsiteX4" fmla="*/ 466882 w 1538383"/>
              <a:gd name="connsiteY4" fmla="*/ 139830 h 290413"/>
              <a:gd name="connsiteX5" fmla="*/ 546257 w 1538383"/>
              <a:gd name="connsiteY5" fmla="*/ 143005 h 290413"/>
              <a:gd name="connsiteX6" fmla="*/ 157 w 1538383"/>
              <a:gd name="connsiteY6" fmla="*/ 130 h 29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8383" h="290413">
                <a:moveTo>
                  <a:pt x="157" y="130"/>
                </a:moveTo>
                <a:cubicBezTo>
                  <a:pt x="-7251" y="-3574"/>
                  <a:pt x="247807" y="72626"/>
                  <a:pt x="501807" y="120780"/>
                </a:cubicBezTo>
                <a:cubicBezTo>
                  <a:pt x="755807" y="168934"/>
                  <a:pt x="1431553" y="276355"/>
                  <a:pt x="1524157" y="289055"/>
                </a:cubicBezTo>
                <a:cubicBezTo>
                  <a:pt x="1616761" y="301755"/>
                  <a:pt x="1233644" y="221851"/>
                  <a:pt x="1057432" y="196980"/>
                </a:cubicBezTo>
                <a:cubicBezTo>
                  <a:pt x="881220" y="172109"/>
                  <a:pt x="552078" y="148826"/>
                  <a:pt x="466882" y="139830"/>
                </a:cubicBezTo>
                <a:cubicBezTo>
                  <a:pt x="381686" y="130834"/>
                  <a:pt x="630924" y="165759"/>
                  <a:pt x="546257" y="143005"/>
                </a:cubicBezTo>
                <a:lnTo>
                  <a:pt x="157" y="13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 330">
            <a:extLst>
              <a:ext uri="{FF2B5EF4-FFF2-40B4-BE49-F238E27FC236}">
                <a16:creationId xmlns:a16="http://schemas.microsoft.com/office/drawing/2014/main" id="{0D7C6059-CD33-2EF0-57D2-972C4E347CA9}"/>
              </a:ext>
            </a:extLst>
          </p:cNvPr>
          <p:cNvSpPr/>
          <p:nvPr/>
        </p:nvSpPr>
        <p:spPr>
          <a:xfrm>
            <a:off x="7451725" y="9340850"/>
            <a:ext cx="498475" cy="139700"/>
          </a:xfrm>
          <a:custGeom>
            <a:avLst/>
            <a:gdLst>
              <a:gd name="connsiteX0" fmla="*/ 0 w 498475"/>
              <a:gd name="connsiteY0" fmla="*/ 0 h 139700"/>
              <a:gd name="connsiteX1" fmla="*/ 498475 w 498475"/>
              <a:gd name="connsiteY1" fmla="*/ 139700 h 139700"/>
              <a:gd name="connsiteX2" fmla="*/ 371475 w 498475"/>
              <a:gd name="connsiteY2" fmla="*/ 104775 h 139700"/>
              <a:gd name="connsiteX3" fmla="*/ 0 w 498475"/>
              <a:gd name="connsiteY3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475" h="139700">
                <a:moveTo>
                  <a:pt x="0" y="0"/>
                </a:moveTo>
                <a:lnTo>
                  <a:pt x="498475" y="139700"/>
                </a:lnTo>
                <a:lnTo>
                  <a:pt x="371475" y="1047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 331">
            <a:extLst>
              <a:ext uri="{FF2B5EF4-FFF2-40B4-BE49-F238E27FC236}">
                <a16:creationId xmlns:a16="http://schemas.microsoft.com/office/drawing/2014/main" id="{322C995F-1364-8479-8559-F388847A7DF5}"/>
              </a:ext>
            </a:extLst>
          </p:cNvPr>
          <p:cNvSpPr/>
          <p:nvPr/>
        </p:nvSpPr>
        <p:spPr>
          <a:xfrm>
            <a:off x="8957235" y="9620209"/>
            <a:ext cx="568871" cy="432660"/>
          </a:xfrm>
          <a:custGeom>
            <a:avLst/>
            <a:gdLst>
              <a:gd name="connsiteX0" fmla="*/ 5790 w 568871"/>
              <a:gd name="connsiteY0" fmla="*/ 9566 h 432660"/>
              <a:gd name="connsiteX1" fmla="*/ 307415 w 568871"/>
              <a:gd name="connsiteY1" fmla="*/ 142916 h 432660"/>
              <a:gd name="connsiteX2" fmla="*/ 564590 w 568871"/>
              <a:gd name="connsiteY2" fmla="*/ 428666 h 432660"/>
              <a:gd name="connsiteX3" fmla="*/ 443940 w 568871"/>
              <a:gd name="connsiteY3" fmla="*/ 292141 h 432660"/>
              <a:gd name="connsiteX4" fmla="*/ 135965 w 568871"/>
              <a:gd name="connsiteY4" fmla="*/ 41316 h 432660"/>
              <a:gd name="connsiteX5" fmla="*/ 5790 w 568871"/>
              <a:gd name="connsiteY5" fmla="*/ 9566 h 43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871" h="432660">
                <a:moveTo>
                  <a:pt x="5790" y="9566"/>
                </a:moveTo>
                <a:cubicBezTo>
                  <a:pt x="34365" y="26499"/>
                  <a:pt x="214282" y="73066"/>
                  <a:pt x="307415" y="142916"/>
                </a:cubicBezTo>
                <a:cubicBezTo>
                  <a:pt x="400548" y="212766"/>
                  <a:pt x="541836" y="403795"/>
                  <a:pt x="564590" y="428666"/>
                </a:cubicBezTo>
                <a:cubicBezTo>
                  <a:pt x="587344" y="453537"/>
                  <a:pt x="515377" y="356699"/>
                  <a:pt x="443940" y="292141"/>
                </a:cubicBezTo>
                <a:cubicBezTo>
                  <a:pt x="372503" y="227583"/>
                  <a:pt x="212165" y="87354"/>
                  <a:pt x="135965" y="41316"/>
                </a:cubicBezTo>
                <a:cubicBezTo>
                  <a:pt x="59765" y="-4722"/>
                  <a:pt x="-22785" y="-7367"/>
                  <a:pt x="5790" y="95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 332">
            <a:extLst>
              <a:ext uri="{FF2B5EF4-FFF2-40B4-BE49-F238E27FC236}">
                <a16:creationId xmlns:a16="http://schemas.microsoft.com/office/drawing/2014/main" id="{2586E048-000D-D513-C444-C562746CFCC9}"/>
              </a:ext>
            </a:extLst>
          </p:cNvPr>
          <p:cNvSpPr/>
          <p:nvPr/>
        </p:nvSpPr>
        <p:spPr>
          <a:xfrm>
            <a:off x="7489286" y="9437551"/>
            <a:ext cx="249260" cy="151089"/>
          </a:xfrm>
          <a:custGeom>
            <a:avLst/>
            <a:gdLst>
              <a:gd name="connsiteX0" fmla="*/ 19589 w 249260"/>
              <a:gd name="connsiteY0" fmla="*/ 4899 h 151089"/>
              <a:gd name="connsiteX1" fmla="*/ 241839 w 249260"/>
              <a:gd name="connsiteY1" fmla="*/ 14424 h 151089"/>
              <a:gd name="connsiteX2" fmla="*/ 178339 w 249260"/>
              <a:gd name="connsiteY2" fmla="*/ 39824 h 151089"/>
              <a:gd name="connsiteX3" fmla="*/ 539 w 249260"/>
              <a:gd name="connsiteY3" fmla="*/ 150949 h 151089"/>
              <a:gd name="connsiteX4" fmla="*/ 241839 w 249260"/>
              <a:gd name="connsiteY4" fmla="*/ 14424 h 151089"/>
              <a:gd name="connsiteX5" fmla="*/ 19589 w 249260"/>
              <a:gd name="connsiteY5" fmla="*/ 4899 h 15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260" h="151089">
                <a:moveTo>
                  <a:pt x="19589" y="4899"/>
                </a:moveTo>
                <a:cubicBezTo>
                  <a:pt x="19589" y="4899"/>
                  <a:pt x="215381" y="8603"/>
                  <a:pt x="241839" y="14424"/>
                </a:cubicBezTo>
                <a:cubicBezTo>
                  <a:pt x="268297" y="20245"/>
                  <a:pt x="218556" y="17070"/>
                  <a:pt x="178339" y="39824"/>
                </a:cubicBezTo>
                <a:cubicBezTo>
                  <a:pt x="138122" y="62578"/>
                  <a:pt x="-10044" y="155182"/>
                  <a:pt x="539" y="150949"/>
                </a:cubicBezTo>
                <a:cubicBezTo>
                  <a:pt x="11122" y="146716"/>
                  <a:pt x="231785" y="39824"/>
                  <a:pt x="241839" y="14424"/>
                </a:cubicBezTo>
                <a:cubicBezTo>
                  <a:pt x="251893" y="-10976"/>
                  <a:pt x="19589" y="4899"/>
                  <a:pt x="19589" y="489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 333">
            <a:extLst>
              <a:ext uri="{FF2B5EF4-FFF2-40B4-BE49-F238E27FC236}">
                <a16:creationId xmlns:a16="http://schemas.microsoft.com/office/drawing/2014/main" id="{96B8CAC7-328C-3A45-ED48-976E89D448B8}"/>
              </a:ext>
            </a:extLst>
          </p:cNvPr>
          <p:cNvSpPr/>
          <p:nvPr/>
        </p:nvSpPr>
        <p:spPr>
          <a:xfrm>
            <a:off x="7540625" y="9566164"/>
            <a:ext cx="641472" cy="282686"/>
          </a:xfrm>
          <a:custGeom>
            <a:avLst/>
            <a:gdLst>
              <a:gd name="connsiteX0" fmla="*/ 0 w 641472"/>
              <a:gd name="connsiteY0" fmla="*/ 282686 h 282686"/>
              <a:gd name="connsiteX1" fmla="*/ 454025 w 641472"/>
              <a:gd name="connsiteY1" fmla="*/ 25511 h 282686"/>
              <a:gd name="connsiteX2" fmla="*/ 412750 w 641472"/>
              <a:gd name="connsiteY2" fmla="*/ 66786 h 282686"/>
              <a:gd name="connsiteX3" fmla="*/ 641350 w 641472"/>
              <a:gd name="connsiteY3" fmla="*/ 111 h 282686"/>
              <a:gd name="connsiteX4" fmla="*/ 377825 w 641472"/>
              <a:gd name="connsiteY4" fmla="*/ 85836 h 282686"/>
              <a:gd name="connsiteX5" fmla="*/ 428625 w 641472"/>
              <a:gd name="connsiteY5" fmla="*/ 60436 h 282686"/>
              <a:gd name="connsiteX6" fmla="*/ 0 w 641472"/>
              <a:gd name="connsiteY6" fmla="*/ 282686 h 28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1472" h="282686">
                <a:moveTo>
                  <a:pt x="0" y="282686"/>
                </a:moveTo>
                <a:lnTo>
                  <a:pt x="454025" y="25511"/>
                </a:lnTo>
                <a:cubicBezTo>
                  <a:pt x="522817" y="-10472"/>
                  <a:pt x="381529" y="71019"/>
                  <a:pt x="412750" y="66786"/>
                </a:cubicBezTo>
                <a:cubicBezTo>
                  <a:pt x="443971" y="62553"/>
                  <a:pt x="647171" y="-3064"/>
                  <a:pt x="641350" y="111"/>
                </a:cubicBezTo>
                <a:cubicBezTo>
                  <a:pt x="635529" y="3286"/>
                  <a:pt x="413279" y="75782"/>
                  <a:pt x="377825" y="85836"/>
                </a:cubicBezTo>
                <a:cubicBezTo>
                  <a:pt x="342371" y="95890"/>
                  <a:pt x="428625" y="60436"/>
                  <a:pt x="428625" y="60436"/>
                </a:cubicBezTo>
                <a:lnTo>
                  <a:pt x="0" y="28268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 334">
            <a:extLst>
              <a:ext uri="{FF2B5EF4-FFF2-40B4-BE49-F238E27FC236}">
                <a16:creationId xmlns:a16="http://schemas.microsoft.com/office/drawing/2014/main" id="{437893B8-3A3D-82A7-BEA6-97E99F64ADAF}"/>
              </a:ext>
            </a:extLst>
          </p:cNvPr>
          <p:cNvSpPr/>
          <p:nvPr/>
        </p:nvSpPr>
        <p:spPr>
          <a:xfrm>
            <a:off x="8263306" y="9629429"/>
            <a:ext cx="953883" cy="238795"/>
          </a:xfrm>
          <a:custGeom>
            <a:avLst/>
            <a:gdLst>
              <a:gd name="connsiteX0" fmla="*/ 1219 w 953883"/>
              <a:gd name="connsiteY0" fmla="*/ 346 h 238795"/>
              <a:gd name="connsiteX1" fmla="*/ 461594 w 953883"/>
              <a:gd name="connsiteY1" fmla="*/ 32096 h 238795"/>
              <a:gd name="connsiteX2" fmla="*/ 829894 w 953883"/>
              <a:gd name="connsiteY2" fmla="*/ 130521 h 238795"/>
              <a:gd name="connsiteX3" fmla="*/ 804494 w 953883"/>
              <a:gd name="connsiteY3" fmla="*/ 108296 h 238795"/>
              <a:gd name="connsiteX4" fmla="*/ 953719 w 953883"/>
              <a:gd name="connsiteY4" fmla="*/ 238471 h 238795"/>
              <a:gd name="connsiteX5" fmla="*/ 829894 w 953883"/>
              <a:gd name="connsiteY5" fmla="*/ 143221 h 238795"/>
              <a:gd name="connsiteX6" fmla="*/ 655269 w 953883"/>
              <a:gd name="connsiteY6" fmla="*/ 76546 h 238795"/>
              <a:gd name="connsiteX7" fmla="*/ 474294 w 953883"/>
              <a:gd name="connsiteY7" fmla="*/ 47971 h 238795"/>
              <a:gd name="connsiteX8" fmla="*/ 607644 w 953883"/>
              <a:gd name="connsiteY8" fmla="*/ 47971 h 238795"/>
              <a:gd name="connsiteX9" fmla="*/ 1219 w 953883"/>
              <a:gd name="connsiteY9" fmla="*/ 346 h 23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3883" h="238795">
                <a:moveTo>
                  <a:pt x="1219" y="346"/>
                </a:moveTo>
                <a:cubicBezTo>
                  <a:pt x="-23123" y="-2300"/>
                  <a:pt x="323481" y="10400"/>
                  <a:pt x="461594" y="32096"/>
                </a:cubicBezTo>
                <a:cubicBezTo>
                  <a:pt x="599707" y="53792"/>
                  <a:pt x="772744" y="117821"/>
                  <a:pt x="829894" y="130521"/>
                </a:cubicBezTo>
                <a:cubicBezTo>
                  <a:pt x="887044" y="143221"/>
                  <a:pt x="804494" y="108296"/>
                  <a:pt x="804494" y="108296"/>
                </a:cubicBezTo>
                <a:cubicBezTo>
                  <a:pt x="825132" y="126288"/>
                  <a:pt x="949486" y="232650"/>
                  <a:pt x="953719" y="238471"/>
                </a:cubicBezTo>
                <a:cubicBezTo>
                  <a:pt x="957952" y="244292"/>
                  <a:pt x="879636" y="170209"/>
                  <a:pt x="829894" y="143221"/>
                </a:cubicBezTo>
                <a:cubicBezTo>
                  <a:pt x="780152" y="116233"/>
                  <a:pt x="714536" y="92421"/>
                  <a:pt x="655269" y="76546"/>
                </a:cubicBezTo>
                <a:cubicBezTo>
                  <a:pt x="596002" y="60671"/>
                  <a:pt x="482232" y="52734"/>
                  <a:pt x="474294" y="47971"/>
                </a:cubicBezTo>
                <a:cubicBezTo>
                  <a:pt x="466357" y="43209"/>
                  <a:pt x="685432" y="53792"/>
                  <a:pt x="607644" y="47971"/>
                </a:cubicBezTo>
                <a:lnTo>
                  <a:pt x="1219" y="34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 335">
            <a:extLst>
              <a:ext uri="{FF2B5EF4-FFF2-40B4-BE49-F238E27FC236}">
                <a16:creationId xmlns:a16="http://schemas.microsoft.com/office/drawing/2014/main" id="{C7AEEB45-CE6B-FCFD-7419-DD456704C06E}"/>
              </a:ext>
            </a:extLst>
          </p:cNvPr>
          <p:cNvSpPr/>
          <p:nvPr/>
        </p:nvSpPr>
        <p:spPr>
          <a:xfrm>
            <a:off x="7623175" y="9586302"/>
            <a:ext cx="606494" cy="300648"/>
          </a:xfrm>
          <a:custGeom>
            <a:avLst/>
            <a:gdLst>
              <a:gd name="connsiteX0" fmla="*/ 0 w 606494"/>
              <a:gd name="connsiteY0" fmla="*/ 300648 h 300648"/>
              <a:gd name="connsiteX1" fmla="*/ 590550 w 606494"/>
              <a:gd name="connsiteY1" fmla="*/ 8548 h 300648"/>
              <a:gd name="connsiteX2" fmla="*/ 450850 w 606494"/>
              <a:gd name="connsiteY2" fmla="*/ 72048 h 300648"/>
              <a:gd name="connsiteX3" fmla="*/ 0 w 606494"/>
              <a:gd name="connsiteY3" fmla="*/ 300648 h 30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494" h="300648">
                <a:moveTo>
                  <a:pt x="0" y="300648"/>
                </a:moveTo>
                <a:lnTo>
                  <a:pt x="590550" y="8548"/>
                </a:lnTo>
                <a:cubicBezTo>
                  <a:pt x="665692" y="-29552"/>
                  <a:pt x="450850" y="72048"/>
                  <a:pt x="450850" y="72048"/>
                </a:cubicBezTo>
                <a:lnTo>
                  <a:pt x="0" y="30064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 336">
            <a:extLst>
              <a:ext uri="{FF2B5EF4-FFF2-40B4-BE49-F238E27FC236}">
                <a16:creationId xmlns:a16="http://schemas.microsoft.com/office/drawing/2014/main" id="{55296296-151C-6EAB-0744-60B1678D17A2}"/>
              </a:ext>
            </a:extLst>
          </p:cNvPr>
          <p:cNvSpPr/>
          <p:nvPr/>
        </p:nvSpPr>
        <p:spPr>
          <a:xfrm>
            <a:off x="7635464" y="9801844"/>
            <a:ext cx="674665" cy="202631"/>
          </a:xfrm>
          <a:custGeom>
            <a:avLst/>
            <a:gdLst>
              <a:gd name="connsiteX0" fmla="*/ 411 w 674665"/>
              <a:gd name="connsiteY0" fmla="*/ 202581 h 202631"/>
              <a:gd name="connsiteX1" fmla="*/ 238536 w 674665"/>
              <a:gd name="connsiteY1" fmla="*/ 56531 h 202631"/>
              <a:gd name="connsiteX2" fmla="*/ 670336 w 674665"/>
              <a:gd name="connsiteY2" fmla="*/ 2556 h 202631"/>
              <a:gd name="connsiteX3" fmla="*/ 444911 w 674665"/>
              <a:gd name="connsiteY3" fmla="*/ 15256 h 202631"/>
              <a:gd name="connsiteX4" fmla="*/ 187736 w 674665"/>
              <a:gd name="connsiteY4" fmla="*/ 72406 h 202631"/>
              <a:gd name="connsiteX5" fmla="*/ 411 w 674665"/>
              <a:gd name="connsiteY5" fmla="*/ 202581 h 20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665" h="202631">
                <a:moveTo>
                  <a:pt x="411" y="202581"/>
                </a:moveTo>
                <a:cubicBezTo>
                  <a:pt x="8878" y="199935"/>
                  <a:pt x="126882" y="89868"/>
                  <a:pt x="238536" y="56531"/>
                </a:cubicBezTo>
                <a:cubicBezTo>
                  <a:pt x="350190" y="23194"/>
                  <a:pt x="635940" y="9435"/>
                  <a:pt x="670336" y="2556"/>
                </a:cubicBezTo>
                <a:cubicBezTo>
                  <a:pt x="704732" y="-4323"/>
                  <a:pt x="525344" y="3614"/>
                  <a:pt x="444911" y="15256"/>
                </a:cubicBezTo>
                <a:cubicBezTo>
                  <a:pt x="364478" y="26898"/>
                  <a:pt x="259174" y="42243"/>
                  <a:pt x="187736" y="72406"/>
                </a:cubicBezTo>
                <a:cubicBezTo>
                  <a:pt x="116299" y="102568"/>
                  <a:pt x="-8056" y="205227"/>
                  <a:pt x="411" y="20258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 337">
            <a:extLst>
              <a:ext uri="{FF2B5EF4-FFF2-40B4-BE49-F238E27FC236}">
                <a16:creationId xmlns:a16="http://schemas.microsoft.com/office/drawing/2014/main" id="{B7BAF563-163B-A197-1229-BAB3A6DFDD73}"/>
              </a:ext>
            </a:extLst>
          </p:cNvPr>
          <p:cNvSpPr/>
          <p:nvPr/>
        </p:nvSpPr>
        <p:spPr>
          <a:xfrm>
            <a:off x="8524830" y="9905600"/>
            <a:ext cx="635429" cy="95653"/>
          </a:xfrm>
          <a:custGeom>
            <a:avLst/>
            <a:gdLst>
              <a:gd name="connsiteX0" fmla="*/ 45 w 635429"/>
              <a:gd name="connsiteY0" fmla="*/ 400 h 95653"/>
              <a:gd name="connsiteX1" fmla="*/ 473120 w 635429"/>
              <a:gd name="connsiteY1" fmla="*/ 16275 h 95653"/>
              <a:gd name="connsiteX2" fmla="*/ 635045 w 635429"/>
              <a:gd name="connsiteY2" fmla="*/ 95650 h 95653"/>
              <a:gd name="connsiteX3" fmla="*/ 501695 w 635429"/>
              <a:gd name="connsiteY3" fmla="*/ 13100 h 95653"/>
              <a:gd name="connsiteX4" fmla="*/ 45 w 635429"/>
              <a:gd name="connsiteY4" fmla="*/ 400 h 9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429" h="95653">
                <a:moveTo>
                  <a:pt x="45" y="400"/>
                </a:moveTo>
                <a:cubicBezTo>
                  <a:pt x="-4718" y="929"/>
                  <a:pt x="367287" y="400"/>
                  <a:pt x="473120" y="16275"/>
                </a:cubicBezTo>
                <a:cubicBezTo>
                  <a:pt x="578953" y="32150"/>
                  <a:pt x="630283" y="96179"/>
                  <a:pt x="635045" y="95650"/>
                </a:cubicBezTo>
                <a:cubicBezTo>
                  <a:pt x="639808" y="95121"/>
                  <a:pt x="600649" y="28446"/>
                  <a:pt x="501695" y="13100"/>
                </a:cubicBezTo>
                <a:cubicBezTo>
                  <a:pt x="402741" y="-2246"/>
                  <a:pt x="4808" y="-129"/>
                  <a:pt x="45" y="4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 338">
            <a:extLst>
              <a:ext uri="{FF2B5EF4-FFF2-40B4-BE49-F238E27FC236}">
                <a16:creationId xmlns:a16="http://schemas.microsoft.com/office/drawing/2014/main" id="{05632CDE-7777-D3C9-92E3-68257644C864}"/>
              </a:ext>
            </a:extLst>
          </p:cNvPr>
          <p:cNvSpPr/>
          <p:nvPr/>
        </p:nvSpPr>
        <p:spPr>
          <a:xfrm>
            <a:off x="7432466" y="9445279"/>
            <a:ext cx="47854" cy="509126"/>
          </a:xfrm>
          <a:custGeom>
            <a:avLst/>
            <a:gdLst>
              <a:gd name="connsiteX0" fmla="*/ 47834 w 47854"/>
              <a:gd name="connsiteY0" fmla="*/ 346 h 509126"/>
              <a:gd name="connsiteX1" fmla="*/ 6559 w 47854"/>
              <a:gd name="connsiteY1" fmla="*/ 286096 h 509126"/>
              <a:gd name="connsiteX2" fmla="*/ 31959 w 47854"/>
              <a:gd name="connsiteY2" fmla="*/ 508346 h 509126"/>
              <a:gd name="connsiteX3" fmla="*/ 209 w 47854"/>
              <a:gd name="connsiteY3" fmla="*/ 346421 h 509126"/>
              <a:gd name="connsiteX4" fmla="*/ 47834 w 47854"/>
              <a:gd name="connsiteY4" fmla="*/ 346 h 50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54" h="509126">
                <a:moveTo>
                  <a:pt x="47834" y="346"/>
                </a:moveTo>
                <a:cubicBezTo>
                  <a:pt x="48892" y="-9708"/>
                  <a:pt x="9205" y="201429"/>
                  <a:pt x="6559" y="286096"/>
                </a:cubicBezTo>
                <a:cubicBezTo>
                  <a:pt x="3913" y="370763"/>
                  <a:pt x="33017" y="498292"/>
                  <a:pt x="31959" y="508346"/>
                </a:cubicBezTo>
                <a:cubicBezTo>
                  <a:pt x="30901" y="518400"/>
                  <a:pt x="-2966" y="429500"/>
                  <a:pt x="209" y="346421"/>
                </a:cubicBezTo>
                <a:cubicBezTo>
                  <a:pt x="3384" y="263342"/>
                  <a:pt x="46776" y="10400"/>
                  <a:pt x="47834" y="34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 339">
            <a:extLst>
              <a:ext uri="{FF2B5EF4-FFF2-40B4-BE49-F238E27FC236}">
                <a16:creationId xmlns:a16="http://schemas.microsoft.com/office/drawing/2014/main" id="{B06A8210-7A36-71C8-A926-4B1424FCD923}"/>
              </a:ext>
            </a:extLst>
          </p:cNvPr>
          <p:cNvSpPr/>
          <p:nvPr/>
        </p:nvSpPr>
        <p:spPr>
          <a:xfrm>
            <a:off x="327214" y="8949833"/>
            <a:ext cx="1435764" cy="1089970"/>
          </a:xfrm>
          <a:custGeom>
            <a:avLst/>
            <a:gdLst>
              <a:gd name="connsiteX0" fmla="*/ 1434911 w 1435764"/>
              <a:gd name="connsiteY0" fmla="*/ 492 h 1089970"/>
              <a:gd name="connsiteX1" fmla="*/ 945961 w 1435764"/>
              <a:gd name="connsiteY1" fmla="*/ 79867 h 1089970"/>
              <a:gd name="connsiteX2" fmla="*/ 422086 w 1435764"/>
              <a:gd name="connsiteY2" fmla="*/ 365617 h 1089970"/>
              <a:gd name="connsiteX3" fmla="*/ 571311 w 1435764"/>
              <a:gd name="connsiteY3" fmla="*/ 257667 h 1089970"/>
              <a:gd name="connsiteX4" fmla="*/ 222061 w 1435764"/>
              <a:gd name="connsiteY4" fmla="*/ 667242 h 1089970"/>
              <a:gd name="connsiteX5" fmla="*/ 6161 w 1435764"/>
              <a:gd name="connsiteY5" fmla="*/ 1083167 h 1089970"/>
              <a:gd name="connsiteX6" fmla="*/ 460186 w 1435764"/>
              <a:gd name="connsiteY6" fmla="*/ 314817 h 1089970"/>
              <a:gd name="connsiteX7" fmla="*/ 428436 w 1435764"/>
              <a:gd name="connsiteY7" fmla="*/ 368792 h 1089970"/>
              <a:gd name="connsiteX8" fmla="*/ 844361 w 1435764"/>
              <a:gd name="connsiteY8" fmla="*/ 79867 h 1089970"/>
              <a:gd name="connsiteX9" fmla="*/ 825311 w 1435764"/>
              <a:gd name="connsiteY9" fmla="*/ 105267 h 1089970"/>
              <a:gd name="connsiteX10" fmla="*/ 1434911 w 1435764"/>
              <a:gd name="connsiteY10" fmla="*/ 492 h 108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5764" h="1089970">
                <a:moveTo>
                  <a:pt x="1434911" y="492"/>
                </a:moveTo>
                <a:cubicBezTo>
                  <a:pt x="1455019" y="-3741"/>
                  <a:pt x="1114765" y="19013"/>
                  <a:pt x="945961" y="79867"/>
                </a:cubicBezTo>
                <a:cubicBezTo>
                  <a:pt x="777157" y="140721"/>
                  <a:pt x="484528" y="335984"/>
                  <a:pt x="422086" y="365617"/>
                </a:cubicBezTo>
                <a:cubicBezTo>
                  <a:pt x="359644" y="395250"/>
                  <a:pt x="604648" y="207396"/>
                  <a:pt x="571311" y="257667"/>
                </a:cubicBezTo>
                <a:cubicBezTo>
                  <a:pt x="537974" y="307938"/>
                  <a:pt x="316253" y="529659"/>
                  <a:pt x="222061" y="667242"/>
                </a:cubicBezTo>
                <a:cubicBezTo>
                  <a:pt x="127869" y="804825"/>
                  <a:pt x="-33526" y="1141904"/>
                  <a:pt x="6161" y="1083167"/>
                </a:cubicBezTo>
                <a:cubicBezTo>
                  <a:pt x="45848" y="1024430"/>
                  <a:pt x="389807" y="433879"/>
                  <a:pt x="460186" y="314817"/>
                </a:cubicBezTo>
                <a:cubicBezTo>
                  <a:pt x="530565" y="195755"/>
                  <a:pt x="364407" y="407950"/>
                  <a:pt x="428436" y="368792"/>
                </a:cubicBezTo>
                <a:cubicBezTo>
                  <a:pt x="492465" y="329634"/>
                  <a:pt x="778215" y="123788"/>
                  <a:pt x="844361" y="79867"/>
                </a:cubicBezTo>
                <a:cubicBezTo>
                  <a:pt x="910507" y="35946"/>
                  <a:pt x="731119" y="119025"/>
                  <a:pt x="825311" y="105267"/>
                </a:cubicBezTo>
                <a:cubicBezTo>
                  <a:pt x="919503" y="91509"/>
                  <a:pt x="1414803" y="4725"/>
                  <a:pt x="1434911" y="49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 340">
            <a:extLst>
              <a:ext uri="{FF2B5EF4-FFF2-40B4-BE49-F238E27FC236}">
                <a16:creationId xmlns:a16="http://schemas.microsoft.com/office/drawing/2014/main" id="{64E3B921-DFBC-50F1-BEB9-5A3D1C9DAB73}"/>
              </a:ext>
            </a:extLst>
          </p:cNvPr>
          <p:cNvSpPr/>
          <p:nvPr/>
        </p:nvSpPr>
        <p:spPr>
          <a:xfrm>
            <a:off x="1000813" y="9022647"/>
            <a:ext cx="571216" cy="264936"/>
          </a:xfrm>
          <a:custGeom>
            <a:avLst/>
            <a:gdLst>
              <a:gd name="connsiteX0" fmla="*/ 570812 w 571216"/>
              <a:gd name="connsiteY0" fmla="*/ 703 h 264936"/>
              <a:gd name="connsiteX1" fmla="*/ 119962 w 571216"/>
              <a:gd name="connsiteY1" fmla="*/ 159453 h 264936"/>
              <a:gd name="connsiteX2" fmla="*/ 2487 w 571216"/>
              <a:gd name="connsiteY2" fmla="*/ 264228 h 264936"/>
              <a:gd name="connsiteX3" fmla="*/ 196162 w 571216"/>
              <a:gd name="connsiteY3" fmla="*/ 108653 h 264936"/>
              <a:gd name="connsiteX4" fmla="*/ 570812 w 571216"/>
              <a:gd name="connsiteY4" fmla="*/ 703 h 26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216" h="264936">
                <a:moveTo>
                  <a:pt x="570812" y="703"/>
                </a:moveTo>
                <a:cubicBezTo>
                  <a:pt x="558112" y="9170"/>
                  <a:pt x="214683" y="115532"/>
                  <a:pt x="119962" y="159453"/>
                </a:cubicBezTo>
                <a:cubicBezTo>
                  <a:pt x="25241" y="203374"/>
                  <a:pt x="-10213" y="272695"/>
                  <a:pt x="2487" y="264228"/>
                </a:cubicBezTo>
                <a:cubicBezTo>
                  <a:pt x="15187" y="255761"/>
                  <a:pt x="98795" y="155220"/>
                  <a:pt x="196162" y="108653"/>
                </a:cubicBezTo>
                <a:cubicBezTo>
                  <a:pt x="293529" y="62086"/>
                  <a:pt x="583512" y="-7764"/>
                  <a:pt x="570812" y="7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 341">
            <a:extLst>
              <a:ext uri="{FF2B5EF4-FFF2-40B4-BE49-F238E27FC236}">
                <a16:creationId xmlns:a16="http://schemas.microsoft.com/office/drawing/2014/main" id="{4A1525A5-361A-0E9B-28B7-190104D5FE65}"/>
              </a:ext>
            </a:extLst>
          </p:cNvPr>
          <p:cNvSpPr/>
          <p:nvPr/>
        </p:nvSpPr>
        <p:spPr>
          <a:xfrm>
            <a:off x="521354" y="9260632"/>
            <a:ext cx="447335" cy="637562"/>
          </a:xfrm>
          <a:custGeom>
            <a:avLst/>
            <a:gdLst>
              <a:gd name="connsiteX0" fmla="*/ 447021 w 447335"/>
              <a:gd name="connsiteY0" fmla="*/ 843 h 637562"/>
              <a:gd name="connsiteX1" fmla="*/ 85071 w 447335"/>
              <a:gd name="connsiteY1" fmla="*/ 435818 h 637562"/>
              <a:gd name="connsiteX2" fmla="*/ 2521 w 447335"/>
              <a:gd name="connsiteY2" fmla="*/ 635843 h 637562"/>
              <a:gd name="connsiteX3" fmla="*/ 145396 w 447335"/>
              <a:gd name="connsiteY3" fmla="*/ 334218 h 637562"/>
              <a:gd name="connsiteX4" fmla="*/ 447021 w 447335"/>
              <a:gd name="connsiteY4" fmla="*/ 843 h 63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335" h="637562">
                <a:moveTo>
                  <a:pt x="447021" y="843"/>
                </a:moveTo>
                <a:cubicBezTo>
                  <a:pt x="436967" y="17776"/>
                  <a:pt x="159154" y="329985"/>
                  <a:pt x="85071" y="435818"/>
                </a:cubicBezTo>
                <a:cubicBezTo>
                  <a:pt x="10988" y="541651"/>
                  <a:pt x="-7533" y="652776"/>
                  <a:pt x="2521" y="635843"/>
                </a:cubicBezTo>
                <a:cubicBezTo>
                  <a:pt x="12575" y="618910"/>
                  <a:pt x="67608" y="442168"/>
                  <a:pt x="145396" y="334218"/>
                </a:cubicBezTo>
                <a:cubicBezTo>
                  <a:pt x="223183" y="226268"/>
                  <a:pt x="457075" y="-16090"/>
                  <a:pt x="447021" y="84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 342">
            <a:extLst>
              <a:ext uri="{FF2B5EF4-FFF2-40B4-BE49-F238E27FC236}">
                <a16:creationId xmlns:a16="http://schemas.microsoft.com/office/drawing/2014/main" id="{81733177-9E13-D470-99C8-A66BCE73821D}"/>
              </a:ext>
            </a:extLst>
          </p:cNvPr>
          <p:cNvSpPr/>
          <p:nvPr/>
        </p:nvSpPr>
        <p:spPr>
          <a:xfrm>
            <a:off x="1041368" y="9111580"/>
            <a:ext cx="505719" cy="359216"/>
          </a:xfrm>
          <a:custGeom>
            <a:avLst/>
            <a:gdLst>
              <a:gd name="connsiteX0" fmla="*/ 504857 w 505719"/>
              <a:gd name="connsiteY0" fmla="*/ 670 h 359216"/>
              <a:gd name="connsiteX1" fmla="*/ 123857 w 505719"/>
              <a:gd name="connsiteY1" fmla="*/ 327695 h 359216"/>
              <a:gd name="connsiteX2" fmla="*/ 111157 w 505719"/>
              <a:gd name="connsiteY2" fmla="*/ 330870 h 359216"/>
              <a:gd name="connsiteX3" fmla="*/ 231807 w 505719"/>
              <a:gd name="connsiteY3" fmla="*/ 191170 h 359216"/>
              <a:gd name="connsiteX4" fmla="*/ 193707 w 505719"/>
              <a:gd name="connsiteY4" fmla="*/ 108620 h 359216"/>
              <a:gd name="connsiteX5" fmla="*/ 32 w 505719"/>
              <a:gd name="connsiteY5" fmla="*/ 219745 h 359216"/>
              <a:gd name="connsiteX6" fmla="*/ 209582 w 505719"/>
              <a:gd name="connsiteY6" fmla="*/ 95920 h 359216"/>
              <a:gd name="connsiteX7" fmla="*/ 231807 w 505719"/>
              <a:gd name="connsiteY7" fmla="*/ 134020 h 359216"/>
              <a:gd name="connsiteX8" fmla="*/ 228632 w 505719"/>
              <a:gd name="connsiteY8" fmla="*/ 238795 h 359216"/>
              <a:gd name="connsiteX9" fmla="*/ 504857 w 505719"/>
              <a:gd name="connsiteY9" fmla="*/ 670 h 35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5719" h="359216">
                <a:moveTo>
                  <a:pt x="504857" y="670"/>
                </a:moveTo>
                <a:lnTo>
                  <a:pt x="123857" y="327695"/>
                </a:lnTo>
                <a:cubicBezTo>
                  <a:pt x="58240" y="382728"/>
                  <a:pt x="93165" y="353624"/>
                  <a:pt x="111157" y="330870"/>
                </a:cubicBezTo>
                <a:cubicBezTo>
                  <a:pt x="129149" y="308116"/>
                  <a:pt x="218049" y="228212"/>
                  <a:pt x="231807" y="191170"/>
                </a:cubicBezTo>
                <a:cubicBezTo>
                  <a:pt x="245565" y="154128"/>
                  <a:pt x="232336" y="103858"/>
                  <a:pt x="193707" y="108620"/>
                </a:cubicBezTo>
                <a:cubicBezTo>
                  <a:pt x="155078" y="113382"/>
                  <a:pt x="-2614" y="221862"/>
                  <a:pt x="32" y="219745"/>
                </a:cubicBezTo>
                <a:cubicBezTo>
                  <a:pt x="2678" y="217628"/>
                  <a:pt x="170953" y="110207"/>
                  <a:pt x="209582" y="95920"/>
                </a:cubicBezTo>
                <a:cubicBezTo>
                  <a:pt x="248211" y="81633"/>
                  <a:pt x="228632" y="110208"/>
                  <a:pt x="231807" y="134020"/>
                </a:cubicBezTo>
                <a:cubicBezTo>
                  <a:pt x="234982" y="157833"/>
                  <a:pt x="187886" y="256258"/>
                  <a:pt x="228632" y="238795"/>
                </a:cubicBezTo>
                <a:cubicBezTo>
                  <a:pt x="269378" y="221333"/>
                  <a:pt x="522319" y="-14147"/>
                  <a:pt x="504857" y="6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 343">
            <a:extLst>
              <a:ext uri="{FF2B5EF4-FFF2-40B4-BE49-F238E27FC236}">
                <a16:creationId xmlns:a16="http://schemas.microsoft.com/office/drawing/2014/main" id="{9C8D7538-9C9B-BC2C-8E2E-FF00D1C8CB1A}"/>
              </a:ext>
            </a:extLst>
          </p:cNvPr>
          <p:cNvSpPr/>
          <p:nvPr/>
        </p:nvSpPr>
        <p:spPr>
          <a:xfrm>
            <a:off x="800038" y="9556369"/>
            <a:ext cx="70726" cy="232647"/>
          </a:xfrm>
          <a:custGeom>
            <a:avLst/>
            <a:gdLst>
              <a:gd name="connsiteX0" fmla="*/ 41337 w 70726"/>
              <a:gd name="connsiteY0" fmla="*/ 381 h 232647"/>
              <a:gd name="connsiteX1" fmla="*/ 57212 w 70726"/>
              <a:gd name="connsiteY1" fmla="*/ 143256 h 232647"/>
              <a:gd name="connsiteX2" fmla="*/ 62 w 70726"/>
              <a:gd name="connsiteY2" fmla="*/ 232156 h 232647"/>
              <a:gd name="connsiteX3" fmla="*/ 69912 w 70726"/>
              <a:gd name="connsiteY3" fmla="*/ 105156 h 232647"/>
              <a:gd name="connsiteX4" fmla="*/ 41337 w 70726"/>
              <a:gd name="connsiteY4" fmla="*/ 381 h 23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6" h="232647">
                <a:moveTo>
                  <a:pt x="41337" y="381"/>
                </a:moveTo>
                <a:cubicBezTo>
                  <a:pt x="39220" y="6731"/>
                  <a:pt x="64091" y="104627"/>
                  <a:pt x="57212" y="143256"/>
                </a:cubicBezTo>
                <a:cubicBezTo>
                  <a:pt x="50333" y="181885"/>
                  <a:pt x="-2055" y="238506"/>
                  <a:pt x="62" y="232156"/>
                </a:cubicBezTo>
                <a:cubicBezTo>
                  <a:pt x="2179" y="225806"/>
                  <a:pt x="63562" y="141668"/>
                  <a:pt x="69912" y="105156"/>
                </a:cubicBezTo>
                <a:cubicBezTo>
                  <a:pt x="76262" y="68644"/>
                  <a:pt x="43454" y="-5969"/>
                  <a:pt x="41337" y="38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 344">
            <a:extLst>
              <a:ext uri="{FF2B5EF4-FFF2-40B4-BE49-F238E27FC236}">
                <a16:creationId xmlns:a16="http://schemas.microsoft.com/office/drawing/2014/main" id="{A8F49ECC-1793-C3E7-0151-1BB327210C37}"/>
              </a:ext>
            </a:extLst>
          </p:cNvPr>
          <p:cNvSpPr/>
          <p:nvPr/>
        </p:nvSpPr>
        <p:spPr>
          <a:xfrm>
            <a:off x="1047685" y="9572607"/>
            <a:ext cx="141343" cy="368331"/>
          </a:xfrm>
          <a:custGeom>
            <a:avLst/>
            <a:gdLst>
              <a:gd name="connsiteX0" fmla="*/ 63565 w 141343"/>
              <a:gd name="connsiteY0" fmla="*/ 18 h 368331"/>
              <a:gd name="connsiteX1" fmla="*/ 120715 w 141343"/>
              <a:gd name="connsiteY1" fmla="*/ 165118 h 368331"/>
              <a:gd name="connsiteX2" fmla="*/ 65 w 141343"/>
              <a:gd name="connsiteY2" fmla="*/ 368318 h 368331"/>
              <a:gd name="connsiteX3" fmla="*/ 139765 w 141343"/>
              <a:gd name="connsiteY3" fmla="*/ 155593 h 368331"/>
              <a:gd name="connsiteX4" fmla="*/ 63565 w 141343"/>
              <a:gd name="connsiteY4" fmla="*/ 18 h 36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43" h="368331">
                <a:moveTo>
                  <a:pt x="63565" y="18"/>
                </a:moveTo>
                <a:cubicBezTo>
                  <a:pt x="60390" y="1605"/>
                  <a:pt x="131298" y="103735"/>
                  <a:pt x="120715" y="165118"/>
                </a:cubicBezTo>
                <a:cubicBezTo>
                  <a:pt x="110132" y="226501"/>
                  <a:pt x="-3110" y="369905"/>
                  <a:pt x="65" y="368318"/>
                </a:cubicBezTo>
                <a:cubicBezTo>
                  <a:pt x="3240" y="366731"/>
                  <a:pt x="125478" y="212743"/>
                  <a:pt x="139765" y="155593"/>
                </a:cubicBezTo>
                <a:cubicBezTo>
                  <a:pt x="154053" y="98443"/>
                  <a:pt x="66740" y="-1569"/>
                  <a:pt x="63565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 345">
            <a:extLst>
              <a:ext uri="{FF2B5EF4-FFF2-40B4-BE49-F238E27FC236}">
                <a16:creationId xmlns:a16="http://schemas.microsoft.com/office/drawing/2014/main" id="{68F4D336-84D1-3F6C-7977-4C91A2B1C2E0}"/>
              </a:ext>
            </a:extLst>
          </p:cNvPr>
          <p:cNvSpPr/>
          <p:nvPr/>
        </p:nvSpPr>
        <p:spPr>
          <a:xfrm>
            <a:off x="3746598" y="2990120"/>
            <a:ext cx="3185617" cy="2917310"/>
          </a:xfrm>
          <a:custGeom>
            <a:avLst/>
            <a:gdLst>
              <a:gd name="connsiteX0" fmla="*/ 12602 w 3185617"/>
              <a:gd name="connsiteY0" fmla="*/ 433800 h 2917310"/>
              <a:gd name="connsiteX1" fmla="*/ 1130202 w 3185617"/>
              <a:gd name="connsiteY1" fmla="*/ 7080 h 2917310"/>
              <a:gd name="connsiteX2" fmla="*/ 866042 w 3185617"/>
              <a:gd name="connsiteY2" fmla="*/ 169640 h 2917310"/>
              <a:gd name="connsiteX3" fmla="*/ 1435002 w 3185617"/>
              <a:gd name="connsiteY3" fmla="*/ 200120 h 2917310"/>
              <a:gd name="connsiteX4" fmla="*/ 2633882 w 3185617"/>
              <a:gd name="connsiteY4" fmla="*/ 616680 h 2917310"/>
              <a:gd name="connsiteX5" fmla="*/ 2125882 w 3185617"/>
              <a:gd name="connsiteY5" fmla="*/ 626840 h 2917310"/>
              <a:gd name="connsiteX6" fmla="*/ 2674522 w 3185617"/>
              <a:gd name="connsiteY6" fmla="*/ 992600 h 2917310"/>
              <a:gd name="connsiteX7" fmla="*/ 2796442 w 3185617"/>
              <a:gd name="connsiteY7" fmla="*/ 1622520 h 2917310"/>
              <a:gd name="connsiteX8" fmla="*/ 2765962 w 3185617"/>
              <a:gd name="connsiteY8" fmla="*/ 1439640 h 2917310"/>
              <a:gd name="connsiteX9" fmla="*/ 3121562 w 3185617"/>
              <a:gd name="connsiteY9" fmla="*/ 2729960 h 2917310"/>
              <a:gd name="connsiteX10" fmla="*/ 3182522 w 3185617"/>
              <a:gd name="connsiteY10" fmla="*/ 2303240 h 2917310"/>
              <a:gd name="connsiteX11" fmla="*/ 3080922 w 3185617"/>
              <a:gd name="connsiteY11" fmla="*/ 2892520 h 2917310"/>
              <a:gd name="connsiteX12" fmla="*/ 2918362 w 3185617"/>
              <a:gd name="connsiteY12" fmla="*/ 2679160 h 2917310"/>
              <a:gd name="connsiteX13" fmla="*/ 1963322 w 3185617"/>
              <a:gd name="connsiteY13" fmla="*/ 1541240 h 2917310"/>
              <a:gd name="connsiteX14" fmla="*/ 2197002 w 3185617"/>
              <a:gd name="connsiteY14" fmla="*/ 1683480 h 2917310"/>
              <a:gd name="connsiteX15" fmla="*/ 896522 w 3185617"/>
              <a:gd name="connsiteY15" fmla="*/ 464280 h 2917310"/>
              <a:gd name="connsiteX16" fmla="*/ 1170842 w 3185617"/>
              <a:gd name="connsiteY16" fmla="*/ 880840 h 2917310"/>
              <a:gd name="connsiteX17" fmla="*/ 581562 w 3185617"/>
              <a:gd name="connsiteY17" fmla="*/ 586200 h 2917310"/>
              <a:gd name="connsiteX18" fmla="*/ 1109882 w 3185617"/>
              <a:gd name="connsiteY18" fmla="*/ 1988280 h 2917310"/>
              <a:gd name="connsiteX19" fmla="*/ 561242 w 3185617"/>
              <a:gd name="connsiteY19" fmla="*/ 291560 h 2917310"/>
              <a:gd name="connsiteX20" fmla="*/ 12602 w 3185617"/>
              <a:gd name="connsiteY20" fmla="*/ 433800 h 291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85617" h="2917310">
                <a:moveTo>
                  <a:pt x="12602" y="433800"/>
                </a:moveTo>
                <a:cubicBezTo>
                  <a:pt x="107429" y="386387"/>
                  <a:pt x="987962" y="51107"/>
                  <a:pt x="1130202" y="7080"/>
                </a:cubicBezTo>
                <a:cubicBezTo>
                  <a:pt x="1272442" y="-36947"/>
                  <a:pt x="815242" y="137467"/>
                  <a:pt x="866042" y="169640"/>
                </a:cubicBezTo>
                <a:cubicBezTo>
                  <a:pt x="916842" y="201813"/>
                  <a:pt x="1140362" y="125613"/>
                  <a:pt x="1435002" y="200120"/>
                </a:cubicBezTo>
                <a:cubicBezTo>
                  <a:pt x="1729642" y="274627"/>
                  <a:pt x="2518735" y="545560"/>
                  <a:pt x="2633882" y="616680"/>
                </a:cubicBezTo>
                <a:cubicBezTo>
                  <a:pt x="2749029" y="687800"/>
                  <a:pt x="2119109" y="564187"/>
                  <a:pt x="2125882" y="626840"/>
                </a:cubicBezTo>
                <a:cubicBezTo>
                  <a:pt x="2132655" y="689493"/>
                  <a:pt x="2562762" y="826653"/>
                  <a:pt x="2674522" y="992600"/>
                </a:cubicBezTo>
                <a:cubicBezTo>
                  <a:pt x="2786282" y="1158547"/>
                  <a:pt x="2781202" y="1548013"/>
                  <a:pt x="2796442" y="1622520"/>
                </a:cubicBezTo>
                <a:cubicBezTo>
                  <a:pt x="2811682" y="1697027"/>
                  <a:pt x="2711775" y="1255067"/>
                  <a:pt x="2765962" y="1439640"/>
                </a:cubicBezTo>
                <a:cubicBezTo>
                  <a:pt x="2820149" y="1624213"/>
                  <a:pt x="3052135" y="2586027"/>
                  <a:pt x="3121562" y="2729960"/>
                </a:cubicBezTo>
                <a:cubicBezTo>
                  <a:pt x="3190989" y="2873893"/>
                  <a:pt x="3189295" y="2276147"/>
                  <a:pt x="3182522" y="2303240"/>
                </a:cubicBezTo>
                <a:cubicBezTo>
                  <a:pt x="3175749" y="2330333"/>
                  <a:pt x="3124949" y="2829867"/>
                  <a:pt x="3080922" y="2892520"/>
                </a:cubicBezTo>
                <a:cubicBezTo>
                  <a:pt x="3036895" y="2955173"/>
                  <a:pt x="3104629" y="2904373"/>
                  <a:pt x="2918362" y="2679160"/>
                </a:cubicBezTo>
                <a:cubicBezTo>
                  <a:pt x="2732095" y="2453947"/>
                  <a:pt x="2083549" y="1707187"/>
                  <a:pt x="1963322" y="1541240"/>
                </a:cubicBezTo>
                <a:cubicBezTo>
                  <a:pt x="1843095" y="1375293"/>
                  <a:pt x="2374802" y="1862973"/>
                  <a:pt x="2197002" y="1683480"/>
                </a:cubicBezTo>
                <a:cubicBezTo>
                  <a:pt x="2019202" y="1503987"/>
                  <a:pt x="1067549" y="598053"/>
                  <a:pt x="896522" y="464280"/>
                </a:cubicBezTo>
                <a:cubicBezTo>
                  <a:pt x="725495" y="330507"/>
                  <a:pt x="1223335" y="860520"/>
                  <a:pt x="1170842" y="880840"/>
                </a:cubicBezTo>
                <a:cubicBezTo>
                  <a:pt x="1118349" y="901160"/>
                  <a:pt x="591722" y="401627"/>
                  <a:pt x="581562" y="586200"/>
                </a:cubicBezTo>
                <a:cubicBezTo>
                  <a:pt x="571402" y="770773"/>
                  <a:pt x="1113269" y="2037387"/>
                  <a:pt x="1109882" y="1988280"/>
                </a:cubicBezTo>
                <a:cubicBezTo>
                  <a:pt x="1106495" y="1939173"/>
                  <a:pt x="739042" y="554027"/>
                  <a:pt x="561242" y="291560"/>
                </a:cubicBezTo>
                <a:cubicBezTo>
                  <a:pt x="383442" y="29093"/>
                  <a:pt x="-82225" y="481213"/>
                  <a:pt x="12602" y="43380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 346">
            <a:extLst>
              <a:ext uri="{FF2B5EF4-FFF2-40B4-BE49-F238E27FC236}">
                <a16:creationId xmlns:a16="http://schemas.microsoft.com/office/drawing/2014/main" id="{81FC27B6-B595-631D-AECA-BF04F5DF63DE}"/>
              </a:ext>
            </a:extLst>
          </p:cNvPr>
          <p:cNvSpPr/>
          <p:nvPr/>
        </p:nvSpPr>
        <p:spPr>
          <a:xfrm>
            <a:off x="4006698" y="3126909"/>
            <a:ext cx="1937763" cy="2228965"/>
          </a:xfrm>
          <a:custGeom>
            <a:avLst/>
            <a:gdLst>
              <a:gd name="connsiteX0" fmla="*/ 189382 w 1937763"/>
              <a:gd name="connsiteY0" fmla="*/ 22691 h 2228965"/>
              <a:gd name="connsiteX1" fmla="*/ 1835302 w 1937763"/>
              <a:gd name="connsiteY1" fmla="*/ 1485731 h 2228965"/>
              <a:gd name="connsiteX2" fmla="*/ 1764182 w 1937763"/>
              <a:gd name="connsiteY2" fmla="*/ 1363811 h 2228965"/>
              <a:gd name="connsiteX3" fmla="*/ 1774342 w 1937763"/>
              <a:gd name="connsiteY3" fmla="*/ 2014051 h 2228965"/>
              <a:gd name="connsiteX4" fmla="*/ 1530502 w 1937763"/>
              <a:gd name="connsiteY4" fmla="*/ 1445091 h 2228965"/>
              <a:gd name="connsiteX5" fmla="*/ 1246022 w 1937763"/>
              <a:gd name="connsiteY5" fmla="*/ 2156291 h 2228965"/>
              <a:gd name="connsiteX6" fmla="*/ 1144422 w 1937763"/>
              <a:gd name="connsiteY6" fmla="*/ 2003891 h 2228965"/>
              <a:gd name="connsiteX7" fmla="*/ 1174902 w 1937763"/>
              <a:gd name="connsiteY7" fmla="*/ 2075011 h 2228965"/>
              <a:gd name="connsiteX8" fmla="*/ 1012342 w 1937763"/>
              <a:gd name="connsiteY8" fmla="*/ 1678771 h 2228965"/>
              <a:gd name="connsiteX9" fmla="*/ 1256182 w 1937763"/>
              <a:gd name="connsiteY9" fmla="*/ 2227411 h 2228965"/>
              <a:gd name="connsiteX10" fmla="*/ 1022502 w 1937763"/>
              <a:gd name="connsiteY10" fmla="*/ 1790531 h 2228965"/>
              <a:gd name="connsiteX11" fmla="*/ 6502 w 1937763"/>
              <a:gd name="connsiteY11" fmla="*/ 388451 h 2228965"/>
              <a:gd name="connsiteX12" fmla="*/ 575462 w 1937763"/>
              <a:gd name="connsiteY12" fmla="*/ 764371 h 2228965"/>
              <a:gd name="connsiteX13" fmla="*/ 331622 w 1937763"/>
              <a:gd name="connsiteY13" fmla="*/ 266531 h 2228965"/>
              <a:gd name="connsiteX14" fmla="*/ 727862 w 1937763"/>
              <a:gd name="connsiteY14" fmla="*/ 571331 h 2228965"/>
              <a:gd name="connsiteX15" fmla="*/ 189382 w 1937763"/>
              <a:gd name="connsiteY15" fmla="*/ 22691 h 222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37763" h="2228965">
                <a:moveTo>
                  <a:pt x="189382" y="22691"/>
                </a:moveTo>
                <a:cubicBezTo>
                  <a:pt x="373955" y="175091"/>
                  <a:pt x="1572835" y="1262211"/>
                  <a:pt x="1835302" y="1485731"/>
                </a:cubicBezTo>
                <a:cubicBezTo>
                  <a:pt x="2097769" y="1709251"/>
                  <a:pt x="1774342" y="1275758"/>
                  <a:pt x="1764182" y="1363811"/>
                </a:cubicBezTo>
                <a:cubicBezTo>
                  <a:pt x="1754022" y="1451864"/>
                  <a:pt x="1813289" y="2000504"/>
                  <a:pt x="1774342" y="2014051"/>
                </a:cubicBezTo>
                <a:cubicBezTo>
                  <a:pt x="1735395" y="2027598"/>
                  <a:pt x="1618555" y="1421384"/>
                  <a:pt x="1530502" y="1445091"/>
                </a:cubicBezTo>
                <a:cubicBezTo>
                  <a:pt x="1442449" y="1468798"/>
                  <a:pt x="1310369" y="2063158"/>
                  <a:pt x="1246022" y="2156291"/>
                </a:cubicBezTo>
                <a:cubicBezTo>
                  <a:pt x="1181675" y="2249424"/>
                  <a:pt x="1156275" y="2017438"/>
                  <a:pt x="1144422" y="2003891"/>
                </a:cubicBezTo>
                <a:cubicBezTo>
                  <a:pt x="1132569" y="1990344"/>
                  <a:pt x="1196915" y="2129198"/>
                  <a:pt x="1174902" y="2075011"/>
                </a:cubicBezTo>
                <a:cubicBezTo>
                  <a:pt x="1152889" y="2020824"/>
                  <a:pt x="998795" y="1653371"/>
                  <a:pt x="1012342" y="1678771"/>
                </a:cubicBezTo>
                <a:cubicBezTo>
                  <a:pt x="1025889" y="1704171"/>
                  <a:pt x="1254489" y="2208784"/>
                  <a:pt x="1256182" y="2227411"/>
                </a:cubicBezTo>
                <a:cubicBezTo>
                  <a:pt x="1257875" y="2246038"/>
                  <a:pt x="1230782" y="2097024"/>
                  <a:pt x="1022502" y="1790531"/>
                </a:cubicBezTo>
                <a:cubicBezTo>
                  <a:pt x="814222" y="1484038"/>
                  <a:pt x="81009" y="559478"/>
                  <a:pt x="6502" y="388451"/>
                </a:cubicBezTo>
                <a:cubicBezTo>
                  <a:pt x="-68005" y="217424"/>
                  <a:pt x="521275" y="784691"/>
                  <a:pt x="575462" y="764371"/>
                </a:cubicBezTo>
                <a:cubicBezTo>
                  <a:pt x="629649" y="744051"/>
                  <a:pt x="306222" y="298704"/>
                  <a:pt x="331622" y="266531"/>
                </a:cubicBezTo>
                <a:cubicBezTo>
                  <a:pt x="357022" y="234358"/>
                  <a:pt x="753262" y="608584"/>
                  <a:pt x="727862" y="571331"/>
                </a:cubicBezTo>
                <a:cubicBezTo>
                  <a:pt x="702462" y="534078"/>
                  <a:pt x="4809" y="-129709"/>
                  <a:pt x="189382" y="2269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 347">
            <a:extLst>
              <a:ext uri="{FF2B5EF4-FFF2-40B4-BE49-F238E27FC236}">
                <a16:creationId xmlns:a16="http://schemas.microsoft.com/office/drawing/2014/main" id="{D0D8DEB5-4946-0C56-C5C9-C05B25D17FF9}"/>
              </a:ext>
            </a:extLst>
          </p:cNvPr>
          <p:cNvSpPr/>
          <p:nvPr/>
        </p:nvSpPr>
        <p:spPr>
          <a:xfrm>
            <a:off x="2770674" y="3033061"/>
            <a:ext cx="1658712" cy="3451354"/>
          </a:xfrm>
          <a:custGeom>
            <a:avLst/>
            <a:gdLst>
              <a:gd name="connsiteX0" fmla="*/ 1628606 w 1658712"/>
              <a:gd name="connsiteY0" fmla="*/ 207979 h 3451354"/>
              <a:gd name="connsiteX1" fmla="*/ 653246 w 1658712"/>
              <a:gd name="connsiteY1" fmla="*/ 167339 h 3451354"/>
              <a:gd name="connsiteX2" fmla="*/ 815806 w 1658712"/>
              <a:gd name="connsiteY2" fmla="*/ 197819 h 3451354"/>
              <a:gd name="connsiteX3" fmla="*/ 3006 w 1658712"/>
              <a:gd name="connsiteY3" fmla="*/ 695659 h 3451354"/>
              <a:gd name="connsiteX4" fmla="*/ 531326 w 1658712"/>
              <a:gd name="connsiteY4" fmla="*/ 594059 h 3451354"/>
              <a:gd name="connsiteX5" fmla="*/ 287486 w 1658712"/>
              <a:gd name="connsiteY5" fmla="*/ 1681179 h 3451354"/>
              <a:gd name="connsiteX6" fmla="*/ 307806 w 1658712"/>
              <a:gd name="connsiteY6" fmla="*/ 1823419 h 3451354"/>
              <a:gd name="connsiteX7" fmla="*/ 277326 w 1658712"/>
              <a:gd name="connsiteY7" fmla="*/ 2900379 h 3451354"/>
              <a:gd name="connsiteX8" fmla="*/ 612606 w 1658712"/>
              <a:gd name="connsiteY8" fmla="*/ 2179019 h 3451354"/>
              <a:gd name="connsiteX9" fmla="*/ 480526 w 1658712"/>
              <a:gd name="connsiteY9" fmla="*/ 3215339 h 3451354"/>
              <a:gd name="connsiteX10" fmla="*/ 876766 w 1658712"/>
              <a:gd name="connsiteY10" fmla="*/ 2087579 h 3451354"/>
              <a:gd name="connsiteX11" fmla="*/ 643086 w 1658712"/>
              <a:gd name="connsiteY11" fmla="*/ 3438859 h 3451354"/>
              <a:gd name="connsiteX12" fmla="*/ 1374606 w 1658712"/>
              <a:gd name="connsiteY12" fmla="*/ 1112219 h 3451354"/>
              <a:gd name="connsiteX13" fmla="*/ 1100286 w 1658712"/>
              <a:gd name="connsiteY13" fmla="*/ 1549099 h 3451354"/>
              <a:gd name="connsiteX14" fmla="*/ 1577806 w 1658712"/>
              <a:gd name="connsiteY14" fmla="*/ 25099 h 3451354"/>
              <a:gd name="connsiteX15" fmla="*/ 1425406 w 1658712"/>
              <a:gd name="connsiteY15" fmla="*/ 573739 h 3451354"/>
              <a:gd name="connsiteX16" fmla="*/ 1628606 w 1658712"/>
              <a:gd name="connsiteY16" fmla="*/ 207979 h 345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58712" h="3451354">
                <a:moveTo>
                  <a:pt x="1628606" y="207979"/>
                </a:moveTo>
                <a:cubicBezTo>
                  <a:pt x="1499913" y="140246"/>
                  <a:pt x="788713" y="169032"/>
                  <a:pt x="653246" y="167339"/>
                </a:cubicBezTo>
                <a:cubicBezTo>
                  <a:pt x="517779" y="165646"/>
                  <a:pt x="924179" y="109766"/>
                  <a:pt x="815806" y="197819"/>
                </a:cubicBezTo>
                <a:cubicBezTo>
                  <a:pt x="707433" y="285872"/>
                  <a:pt x="50419" y="629619"/>
                  <a:pt x="3006" y="695659"/>
                </a:cubicBezTo>
                <a:cubicBezTo>
                  <a:pt x="-44407" y="761699"/>
                  <a:pt x="483913" y="429806"/>
                  <a:pt x="531326" y="594059"/>
                </a:cubicBezTo>
                <a:cubicBezTo>
                  <a:pt x="578739" y="758312"/>
                  <a:pt x="324739" y="1476286"/>
                  <a:pt x="287486" y="1681179"/>
                </a:cubicBezTo>
                <a:cubicBezTo>
                  <a:pt x="250233" y="1886072"/>
                  <a:pt x="309499" y="1620219"/>
                  <a:pt x="307806" y="1823419"/>
                </a:cubicBezTo>
                <a:cubicBezTo>
                  <a:pt x="306113" y="2026619"/>
                  <a:pt x="226526" y="2841112"/>
                  <a:pt x="277326" y="2900379"/>
                </a:cubicBezTo>
                <a:cubicBezTo>
                  <a:pt x="328126" y="2959646"/>
                  <a:pt x="578739" y="2126526"/>
                  <a:pt x="612606" y="2179019"/>
                </a:cubicBezTo>
                <a:cubicBezTo>
                  <a:pt x="646473" y="2231512"/>
                  <a:pt x="436499" y="3230579"/>
                  <a:pt x="480526" y="3215339"/>
                </a:cubicBezTo>
                <a:cubicBezTo>
                  <a:pt x="524553" y="3200099"/>
                  <a:pt x="849673" y="2050326"/>
                  <a:pt x="876766" y="2087579"/>
                </a:cubicBezTo>
                <a:cubicBezTo>
                  <a:pt x="903859" y="2124832"/>
                  <a:pt x="560113" y="3601419"/>
                  <a:pt x="643086" y="3438859"/>
                </a:cubicBezTo>
                <a:cubicBezTo>
                  <a:pt x="726059" y="3276299"/>
                  <a:pt x="1298406" y="1427179"/>
                  <a:pt x="1374606" y="1112219"/>
                </a:cubicBezTo>
                <a:cubicBezTo>
                  <a:pt x="1450806" y="797259"/>
                  <a:pt x="1066419" y="1730286"/>
                  <a:pt x="1100286" y="1549099"/>
                </a:cubicBezTo>
                <a:cubicBezTo>
                  <a:pt x="1134153" y="1367912"/>
                  <a:pt x="1523619" y="187659"/>
                  <a:pt x="1577806" y="25099"/>
                </a:cubicBezTo>
                <a:cubicBezTo>
                  <a:pt x="1631993" y="-137461"/>
                  <a:pt x="1418633" y="541566"/>
                  <a:pt x="1425406" y="573739"/>
                </a:cubicBezTo>
                <a:cubicBezTo>
                  <a:pt x="1432179" y="605912"/>
                  <a:pt x="1757299" y="275712"/>
                  <a:pt x="1628606" y="20797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 348">
            <a:extLst>
              <a:ext uri="{FF2B5EF4-FFF2-40B4-BE49-F238E27FC236}">
                <a16:creationId xmlns:a16="http://schemas.microsoft.com/office/drawing/2014/main" id="{E6A9D708-6D90-C64A-61A0-C02B98F3E6F1}"/>
              </a:ext>
            </a:extLst>
          </p:cNvPr>
          <p:cNvSpPr/>
          <p:nvPr/>
        </p:nvSpPr>
        <p:spPr>
          <a:xfrm>
            <a:off x="3860602" y="3308310"/>
            <a:ext cx="1443309" cy="2186120"/>
          </a:xfrm>
          <a:custGeom>
            <a:avLst/>
            <a:gdLst>
              <a:gd name="connsiteX0" fmla="*/ 284678 w 1443309"/>
              <a:gd name="connsiteY0" fmla="*/ 24170 h 2186120"/>
              <a:gd name="connsiteX1" fmla="*/ 1026358 w 1443309"/>
              <a:gd name="connsiteY1" fmla="*/ 1446570 h 2186120"/>
              <a:gd name="connsiteX2" fmla="*/ 914598 w 1443309"/>
              <a:gd name="connsiteY2" fmla="*/ 1202730 h 2186120"/>
              <a:gd name="connsiteX3" fmla="*/ 1442918 w 1443309"/>
              <a:gd name="connsiteY3" fmla="*/ 2106970 h 2186120"/>
              <a:gd name="connsiteX4" fmla="*/ 995878 w 1443309"/>
              <a:gd name="connsiteY4" fmla="*/ 1426250 h 2186120"/>
              <a:gd name="connsiteX5" fmla="*/ 731718 w 1443309"/>
              <a:gd name="connsiteY5" fmla="*/ 1121450 h 2186120"/>
              <a:gd name="connsiteX6" fmla="*/ 1280358 w 1443309"/>
              <a:gd name="connsiteY6" fmla="*/ 2147610 h 2186120"/>
              <a:gd name="connsiteX7" fmla="*/ 853638 w 1443309"/>
              <a:gd name="connsiteY7" fmla="*/ 1842810 h 2186120"/>
              <a:gd name="connsiteX8" fmla="*/ 10358 w 1443309"/>
              <a:gd name="connsiteY8" fmla="*/ 664250 h 2186120"/>
              <a:gd name="connsiteX9" fmla="*/ 365958 w 1443309"/>
              <a:gd name="connsiteY9" fmla="*/ 928410 h 2186120"/>
              <a:gd name="connsiteX10" fmla="*/ 91638 w 1443309"/>
              <a:gd name="connsiteY10" fmla="*/ 278170 h 2186120"/>
              <a:gd name="connsiteX11" fmla="*/ 284678 w 1443309"/>
              <a:gd name="connsiteY11" fmla="*/ 532170 h 2186120"/>
              <a:gd name="connsiteX12" fmla="*/ 284678 w 1443309"/>
              <a:gd name="connsiteY12" fmla="*/ 24170 h 218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43309" h="2186120">
                <a:moveTo>
                  <a:pt x="284678" y="24170"/>
                </a:moveTo>
                <a:cubicBezTo>
                  <a:pt x="408291" y="176570"/>
                  <a:pt x="921371" y="1250143"/>
                  <a:pt x="1026358" y="1446570"/>
                </a:cubicBezTo>
                <a:cubicBezTo>
                  <a:pt x="1131345" y="1642997"/>
                  <a:pt x="845171" y="1092663"/>
                  <a:pt x="914598" y="1202730"/>
                </a:cubicBezTo>
                <a:cubicBezTo>
                  <a:pt x="984025" y="1312797"/>
                  <a:pt x="1429371" y="2069717"/>
                  <a:pt x="1442918" y="2106970"/>
                </a:cubicBezTo>
                <a:cubicBezTo>
                  <a:pt x="1456465" y="2144223"/>
                  <a:pt x="1114411" y="1590503"/>
                  <a:pt x="995878" y="1426250"/>
                </a:cubicBezTo>
                <a:cubicBezTo>
                  <a:pt x="877345" y="1261997"/>
                  <a:pt x="684305" y="1001223"/>
                  <a:pt x="731718" y="1121450"/>
                </a:cubicBezTo>
                <a:cubicBezTo>
                  <a:pt x="779131" y="1241677"/>
                  <a:pt x="1260038" y="2027383"/>
                  <a:pt x="1280358" y="2147610"/>
                </a:cubicBezTo>
                <a:cubicBezTo>
                  <a:pt x="1300678" y="2267837"/>
                  <a:pt x="1065305" y="2090037"/>
                  <a:pt x="853638" y="1842810"/>
                </a:cubicBezTo>
                <a:cubicBezTo>
                  <a:pt x="641971" y="1595583"/>
                  <a:pt x="91638" y="816650"/>
                  <a:pt x="10358" y="664250"/>
                </a:cubicBezTo>
                <a:cubicBezTo>
                  <a:pt x="-70922" y="511850"/>
                  <a:pt x="352411" y="992757"/>
                  <a:pt x="365958" y="928410"/>
                </a:cubicBezTo>
                <a:cubicBezTo>
                  <a:pt x="379505" y="864063"/>
                  <a:pt x="105185" y="344210"/>
                  <a:pt x="91638" y="278170"/>
                </a:cubicBezTo>
                <a:cubicBezTo>
                  <a:pt x="78091" y="212130"/>
                  <a:pt x="249118" y="576197"/>
                  <a:pt x="284678" y="532170"/>
                </a:cubicBezTo>
                <a:cubicBezTo>
                  <a:pt x="320238" y="488143"/>
                  <a:pt x="161065" y="-128230"/>
                  <a:pt x="284678" y="2417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 349">
            <a:extLst>
              <a:ext uri="{FF2B5EF4-FFF2-40B4-BE49-F238E27FC236}">
                <a16:creationId xmlns:a16="http://schemas.microsoft.com/office/drawing/2014/main" id="{F8B48CA8-0370-1AED-21E7-0A9FD125EFC1}"/>
              </a:ext>
            </a:extLst>
          </p:cNvPr>
          <p:cNvSpPr/>
          <p:nvPr/>
        </p:nvSpPr>
        <p:spPr>
          <a:xfrm>
            <a:off x="3310788" y="3392874"/>
            <a:ext cx="1627493" cy="2928686"/>
          </a:xfrm>
          <a:custGeom>
            <a:avLst/>
            <a:gdLst>
              <a:gd name="connsiteX0" fmla="*/ 844652 w 1627493"/>
              <a:gd name="connsiteY0" fmla="*/ 51366 h 2928686"/>
              <a:gd name="connsiteX1" fmla="*/ 153772 w 1627493"/>
              <a:gd name="connsiteY1" fmla="*/ 2296726 h 2928686"/>
              <a:gd name="connsiteX2" fmla="*/ 336652 w 1627493"/>
              <a:gd name="connsiteY2" fmla="*/ 2063046 h 2928686"/>
              <a:gd name="connsiteX3" fmla="*/ 1372 w 1627493"/>
              <a:gd name="connsiteY3" fmla="*/ 2926646 h 2928686"/>
              <a:gd name="connsiteX4" fmla="*/ 489052 w 1627493"/>
              <a:gd name="connsiteY4" fmla="*/ 2286566 h 2928686"/>
              <a:gd name="connsiteX5" fmla="*/ 875132 w 1627493"/>
              <a:gd name="connsiteY5" fmla="*/ 1758246 h 2928686"/>
              <a:gd name="connsiteX6" fmla="*/ 773532 w 1627493"/>
              <a:gd name="connsiteY6" fmla="*/ 2042726 h 2928686"/>
              <a:gd name="connsiteX7" fmla="*/ 925932 w 1627493"/>
              <a:gd name="connsiteY7" fmla="*/ 1880166 h 2928686"/>
              <a:gd name="connsiteX8" fmla="*/ 1322172 w 1627493"/>
              <a:gd name="connsiteY8" fmla="*/ 2042726 h 2928686"/>
              <a:gd name="connsiteX9" fmla="*/ 1281532 w 1627493"/>
              <a:gd name="connsiteY9" fmla="*/ 1910646 h 2928686"/>
              <a:gd name="connsiteX10" fmla="*/ 1626972 w 1627493"/>
              <a:gd name="connsiteY10" fmla="*/ 2113846 h 2928686"/>
              <a:gd name="connsiteX11" fmla="*/ 1352652 w 1627493"/>
              <a:gd name="connsiteY11" fmla="*/ 1687126 h 2928686"/>
              <a:gd name="connsiteX12" fmla="*/ 1068172 w 1627493"/>
              <a:gd name="connsiteY12" fmla="*/ 630486 h 2928686"/>
              <a:gd name="connsiteX13" fmla="*/ 997052 w 1627493"/>
              <a:gd name="connsiteY13" fmla="*/ 854006 h 2928686"/>
              <a:gd name="connsiteX14" fmla="*/ 1118972 w 1627493"/>
              <a:gd name="connsiteY14" fmla="*/ 51366 h 2928686"/>
              <a:gd name="connsiteX15" fmla="*/ 783692 w 1627493"/>
              <a:gd name="connsiteY15" fmla="*/ 671126 h 2928686"/>
              <a:gd name="connsiteX16" fmla="*/ 844652 w 1627493"/>
              <a:gd name="connsiteY16" fmla="*/ 51366 h 292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27493" h="2928686">
                <a:moveTo>
                  <a:pt x="844652" y="51366"/>
                </a:moveTo>
                <a:cubicBezTo>
                  <a:pt x="739665" y="322299"/>
                  <a:pt x="238439" y="1961446"/>
                  <a:pt x="153772" y="2296726"/>
                </a:cubicBezTo>
                <a:cubicBezTo>
                  <a:pt x="69105" y="2632006"/>
                  <a:pt x="362052" y="1958059"/>
                  <a:pt x="336652" y="2063046"/>
                </a:cubicBezTo>
                <a:cubicBezTo>
                  <a:pt x="311252" y="2168033"/>
                  <a:pt x="-24028" y="2889393"/>
                  <a:pt x="1372" y="2926646"/>
                </a:cubicBezTo>
                <a:cubicBezTo>
                  <a:pt x="26772" y="2963899"/>
                  <a:pt x="343425" y="2481299"/>
                  <a:pt x="489052" y="2286566"/>
                </a:cubicBezTo>
                <a:cubicBezTo>
                  <a:pt x="634679" y="2091833"/>
                  <a:pt x="827719" y="1798886"/>
                  <a:pt x="875132" y="1758246"/>
                </a:cubicBezTo>
                <a:cubicBezTo>
                  <a:pt x="922545" y="1717606"/>
                  <a:pt x="765065" y="2022406"/>
                  <a:pt x="773532" y="2042726"/>
                </a:cubicBezTo>
                <a:cubicBezTo>
                  <a:pt x="781999" y="2063046"/>
                  <a:pt x="834492" y="1880166"/>
                  <a:pt x="925932" y="1880166"/>
                </a:cubicBezTo>
                <a:cubicBezTo>
                  <a:pt x="1017372" y="1880166"/>
                  <a:pt x="1262905" y="2037646"/>
                  <a:pt x="1322172" y="2042726"/>
                </a:cubicBezTo>
                <a:cubicBezTo>
                  <a:pt x="1381439" y="2047806"/>
                  <a:pt x="1230732" y="1898793"/>
                  <a:pt x="1281532" y="1910646"/>
                </a:cubicBezTo>
                <a:cubicBezTo>
                  <a:pt x="1332332" y="1922499"/>
                  <a:pt x="1615119" y="2151099"/>
                  <a:pt x="1626972" y="2113846"/>
                </a:cubicBezTo>
                <a:cubicBezTo>
                  <a:pt x="1638825" y="2076593"/>
                  <a:pt x="1445785" y="1934353"/>
                  <a:pt x="1352652" y="1687126"/>
                </a:cubicBezTo>
                <a:cubicBezTo>
                  <a:pt x="1259519" y="1439899"/>
                  <a:pt x="1127439" y="769339"/>
                  <a:pt x="1068172" y="630486"/>
                </a:cubicBezTo>
                <a:cubicBezTo>
                  <a:pt x="1008905" y="491633"/>
                  <a:pt x="988585" y="950526"/>
                  <a:pt x="997052" y="854006"/>
                </a:cubicBezTo>
                <a:cubicBezTo>
                  <a:pt x="1005519" y="757486"/>
                  <a:pt x="1154532" y="81846"/>
                  <a:pt x="1118972" y="51366"/>
                </a:cubicBezTo>
                <a:cubicBezTo>
                  <a:pt x="1083412" y="20886"/>
                  <a:pt x="829412" y="672819"/>
                  <a:pt x="783692" y="671126"/>
                </a:cubicBezTo>
                <a:cubicBezTo>
                  <a:pt x="737972" y="669433"/>
                  <a:pt x="949639" y="-219567"/>
                  <a:pt x="844652" y="5136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 350">
            <a:extLst>
              <a:ext uri="{FF2B5EF4-FFF2-40B4-BE49-F238E27FC236}">
                <a16:creationId xmlns:a16="http://schemas.microsoft.com/office/drawing/2014/main" id="{19B6E8D3-7671-1E10-C7A7-03D4A99EF21B}"/>
              </a:ext>
            </a:extLst>
          </p:cNvPr>
          <p:cNvSpPr/>
          <p:nvPr/>
        </p:nvSpPr>
        <p:spPr>
          <a:xfrm>
            <a:off x="2468228" y="3246851"/>
            <a:ext cx="1736719" cy="5324265"/>
          </a:xfrm>
          <a:custGeom>
            <a:avLst/>
            <a:gdLst>
              <a:gd name="connsiteX0" fmla="*/ 1057292 w 1736719"/>
              <a:gd name="connsiteY0" fmla="*/ 4349 h 5324265"/>
              <a:gd name="connsiteX1" fmla="*/ 92092 w 1736719"/>
              <a:gd name="connsiteY1" fmla="*/ 552989 h 5324265"/>
              <a:gd name="connsiteX2" fmla="*/ 478172 w 1736719"/>
              <a:gd name="connsiteY2" fmla="*/ 451389 h 5324265"/>
              <a:gd name="connsiteX3" fmla="*/ 142892 w 1736719"/>
              <a:gd name="connsiteY3" fmla="*/ 1335309 h 5324265"/>
              <a:gd name="connsiteX4" fmla="*/ 305452 w 1736719"/>
              <a:gd name="connsiteY4" fmla="*/ 1162589 h 5324265"/>
              <a:gd name="connsiteX5" fmla="*/ 652 w 1736719"/>
              <a:gd name="connsiteY5" fmla="*/ 2107469 h 5324265"/>
              <a:gd name="connsiteX6" fmla="*/ 224172 w 1736719"/>
              <a:gd name="connsiteY6" fmla="*/ 2107469 h 5324265"/>
              <a:gd name="connsiteX7" fmla="*/ 214012 w 1736719"/>
              <a:gd name="connsiteY7" fmla="*/ 2849149 h 5324265"/>
              <a:gd name="connsiteX8" fmla="*/ 203852 w 1736719"/>
              <a:gd name="connsiteY8" fmla="*/ 2666269 h 5324265"/>
              <a:gd name="connsiteX9" fmla="*/ 468012 w 1736719"/>
              <a:gd name="connsiteY9" fmla="*/ 3976909 h 5324265"/>
              <a:gd name="connsiteX10" fmla="*/ 396892 w 1736719"/>
              <a:gd name="connsiteY10" fmla="*/ 3702589 h 5324265"/>
              <a:gd name="connsiteX11" fmla="*/ 1097932 w 1736719"/>
              <a:gd name="connsiteY11" fmla="*/ 4962429 h 5324265"/>
              <a:gd name="connsiteX12" fmla="*/ 976012 w 1736719"/>
              <a:gd name="connsiteY12" fmla="*/ 4373149 h 5324265"/>
              <a:gd name="connsiteX13" fmla="*/ 1108092 w 1736719"/>
              <a:gd name="connsiteY13" fmla="*/ 4088669 h 5324265"/>
              <a:gd name="connsiteX14" fmla="*/ 1727852 w 1736719"/>
              <a:gd name="connsiteY14" fmla="*/ 5318029 h 5324265"/>
              <a:gd name="connsiteX15" fmla="*/ 1443372 w 1736719"/>
              <a:gd name="connsiteY15" fmla="*/ 4495069 h 5324265"/>
              <a:gd name="connsiteX16" fmla="*/ 1016652 w 1736719"/>
              <a:gd name="connsiteY16" fmla="*/ 2960909 h 5324265"/>
              <a:gd name="connsiteX17" fmla="*/ 1138572 w 1736719"/>
              <a:gd name="connsiteY17" fmla="*/ 3489229 h 5324265"/>
              <a:gd name="connsiteX18" fmla="*/ 884572 w 1736719"/>
              <a:gd name="connsiteY18" fmla="*/ 1314989 h 5324265"/>
              <a:gd name="connsiteX19" fmla="*/ 600092 w 1736719"/>
              <a:gd name="connsiteY19" fmla="*/ 1965229 h 5324265"/>
              <a:gd name="connsiteX20" fmla="*/ 1006492 w 1736719"/>
              <a:gd name="connsiteY20" fmla="*/ 573309 h 5324265"/>
              <a:gd name="connsiteX21" fmla="*/ 681372 w 1736719"/>
              <a:gd name="connsiteY21" fmla="*/ 898429 h 5324265"/>
              <a:gd name="connsiteX22" fmla="*/ 1057292 w 1736719"/>
              <a:gd name="connsiteY22" fmla="*/ 4349 h 532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36719" h="5324265">
                <a:moveTo>
                  <a:pt x="1057292" y="4349"/>
                </a:moveTo>
                <a:cubicBezTo>
                  <a:pt x="959079" y="-53224"/>
                  <a:pt x="188612" y="478482"/>
                  <a:pt x="92092" y="552989"/>
                </a:cubicBezTo>
                <a:cubicBezTo>
                  <a:pt x="-4428" y="627496"/>
                  <a:pt x="469705" y="321002"/>
                  <a:pt x="478172" y="451389"/>
                </a:cubicBezTo>
                <a:cubicBezTo>
                  <a:pt x="486639" y="581776"/>
                  <a:pt x="171679" y="1216776"/>
                  <a:pt x="142892" y="1335309"/>
                </a:cubicBezTo>
                <a:cubicBezTo>
                  <a:pt x="114105" y="1453842"/>
                  <a:pt x="329159" y="1033896"/>
                  <a:pt x="305452" y="1162589"/>
                </a:cubicBezTo>
                <a:cubicBezTo>
                  <a:pt x="281745" y="1291282"/>
                  <a:pt x="14199" y="1949989"/>
                  <a:pt x="652" y="2107469"/>
                </a:cubicBezTo>
                <a:cubicBezTo>
                  <a:pt x="-12895" y="2264949"/>
                  <a:pt x="188612" y="1983856"/>
                  <a:pt x="224172" y="2107469"/>
                </a:cubicBezTo>
                <a:cubicBezTo>
                  <a:pt x="259732" y="2231082"/>
                  <a:pt x="217399" y="2756016"/>
                  <a:pt x="214012" y="2849149"/>
                </a:cubicBezTo>
                <a:cubicBezTo>
                  <a:pt x="210625" y="2942282"/>
                  <a:pt x="161519" y="2478309"/>
                  <a:pt x="203852" y="2666269"/>
                </a:cubicBezTo>
                <a:cubicBezTo>
                  <a:pt x="246185" y="2854229"/>
                  <a:pt x="435839" y="3804189"/>
                  <a:pt x="468012" y="3976909"/>
                </a:cubicBezTo>
                <a:cubicBezTo>
                  <a:pt x="500185" y="4149629"/>
                  <a:pt x="291905" y="3538336"/>
                  <a:pt x="396892" y="3702589"/>
                </a:cubicBezTo>
                <a:cubicBezTo>
                  <a:pt x="501879" y="3866842"/>
                  <a:pt x="1001412" y="4850669"/>
                  <a:pt x="1097932" y="4962429"/>
                </a:cubicBezTo>
                <a:cubicBezTo>
                  <a:pt x="1194452" y="5074189"/>
                  <a:pt x="974319" y="4518776"/>
                  <a:pt x="976012" y="4373149"/>
                </a:cubicBezTo>
                <a:cubicBezTo>
                  <a:pt x="977705" y="4227522"/>
                  <a:pt x="982785" y="3931189"/>
                  <a:pt x="1108092" y="4088669"/>
                </a:cubicBezTo>
                <a:cubicBezTo>
                  <a:pt x="1233399" y="4246149"/>
                  <a:pt x="1671972" y="5250296"/>
                  <a:pt x="1727852" y="5318029"/>
                </a:cubicBezTo>
                <a:cubicBezTo>
                  <a:pt x="1783732" y="5385762"/>
                  <a:pt x="1561905" y="4887922"/>
                  <a:pt x="1443372" y="4495069"/>
                </a:cubicBezTo>
                <a:cubicBezTo>
                  <a:pt x="1324839" y="4102216"/>
                  <a:pt x="1067452" y="3128549"/>
                  <a:pt x="1016652" y="2960909"/>
                </a:cubicBezTo>
                <a:cubicBezTo>
                  <a:pt x="965852" y="2793269"/>
                  <a:pt x="1160585" y="3763549"/>
                  <a:pt x="1138572" y="3489229"/>
                </a:cubicBezTo>
                <a:cubicBezTo>
                  <a:pt x="1116559" y="3214909"/>
                  <a:pt x="974319" y="1568989"/>
                  <a:pt x="884572" y="1314989"/>
                </a:cubicBezTo>
                <a:cubicBezTo>
                  <a:pt x="794825" y="1060989"/>
                  <a:pt x="579772" y="2088842"/>
                  <a:pt x="600092" y="1965229"/>
                </a:cubicBezTo>
                <a:cubicBezTo>
                  <a:pt x="620412" y="1841616"/>
                  <a:pt x="992945" y="751109"/>
                  <a:pt x="1006492" y="573309"/>
                </a:cubicBezTo>
                <a:cubicBezTo>
                  <a:pt x="1020039" y="395509"/>
                  <a:pt x="677985" y="988176"/>
                  <a:pt x="681372" y="898429"/>
                </a:cubicBezTo>
                <a:cubicBezTo>
                  <a:pt x="684759" y="808682"/>
                  <a:pt x="1155505" y="61922"/>
                  <a:pt x="1057292" y="434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 351">
            <a:extLst>
              <a:ext uri="{FF2B5EF4-FFF2-40B4-BE49-F238E27FC236}">
                <a16:creationId xmlns:a16="http://schemas.microsoft.com/office/drawing/2014/main" id="{65E377E0-4E6A-89BF-6845-FCDAE4EA1222}"/>
              </a:ext>
            </a:extLst>
          </p:cNvPr>
          <p:cNvSpPr/>
          <p:nvPr/>
        </p:nvSpPr>
        <p:spPr>
          <a:xfrm>
            <a:off x="5099706" y="3656598"/>
            <a:ext cx="1826663" cy="3364790"/>
          </a:xfrm>
          <a:custGeom>
            <a:avLst/>
            <a:gdLst>
              <a:gd name="connsiteX0" fmla="*/ 183494 w 1826663"/>
              <a:gd name="connsiteY0" fmla="*/ 21322 h 3364790"/>
              <a:gd name="connsiteX1" fmla="*/ 1544934 w 1826663"/>
              <a:gd name="connsiteY1" fmla="*/ 1159242 h 3364790"/>
              <a:gd name="connsiteX2" fmla="*/ 1463654 w 1826663"/>
              <a:gd name="connsiteY2" fmla="*/ 884922 h 3364790"/>
              <a:gd name="connsiteX3" fmla="*/ 1778614 w 1826663"/>
              <a:gd name="connsiteY3" fmla="*/ 1535162 h 3364790"/>
              <a:gd name="connsiteX4" fmla="*/ 1748134 w 1826663"/>
              <a:gd name="connsiteY4" fmla="*/ 2236202 h 3364790"/>
              <a:gd name="connsiteX5" fmla="*/ 1809094 w 1826663"/>
              <a:gd name="connsiteY5" fmla="*/ 2073642 h 3364790"/>
              <a:gd name="connsiteX6" fmla="*/ 1382374 w 1826663"/>
              <a:gd name="connsiteY6" fmla="*/ 3292842 h 3364790"/>
              <a:gd name="connsiteX7" fmla="*/ 1423014 w 1826663"/>
              <a:gd name="connsiteY7" fmla="*/ 3069322 h 3364790"/>
              <a:gd name="connsiteX8" fmla="*/ 1433174 w 1826663"/>
              <a:gd name="connsiteY8" fmla="*/ 1799322 h 3364790"/>
              <a:gd name="connsiteX9" fmla="*/ 1483974 w 1826663"/>
              <a:gd name="connsiteY9" fmla="*/ 2165082 h 3364790"/>
              <a:gd name="connsiteX10" fmla="*/ 1250294 w 1826663"/>
              <a:gd name="connsiteY10" fmla="*/ 1585962 h 3364790"/>
              <a:gd name="connsiteX11" fmla="*/ 600054 w 1826663"/>
              <a:gd name="connsiteY11" fmla="*/ 1077962 h 3364790"/>
              <a:gd name="connsiteX12" fmla="*/ 569574 w 1826663"/>
              <a:gd name="connsiteY12" fmla="*/ 1382762 h 3364790"/>
              <a:gd name="connsiteX13" fmla="*/ 614 w 1826663"/>
              <a:gd name="connsiteY13" fmla="*/ 376922 h 3364790"/>
              <a:gd name="connsiteX14" fmla="*/ 691494 w 1826663"/>
              <a:gd name="connsiteY14" fmla="*/ 874762 h 3364790"/>
              <a:gd name="connsiteX15" fmla="*/ 569574 w 1826663"/>
              <a:gd name="connsiteY15" fmla="*/ 448042 h 3364790"/>
              <a:gd name="connsiteX16" fmla="*/ 183494 w 1826663"/>
              <a:gd name="connsiteY16" fmla="*/ 21322 h 336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26663" h="3364790">
                <a:moveTo>
                  <a:pt x="183494" y="21322"/>
                </a:moveTo>
                <a:cubicBezTo>
                  <a:pt x="346054" y="139855"/>
                  <a:pt x="1331574" y="1015309"/>
                  <a:pt x="1544934" y="1159242"/>
                </a:cubicBezTo>
                <a:cubicBezTo>
                  <a:pt x="1758294" y="1303175"/>
                  <a:pt x="1424707" y="822269"/>
                  <a:pt x="1463654" y="884922"/>
                </a:cubicBezTo>
                <a:cubicBezTo>
                  <a:pt x="1502601" y="947575"/>
                  <a:pt x="1731201" y="1309949"/>
                  <a:pt x="1778614" y="1535162"/>
                </a:cubicBezTo>
                <a:cubicBezTo>
                  <a:pt x="1826027" y="1760375"/>
                  <a:pt x="1743054" y="2146455"/>
                  <a:pt x="1748134" y="2236202"/>
                </a:cubicBezTo>
                <a:cubicBezTo>
                  <a:pt x="1753214" y="2325949"/>
                  <a:pt x="1870054" y="1897535"/>
                  <a:pt x="1809094" y="2073642"/>
                </a:cubicBezTo>
                <a:cubicBezTo>
                  <a:pt x="1748134" y="2249749"/>
                  <a:pt x="1446721" y="3126895"/>
                  <a:pt x="1382374" y="3292842"/>
                </a:cubicBezTo>
                <a:cubicBezTo>
                  <a:pt x="1318027" y="3458789"/>
                  <a:pt x="1414547" y="3318242"/>
                  <a:pt x="1423014" y="3069322"/>
                </a:cubicBezTo>
                <a:cubicBezTo>
                  <a:pt x="1431481" y="2820402"/>
                  <a:pt x="1423014" y="1950029"/>
                  <a:pt x="1433174" y="1799322"/>
                </a:cubicBezTo>
                <a:cubicBezTo>
                  <a:pt x="1443334" y="1648615"/>
                  <a:pt x="1514454" y="2200642"/>
                  <a:pt x="1483974" y="2165082"/>
                </a:cubicBezTo>
                <a:cubicBezTo>
                  <a:pt x="1453494" y="2129522"/>
                  <a:pt x="1397614" y="1767149"/>
                  <a:pt x="1250294" y="1585962"/>
                </a:cubicBezTo>
                <a:cubicBezTo>
                  <a:pt x="1102974" y="1404775"/>
                  <a:pt x="713507" y="1111829"/>
                  <a:pt x="600054" y="1077962"/>
                </a:cubicBezTo>
                <a:cubicBezTo>
                  <a:pt x="486601" y="1044095"/>
                  <a:pt x="669481" y="1499602"/>
                  <a:pt x="569574" y="1382762"/>
                </a:cubicBezTo>
                <a:cubicBezTo>
                  <a:pt x="469667" y="1265922"/>
                  <a:pt x="-19706" y="461589"/>
                  <a:pt x="614" y="376922"/>
                </a:cubicBezTo>
                <a:cubicBezTo>
                  <a:pt x="20934" y="292255"/>
                  <a:pt x="596668" y="862909"/>
                  <a:pt x="691494" y="874762"/>
                </a:cubicBezTo>
                <a:cubicBezTo>
                  <a:pt x="786320" y="886615"/>
                  <a:pt x="652547" y="585202"/>
                  <a:pt x="569574" y="448042"/>
                </a:cubicBezTo>
                <a:cubicBezTo>
                  <a:pt x="486601" y="310882"/>
                  <a:pt x="20934" y="-97211"/>
                  <a:pt x="183494" y="2132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 352">
            <a:extLst>
              <a:ext uri="{FF2B5EF4-FFF2-40B4-BE49-F238E27FC236}">
                <a16:creationId xmlns:a16="http://schemas.microsoft.com/office/drawing/2014/main" id="{4600CE9D-0BA2-B62D-B15D-9F980A32A61C}"/>
              </a:ext>
            </a:extLst>
          </p:cNvPr>
          <p:cNvSpPr/>
          <p:nvPr/>
        </p:nvSpPr>
        <p:spPr>
          <a:xfrm>
            <a:off x="2031083" y="3340006"/>
            <a:ext cx="2297077" cy="5569098"/>
          </a:xfrm>
          <a:custGeom>
            <a:avLst/>
            <a:gdLst>
              <a:gd name="connsiteX0" fmla="*/ 1027077 w 2297077"/>
              <a:gd name="connsiteY0" fmla="*/ 73754 h 5569098"/>
              <a:gd name="connsiteX1" fmla="*/ 976277 w 2297077"/>
              <a:gd name="connsiteY1" fmla="*/ 144874 h 5569098"/>
              <a:gd name="connsiteX2" fmla="*/ 132997 w 2297077"/>
              <a:gd name="connsiteY2" fmla="*/ 1171034 h 5569098"/>
              <a:gd name="connsiteX3" fmla="*/ 366677 w 2297077"/>
              <a:gd name="connsiteY3" fmla="*/ 1028794 h 5569098"/>
              <a:gd name="connsiteX4" fmla="*/ 295557 w 2297077"/>
              <a:gd name="connsiteY4" fmla="*/ 1699354 h 5569098"/>
              <a:gd name="connsiteX5" fmla="*/ 386997 w 2297077"/>
              <a:gd name="connsiteY5" fmla="*/ 1536794 h 5569098"/>
              <a:gd name="connsiteX6" fmla="*/ 917 w 2297077"/>
              <a:gd name="connsiteY6" fmla="*/ 2938874 h 5569098"/>
              <a:gd name="connsiteX7" fmla="*/ 295557 w 2297077"/>
              <a:gd name="connsiteY7" fmla="*/ 2603594 h 5569098"/>
              <a:gd name="connsiteX8" fmla="*/ 793397 w 2297077"/>
              <a:gd name="connsiteY8" fmla="*/ 3995514 h 5569098"/>
              <a:gd name="connsiteX9" fmla="*/ 925477 w 2297077"/>
              <a:gd name="connsiteY9" fmla="*/ 3771994 h 5569098"/>
              <a:gd name="connsiteX10" fmla="*/ 2002437 w 2297077"/>
              <a:gd name="connsiteY10" fmla="*/ 5539834 h 5569098"/>
              <a:gd name="connsiteX11" fmla="*/ 1890677 w 2297077"/>
              <a:gd name="connsiteY11" fmla="*/ 4838794 h 5569098"/>
              <a:gd name="connsiteX12" fmla="*/ 1707797 w 2297077"/>
              <a:gd name="connsiteY12" fmla="*/ 4361274 h 5569098"/>
              <a:gd name="connsiteX13" fmla="*/ 2114197 w 2297077"/>
              <a:gd name="connsiteY13" fmla="*/ 5245194 h 5569098"/>
              <a:gd name="connsiteX14" fmla="*/ 2114197 w 2297077"/>
              <a:gd name="connsiteY14" fmla="*/ 4828634 h 5569098"/>
              <a:gd name="connsiteX15" fmla="*/ 2297077 w 2297077"/>
              <a:gd name="connsiteY15" fmla="*/ 5133434 h 5569098"/>
              <a:gd name="connsiteX16" fmla="*/ 1656997 w 2297077"/>
              <a:gd name="connsiteY16" fmla="*/ 4056474 h 5569098"/>
              <a:gd name="connsiteX17" fmla="*/ 1169317 w 2297077"/>
              <a:gd name="connsiteY17" fmla="*/ 1414874 h 5569098"/>
              <a:gd name="connsiteX18" fmla="*/ 1159157 w 2297077"/>
              <a:gd name="connsiteY18" fmla="*/ 2014314 h 5569098"/>
              <a:gd name="connsiteX19" fmla="*/ 1342037 w 2297077"/>
              <a:gd name="connsiteY19" fmla="*/ 337914 h 5569098"/>
              <a:gd name="connsiteX20" fmla="*/ 844197 w 2297077"/>
              <a:gd name="connsiteY20" fmla="*/ 967834 h 5569098"/>
              <a:gd name="connsiteX21" fmla="*/ 1027077 w 2297077"/>
              <a:gd name="connsiteY21" fmla="*/ 358234 h 5569098"/>
              <a:gd name="connsiteX22" fmla="*/ 691797 w 2297077"/>
              <a:gd name="connsiteY22" fmla="*/ 774794 h 5569098"/>
              <a:gd name="connsiteX23" fmla="*/ 1027077 w 2297077"/>
              <a:gd name="connsiteY23" fmla="*/ 73754 h 556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97077" h="5569098">
                <a:moveTo>
                  <a:pt x="1027077" y="73754"/>
                </a:moveTo>
                <a:cubicBezTo>
                  <a:pt x="1074490" y="-31233"/>
                  <a:pt x="1125290" y="-38006"/>
                  <a:pt x="976277" y="144874"/>
                </a:cubicBezTo>
                <a:cubicBezTo>
                  <a:pt x="827264" y="327754"/>
                  <a:pt x="234597" y="1023714"/>
                  <a:pt x="132997" y="1171034"/>
                </a:cubicBezTo>
                <a:cubicBezTo>
                  <a:pt x="31397" y="1318354"/>
                  <a:pt x="339584" y="940741"/>
                  <a:pt x="366677" y="1028794"/>
                </a:cubicBezTo>
                <a:cubicBezTo>
                  <a:pt x="393770" y="1116847"/>
                  <a:pt x="292170" y="1614687"/>
                  <a:pt x="295557" y="1699354"/>
                </a:cubicBezTo>
                <a:cubicBezTo>
                  <a:pt x="298944" y="1784021"/>
                  <a:pt x="436104" y="1330207"/>
                  <a:pt x="386997" y="1536794"/>
                </a:cubicBezTo>
                <a:cubicBezTo>
                  <a:pt x="337890" y="1743381"/>
                  <a:pt x="16157" y="2761074"/>
                  <a:pt x="917" y="2938874"/>
                </a:cubicBezTo>
                <a:cubicBezTo>
                  <a:pt x="-14323" y="3116674"/>
                  <a:pt x="163477" y="2427487"/>
                  <a:pt x="295557" y="2603594"/>
                </a:cubicBezTo>
                <a:cubicBezTo>
                  <a:pt x="427637" y="2779701"/>
                  <a:pt x="688410" y="3800781"/>
                  <a:pt x="793397" y="3995514"/>
                </a:cubicBezTo>
                <a:cubicBezTo>
                  <a:pt x="898384" y="4190247"/>
                  <a:pt x="723970" y="3514607"/>
                  <a:pt x="925477" y="3771994"/>
                </a:cubicBezTo>
                <a:cubicBezTo>
                  <a:pt x="1126984" y="4029381"/>
                  <a:pt x="1841570" y="5362034"/>
                  <a:pt x="2002437" y="5539834"/>
                </a:cubicBezTo>
                <a:cubicBezTo>
                  <a:pt x="2163304" y="5717634"/>
                  <a:pt x="1939784" y="5035221"/>
                  <a:pt x="1890677" y="4838794"/>
                </a:cubicBezTo>
                <a:cubicBezTo>
                  <a:pt x="1841570" y="4642367"/>
                  <a:pt x="1670544" y="4293541"/>
                  <a:pt x="1707797" y="4361274"/>
                </a:cubicBezTo>
                <a:cubicBezTo>
                  <a:pt x="1745050" y="4429007"/>
                  <a:pt x="2046464" y="5167301"/>
                  <a:pt x="2114197" y="5245194"/>
                </a:cubicBezTo>
                <a:cubicBezTo>
                  <a:pt x="2181930" y="5323087"/>
                  <a:pt x="2083717" y="4847261"/>
                  <a:pt x="2114197" y="4828634"/>
                </a:cubicBezTo>
                <a:cubicBezTo>
                  <a:pt x="2144677" y="4810007"/>
                  <a:pt x="2297077" y="5133434"/>
                  <a:pt x="2297077" y="5133434"/>
                </a:cubicBezTo>
                <a:cubicBezTo>
                  <a:pt x="2220877" y="5004741"/>
                  <a:pt x="1844957" y="4676234"/>
                  <a:pt x="1656997" y="4056474"/>
                </a:cubicBezTo>
                <a:cubicBezTo>
                  <a:pt x="1469037" y="3436714"/>
                  <a:pt x="1252290" y="1755234"/>
                  <a:pt x="1169317" y="1414874"/>
                </a:cubicBezTo>
                <a:cubicBezTo>
                  <a:pt x="1086344" y="1074514"/>
                  <a:pt x="1130370" y="2193807"/>
                  <a:pt x="1159157" y="2014314"/>
                </a:cubicBezTo>
                <a:cubicBezTo>
                  <a:pt x="1187944" y="1834821"/>
                  <a:pt x="1394530" y="512327"/>
                  <a:pt x="1342037" y="337914"/>
                </a:cubicBezTo>
                <a:cubicBezTo>
                  <a:pt x="1289544" y="163501"/>
                  <a:pt x="896690" y="964447"/>
                  <a:pt x="844197" y="967834"/>
                </a:cubicBezTo>
                <a:cubicBezTo>
                  <a:pt x="791704" y="971221"/>
                  <a:pt x="1052477" y="390407"/>
                  <a:pt x="1027077" y="358234"/>
                </a:cubicBezTo>
                <a:cubicBezTo>
                  <a:pt x="1001677" y="326061"/>
                  <a:pt x="693490" y="817127"/>
                  <a:pt x="691797" y="774794"/>
                </a:cubicBezTo>
                <a:cubicBezTo>
                  <a:pt x="690104" y="732461"/>
                  <a:pt x="979664" y="178741"/>
                  <a:pt x="1027077" y="7375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 353">
            <a:extLst>
              <a:ext uri="{FF2B5EF4-FFF2-40B4-BE49-F238E27FC236}">
                <a16:creationId xmlns:a16="http://schemas.microsoft.com/office/drawing/2014/main" id="{28011D51-19B9-E230-C3E6-18AAAC8F7ABF}"/>
              </a:ext>
            </a:extLst>
          </p:cNvPr>
          <p:cNvSpPr/>
          <p:nvPr/>
        </p:nvSpPr>
        <p:spPr>
          <a:xfrm>
            <a:off x="1874678" y="5416391"/>
            <a:ext cx="3246098" cy="5138887"/>
          </a:xfrm>
          <a:custGeom>
            <a:avLst/>
            <a:gdLst>
              <a:gd name="connsiteX0" fmla="*/ 858362 w 3246098"/>
              <a:gd name="connsiteY0" fmla="*/ 506889 h 5138887"/>
              <a:gd name="connsiteX1" fmla="*/ 878682 w 3246098"/>
              <a:gd name="connsiteY1" fmla="*/ 578009 h 5138887"/>
              <a:gd name="connsiteX2" fmla="*/ 2483962 w 3246098"/>
              <a:gd name="connsiteY2" fmla="*/ 3595529 h 5138887"/>
              <a:gd name="connsiteX3" fmla="*/ 2138522 w 3246098"/>
              <a:gd name="connsiteY3" fmla="*/ 3341529 h 5138887"/>
              <a:gd name="connsiteX4" fmla="*/ 3103722 w 3246098"/>
              <a:gd name="connsiteY4" fmla="*/ 4967129 h 5138887"/>
              <a:gd name="connsiteX5" fmla="*/ 3012282 w 3246098"/>
              <a:gd name="connsiteY5" fmla="*/ 4824889 h 5138887"/>
              <a:gd name="connsiteX6" fmla="*/ 970122 w 3246098"/>
              <a:gd name="connsiteY6" fmla="*/ 2610009 h 5138887"/>
              <a:gd name="connsiteX7" fmla="*/ 1315562 w 3246098"/>
              <a:gd name="connsiteY7" fmla="*/ 2904649 h 5138887"/>
              <a:gd name="connsiteX8" fmla="*/ 147162 w 3246098"/>
              <a:gd name="connsiteY8" fmla="*/ 1268889 h 5138887"/>
              <a:gd name="connsiteX9" fmla="*/ 45562 w 3246098"/>
              <a:gd name="connsiteY9" fmla="*/ 1837849 h 5138887"/>
              <a:gd name="connsiteX10" fmla="*/ 411322 w 3246098"/>
              <a:gd name="connsiteY10" fmla="*/ 19209 h 5138887"/>
              <a:gd name="connsiteX11" fmla="*/ 167482 w 3246098"/>
              <a:gd name="connsiteY11" fmla="*/ 852329 h 5138887"/>
              <a:gd name="connsiteX12" fmla="*/ 624682 w 3246098"/>
              <a:gd name="connsiteY12" fmla="*/ 354489 h 5138887"/>
              <a:gd name="connsiteX13" fmla="*/ 1071722 w 3246098"/>
              <a:gd name="connsiteY13" fmla="*/ 1390809 h 5138887"/>
              <a:gd name="connsiteX14" fmla="*/ 858362 w 3246098"/>
              <a:gd name="connsiteY14" fmla="*/ 506889 h 513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46098" h="5138887">
                <a:moveTo>
                  <a:pt x="858362" y="506889"/>
                </a:moveTo>
                <a:cubicBezTo>
                  <a:pt x="826189" y="371422"/>
                  <a:pt x="607749" y="63236"/>
                  <a:pt x="878682" y="578009"/>
                </a:cubicBezTo>
                <a:cubicBezTo>
                  <a:pt x="1149615" y="1092782"/>
                  <a:pt x="2273989" y="3134942"/>
                  <a:pt x="2483962" y="3595529"/>
                </a:cubicBezTo>
                <a:cubicBezTo>
                  <a:pt x="2693935" y="4056116"/>
                  <a:pt x="2035229" y="3112929"/>
                  <a:pt x="2138522" y="3341529"/>
                </a:cubicBezTo>
                <a:cubicBezTo>
                  <a:pt x="2241815" y="3570129"/>
                  <a:pt x="2958095" y="4719902"/>
                  <a:pt x="3103722" y="4967129"/>
                </a:cubicBezTo>
                <a:cubicBezTo>
                  <a:pt x="3249349" y="5214356"/>
                  <a:pt x="3367882" y="5217742"/>
                  <a:pt x="3012282" y="4824889"/>
                </a:cubicBezTo>
                <a:cubicBezTo>
                  <a:pt x="2656682" y="4432036"/>
                  <a:pt x="1252909" y="2930049"/>
                  <a:pt x="970122" y="2610009"/>
                </a:cubicBezTo>
                <a:cubicBezTo>
                  <a:pt x="687335" y="2289969"/>
                  <a:pt x="1452722" y="3128169"/>
                  <a:pt x="1315562" y="2904649"/>
                </a:cubicBezTo>
                <a:cubicBezTo>
                  <a:pt x="1178402" y="2681129"/>
                  <a:pt x="358829" y="1446689"/>
                  <a:pt x="147162" y="1268889"/>
                </a:cubicBezTo>
                <a:cubicBezTo>
                  <a:pt x="-64505" y="1091089"/>
                  <a:pt x="1535" y="2046129"/>
                  <a:pt x="45562" y="1837849"/>
                </a:cubicBezTo>
                <a:cubicBezTo>
                  <a:pt x="89589" y="1629569"/>
                  <a:pt x="391002" y="183462"/>
                  <a:pt x="411322" y="19209"/>
                </a:cubicBezTo>
                <a:cubicBezTo>
                  <a:pt x="431642" y="-145044"/>
                  <a:pt x="131922" y="796449"/>
                  <a:pt x="167482" y="852329"/>
                </a:cubicBezTo>
                <a:cubicBezTo>
                  <a:pt x="203042" y="908209"/>
                  <a:pt x="473975" y="264742"/>
                  <a:pt x="624682" y="354489"/>
                </a:cubicBezTo>
                <a:cubicBezTo>
                  <a:pt x="775389" y="444236"/>
                  <a:pt x="1037855" y="1365409"/>
                  <a:pt x="1071722" y="1390809"/>
                </a:cubicBezTo>
                <a:cubicBezTo>
                  <a:pt x="1105589" y="1416209"/>
                  <a:pt x="890535" y="642356"/>
                  <a:pt x="858362" y="50688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 354">
            <a:extLst>
              <a:ext uri="{FF2B5EF4-FFF2-40B4-BE49-F238E27FC236}">
                <a16:creationId xmlns:a16="http://schemas.microsoft.com/office/drawing/2014/main" id="{FC4F4E17-748C-E064-9125-2F6C1064A267}"/>
              </a:ext>
            </a:extLst>
          </p:cNvPr>
          <p:cNvSpPr/>
          <p:nvPr/>
        </p:nvSpPr>
        <p:spPr>
          <a:xfrm>
            <a:off x="1434954" y="6136943"/>
            <a:ext cx="2230773" cy="4440306"/>
          </a:xfrm>
          <a:custGeom>
            <a:avLst/>
            <a:gdLst>
              <a:gd name="connsiteX0" fmla="*/ 800246 w 2230773"/>
              <a:gd name="connsiteY0" fmla="*/ 30177 h 4440306"/>
              <a:gd name="connsiteX1" fmla="*/ 17926 w 2230773"/>
              <a:gd name="connsiteY1" fmla="*/ 1879297 h 4440306"/>
              <a:gd name="connsiteX2" fmla="*/ 251606 w 2230773"/>
              <a:gd name="connsiteY2" fmla="*/ 1716737 h 4440306"/>
              <a:gd name="connsiteX3" fmla="*/ 251606 w 2230773"/>
              <a:gd name="connsiteY3" fmla="*/ 2326337 h 4440306"/>
              <a:gd name="connsiteX4" fmla="*/ 678326 w 2230773"/>
              <a:gd name="connsiteY4" fmla="*/ 3667457 h 4440306"/>
              <a:gd name="connsiteX5" fmla="*/ 566566 w 2230773"/>
              <a:gd name="connsiteY5" fmla="*/ 3261057 h 4440306"/>
              <a:gd name="connsiteX6" fmla="*/ 1338726 w 2230773"/>
              <a:gd name="connsiteY6" fmla="*/ 4287217 h 4440306"/>
              <a:gd name="connsiteX7" fmla="*/ 1196486 w 2230773"/>
              <a:gd name="connsiteY7" fmla="*/ 3667457 h 4440306"/>
              <a:gd name="connsiteX8" fmla="*/ 2212486 w 2230773"/>
              <a:gd name="connsiteY8" fmla="*/ 4439617 h 4440306"/>
              <a:gd name="connsiteX9" fmla="*/ 1795926 w 2230773"/>
              <a:gd name="connsiteY9" fmla="*/ 3738577 h 4440306"/>
              <a:gd name="connsiteX10" fmla="*/ 1115206 w 2230773"/>
              <a:gd name="connsiteY10" fmla="*/ 985217 h 4440306"/>
              <a:gd name="connsiteX11" fmla="*/ 1135526 w 2230773"/>
              <a:gd name="connsiteY11" fmla="*/ 1483057 h 4440306"/>
              <a:gd name="connsiteX12" fmla="*/ 1308246 w 2230773"/>
              <a:gd name="connsiteY12" fmla="*/ 121617 h 4440306"/>
              <a:gd name="connsiteX13" fmla="*/ 922166 w 2230773"/>
              <a:gd name="connsiteY13" fmla="*/ 690577 h 4440306"/>
              <a:gd name="connsiteX14" fmla="*/ 800246 w 2230773"/>
              <a:gd name="connsiteY14" fmla="*/ 30177 h 444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0773" h="4440306">
                <a:moveTo>
                  <a:pt x="800246" y="30177"/>
                </a:moveTo>
                <a:cubicBezTo>
                  <a:pt x="649539" y="228297"/>
                  <a:pt x="109366" y="1598204"/>
                  <a:pt x="17926" y="1879297"/>
                </a:cubicBezTo>
                <a:cubicBezTo>
                  <a:pt x="-73514" y="2160390"/>
                  <a:pt x="212659" y="1642230"/>
                  <a:pt x="251606" y="1716737"/>
                </a:cubicBezTo>
                <a:cubicBezTo>
                  <a:pt x="290553" y="1791244"/>
                  <a:pt x="180486" y="2001217"/>
                  <a:pt x="251606" y="2326337"/>
                </a:cubicBezTo>
                <a:cubicBezTo>
                  <a:pt x="322726" y="2651457"/>
                  <a:pt x="625833" y="3511670"/>
                  <a:pt x="678326" y="3667457"/>
                </a:cubicBezTo>
                <a:cubicBezTo>
                  <a:pt x="730819" y="3823244"/>
                  <a:pt x="456499" y="3157764"/>
                  <a:pt x="566566" y="3261057"/>
                </a:cubicBezTo>
                <a:cubicBezTo>
                  <a:pt x="676633" y="3364350"/>
                  <a:pt x="1233739" y="4219484"/>
                  <a:pt x="1338726" y="4287217"/>
                </a:cubicBezTo>
                <a:cubicBezTo>
                  <a:pt x="1443713" y="4354950"/>
                  <a:pt x="1050859" y="3642057"/>
                  <a:pt x="1196486" y="3667457"/>
                </a:cubicBezTo>
                <a:cubicBezTo>
                  <a:pt x="1342113" y="3692857"/>
                  <a:pt x="2112579" y="4427764"/>
                  <a:pt x="2212486" y="4439617"/>
                </a:cubicBezTo>
                <a:cubicBezTo>
                  <a:pt x="2312393" y="4451470"/>
                  <a:pt x="1978806" y="4314310"/>
                  <a:pt x="1795926" y="3738577"/>
                </a:cubicBezTo>
                <a:cubicBezTo>
                  <a:pt x="1613046" y="3162844"/>
                  <a:pt x="1225273" y="1361137"/>
                  <a:pt x="1115206" y="985217"/>
                </a:cubicBezTo>
                <a:cubicBezTo>
                  <a:pt x="1005139" y="609297"/>
                  <a:pt x="1103353" y="1626990"/>
                  <a:pt x="1135526" y="1483057"/>
                </a:cubicBezTo>
                <a:cubicBezTo>
                  <a:pt x="1167699" y="1339124"/>
                  <a:pt x="1343806" y="253697"/>
                  <a:pt x="1308246" y="121617"/>
                </a:cubicBezTo>
                <a:cubicBezTo>
                  <a:pt x="1272686" y="-10463"/>
                  <a:pt x="1006833" y="707510"/>
                  <a:pt x="922166" y="690577"/>
                </a:cubicBezTo>
                <a:cubicBezTo>
                  <a:pt x="837499" y="673644"/>
                  <a:pt x="950953" y="-167943"/>
                  <a:pt x="800246" y="3017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 355">
            <a:extLst>
              <a:ext uri="{FF2B5EF4-FFF2-40B4-BE49-F238E27FC236}">
                <a16:creationId xmlns:a16="http://schemas.microsoft.com/office/drawing/2014/main" id="{08DAB9D8-AE0B-83D0-9B94-03FD69A7F703}"/>
              </a:ext>
            </a:extLst>
          </p:cNvPr>
          <p:cNvSpPr/>
          <p:nvPr/>
        </p:nvSpPr>
        <p:spPr>
          <a:xfrm>
            <a:off x="2312024" y="6773434"/>
            <a:ext cx="2427758" cy="3632399"/>
          </a:xfrm>
          <a:custGeom>
            <a:avLst/>
            <a:gdLst>
              <a:gd name="connsiteX0" fmla="*/ 126376 w 2427758"/>
              <a:gd name="connsiteY0" fmla="*/ 206486 h 3632399"/>
              <a:gd name="connsiteX1" fmla="*/ 177176 w 2427758"/>
              <a:gd name="connsiteY1" fmla="*/ 236966 h 3632399"/>
              <a:gd name="connsiteX2" fmla="*/ 2331096 w 2427758"/>
              <a:gd name="connsiteY2" fmla="*/ 3295126 h 3632399"/>
              <a:gd name="connsiteX3" fmla="*/ 2087256 w 2427758"/>
              <a:gd name="connsiteY3" fmla="*/ 2919206 h 3632399"/>
              <a:gd name="connsiteX4" fmla="*/ 2381896 w 2427758"/>
              <a:gd name="connsiteY4" fmla="*/ 3630406 h 3632399"/>
              <a:gd name="connsiteX5" fmla="*/ 959496 w 2427758"/>
              <a:gd name="connsiteY5" fmla="*/ 2655046 h 3632399"/>
              <a:gd name="connsiteX6" fmla="*/ 1294776 w 2427758"/>
              <a:gd name="connsiteY6" fmla="*/ 3376406 h 3632399"/>
              <a:gd name="connsiteX7" fmla="*/ 197496 w 2427758"/>
              <a:gd name="connsiteY7" fmla="*/ 1425686 h 3632399"/>
              <a:gd name="connsiteX8" fmla="*/ 512456 w 2427758"/>
              <a:gd name="connsiteY8" fmla="*/ 1923526 h 3632399"/>
              <a:gd name="connsiteX9" fmla="*/ 207656 w 2427758"/>
              <a:gd name="connsiteY9" fmla="*/ 917686 h 3632399"/>
              <a:gd name="connsiteX10" fmla="*/ 390536 w 2427758"/>
              <a:gd name="connsiteY10" fmla="*/ 1252966 h 3632399"/>
              <a:gd name="connsiteX11" fmla="*/ 167016 w 2427758"/>
              <a:gd name="connsiteY11" fmla="*/ 236966 h 3632399"/>
              <a:gd name="connsiteX12" fmla="*/ 126376 w 2427758"/>
              <a:gd name="connsiteY12" fmla="*/ 206486 h 363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27758" h="3632399">
                <a:moveTo>
                  <a:pt x="126376" y="206486"/>
                </a:moveTo>
                <a:cubicBezTo>
                  <a:pt x="128069" y="206486"/>
                  <a:pt x="-190277" y="-277807"/>
                  <a:pt x="177176" y="236966"/>
                </a:cubicBezTo>
                <a:cubicBezTo>
                  <a:pt x="544629" y="751739"/>
                  <a:pt x="2012749" y="2848086"/>
                  <a:pt x="2331096" y="3295126"/>
                </a:cubicBezTo>
                <a:cubicBezTo>
                  <a:pt x="2649443" y="3742166"/>
                  <a:pt x="2078789" y="2863326"/>
                  <a:pt x="2087256" y="2919206"/>
                </a:cubicBezTo>
                <a:cubicBezTo>
                  <a:pt x="2095723" y="2975086"/>
                  <a:pt x="2569856" y="3674433"/>
                  <a:pt x="2381896" y="3630406"/>
                </a:cubicBezTo>
                <a:cubicBezTo>
                  <a:pt x="2193936" y="3586379"/>
                  <a:pt x="1140682" y="2697379"/>
                  <a:pt x="959496" y="2655046"/>
                </a:cubicBezTo>
                <a:cubicBezTo>
                  <a:pt x="778310" y="2612713"/>
                  <a:pt x="1421776" y="3581299"/>
                  <a:pt x="1294776" y="3376406"/>
                </a:cubicBezTo>
                <a:cubicBezTo>
                  <a:pt x="1167776" y="3171513"/>
                  <a:pt x="327883" y="1667833"/>
                  <a:pt x="197496" y="1425686"/>
                </a:cubicBezTo>
                <a:cubicBezTo>
                  <a:pt x="67109" y="1183539"/>
                  <a:pt x="510763" y="2008193"/>
                  <a:pt x="512456" y="1923526"/>
                </a:cubicBezTo>
                <a:cubicBezTo>
                  <a:pt x="514149" y="1838859"/>
                  <a:pt x="227976" y="1029446"/>
                  <a:pt x="207656" y="917686"/>
                </a:cubicBezTo>
                <a:cubicBezTo>
                  <a:pt x="187336" y="805926"/>
                  <a:pt x="397309" y="1366419"/>
                  <a:pt x="390536" y="1252966"/>
                </a:cubicBezTo>
                <a:cubicBezTo>
                  <a:pt x="383763" y="1139513"/>
                  <a:pt x="209349" y="416459"/>
                  <a:pt x="167016" y="236966"/>
                </a:cubicBezTo>
                <a:cubicBezTo>
                  <a:pt x="124683" y="57473"/>
                  <a:pt x="124683" y="206486"/>
                  <a:pt x="126376" y="20648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 356">
            <a:extLst>
              <a:ext uri="{FF2B5EF4-FFF2-40B4-BE49-F238E27FC236}">
                <a16:creationId xmlns:a16="http://schemas.microsoft.com/office/drawing/2014/main" id="{28B81361-6F75-BECD-D4E6-7E9F4B1971D6}"/>
              </a:ext>
            </a:extLst>
          </p:cNvPr>
          <p:cNvSpPr/>
          <p:nvPr/>
        </p:nvSpPr>
        <p:spPr>
          <a:xfrm>
            <a:off x="3595820" y="7526811"/>
            <a:ext cx="944732" cy="2549881"/>
          </a:xfrm>
          <a:custGeom>
            <a:avLst/>
            <a:gdLst>
              <a:gd name="connsiteX0" fmla="*/ 31300 w 944732"/>
              <a:gd name="connsiteY0" fmla="*/ 11909 h 2549881"/>
              <a:gd name="connsiteX1" fmla="*/ 915220 w 944732"/>
              <a:gd name="connsiteY1" fmla="*/ 631669 h 2549881"/>
              <a:gd name="connsiteX2" fmla="*/ 752660 w 944732"/>
              <a:gd name="connsiteY2" fmla="*/ 611349 h 2549881"/>
              <a:gd name="connsiteX3" fmla="*/ 935540 w 944732"/>
              <a:gd name="connsiteY3" fmla="*/ 885669 h 2549881"/>
              <a:gd name="connsiteX4" fmla="*/ 874580 w 944732"/>
              <a:gd name="connsiteY4" fmla="*/ 1556229 h 2549881"/>
              <a:gd name="connsiteX5" fmla="*/ 884740 w 944732"/>
              <a:gd name="connsiteY5" fmla="*/ 1312389 h 2549881"/>
              <a:gd name="connsiteX6" fmla="*/ 864420 w 944732"/>
              <a:gd name="connsiteY6" fmla="*/ 2511269 h 2549881"/>
              <a:gd name="connsiteX7" fmla="*/ 783140 w 944732"/>
              <a:gd name="connsiteY7" fmla="*/ 2094709 h 2549881"/>
              <a:gd name="connsiteX8" fmla="*/ 325940 w 944732"/>
              <a:gd name="connsiteY8" fmla="*/ 519909 h 2549881"/>
              <a:gd name="connsiteX9" fmla="*/ 366580 w 944732"/>
              <a:gd name="connsiteY9" fmla="*/ 682469 h 2549881"/>
              <a:gd name="connsiteX10" fmla="*/ 214180 w 944732"/>
              <a:gd name="connsiteY10" fmla="*/ 255749 h 2549881"/>
              <a:gd name="connsiteX11" fmla="*/ 31300 w 944732"/>
              <a:gd name="connsiteY11" fmla="*/ 11909 h 254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4732" h="2549881">
                <a:moveTo>
                  <a:pt x="31300" y="11909"/>
                </a:moveTo>
                <a:cubicBezTo>
                  <a:pt x="148140" y="74562"/>
                  <a:pt x="794993" y="531762"/>
                  <a:pt x="915220" y="631669"/>
                </a:cubicBezTo>
                <a:cubicBezTo>
                  <a:pt x="1035447" y="731576"/>
                  <a:pt x="749273" y="569016"/>
                  <a:pt x="752660" y="611349"/>
                </a:cubicBezTo>
                <a:cubicBezTo>
                  <a:pt x="756047" y="653682"/>
                  <a:pt x="915220" y="728189"/>
                  <a:pt x="935540" y="885669"/>
                </a:cubicBezTo>
                <a:cubicBezTo>
                  <a:pt x="955860" y="1043149"/>
                  <a:pt x="883047" y="1485109"/>
                  <a:pt x="874580" y="1556229"/>
                </a:cubicBezTo>
                <a:cubicBezTo>
                  <a:pt x="866113" y="1627349"/>
                  <a:pt x="886433" y="1153216"/>
                  <a:pt x="884740" y="1312389"/>
                </a:cubicBezTo>
                <a:cubicBezTo>
                  <a:pt x="883047" y="1471562"/>
                  <a:pt x="881353" y="2380882"/>
                  <a:pt x="864420" y="2511269"/>
                </a:cubicBezTo>
                <a:cubicBezTo>
                  <a:pt x="847487" y="2641656"/>
                  <a:pt x="872887" y="2426602"/>
                  <a:pt x="783140" y="2094709"/>
                </a:cubicBezTo>
                <a:cubicBezTo>
                  <a:pt x="693393" y="1762816"/>
                  <a:pt x="395367" y="755282"/>
                  <a:pt x="325940" y="519909"/>
                </a:cubicBezTo>
                <a:cubicBezTo>
                  <a:pt x="256513" y="284536"/>
                  <a:pt x="385207" y="726496"/>
                  <a:pt x="366580" y="682469"/>
                </a:cubicBezTo>
                <a:cubicBezTo>
                  <a:pt x="347953" y="638442"/>
                  <a:pt x="270060" y="362429"/>
                  <a:pt x="214180" y="255749"/>
                </a:cubicBezTo>
                <a:cubicBezTo>
                  <a:pt x="158300" y="149069"/>
                  <a:pt x="-85540" y="-50744"/>
                  <a:pt x="31300" y="1190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 357">
            <a:extLst>
              <a:ext uri="{FF2B5EF4-FFF2-40B4-BE49-F238E27FC236}">
                <a16:creationId xmlns:a16="http://schemas.microsoft.com/office/drawing/2014/main" id="{B369F8BF-64FA-3815-B1F5-B3C58DA12D3F}"/>
              </a:ext>
            </a:extLst>
          </p:cNvPr>
          <p:cNvSpPr/>
          <p:nvPr/>
        </p:nvSpPr>
        <p:spPr>
          <a:xfrm>
            <a:off x="3519905" y="3056755"/>
            <a:ext cx="2462040" cy="2500838"/>
          </a:xfrm>
          <a:custGeom>
            <a:avLst/>
            <a:gdLst>
              <a:gd name="connsiteX0" fmla="*/ 412015 w 2462040"/>
              <a:gd name="connsiteY0" fmla="*/ 387485 h 2500838"/>
              <a:gd name="connsiteX1" fmla="*/ 1428015 w 2462040"/>
              <a:gd name="connsiteY1" fmla="*/ 2185805 h 2500838"/>
              <a:gd name="connsiteX2" fmla="*/ 1336575 w 2462040"/>
              <a:gd name="connsiteY2" fmla="*/ 2023245 h 2500838"/>
              <a:gd name="connsiteX3" fmla="*/ 1915695 w 2462040"/>
              <a:gd name="connsiteY3" fmla="*/ 2500765 h 2500838"/>
              <a:gd name="connsiteX4" fmla="*/ 1712495 w 2462040"/>
              <a:gd name="connsiteY4" fmla="*/ 2053725 h 2500838"/>
              <a:gd name="connsiteX5" fmla="*/ 1661695 w 2462040"/>
              <a:gd name="connsiteY5" fmla="*/ 1342525 h 2500838"/>
              <a:gd name="connsiteX6" fmla="*/ 2047775 w 2462040"/>
              <a:gd name="connsiteY6" fmla="*/ 1647325 h 2500838"/>
              <a:gd name="connsiteX7" fmla="*/ 2139215 w 2462040"/>
              <a:gd name="connsiteY7" fmla="*/ 1616845 h 2500838"/>
              <a:gd name="connsiteX8" fmla="*/ 2433855 w 2462040"/>
              <a:gd name="connsiteY8" fmla="*/ 1687965 h 2500838"/>
              <a:gd name="connsiteX9" fmla="*/ 1356895 w 2462040"/>
              <a:gd name="connsiteY9" fmla="*/ 214765 h 2500838"/>
              <a:gd name="connsiteX10" fmla="*/ 1621055 w 2462040"/>
              <a:gd name="connsiteY10" fmla="*/ 702445 h 2500838"/>
              <a:gd name="connsiteX11" fmla="*/ 777775 w 2462040"/>
              <a:gd name="connsiteY11" fmla="*/ 82685 h 2500838"/>
              <a:gd name="connsiteX12" fmla="*/ 15775 w 2462040"/>
              <a:gd name="connsiteY12" fmla="*/ 113165 h 2500838"/>
              <a:gd name="connsiteX13" fmla="*/ 1509295 w 2462040"/>
              <a:gd name="connsiteY13" fmla="*/ 1405 h 2500838"/>
              <a:gd name="connsiteX14" fmla="*/ 777775 w 2462040"/>
              <a:gd name="connsiteY14" fmla="*/ 204605 h 2500838"/>
              <a:gd name="connsiteX15" fmla="*/ 848895 w 2462040"/>
              <a:gd name="connsiteY15" fmla="*/ 753245 h 2500838"/>
              <a:gd name="connsiteX16" fmla="*/ 1052095 w 2462040"/>
              <a:gd name="connsiteY16" fmla="*/ 1037725 h 2500838"/>
              <a:gd name="connsiteX17" fmla="*/ 412015 w 2462040"/>
              <a:gd name="connsiteY17" fmla="*/ 387485 h 250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62040" h="2500838">
                <a:moveTo>
                  <a:pt x="412015" y="387485"/>
                </a:moveTo>
                <a:cubicBezTo>
                  <a:pt x="474668" y="578832"/>
                  <a:pt x="1273922" y="1913178"/>
                  <a:pt x="1428015" y="2185805"/>
                </a:cubicBezTo>
                <a:cubicBezTo>
                  <a:pt x="1582108" y="2458432"/>
                  <a:pt x="1255295" y="1970752"/>
                  <a:pt x="1336575" y="2023245"/>
                </a:cubicBezTo>
                <a:cubicBezTo>
                  <a:pt x="1417855" y="2075738"/>
                  <a:pt x="1853042" y="2495685"/>
                  <a:pt x="1915695" y="2500765"/>
                </a:cubicBezTo>
                <a:cubicBezTo>
                  <a:pt x="1978348" y="2505845"/>
                  <a:pt x="1754828" y="2246765"/>
                  <a:pt x="1712495" y="2053725"/>
                </a:cubicBezTo>
                <a:cubicBezTo>
                  <a:pt x="1670162" y="1860685"/>
                  <a:pt x="1605815" y="1410258"/>
                  <a:pt x="1661695" y="1342525"/>
                </a:cubicBezTo>
                <a:cubicBezTo>
                  <a:pt x="1717575" y="1274792"/>
                  <a:pt x="1968188" y="1601605"/>
                  <a:pt x="2047775" y="1647325"/>
                </a:cubicBezTo>
                <a:cubicBezTo>
                  <a:pt x="2127362" y="1693045"/>
                  <a:pt x="2074868" y="1610072"/>
                  <a:pt x="2139215" y="1616845"/>
                </a:cubicBezTo>
                <a:cubicBezTo>
                  <a:pt x="2203562" y="1623618"/>
                  <a:pt x="2564242" y="1921645"/>
                  <a:pt x="2433855" y="1687965"/>
                </a:cubicBezTo>
                <a:cubicBezTo>
                  <a:pt x="2303468" y="1454285"/>
                  <a:pt x="1492362" y="379018"/>
                  <a:pt x="1356895" y="214765"/>
                </a:cubicBezTo>
                <a:cubicBezTo>
                  <a:pt x="1221428" y="50512"/>
                  <a:pt x="1717575" y="724458"/>
                  <a:pt x="1621055" y="702445"/>
                </a:cubicBezTo>
                <a:cubicBezTo>
                  <a:pt x="1524535" y="680432"/>
                  <a:pt x="1045322" y="180898"/>
                  <a:pt x="777775" y="82685"/>
                </a:cubicBezTo>
                <a:cubicBezTo>
                  <a:pt x="510228" y="-15528"/>
                  <a:pt x="-106145" y="126712"/>
                  <a:pt x="15775" y="113165"/>
                </a:cubicBezTo>
                <a:cubicBezTo>
                  <a:pt x="137695" y="99618"/>
                  <a:pt x="1382295" y="-13835"/>
                  <a:pt x="1509295" y="1405"/>
                </a:cubicBezTo>
                <a:cubicBezTo>
                  <a:pt x="1636295" y="16645"/>
                  <a:pt x="887842" y="79298"/>
                  <a:pt x="777775" y="204605"/>
                </a:cubicBezTo>
                <a:cubicBezTo>
                  <a:pt x="667708" y="329912"/>
                  <a:pt x="803175" y="614392"/>
                  <a:pt x="848895" y="753245"/>
                </a:cubicBezTo>
                <a:cubicBezTo>
                  <a:pt x="894615" y="892098"/>
                  <a:pt x="1124908" y="1095298"/>
                  <a:pt x="1052095" y="1037725"/>
                </a:cubicBezTo>
                <a:cubicBezTo>
                  <a:pt x="979282" y="980152"/>
                  <a:pt x="349362" y="196138"/>
                  <a:pt x="412015" y="38748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 358">
            <a:extLst>
              <a:ext uri="{FF2B5EF4-FFF2-40B4-BE49-F238E27FC236}">
                <a16:creationId xmlns:a16="http://schemas.microsoft.com/office/drawing/2014/main" id="{CFCC5190-31AC-E759-955C-1ECC2C9C4420}"/>
              </a:ext>
            </a:extLst>
          </p:cNvPr>
          <p:cNvSpPr/>
          <p:nvPr/>
        </p:nvSpPr>
        <p:spPr>
          <a:xfrm>
            <a:off x="3496091" y="5274507"/>
            <a:ext cx="1430240" cy="568001"/>
          </a:xfrm>
          <a:custGeom>
            <a:avLst/>
            <a:gdLst>
              <a:gd name="connsiteX0" fmla="*/ 9109 w 1430240"/>
              <a:gd name="connsiteY0" fmla="*/ 557333 h 568001"/>
              <a:gd name="connsiteX1" fmla="*/ 1035269 w 1430240"/>
              <a:gd name="connsiteY1" fmla="*/ 8693 h 568001"/>
              <a:gd name="connsiteX2" fmla="*/ 679669 w 1430240"/>
              <a:gd name="connsiteY2" fmla="*/ 222053 h 568001"/>
              <a:gd name="connsiteX3" fmla="*/ 1411189 w 1430240"/>
              <a:gd name="connsiteY3" fmla="*/ 242373 h 568001"/>
              <a:gd name="connsiteX4" fmla="*/ 1157189 w 1430240"/>
              <a:gd name="connsiteY4" fmla="*/ 293173 h 568001"/>
              <a:gd name="connsiteX5" fmla="*/ 527269 w 1430240"/>
              <a:gd name="connsiteY5" fmla="*/ 374453 h 568001"/>
              <a:gd name="connsiteX6" fmla="*/ 80229 w 1430240"/>
              <a:gd name="connsiteY6" fmla="*/ 526853 h 568001"/>
              <a:gd name="connsiteX7" fmla="*/ 506949 w 1430240"/>
              <a:gd name="connsiteY7" fmla="*/ 384613 h 568001"/>
              <a:gd name="connsiteX8" fmla="*/ 9109 w 1430240"/>
              <a:gd name="connsiteY8" fmla="*/ 557333 h 56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0240" h="568001">
                <a:moveTo>
                  <a:pt x="9109" y="557333"/>
                </a:moveTo>
                <a:cubicBezTo>
                  <a:pt x="97162" y="494680"/>
                  <a:pt x="923509" y="64573"/>
                  <a:pt x="1035269" y="8693"/>
                </a:cubicBezTo>
                <a:cubicBezTo>
                  <a:pt x="1147029" y="-47187"/>
                  <a:pt x="617016" y="183106"/>
                  <a:pt x="679669" y="222053"/>
                </a:cubicBezTo>
                <a:cubicBezTo>
                  <a:pt x="742322" y="261000"/>
                  <a:pt x="1331602" y="230520"/>
                  <a:pt x="1411189" y="242373"/>
                </a:cubicBezTo>
                <a:cubicBezTo>
                  <a:pt x="1490776" y="254226"/>
                  <a:pt x="1304509" y="271160"/>
                  <a:pt x="1157189" y="293173"/>
                </a:cubicBezTo>
                <a:cubicBezTo>
                  <a:pt x="1009869" y="315186"/>
                  <a:pt x="706762" y="335506"/>
                  <a:pt x="527269" y="374453"/>
                </a:cubicBezTo>
                <a:cubicBezTo>
                  <a:pt x="347776" y="413400"/>
                  <a:pt x="83616" y="525160"/>
                  <a:pt x="80229" y="526853"/>
                </a:cubicBezTo>
                <a:cubicBezTo>
                  <a:pt x="76842" y="528546"/>
                  <a:pt x="513722" y="382920"/>
                  <a:pt x="506949" y="384613"/>
                </a:cubicBezTo>
                <a:cubicBezTo>
                  <a:pt x="500176" y="386306"/>
                  <a:pt x="-78944" y="619986"/>
                  <a:pt x="9109" y="557333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 359">
            <a:extLst>
              <a:ext uri="{FF2B5EF4-FFF2-40B4-BE49-F238E27FC236}">
                <a16:creationId xmlns:a16="http://schemas.microsoft.com/office/drawing/2014/main" id="{52A2FA93-EA77-51D6-F750-CAA8141682E8}"/>
              </a:ext>
            </a:extLst>
          </p:cNvPr>
          <p:cNvSpPr/>
          <p:nvPr/>
        </p:nvSpPr>
        <p:spPr>
          <a:xfrm>
            <a:off x="5201684" y="4743924"/>
            <a:ext cx="938074" cy="633107"/>
          </a:xfrm>
          <a:custGeom>
            <a:avLst/>
            <a:gdLst>
              <a:gd name="connsiteX0" fmla="*/ 294876 w 938074"/>
              <a:gd name="connsiteY0" fmla="*/ 102396 h 633107"/>
              <a:gd name="connsiteX1" fmla="*/ 236 w 938074"/>
              <a:gd name="connsiteY1" fmla="*/ 610396 h 633107"/>
              <a:gd name="connsiteX2" fmla="*/ 244076 w 938074"/>
              <a:gd name="connsiteY2" fmla="*/ 386876 h 633107"/>
              <a:gd name="connsiteX3" fmla="*/ 183116 w 938074"/>
              <a:gd name="connsiteY3" fmla="*/ 630716 h 633107"/>
              <a:gd name="connsiteX4" fmla="*/ 650476 w 938074"/>
              <a:gd name="connsiteY4" fmla="*/ 203996 h 633107"/>
              <a:gd name="connsiteX5" fmla="*/ 406636 w 938074"/>
              <a:gd name="connsiteY5" fmla="*/ 427516 h 633107"/>
              <a:gd name="connsiteX6" fmla="*/ 934956 w 938074"/>
              <a:gd name="connsiteY6" fmla="*/ 122716 h 633107"/>
              <a:gd name="connsiteX7" fmla="*/ 630156 w 938074"/>
              <a:gd name="connsiteY7" fmla="*/ 214156 h 633107"/>
              <a:gd name="connsiteX8" fmla="*/ 731756 w 938074"/>
              <a:gd name="connsiteY8" fmla="*/ 796 h 633107"/>
              <a:gd name="connsiteX9" fmla="*/ 315196 w 938074"/>
              <a:gd name="connsiteY9" fmla="*/ 305596 h 633107"/>
              <a:gd name="connsiteX10" fmla="*/ 508236 w 938074"/>
              <a:gd name="connsiteY10" fmla="*/ 92236 h 633107"/>
              <a:gd name="connsiteX11" fmla="*/ 61196 w 938074"/>
              <a:gd name="connsiteY11" fmla="*/ 549436 h 63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8074" h="633107">
                <a:moveTo>
                  <a:pt x="294876" y="102396"/>
                </a:moveTo>
                <a:cubicBezTo>
                  <a:pt x="151789" y="332689"/>
                  <a:pt x="8703" y="562983"/>
                  <a:pt x="236" y="610396"/>
                </a:cubicBezTo>
                <a:cubicBezTo>
                  <a:pt x="-8231" y="657809"/>
                  <a:pt x="213596" y="383489"/>
                  <a:pt x="244076" y="386876"/>
                </a:cubicBezTo>
                <a:cubicBezTo>
                  <a:pt x="274556" y="390263"/>
                  <a:pt x="115383" y="661196"/>
                  <a:pt x="183116" y="630716"/>
                </a:cubicBezTo>
                <a:cubicBezTo>
                  <a:pt x="250849" y="600236"/>
                  <a:pt x="650476" y="203996"/>
                  <a:pt x="650476" y="203996"/>
                </a:cubicBezTo>
                <a:cubicBezTo>
                  <a:pt x="687729" y="170129"/>
                  <a:pt x="359223" y="441063"/>
                  <a:pt x="406636" y="427516"/>
                </a:cubicBezTo>
                <a:cubicBezTo>
                  <a:pt x="454049" y="413969"/>
                  <a:pt x="897703" y="158276"/>
                  <a:pt x="934956" y="122716"/>
                </a:cubicBezTo>
                <a:cubicBezTo>
                  <a:pt x="972209" y="87156"/>
                  <a:pt x="664023" y="234476"/>
                  <a:pt x="630156" y="214156"/>
                </a:cubicBezTo>
                <a:cubicBezTo>
                  <a:pt x="596289" y="193836"/>
                  <a:pt x="784249" y="-14444"/>
                  <a:pt x="731756" y="796"/>
                </a:cubicBezTo>
                <a:cubicBezTo>
                  <a:pt x="679263" y="16036"/>
                  <a:pt x="352449" y="290356"/>
                  <a:pt x="315196" y="305596"/>
                </a:cubicBezTo>
                <a:cubicBezTo>
                  <a:pt x="277943" y="320836"/>
                  <a:pt x="550569" y="51596"/>
                  <a:pt x="508236" y="92236"/>
                </a:cubicBezTo>
                <a:cubicBezTo>
                  <a:pt x="465903" y="132876"/>
                  <a:pt x="263549" y="341156"/>
                  <a:pt x="61196" y="549436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z</a:t>
            </a:r>
            <a:endParaRPr kumimoji="1" lang="ja-JP" altLang="en-US"/>
          </a:p>
        </p:txBody>
      </p:sp>
      <p:sp>
        <p:nvSpPr>
          <p:cNvPr id="361" name="フリーフォーム 360">
            <a:extLst>
              <a:ext uri="{FF2B5EF4-FFF2-40B4-BE49-F238E27FC236}">
                <a16:creationId xmlns:a16="http://schemas.microsoft.com/office/drawing/2014/main" id="{C219445D-5782-5F16-AC79-883D39E5389B}"/>
              </a:ext>
            </a:extLst>
          </p:cNvPr>
          <p:cNvSpPr/>
          <p:nvPr/>
        </p:nvSpPr>
        <p:spPr>
          <a:xfrm>
            <a:off x="5179847" y="4866466"/>
            <a:ext cx="858818" cy="454789"/>
          </a:xfrm>
          <a:custGeom>
            <a:avLst/>
            <a:gdLst>
              <a:gd name="connsiteX0" fmla="*/ 204953 w 858818"/>
              <a:gd name="connsiteY0" fmla="*/ 91614 h 454789"/>
              <a:gd name="connsiteX1" fmla="*/ 1753 w 858818"/>
              <a:gd name="connsiteY1" fmla="*/ 437054 h 454789"/>
              <a:gd name="connsiteX2" fmla="*/ 113513 w 858818"/>
              <a:gd name="connsiteY2" fmla="*/ 315134 h 454789"/>
              <a:gd name="connsiteX3" fmla="*/ 235433 w 858818"/>
              <a:gd name="connsiteY3" fmla="*/ 447214 h 454789"/>
              <a:gd name="connsiteX4" fmla="*/ 763753 w 858818"/>
              <a:gd name="connsiteY4" fmla="*/ 40814 h 454789"/>
              <a:gd name="connsiteX5" fmla="*/ 540233 w 858818"/>
              <a:gd name="connsiteY5" fmla="*/ 193214 h 454789"/>
              <a:gd name="connsiteX6" fmla="*/ 855193 w 858818"/>
              <a:gd name="connsiteY6" fmla="*/ 174 h 454789"/>
              <a:gd name="connsiteX7" fmla="*/ 286233 w 858818"/>
              <a:gd name="connsiteY7" fmla="*/ 233854 h 454789"/>
              <a:gd name="connsiteX8" fmla="*/ 540233 w 858818"/>
              <a:gd name="connsiteY8" fmla="*/ 61134 h 454789"/>
              <a:gd name="connsiteX9" fmla="*/ 215113 w 858818"/>
              <a:gd name="connsiteY9" fmla="*/ 304974 h 454789"/>
              <a:gd name="connsiteX10" fmla="*/ 204953 w 858818"/>
              <a:gd name="connsiteY10" fmla="*/ 91614 h 45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8818" h="454789">
                <a:moveTo>
                  <a:pt x="204953" y="91614"/>
                </a:moveTo>
                <a:cubicBezTo>
                  <a:pt x="169393" y="113627"/>
                  <a:pt x="16993" y="399801"/>
                  <a:pt x="1753" y="437054"/>
                </a:cubicBezTo>
                <a:cubicBezTo>
                  <a:pt x="-13487" y="474307"/>
                  <a:pt x="74566" y="313441"/>
                  <a:pt x="113513" y="315134"/>
                </a:cubicBezTo>
                <a:cubicBezTo>
                  <a:pt x="152460" y="316827"/>
                  <a:pt x="127060" y="492934"/>
                  <a:pt x="235433" y="447214"/>
                </a:cubicBezTo>
                <a:cubicBezTo>
                  <a:pt x="343806" y="401494"/>
                  <a:pt x="712953" y="83147"/>
                  <a:pt x="763753" y="40814"/>
                </a:cubicBezTo>
                <a:cubicBezTo>
                  <a:pt x="814553" y="-1519"/>
                  <a:pt x="524993" y="199987"/>
                  <a:pt x="540233" y="193214"/>
                </a:cubicBezTo>
                <a:cubicBezTo>
                  <a:pt x="555473" y="186441"/>
                  <a:pt x="897526" y="-6599"/>
                  <a:pt x="855193" y="174"/>
                </a:cubicBezTo>
                <a:cubicBezTo>
                  <a:pt x="812860" y="6947"/>
                  <a:pt x="338726" y="223694"/>
                  <a:pt x="286233" y="233854"/>
                </a:cubicBezTo>
                <a:cubicBezTo>
                  <a:pt x="233740" y="244014"/>
                  <a:pt x="552086" y="49281"/>
                  <a:pt x="540233" y="61134"/>
                </a:cubicBezTo>
                <a:cubicBezTo>
                  <a:pt x="528380" y="72987"/>
                  <a:pt x="269300" y="298201"/>
                  <a:pt x="215113" y="304974"/>
                </a:cubicBezTo>
                <a:cubicBezTo>
                  <a:pt x="160926" y="311747"/>
                  <a:pt x="240513" y="69601"/>
                  <a:pt x="204953" y="91614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 361">
            <a:extLst>
              <a:ext uri="{FF2B5EF4-FFF2-40B4-BE49-F238E27FC236}">
                <a16:creationId xmlns:a16="http://schemas.microsoft.com/office/drawing/2014/main" id="{8436200E-CB28-48D7-C7ED-86FD05D5DC95}"/>
              </a:ext>
            </a:extLst>
          </p:cNvPr>
          <p:cNvSpPr/>
          <p:nvPr/>
        </p:nvSpPr>
        <p:spPr>
          <a:xfrm>
            <a:off x="5125217" y="7153774"/>
            <a:ext cx="915205" cy="518035"/>
          </a:xfrm>
          <a:custGeom>
            <a:avLst/>
            <a:gdLst>
              <a:gd name="connsiteX0" fmla="*/ 1792 w 915205"/>
              <a:gd name="connsiteY0" fmla="*/ 479874 h 518035"/>
              <a:gd name="connsiteX1" fmla="*/ 597744 w 915205"/>
              <a:gd name="connsiteY1" fmla="*/ 20399 h 518035"/>
              <a:gd name="connsiteX2" fmla="*/ 552252 w 915205"/>
              <a:gd name="connsiteY2" fmla="*/ 84089 h 518035"/>
              <a:gd name="connsiteX3" fmla="*/ 670532 w 915205"/>
              <a:gd name="connsiteY3" fmla="*/ 115933 h 518035"/>
              <a:gd name="connsiteX4" fmla="*/ 797911 w 915205"/>
              <a:gd name="connsiteY4" fmla="*/ 197820 h 518035"/>
              <a:gd name="connsiteX5" fmla="*/ 747870 w 915205"/>
              <a:gd name="connsiteY5" fmla="*/ 252411 h 518035"/>
              <a:gd name="connsiteX6" fmla="*/ 902544 w 915205"/>
              <a:gd name="connsiteY6" fmla="*/ 202369 h 518035"/>
              <a:gd name="connsiteX7" fmla="*/ 361183 w 915205"/>
              <a:gd name="connsiteY7" fmla="*/ 452578 h 518035"/>
              <a:gd name="connsiteX8" fmla="*/ 424873 w 915205"/>
              <a:gd name="connsiteY8" fmla="*/ 388889 h 518035"/>
              <a:gd name="connsiteX9" fmla="*/ 147368 w 915205"/>
              <a:gd name="connsiteY9" fmla="*/ 516268 h 518035"/>
              <a:gd name="connsiteX10" fmla="*/ 229255 w 915205"/>
              <a:gd name="connsiteY10" fmla="*/ 461677 h 518035"/>
              <a:gd name="connsiteX11" fmla="*/ 238353 w 915205"/>
              <a:gd name="connsiteY11" fmla="*/ 438930 h 518035"/>
              <a:gd name="connsiteX12" fmla="*/ 406676 w 915205"/>
              <a:gd name="connsiteY12" fmla="*/ 338847 h 518035"/>
              <a:gd name="connsiteX13" fmla="*/ 1792 w 915205"/>
              <a:gd name="connsiteY13" fmla="*/ 479874 h 51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5205" h="518035">
                <a:moveTo>
                  <a:pt x="1792" y="479874"/>
                </a:moveTo>
                <a:cubicBezTo>
                  <a:pt x="33637" y="426799"/>
                  <a:pt x="506001" y="86363"/>
                  <a:pt x="597744" y="20399"/>
                </a:cubicBezTo>
                <a:cubicBezTo>
                  <a:pt x="689487" y="-45565"/>
                  <a:pt x="540121" y="68167"/>
                  <a:pt x="552252" y="84089"/>
                </a:cubicBezTo>
                <a:cubicBezTo>
                  <a:pt x="564383" y="100011"/>
                  <a:pt x="629589" y="96978"/>
                  <a:pt x="670532" y="115933"/>
                </a:cubicBezTo>
                <a:cubicBezTo>
                  <a:pt x="711475" y="134888"/>
                  <a:pt x="785021" y="175074"/>
                  <a:pt x="797911" y="197820"/>
                </a:cubicBezTo>
                <a:cubicBezTo>
                  <a:pt x="810801" y="220566"/>
                  <a:pt x="730431" y="251653"/>
                  <a:pt x="747870" y="252411"/>
                </a:cubicBezTo>
                <a:cubicBezTo>
                  <a:pt x="765309" y="253169"/>
                  <a:pt x="966992" y="169008"/>
                  <a:pt x="902544" y="202369"/>
                </a:cubicBezTo>
                <a:cubicBezTo>
                  <a:pt x="838096" y="235730"/>
                  <a:pt x="440795" y="421491"/>
                  <a:pt x="361183" y="452578"/>
                </a:cubicBezTo>
                <a:cubicBezTo>
                  <a:pt x="281571" y="483665"/>
                  <a:pt x="460509" y="378274"/>
                  <a:pt x="424873" y="388889"/>
                </a:cubicBezTo>
                <a:cubicBezTo>
                  <a:pt x="389237" y="399504"/>
                  <a:pt x="179971" y="504137"/>
                  <a:pt x="147368" y="516268"/>
                </a:cubicBezTo>
                <a:cubicBezTo>
                  <a:pt x="114765" y="528399"/>
                  <a:pt x="214091" y="474567"/>
                  <a:pt x="229255" y="461677"/>
                </a:cubicBezTo>
                <a:cubicBezTo>
                  <a:pt x="244419" y="448787"/>
                  <a:pt x="208783" y="459402"/>
                  <a:pt x="238353" y="438930"/>
                </a:cubicBezTo>
                <a:cubicBezTo>
                  <a:pt x="267923" y="418458"/>
                  <a:pt x="440795" y="333540"/>
                  <a:pt x="406676" y="338847"/>
                </a:cubicBezTo>
                <a:cubicBezTo>
                  <a:pt x="372557" y="344154"/>
                  <a:pt x="-30053" y="532949"/>
                  <a:pt x="1792" y="479874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 362">
            <a:extLst>
              <a:ext uri="{FF2B5EF4-FFF2-40B4-BE49-F238E27FC236}">
                <a16:creationId xmlns:a16="http://schemas.microsoft.com/office/drawing/2014/main" id="{5C350C32-DD43-75A0-FBB7-493D0EA6D0EF}"/>
              </a:ext>
            </a:extLst>
          </p:cNvPr>
          <p:cNvSpPr/>
          <p:nvPr/>
        </p:nvSpPr>
        <p:spPr>
          <a:xfrm>
            <a:off x="5589895" y="7065160"/>
            <a:ext cx="769929" cy="429228"/>
          </a:xfrm>
          <a:custGeom>
            <a:avLst/>
            <a:gdLst>
              <a:gd name="connsiteX0" fmla="*/ 61605 w 769929"/>
              <a:gd name="connsiteY0" fmla="*/ 284965 h 429228"/>
              <a:gd name="connsiteX1" fmla="*/ 433080 w 769929"/>
              <a:gd name="connsiteY1" fmla="*/ 8740 h 429228"/>
              <a:gd name="connsiteX2" fmla="*/ 379105 w 769929"/>
              <a:gd name="connsiteY2" fmla="*/ 65890 h 429228"/>
              <a:gd name="connsiteX3" fmla="*/ 683905 w 769929"/>
              <a:gd name="connsiteY3" fmla="*/ 34140 h 429228"/>
              <a:gd name="connsiteX4" fmla="*/ 642630 w 769929"/>
              <a:gd name="connsiteY4" fmla="*/ 59540 h 429228"/>
              <a:gd name="connsiteX5" fmla="*/ 728355 w 769929"/>
              <a:gd name="connsiteY5" fmla="*/ 81765 h 429228"/>
              <a:gd name="connsiteX6" fmla="*/ 601355 w 769929"/>
              <a:gd name="connsiteY6" fmla="*/ 177015 h 429228"/>
              <a:gd name="connsiteX7" fmla="*/ 760105 w 769929"/>
              <a:gd name="connsiteY7" fmla="*/ 173840 h 429228"/>
              <a:gd name="connsiteX8" fmla="*/ 258455 w 769929"/>
              <a:gd name="connsiteY8" fmla="*/ 421490 h 429228"/>
              <a:gd name="connsiteX9" fmla="*/ 398155 w 769929"/>
              <a:gd name="connsiteY9" fmla="*/ 370690 h 429228"/>
              <a:gd name="connsiteX10" fmla="*/ 4455 w 769929"/>
              <a:gd name="connsiteY10" fmla="*/ 411965 h 429228"/>
              <a:gd name="connsiteX11" fmla="*/ 182255 w 769929"/>
              <a:gd name="connsiteY11" fmla="*/ 345290 h 429228"/>
              <a:gd name="connsiteX12" fmla="*/ 128280 w 769929"/>
              <a:gd name="connsiteY12" fmla="*/ 319890 h 429228"/>
              <a:gd name="connsiteX13" fmla="*/ 198130 w 769929"/>
              <a:gd name="connsiteY13" fmla="*/ 316715 h 429228"/>
              <a:gd name="connsiteX14" fmla="*/ 61605 w 769929"/>
              <a:gd name="connsiteY14" fmla="*/ 284965 h 42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9929" h="429228">
                <a:moveTo>
                  <a:pt x="61605" y="284965"/>
                </a:moveTo>
                <a:cubicBezTo>
                  <a:pt x="100763" y="233636"/>
                  <a:pt x="380163" y="45252"/>
                  <a:pt x="433080" y="8740"/>
                </a:cubicBezTo>
                <a:cubicBezTo>
                  <a:pt x="485997" y="-27773"/>
                  <a:pt x="337301" y="61657"/>
                  <a:pt x="379105" y="65890"/>
                </a:cubicBezTo>
                <a:cubicBezTo>
                  <a:pt x="420909" y="70123"/>
                  <a:pt x="639984" y="35198"/>
                  <a:pt x="683905" y="34140"/>
                </a:cubicBezTo>
                <a:cubicBezTo>
                  <a:pt x="727826" y="33082"/>
                  <a:pt x="635222" y="51602"/>
                  <a:pt x="642630" y="59540"/>
                </a:cubicBezTo>
                <a:cubicBezTo>
                  <a:pt x="650038" y="67477"/>
                  <a:pt x="735234" y="62186"/>
                  <a:pt x="728355" y="81765"/>
                </a:cubicBezTo>
                <a:cubicBezTo>
                  <a:pt x="721476" y="101344"/>
                  <a:pt x="596063" y="161669"/>
                  <a:pt x="601355" y="177015"/>
                </a:cubicBezTo>
                <a:cubicBezTo>
                  <a:pt x="606647" y="192361"/>
                  <a:pt x="817255" y="133094"/>
                  <a:pt x="760105" y="173840"/>
                </a:cubicBezTo>
                <a:cubicBezTo>
                  <a:pt x="702955" y="214586"/>
                  <a:pt x="318780" y="388682"/>
                  <a:pt x="258455" y="421490"/>
                </a:cubicBezTo>
                <a:cubicBezTo>
                  <a:pt x="198130" y="454298"/>
                  <a:pt x="440488" y="372278"/>
                  <a:pt x="398155" y="370690"/>
                </a:cubicBezTo>
                <a:cubicBezTo>
                  <a:pt x="355822" y="369103"/>
                  <a:pt x="40438" y="416198"/>
                  <a:pt x="4455" y="411965"/>
                </a:cubicBezTo>
                <a:cubicBezTo>
                  <a:pt x="-31528" y="407732"/>
                  <a:pt x="161618" y="360636"/>
                  <a:pt x="182255" y="345290"/>
                </a:cubicBezTo>
                <a:cubicBezTo>
                  <a:pt x="202892" y="329944"/>
                  <a:pt x="125634" y="324652"/>
                  <a:pt x="128280" y="319890"/>
                </a:cubicBezTo>
                <a:cubicBezTo>
                  <a:pt x="130926" y="315128"/>
                  <a:pt x="204480" y="322007"/>
                  <a:pt x="198130" y="316715"/>
                </a:cubicBezTo>
                <a:cubicBezTo>
                  <a:pt x="191780" y="311423"/>
                  <a:pt x="22447" y="336294"/>
                  <a:pt x="61605" y="284965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 363">
            <a:extLst>
              <a:ext uri="{FF2B5EF4-FFF2-40B4-BE49-F238E27FC236}">
                <a16:creationId xmlns:a16="http://schemas.microsoft.com/office/drawing/2014/main" id="{2D395F16-1251-AE5C-7992-6111299982C0}"/>
              </a:ext>
            </a:extLst>
          </p:cNvPr>
          <p:cNvSpPr/>
          <p:nvPr/>
        </p:nvSpPr>
        <p:spPr>
          <a:xfrm>
            <a:off x="5155333" y="7251665"/>
            <a:ext cx="985305" cy="515738"/>
          </a:xfrm>
          <a:custGeom>
            <a:avLst/>
            <a:gdLst>
              <a:gd name="connsiteX0" fmla="*/ 54842 w 985305"/>
              <a:gd name="connsiteY0" fmla="*/ 333410 h 515738"/>
              <a:gd name="connsiteX1" fmla="*/ 785092 w 985305"/>
              <a:gd name="connsiteY1" fmla="*/ 130210 h 515738"/>
              <a:gd name="connsiteX2" fmla="*/ 724767 w 985305"/>
              <a:gd name="connsiteY2" fmla="*/ 155610 h 515738"/>
              <a:gd name="connsiteX3" fmla="*/ 953367 w 985305"/>
              <a:gd name="connsiteY3" fmla="*/ 35 h 515738"/>
              <a:gd name="connsiteX4" fmla="*/ 766042 w 985305"/>
              <a:gd name="connsiteY4" fmla="*/ 142910 h 515738"/>
              <a:gd name="connsiteX5" fmla="*/ 867642 w 985305"/>
              <a:gd name="connsiteY5" fmla="*/ 308010 h 515738"/>
              <a:gd name="connsiteX6" fmla="*/ 985117 w 985305"/>
              <a:gd name="connsiteY6" fmla="*/ 400085 h 515738"/>
              <a:gd name="connsiteX7" fmla="*/ 893042 w 985305"/>
              <a:gd name="connsiteY7" fmla="*/ 352460 h 515738"/>
              <a:gd name="connsiteX8" fmla="*/ 816842 w 985305"/>
              <a:gd name="connsiteY8" fmla="*/ 431835 h 515738"/>
              <a:gd name="connsiteX9" fmla="*/ 502517 w 985305"/>
              <a:gd name="connsiteY9" fmla="*/ 466760 h 515738"/>
              <a:gd name="connsiteX10" fmla="*/ 689842 w 985305"/>
              <a:gd name="connsiteY10" fmla="*/ 514385 h 515738"/>
              <a:gd name="connsiteX11" fmla="*/ 223117 w 985305"/>
              <a:gd name="connsiteY11" fmla="*/ 409610 h 515738"/>
              <a:gd name="connsiteX12" fmla="*/ 531092 w 985305"/>
              <a:gd name="connsiteY12" fmla="*/ 409610 h 515738"/>
              <a:gd name="connsiteX13" fmla="*/ 867 w 985305"/>
              <a:gd name="connsiteY13" fmla="*/ 374685 h 515738"/>
              <a:gd name="connsiteX14" fmla="*/ 680317 w 985305"/>
              <a:gd name="connsiteY14" fmla="*/ 368335 h 515738"/>
              <a:gd name="connsiteX15" fmla="*/ 54842 w 985305"/>
              <a:gd name="connsiteY15" fmla="*/ 333410 h 51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85305" h="515738">
                <a:moveTo>
                  <a:pt x="54842" y="333410"/>
                </a:moveTo>
                <a:cubicBezTo>
                  <a:pt x="72305" y="293722"/>
                  <a:pt x="673438" y="159843"/>
                  <a:pt x="785092" y="130210"/>
                </a:cubicBezTo>
                <a:cubicBezTo>
                  <a:pt x="896746" y="100577"/>
                  <a:pt x="696721" y="177306"/>
                  <a:pt x="724767" y="155610"/>
                </a:cubicBezTo>
                <a:cubicBezTo>
                  <a:pt x="752813" y="133914"/>
                  <a:pt x="946488" y="2152"/>
                  <a:pt x="953367" y="35"/>
                </a:cubicBezTo>
                <a:cubicBezTo>
                  <a:pt x="960246" y="-2082"/>
                  <a:pt x="780330" y="91581"/>
                  <a:pt x="766042" y="142910"/>
                </a:cubicBezTo>
                <a:cubicBezTo>
                  <a:pt x="751754" y="194239"/>
                  <a:pt x="831130" y="265147"/>
                  <a:pt x="867642" y="308010"/>
                </a:cubicBezTo>
                <a:cubicBezTo>
                  <a:pt x="904155" y="350873"/>
                  <a:pt x="980884" y="392677"/>
                  <a:pt x="985117" y="400085"/>
                </a:cubicBezTo>
                <a:cubicBezTo>
                  <a:pt x="989350" y="407493"/>
                  <a:pt x="921088" y="347168"/>
                  <a:pt x="893042" y="352460"/>
                </a:cubicBezTo>
                <a:cubicBezTo>
                  <a:pt x="864996" y="357752"/>
                  <a:pt x="881930" y="412785"/>
                  <a:pt x="816842" y="431835"/>
                </a:cubicBezTo>
                <a:cubicBezTo>
                  <a:pt x="751754" y="450885"/>
                  <a:pt x="523684" y="453002"/>
                  <a:pt x="502517" y="466760"/>
                </a:cubicBezTo>
                <a:cubicBezTo>
                  <a:pt x="481350" y="480518"/>
                  <a:pt x="736409" y="523910"/>
                  <a:pt x="689842" y="514385"/>
                </a:cubicBezTo>
                <a:cubicBezTo>
                  <a:pt x="643275" y="504860"/>
                  <a:pt x="249575" y="427073"/>
                  <a:pt x="223117" y="409610"/>
                </a:cubicBezTo>
                <a:cubicBezTo>
                  <a:pt x="196659" y="392147"/>
                  <a:pt x="568134" y="415431"/>
                  <a:pt x="531092" y="409610"/>
                </a:cubicBezTo>
                <a:cubicBezTo>
                  <a:pt x="494050" y="403789"/>
                  <a:pt x="-24004" y="381564"/>
                  <a:pt x="867" y="374685"/>
                </a:cubicBezTo>
                <a:cubicBezTo>
                  <a:pt x="25738" y="367806"/>
                  <a:pt x="665500" y="374156"/>
                  <a:pt x="680317" y="368335"/>
                </a:cubicBezTo>
                <a:cubicBezTo>
                  <a:pt x="695134" y="362514"/>
                  <a:pt x="37379" y="373098"/>
                  <a:pt x="54842" y="333410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 364">
            <a:extLst>
              <a:ext uri="{FF2B5EF4-FFF2-40B4-BE49-F238E27FC236}">
                <a16:creationId xmlns:a16="http://schemas.microsoft.com/office/drawing/2014/main" id="{C824F163-7A31-6850-AFF9-4116870CE90B}"/>
              </a:ext>
            </a:extLst>
          </p:cNvPr>
          <p:cNvSpPr/>
          <p:nvPr/>
        </p:nvSpPr>
        <p:spPr>
          <a:xfrm>
            <a:off x="5729614" y="7163581"/>
            <a:ext cx="573974" cy="460637"/>
          </a:xfrm>
          <a:custGeom>
            <a:avLst/>
            <a:gdLst>
              <a:gd name="connsiteX0" fmla="*/ 23486 w 573974"/>
              <a:gd name="connsiteY0" fmla="*/ 338944 h 460637"/>
              <a:gd name="connsiteX1" fmla="*/ 528311 w 573974"/>
              <a:gd name="connsiteY1" fmla="*/ 5569 h 460637"/>
              <a:gd name="connsiteX2" fmla="*/ 436236 w 573974"/>
              <a:gd name="connsiteY2" fmla="*/ 126219 h 460637"/>
              <a:gd name="connsiteX3" fmla="*/ 572761 w 573974"/>
              <a:gd name="connsiteY3" fmla="*/ 72244 h 460637"/>
              <a:gd name="connsiteX4" fmla="*/ 340986 w 573974"/>
              <a:gd name="connsiteY4" fmla="*/ 373869 h 460637"/>
              <a:gd name="connsiteX5" fmla="*/ 477511 w 573974"/>
              <a:gd name="connsiteY5" fmla="*/ 224644 h 460637"/>
              <a:gd name="connsiteX6" fmla="*/ 261611 w 573974"/>
              <a:gd name="connsiteY6" fmla="*/ 456419 h 460637"/>
              <a:gd name="connsiteX7" fmla="*/ 350511 w 573974"/>
              <a:gd name="connsiteY7" fmla="*/ 373869 h 460637"/>
              <a:gd name="connsiteX8" fmla="*/ 109211 w 573974"/>
              <a:gd name="connsiteY8" fmla="*/ 367519 h 460637"/>
              <a:gd name="connsiteX9" fmla="*/ 23486 w 573974"/>
              <a:gd name="connsiteY9" fmla="*/ 338944 h 46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974" h="460637">
                <a:moveTo>
                  <a:pt x="23486" y="338944"/>
                </a:moveTo>
                <a:cubicBezTo>
                  <a:pt x="93336" y="278619"/>
                  <a:pt x="459519" y="41023"/>
                  <a:pt x="528311" y="5569"/>
                </a:cubicBezTo>
                <a:cubicBezTo>
                  <a:pt x="597103" y="-29885"/>
                  <a:pt x="428828" y="115106"/>
                  <a:pt x="436236" y="126219"/>
                </a:cubicBezTo>
                <a:cubicBezTo>
                  <a:pt x="443644" y="137331"/>
                  <a:pt x="588636" y="30969"/>
                  <a:pt x="572761" y="72244"/>
                </a:cubicBezTo>
                <a:cubicBezTo>
                  <a:pt x="556886" y="113519"/>
                  <a:pt x="356861" y="348469"/>
                  <a:pt x="340986" y="373869"/>
                </a:cubicBezTo>
                <a:cubicBezTo>
                  <a:pt x="325111" y="399269"/>
                  <a:pt x="490740" y="210886"/>
                  <a:pt x="477511" y="224644"/>
                </a:cubicBezTo>
                <a:cubicBezTo>
                  <a:pt x="464282" y="238402"/>
                  <a:pt x="282778" y="431548"/>
                  <a:pt x="261611" y="456419"/>
                </a:cubicBezTo>
                <a:cubicBezTo>
                  <a:pt x="240444" y="481290"/>
                  <a:pt x="375911" y="388686"/>
                  <a:pt x="350511" y="373869"/>
                </a:cubicBezTo>
                <a:cubicBezTo>
                  <a:pt x="325111" y="359052"/>
                  <a:pt x="161598" y="368048"/>
                  <a:pt x="109211" y="367519"/>
                </a:cubicBezTo>
                <a:cubicBezTo>
                  <a:pt x="56824" y="366990"/>
                  <a:pt x="-46364" y="399269"/>
                  <a:pt x="23486" y="338944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円/楕円 365">
            <a:extLst>
              <a:ext uri="{FF2B5EF4-FFF2-40B4-BE49-F238E27FC236}">
                <a16:creationId xmlns:a16="http://schemas.microsoft.com/office/drawing/2014/main" id="{D1EF73C7-41A6-781F-0F13-B77941EE32FE}"/>
              </a:ext>
            </a:extLst>
          </p:cNvPr>
          <p:cNvSpPr/>
          <p:nvPr/>
        </p:nvSpPr>
        <p:spPr>
          <a:xfrm>
            <a:off x="4202207" y="6695581"/>
            <a:ext cx="654539" cy="654539"/>
          </a:xfrm>
          <a:prstGeom prst="ellipse">
            <a:avLst/>
          </a:pr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円/楕円 366">
            <a:extLst>
              <a:ext uri="{FF2B5EF4-FFF2-40B4-BE49-F238E27FC236}">
                <a16:creationId xmlns:a16="http://schemas.microsoft.com/office/drawing/2014/main" id="{EF797448-C53E-2D08-B3C0-CD3ECDA95601}"/>
              </a:ext>
            </a:extLst>
          </p:cNvPr>
          <p:cNvSpPr/>
          <p:nvPr/>
        </p:nvSpPr>
        <p:spPr>
          <a:xfrm>
            <a:off x="5988694" y="6173645"/>
            <a:ext cx="501284" cy="501284"/>
          </a:xfrm>
          <a:prstGeom prst="ellipse">
            <a:avLst/>
          </a:pr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 367">
            <a:extLst>
              <a:ext uri="{FF2B5EF4-FFF2-40B4-BE49-F238E27FC236}">
                <a16:creationId xmlns:a16="http://schemas.microsoft.com/office/drawing/2014/main" id="{50692A62-ED0C-769C-B546-36E48F9DCD7E}"/>
              </a:ext>
            </a:extLst>
          </p:cNvPr>
          <p:cNvSpPr/>
          <p:nvPr/>
        </p:nvSpPr>
        <p:spPr>
          <a:xfrm>
            <a:off x="6235688" y="6072317"/>
            <a:ext cx="1102945" cy="1660763"/>
          </a:xfrm>
          <a:custGeom>
            <a:avLst/>
            <a:gdLst>
              <a:gd name="connsiteX0" fmla="*/ 474495 w 1102945"/>
              <a:gd name="connsiteY0" fmla="*/ 25975 h 1660763"/>
              <a:gd name="connsiteX1" fmla="*/ 213238 w 1102945"/>
              <a:gd name="connsiteY1" fmla="*/ 1222257 h 1660763"/>
              <a:gd name="connsiteX2" fmla="*/ 254489 w 1102945"/>
              <a:gd name="connsiteY2" fmla="*/ 1064128 h 1660763"/>
              <a:gd name="connsiteX3" fmla="*/ 107 w 1102945"/>
              <a:gd name="connsiteY3" fmla="*/ 1655394 h 1660763"/>
              <a:gd name="connsiteX4" fmla="*/ 288865 w 1102945"/>
              <a:gd name="connsiteY4" fmla="*/ 1291009 h 1660763"/>
              <a:gd name="connsiteX5" fmla="*/ 1072637 w 1102945"/>
              <a:gd name="connsiteY5" fmla="*/ 239106 h 1660763"/>
              <a:gd name="connsiteX6" fmla="*/ 942008 w 1102945"/>
              <a:gd name="connsiteY6" fmla="*/ 445361 h 1660763"/>
              <a:gd name="connsiteX7" fmla="*/ 942008 w 1102945"/>
              <a:gd name="connsiteY7" fmla="*/ 300982 h 1660763"/>
              <a:gd name="connsiteX8" fmla="*/ 804504 w 1102945"/>
              <a:gd name="connsiteY8" fmla="*/ 87851 h 1660763"/>
              <a:gd name="connsiteX9" fmla="*/ 749503 w 1102945"/>
              <a:gd name="connsiteY9" fmla="*/ 314733 h 1660763"/>
              <a:gd name="connsiteX10" fmla="*/ 680751 w 1102945"/>
              <a:gd name="connsiteY10" fmla="*/ 672242 h 1660763"/>
              <a:gd name="connsiteX11" fmla="*/ 440120 w 1102945"/>
              <a:gd name="connsiteY11" fmla="*/ 905999 h 1660763"/>
              <a:gd name="connsiteX12" fmla="*/ 426369 w 1102945"/>
              <a:gd name="connsiteY12" fmla="*/ 514113 h 1660763"/>
              <a:gd name="connsiteX13" fmla="*/ 570748 w 1102945"/>
              <a:gd name="connsiteY13" fmla="*/ 307857 h 1660763"/>
              <a:gd name="connsiteX14" fmla="*/ 481371 w 1102945"/>
              <a:gd name="connsiteY14" fmla="*/ 390360 h 1660763"/>
              <a:gd name="connsiteX15" fmla="*/ 474495 w 1102945"/>
              <a:gd name="connsiteY15" fmla="*/ 25975 h 166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02945" h="1660763">
                <a:moveTo>
                  <a:pt x="474495" y="25975"/>
                </a:moveTo>
                <a:cubicBezTo>
                  <a:pt x="429806" y="164624"/>
                  <a:pt x="249906" y="1049232"/>
                  <a:pt x="213238" y="1222257"/>
                </a:cubicBezTo>
                <a:cubicBezTo>
                  <a:pt x="176570" y="1395283"/>
                  <a:pt x="290011" y="991939"/>
                  <a:pt x="254489" y="1064128"/>
                </a:cubicBezTo>
                <a:cubicBezTo>
                  <a:pt x="218967" y="1136317"/>
                  <a:pt x="-5622" y="1617581"/>
                  <a:pt x="107" y="1655394"/>
                </a:cubicBezTo>
                <a:cubicBezTo>
                  <a:pt x="5836" y="1693208"/>
                  <a:pt x="110110" y="1527057"/>
                  <a:pt x="288865" y="1291009"/>
                </a:cubicBezTo>
                <a:cubicBezTo>
                  <a:pt x="467620" y="1054961"/>
                  <a:pt x="963780" y="380047"/>
                  <a:pt x="1072637" y="239106"/>
                </a:cubicBezTo>
                <a:cubicBezTo>
                  <a:pt x="1181494" y="98165"/>
                  <a:pt x="963780" y="435048"/>
                  <a:pt x="942008" y="445361"/>
                </a:cubicBezTo>
                <a:cubicBezTo>
                  <a:pt x="920237" y="455674"/>
                  <a:pt x="964925" y="360567"/>
                  <a:pt x="942008" y="300982"/>
                </a:cubicBezTo>
                <a:cubicBezTo>
                  <a:pt x="919091" y="241397"/>
                  <a:pt x="836588" y="85559"/>
                  <a:pt x="804504" y="87851"/>
                </a:cubicBezTo>
                <a:cubicBezTo>
                  <a:pt x="772420" y="90143"/>
                  <a:pt x="770129" y="217335"/>
                  <a:pt x="749503" y="314733"/>
                </a:cubicBezTo>
                <a:cubicBezTo>
                  <a:pt x="728878" y="412132"/>
                  <a:pt x="732315" y="573698"/>
                  <a:pt x="680751" y="672242"/>
                </a:cubicBezTo>
                <a:cubicBezTo>
                  <a:pt x="629187" y="770786"/>
                  <a:pt x="482517" y="932354"/>
                  <a:pt x="440120" y="905999"/>
                </a:cubicBezTo>
                <a:cubicBezTo>
                  <a:pt x="397723" y="879644"/>
                  <a:pt x="404598" y="613803"/>
                  <a:pt x="426369" y="514113"/>
                </a:cubicBezTo>
                <a:cubicBezTo>
                  <a:pt x="448140" y="414423"/>
                  <a:pt x="561581" y="328483"/>
                  <a:pt x="570748" y="307857"/>
                </a:cubicBezTo>
                <a:cubicBezTo>
                  <a:pt x="579915" y="287232"/>
                  <a:pt x="499705" y="433903"/>
                  <a:pt x="481371" y="390360"/>
                </a:cubicBezTo>
                <a:cubicBezTo>
                  <a:pt x="463037" y="346817"/>
                  <a:pt x="519184" y="-112674"/>
                  <a:pt x="474495" y="25975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 368">
            <a:extLst>
              <a:ext uri="{FF2B5EF4-FFF2-40B4-BE49-F238E27FC236}">
                <a16:creationId xmlns:a16="http://schemas.microsoft.com/office/drawing/2014/main" id="{7B9D1736-514A-9E5E-147E-6D2AA43B9DA5}"/>
              </a:ext>
            </a:extLst>
          </p:cNvPr>
          <p:cNvSpPr/>
          <p:nvPr/>
        </p:nvSpPr>
        <p:spPr>
          <a:xfrm>
            <a:off x="5996966" y="6200882"/>
            <a:ext cx="1373633" cy="2896486"/>
          </a:xfrm>
          <a:custGeom>
            <a:avLst/>
            <a:gdLst>
              <a:gd name="connsiteX0" fmla="*/ 850721 w 1373633"/>
              <a:gd name="connsiteY0" fmla="*/ 248044 h 2896486"/>
              <a:gd name="connsiteX1" fmla="*/ 1091353 w 1373633"/>
              <a:gd name="connsiteY1" fmla="*/ 117416 h 2896486"/>
              <a:gd name="connsiteX2" fmla="*/ 1098228 w 1373633"/>
              <a:gd name="connsiteY2" fmla="*/ 538 h 2896486"/>
              <a:gd name="connsiteX3" fmla="*/ 1373236 w 1373633"/>
              <a:gd name="connsiteY3" fmla="*/ 165542 h 2896486"/>
              <a:gd name="connsiteX4" fmla="*/ 1029476 w 1373633"/>
              <a:gd name="connsiteY4" fmla="*/ 495551 h 2896486"/>
              <a:gd name="connsiteX5" fmla="*/ 486336 w 1373633"/>
              <a:gd name="connsiteY5" fmla="*/ 1162444 h 2896486"/>
              <a:gd name="connsiteX6" fmla="*/ 733843 w 1373633"/>
              <a:gd name="connsiteY6" fmla="*/ 1011190 h 2896486"/>
              <a:gd name="connsiteX7" fmla="*/ 493211 w 1373633"/>
              <a:gd name="connsiteY7" fmla="*/ 1444327 h 2896486"/>
              <a:gd name="connsiteX8" fmla="*/ 500087 w 1373633"/>
              <a:gd name="connsiteY8" fmla="*/ 1994342 h 2896486"/>
              <a:gd name="connsiteX9" fmla="*/ 472586 w 1373633"/>
              <a:gd name="connsiteY9" fmla="*/ 2503106 h 2896486"/>
              <a:gd name="connsiteX10" fmla="*/ 486336 w 1373633"/>
              <a:gd name="connsiteY10" fmla="*/ 2097470 h 2896486"/>
              <a:gd name="connsiteX11" fmla="*/ 5073 w 1373633"/>
              <a:gd name="connsiteY11" fmla="*/ 2894992 h 2896486"/>
              <a:gd name="connsiteX12" fmla="*/ 238829 w 1373633"/>
              <a:gd name="connsiteY12" fmla="*/ 2276225 h 2896486"/>
              <a:gd name="connsiteX13" fmla="*/ 321332 w 1373633"/>
              <a:gd name="connsiteY13" fmla="*/ 1540580 h 2896486"/>
              <a:gd name="connsiteX14" fmla="*/ 348832 w 1373633"/>
              <a:gd name="connsiteY14" fmla="*/ 1162444 h 2896486"/>
              <a:gd name="connsiteX15" fmla="*/ 335082 w 1373633"/>
              <a:gd name="connsiteY15" fmla="*/ 1258697 h 2896486"/>
              <a:gd name="connsiteX16" fmla="*/ 637590 w 1373633"/>
              <a:gd name="connsiteY16" fmla="*/ 591804 h 2896486"/>
              <a:gd name="connsiteX17" fmla="*/ 561963 w 1373633"/>
              <a:gd name="connsiteY17" fmla="*/ 103665 h 2896486"/>
              <a:gd name="connsiteX18" fmla="*/ 623840 w 1373633"/>
              <a:gd name="connsiteY18" fmla="*/ 289295 h 2896486"/>
              <a:gd name="connsiteX19" fmla="*/ 836971 w 1373633"/>
              <a:gd name="connsiteY19" fmla="*/ 701807 h 2896486"/>
              <a:gd name="connsiteX20" fmla="*/ 919473 w 1373633"/>
              <a:gd name="connsiteY20" fmla="*/ 523052 h 2896486"/>
              <a:gd name="connsiteX21" fmla="*/ 891972 w 1373633"/>
              <a:gd name="connsiteY21" fmla="*/ 323671 h 2896486"/>
              <a:gd name="connsiteX22" fmla="*/ 1015726 w 1373633"/>
              <a:gd name="connsiteY22" fmla="*/ 275545 h 2896486"/>
              <a:gd name="connsiteX23" fmla="*/ 1139479 w 1373633"/>
              <a:gd name="connsiteY23" fmla="*/ 199918 h 2896486"/>
              <a:gd name="connsiteX24" fmla="*/ 1132604 w 1373633"/>
              <a:gd name="connsiteY24" fmla="*/ 193043 h 2896486"/>
              <a:gd name="connsiteX25" fmla="*/ 850721 w 1373633"/>
              <a:gd name="connsiteY25" fmla="*/ 248044 h 289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73633" h="2896486">
                <a:moveTo>
                  <a:pt x="850721" y="248044"/>
                </a:moveTo>
                <a:cubicBezTo>
                  <a:pt x="843846" y="235440"/>
                  <a:pt x="1050102" y="158667"/>
                  <a:pt x="1091353" y="117416"/>
                </a:cubicBezTo>
                <a:cubicBezTo>
                  <a:pt x="1132604" y="76165"/>
                  <a:pt x="1051248" y="-7483"/>
                  <a:pt x="1098228" y="538"/>
                </a:cubicBezTo>
                <a:cubicBezTo>
                  <a:pt x="1145208" y="8559"/>
                  <a:pt x="1384695" y="83040"/>
                  <a:pt x="1373236" y="165542"/>
                </a:cubicBezTo>
                <a:cubicBezTo>
                  <a:pt x="1361777" y="248044"/>
                  <a:pt x="1177293" y="329401"/>
                  <a:pt x="1029476" y="495551"/>
                </a:cubicBezTo>
                <a:cubicBezTo>
                  <a:pt x="881659" y="661701"/>
                  <a:pt x="535608" y="1076504"/>
                  <a:pt x="486336" y="1162444"/>
                </a:cubicBezTo>
                <a:cubicBezTo>
                  <a:pt x="437064" y="1248384"/>
                  <a:pt x="732697" y="964210"/>
                  <a:pt x="733843" y="1011190"/>
                </a:cubicBezTo>
                <a:cubicBezTo>
                  <a:pt x="734989" y="1058171"/>
                  <a:pt x="532170" y="1280468"/>
                  <a:pt x="493211" y="1444327"/>
                </a:cubicBezTo>
                <a:cubicBezTo>
                  <a:pt x="454252" y="1608186"/>
                  <a:pt x="503524" y="1817879"/>
                  <a:pt x="500087" y="1994342"/>
                </a:cubicBezTo>
                <a:cubicBezTo>
                  <a:pt x="496650" y="2170805"/>
                  <a:pt x="474878" y="2485918"/>
                  <a:pt x="472586" y="2503106"/>
                </a:cubicBezTo>
                <a:cubicBezTo>
                  <a:pt x="470294" y="2520294"/>
                  <a:pt x="564255" y="2032156"/>
                  <a:pt x="486336" y="2097470"/>
                </a:cubicBezTo>
                <a:cubicBezTo>
                  <a:pt x="408417" y="2162784"/>
                  <a:pt x="46324" y="2865199"/>
                  <a:pt x="5073" y="2894992"/>
                </a:cubicBezTo>
                <a:cubicBezTo>
                  <a:pt x="-36178" y="2924785"/>
                  <a:pt x="186119" y="2501960"/>
                  <a:pt x="238829" y="2276225"/>
                </a:cubicBezTo>
                <a:cubicBezTo>
                  <a:pt x="291539" y="2050490"/>
                  <a:pt x="302998" y="1726210"/>
                  <a:pt x="321332" y="1540580"/>
                </a:cubicBezTo>
                <a:cubicBezTo>
                  <a:pt x="339666" y="1354950"/>
                  <a:pt x="346540" y="1209424"/>
                  <a:pt x="348832" y="1162444"/>
                </a:cubicBezTo>
                <a:cubicBezTo>
                  <a:pt x="351124" y="1115464"/>
                  <a:pt x="286956" y="1353804"/>
                  <a:pt x="335082" y="1258697"/>
                </a:cubicBezTo>
                <a:cubicBezTo>
                  <a:pt x="383208" y="1163590"/>
                  <a:pt x="599777" y="784309"/>
                  <a:pt x="637590" y="591804"/>
                </a:cubicBezTo>
                <a:cubicBezTo>
                  <a:pt x="675403" y="399299"/>
                  <a:pt x="564255" y="154083"/>
                  <a:pt x="561963" y="103665"/>
                </a:cubicBezTo>
                <a:cubicBezTo>
                  <a:pt x="559671" y="53247"/>
                  <a:pt x="578005" y="189605"/>
                  <a:pt x="623840" y="289295"/>
                </a:cubicBezTo>
                <a:cubicBezTo>
                  <a:pt x="669675" y="388985"/>
                  <a:pt x="787699" y="662848"/>
                  <a:pt x="836971" y="701807"/>
                </a:cubicBezTo>
                <a:cubicBezTo>
                  <a:pt x="886243" y="740766"/>
                  <a:pt x="910306" y="586075"/>
                  <a:pt x="919473" y="523052"/>
                </a:cubicBezTo>
                <a:cubicBezTo>
                  <a:pt x="928640" y="460029"/>
                  <a:pt x="875930" y="364922"/>
                  <a:pt x="891972" y="323671"/>
                </a:cubicBezTo>
                <a:cubicBezTo>
                  <a:pt x="908014" y="282420"/>
                  <a:pt x="974475" y="296170"/>
                  <a:pt x="1015726" y="275545"/>
                </a:cubicBezTo>
                <a:cubicBezTo>
                  <a:pt x="1056977" y="254920"/>
                  <a:pt x="1119999" y="213668"/>
                  <a:pt x="1139479" y="199918"/>
                </a:cubicBezTo>
                <a:cubicBezTo>
                  <a:pt x="1158959" y="186168"/>
                  <a:pt x="1179584" y="186168"/>
                  <a:pt x="1132604" y="193043"/>
                </a:cubicBezTo>
                <a:cubicBezTo>
                  <a:pt x="1085624" y="199918"/>
                  <a:pt x="857596" y="260648"/>
                  <a:pt x="850721" y="248044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 369">
            <a:extLst>
              <a:ext uri="{FF2B5EF4-FFF2-40B4-BE49-F238E27FC236}">
                <a16:creationId xmlns:a16="http://schemas.microsoft.com/office/drawing/2014/main" id="{1D095E09-6B1E-3569-943A-051483D8209F}"/>
              </a:ext>
            </a:extLst>
          </p:cNvPr>
          <p:cNvSpPr/>
          <p:nvPr/>
        </p:nvSpPr>
        <p:spPr>
          <a:xfrm>
            <a:off x="5820091" y="6935103"/>
            <a:ext cx="883977" cy="2565209"/>
          </a:xfrm>
          <a:custGeom>
            <a:avLst/>
            <a:gdLst>
              <a:gd name="connsiteX0" fmla="*/ 470706 w 883977"/>
              <a:gd name="connsiteY0" fmla="*/ 978238 h 2565209"/>
              <a:gd name="connsiteX1" fmla="*/ 10068 w 883977"/>
              <a:gd name="connsiteY1" fmla="*/ 2497655 h 2565209"/>
              <a:gd name="connsiteX2" fmla="*/ 195698 w 883977"/>
              <a:gd name="connsiteY2" fmla="*/ 2195147 h 2565209"/>
              <a:gd name="connsiteX3" fmla="*/ 683837 w 883977"/>
              <a:gd name="connsiteY3" fmla="*/ 1260121 h 2565209"/>
              <a:gd name="connsiteX4" fmla="*/ 587584 w 883977"/>
              <a:gd name="connsiteY4" fmla="*/ 1445751 h 2565209"/>
              <a:gd name="connsiteX5" fmla="*/ 883217 w 883977"/>
              <a:gd name="connsiteY5" fmla="*/ 1962 h 2565209"/>
              <a:gd name="connsiteX6" fmla="*/ 484456 w 883977"/>
              <a:gd name="connsiteY6" fmla="*/ 1136368 h 2565209"/>
              <a:gd name="connsiteX7" fmla="*/ 436330 w 883977"/>
              <a:gd name="connsiteY7" fmla="*/ 1239495 h 2565209"/>
              <a:gd name="connsiteX8" fmla="*/ 470706 w 883977"/>
              <a:gd name="connsiteY8" fmla="*/ 978238 h 2565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977" h="2565209">
                <a:moveTo>
                  <a:pt x="470706" y="978238"/>
                </a:moveTo>
                <a:cubicBezTo>
                  <a:pt x="399662" y="1187931"/>
                  <a:pt x="55903" y="2294837"/>
                  <a:pt x="10068" y="2497655"/>
                </a:cubicBezTo>
                <a:cubicBezTo>
                  <a:pt x="-35767" y="2700473"/>
                  <a:pt x="83403" y="2401403"/>
                  <a:pt x="195698" y="2195147"/>
                </a:cubicBezTo>
                <a:cubicBezTo>
                  <a:pt x="307993" y="1988891"/>
                  <a:pt x="618523" y="1385020"/>
                  <a:pt x="683837" y="1260121"/>
                </a:cubicBezTo>
                <a:cubicBezTo>
                  <a:pt x="749151" y="1135222"/>
                  <a:pt x="554354" y="1655444"/>
                  <a:pt x="587584" y="1445751"/>
                </a:cubicBezTo>
                <a:cubicBezTo>
                  <a:pt x="620814" y="1236058"/>
                  <a:pt x="900405" y="53526"/>
                  <a:pt x="883217" y="1962"/>
                </a:cubicBezTo>
                <a:cubicBezTo>
                  <a:pt x="866029" y="-49602"/>
                  <a:pt x="558937" y="930113"/>
                  <a:pt x="484456" y="1136368"/>
                </a:cubicBezTo>
                <a:cubicBezTo>
                  <a:pt x="409975" y="1342623"/>
                  <a:pt x="435184" y="1263558"/>
                  <a:pt x="436330" y="1239495"/>
                </a:cubicBezTo>
                <a:cubicBezTo>
                  <a:pt x="437476" y="1215432"/>
                  <a:pt x="541750" y="768545"/>
                  <a:pt x="470706" y="978238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 370">
            <a:extLst>
              <a:ext uri="{FF2B5EF4-FFF2-40B4-BE49-F238E27FC236}">
                <a16:creationId xmlns:a16="http://schemas.microsoft.com/office/drawing/2014/main" id="{BE0F70D5-25CB-1F8E-7636-C7166F01F10E}"/>
              </a:ext>
            </a:extLst>
          </p:cNvPr>
          <p:cNvSpPr/>
          <p:nvPr/>
        </p:nvSpPr>
        <p:spPr>
          <a:xfrm>
            <a:off x="6311288" y="5622658"/>
            <a:ext cx="172014" cy="201121"/>
          </a:xfrm>
          <a:custGeom>
            <a:avLst/>
            <a:gdLst>
              <a:gd name="connsiteX0" fmla="*/ 135 w 172014"/>
              <a:gd name="connsiteY0" fmla="*/ 152500 h 201121"/>
              <a:gd name="connsiteX1" fmla="*/ 82637 w 172014"/>
              <a:gd name="connsiteY1" fmla="*/ 1246 h 201121"/>
              <a:gd name="connsiteX2" fmla="*/ 137638 w 172014"/>
              <a:gd name="connsiteY2" fmla="*/ 76873 h 201121"/>
              <a:gd name="connsiteX3" fmla="*/ 137638 w 172014"/>
              <a:gd name="connsiteY3" fmla="*/ 8121 h 201121"/>
              <a:gd name="connsiteX4" fmla="*/ 172014 w 172014"/>
              <a:gd name="connsiteY4" fmla="*/ 193751 h 201121"/>
              <a:gd name="connsiteX5" fmla="*/ 117013 w 172014"/>
              <a:gd name="connsiteY5" fmla="*/ 159375 h 201121"/>
              <a:gd name="connsiteX6" fmla="*/ 89512 w 172014"/>
              <a:gd name="connsiteY6" fmla="*/ 200626 h 201121"/>
              <a:gd name="connsiteX7" fmla="*/ 103262 w 172014"/>
              <a:gd name="connsiteY7" fmla="*/ 124999 h 201121"/>
              <a:gd name="connsiteX8" fmla="*/ 135 w 172014"/>
              <a:gd name="connsiteY8" fmla="*/ 152500 h 201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014" h="201121">
                <a:moveTo>
                  <a:pt x="135" y="152500"/>
                </a:moveTo>
                <a:cubicBezTo>
                  <a:pt x="-3302" y="131875"/>
                  <a:pt x="59720" y="13850"/>
                  <a:pt x="82637" y="1246"/>
                </a:cubicBezTo>
                <a:cubicBezTo>
                  <a:pt x="105554" y="-11358"/>
                  <a:pt x="128471" y="75727"/>
                  <a:pt x="137638" y="76873"/>
                </a:cubicBezTo>
                <a:cubicBezTo>
                  <a:pt x="146805" y="78019"/>
                  <a:pt x="131909" y="-11359"/>
                  <a:pt x="137638" y="8121"/>
                </a:cubicBezTo>
                <a:cubicBezTo>
                  <a:pt x="143367" y="27601"/>
                  <a:pt x="172014" y="193751"/>
                  <a:pt x="172014" y="193751"/>
                </a:cubicBezTo>
                <a:cubicBezTo>
                  <a:pt x="168577" y="218960"/>
                  <a:pt x="130763" y="158229"/>
                  <a:pt x="117013" y="159375"/>
                </a:cubicBezTo>
                <a:cubicBezTo>
                  <a:pt x="103263" y="160521"/>
                  <a:pt x="91804" y="206355"/>
                  <a:pt x="89512" y="200626"/>
                </a:cubicBezTo>
                <a:cubicBezTo>
                  <a:pt x="87220" y="194897"/>
                  <a:pt x="112429" y="134166"/>
                  <a:pt x="103262" y="124999"/>
                </a:cubicBezTo>
                <a:cubicBezTo>
                  <a:pt x="94095" y="115832"/>
                  <a:pt x="3572" y="173125"/>
                  <a:pt x="135" y="152500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 371">
            <a:extLst>
              <a:ext uri="{FF2B5EF4-FFF2-40B4-BE49-F238E27FC236}">
                <a16:creationId xmlns:a16="http://schemas.microsoft.com/office/drawing/2014/main" id="{6947F6DA-0360-2849-F455-E7F1347B302F}"/>
              </a:ext>
            </a:extLst>
          </p:cNvPr>
          <p:cNvSpPr/>
          <p:nvPr/>
        </p:nvSpPr>
        <p:spPr>
          <a:xfrm>
            <a:off x="6374675" y="5608995"/>
            <a:ext cx="102371" cy="166584"/>
          </a:xfrm>
          <a:custGeom>
            <a:avLst/>
            <a:gdLst>
              <a:gd name="connsiteX0" fmla="*/ 12375 w 102371"/>
              <a:gd name="connsiteY0" fmla="*/ 1158 h 166584"/>
              <a:gd name="connsiteX1" fmla="*/ 88002 w 102371"/>
              <a:gd name="connsiteY1" fmla="*/ 90536 h 166584"/>
              <a:gd name="connsiteX2" fmla="*/ 94877 w 102371"/>
              <a:gd name="connsiteY2" fmla="*/ 145537 h 166584"/>
              <a:gd name="connsiteX3" fmla="*/ 5499 w 102371"/>
              <a:gd name="connsiteY3" fmla="*/ 159288 h 166584"/>
              <a:gd name="connsiteX4" fmla="*/ 12375 w 102371"/>
              <a:gd name="connsiteY4" fmla="*/ 1158 h 16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71" h="166584">
                <a:moveTo>
                  <a:pt x="12375" y="1158"/>
                </a:moveTo>
                <a:cubicBezTo>
                  <a:pt x="26125" y="-10301"/>
                  <a:pt x="74252" y="66473"/>
                  <a:pt x="88002" y="90536"/>
                </a:cubicBezTo>
                <a:cubicBezTo>
                  <a:pt x="101752" y="114599"/>
                  <a:pt x="108627" y="134078"/>
                  <a:pt x="94877" y="145537"/>
                </a:cubicBezTo>
                <a:cubicBezTo>
                  <a:pt x="81127" y="156996"/>
                  <a:pt x="14666" y="177622"/>
                  <a:pt x="5499" y="159288"/>
                </a:cubicBezTo>
                <a:cubicBezTo>
                  <a:pt x="-3668" y="140954"/>
                  <a:pt x="-1375" y="12617"/>
                  <a:pt x="12375" y="1158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 372">
            <a:extLst>
              <a:ext uri="{FF2B5EF4-FFF2-40B4-BE49-F238E27FC236}">
                <a16:creationId xmlns:a16="http://schemas.microsoft.com/office/drawing/2014/main" id="{E9705652-11C3-6797-91F0-81615041F8B2}"/>
              </a:ext>
            </a:extLst>
          </p:cNvPr>
          <p:cNvSpPr/>
          <p:nvPr/>
        </p:nvSpPr>
        <p:spPr>
          <a:xfrm>
            <a:off x="3280716" y="4959771"/>
            <a:ext cx="841164" cy="3167882"/>
          </a:xfrm>
          <a:custGeom>
            <a:avLst/>
            <a:gdLst>
              <a:gd name="connsiteX0" fmla="*/ 631266 w 841164"/>
              <a:gd name="connsiteY0" fmla="*/ 299748 h 3167882"/>
              <a:gd name="connsiteX1" fmla="*/ 349383 w 841164"/>
              <a:gd name="connsiteY1" fmla="*/ 1771038 h 3167882"/>
              <a:gd name="connsiteX2" fmla="*/ 363134 w 841164"/>
              <a:gd name="connsiteY2" fmla="*/ 1640409 h 3167882"/>
              <a:gd name="connsiteX3" fmla="*/ 596890 w 841164"/>
              <a:gd name="connsiteY3" fmla="*/ 2561685 h 3167882"/>
              <a:gd name="connsiteX4" fmla="*/ 514388 w 841164"/>
              <a:gd name="connsiteY4" fmla="*/ 2341679 h 3167882"/>
              <a:gd name="connsiteX5" fmla="*/ 823771 w 841164"/>
              <a:gd name="connsiteY5" fmla="*/ 3139200 h 3167882"/>
              <a:gd name="connsiteX6" fmla="*/ 720643 w 841164"/>
              <a:gd name="connsiteY6" fmla="*/ 2829817 h 3167882"/>
              <a:gd name="connsiteX7" fmla="*/ 46875 w 841164"/>
              <a:gd name="connsiteY7" fmla="*/ 1324151 h 3167882"/>
              <a:gd name="connsiteX8" fmla="*/ 95001 w 841164"/>
              <a:gd name="connsiteY8" fmla="*/ 1523531 h 3167882"/>
              <a:gd name="connsiteX9" fmla="*/ 397510 w 841164"/>
              <a:gd name="connsiteY9" fmla="*/ 17865 h 3167882"/>
              <a:gd name="connsiteX10" fmla="*/ 184379 w 841164"/>
              <a:gd name="connsiteY10" fmla="*/ 664133 h 3167882"/>
              <a:gd name="connsiteX11" fmla="*/ 514388 w 841164"/>
              <a:gd name="connsiteY11" fmla="*/ 169119 h 3167882"/>
              <a:gd name="connsiteX12" fmla="*/ 363134 w 841164"/>
              <a:gd name="connsiteY12" fmla="*/ 698509 h 3167882"/>
              <a:gd name="connsiteX13" fmla="*/ 631266 w 841164"/>
              <a:gd name="connsiteY13" fmla="*/ 299748 h 316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41164" h="3167882">
                <a:moveTo>
                  <a:pt x="631266" y="299748"/>
                </a:moveTo>
                <a:cubicBezTo>
                  <a:pt x="628974" y="478503"/>
                  <a:pt x="394072" y="1547595"/>
                  <a:pt x="349383" y="1771038"/>
                </a:cubicBezTo>
                <a:cubicBezTo>
                  <a:pt x="304694" y="1994481"/>
                  <a:pt x="321883" y="1508635"/>
                  <a:pt x="363134" y="1640409"/>
                </a:cubicBezTo>
                <a:cubicBezTo>
                  <a:pt x="404385" y="1772184"/>
                  <a:pt x="571681" y="2444807"/>
                  <a:pt x="596890" y="2561685"/>
                </a:cubicBezTo>
                <a:cubicBezTo>
                  <a:pt x="622099" y="2678563"/>
                  <a:pt x="476574" y="2245427"/>
                  <a:pt x="514388" y="2341679"/>
                </a:cubicBezTo>
                <a:cubicBezTo>
                  <a:pt x="552201" y="2437932"/>
                  <a:pt x="789395" y="3057844"/>
                  <a:pt x="823771" y="3139200"/>
                </a:cubicBezTo>
                <a:cubicBezTo>
                  <a:pt x="858147" y="3220556"/>
                  <a:pt x="850126" y="3132325"/>
                  <a:pt x="720643" y="2829817"/>
                </a:cubicBezTo>
                <a:cubicBezTo>
                  <a:pt x="591160" y="2527309"/>
                  <a:pt x="151149" y="1541865"/>
                  <a:pt x="46875" y="1324151"/>
                </a:cubicBezTo>
                <a:cubicBezTo>
                  <a:pt x="-57399" y="1106437"/>
                  <a:pt x="36562" y="1741245"/>
                  <a:pt x="95001" y="1523531"/>
                </a:cubicBezTo>
                <a:cubicBezTo>
                  <a:pt x="153440" y="1305817"/>
                  <a:pt x="382614" y="161098"/>
                  <a:pt x="397510" y="17865"/>
                </a:cubicBezTo>
                <a:cubicBezTo>
                  <a:pt x="412406" y="-125368"/>
                  <a:pt x="164899" y="638924"/>
                  <a:pt x="184379" y="664133"/>
                </a:cubicBezTo>
                <a:cubicBezTo>
                  <a:pt x="203859" y="689342"/>
                  <a:pt x="484596" y="163390"/>
                  <a:pt x="514388" y="169119"/>
                </a:cubicBezTo>
                <a:cubicBezTo>
                  <a:pt x="544180" y="174848"/>
                  <a:pt x="344800" y="675592"/>
                  <a:pt x="363134" y="698509"/>
                </a:cubicBezTo>
                <a:cubicBezTo>
                  <a:pt x="381468" y="721426"/>
                  <a:pt x="633558" y="120993"/>
                  <a:pt x="631266" y="29974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 373">
            <a:extLst>
              <a:ext uri="{FF2B5EF4-FFF2-40B4-BE49-F238E27FC236}">
                <a16:creationId xmlns:a16="http://schemas.microsoft.com/office/drawing/2014/main" id="{8B666F61-865F-CA09-FE0D-DA9BD705C791}"/>
              </a:ext>
            </a:extLst>
          </p:cNvPr>
          <p:cNvSpPr/>
          <p:nvPr/>
        </p:nvSpPr>
        <p:spPr>
          <a:xfrm>
            <a:off x="6739168" y="5593400"/>
            <a:ext cx="1911296" cy="1363187"/>
          </a:xfrm>
          <a:custGeom>
            <a:avLst/>
            <a:gdLst>
              <a:gd name="connsiteX0" fmla="*/ 17232 w 1911296"/>
              <a:gd name="connsiteY0" fmla="*/ 274000 h 1363187"/>
              <a:gd name="connsiteX1" fmla="*/ 1160232 w 1911296"/>
              <a:gd name="connsiteY1" fmla="*/ 7300 h 1363187"/>
              <a:gd name="connsiteX2" fmla="*/ 931632 w 1911296"/>
              <a:gd name="connsiteY2" fmla="*/ 83500 h 1363187"/>
              <a:gd name="connsiteX3" fmla="*/ 1287232 w 1911296"/>
              <a:gd name="connsiteY3" fmla="*/ 172400 h 1363187"/>
              <a:gd name="connsiteX4" fmla="*/ 1198332 w 1911296"/>
              <a:gd name="connsiteY4" fmla="*/ 185100 h 1363187"/>
              <a:gd name="connsiteX5" fmla="*/ 1452332 w 1911296"/>
              <a:gd name="connsiteY5" fmla="*/ 553400 h 1363187"/>
              <a:gd name="connsiteX6" fmla="*/ 1414232 w 1911296"/>
              <a:gd name="connsiteY6" fmla="*/ 464500 h 1363187"/>
              <a:gd name="connsiteX7" fmla="*/ 1896832 w 1911296"/>
              <a:gd name="connsiteY7" fmla="*/ 934400 h 1363187"/>
              <a:gd name="connsiteX8" fmla="*/ 1782532 w 1911296"/>
              <a:gd name="connsiteY8" fmla="*/ 1353500 h 1363187"/>
              <a:gd name="connsiteX9" fmla="*/ 1757132 w 1911296"/>
              <a:gd name="connsiteY9" fmla="*/ 1150300 h 1363187"/>
              <a:gd name="connsiteX10" fmla="*/ 918932 w 1911296"/>
              <a:gd name="connsiteY10" fmla="*/ 299400 h 1363187"/>
              <a:gd name="connsiteX11" fmla="*/ 1045932 w 1911296"/>
              <a:gd name="connsiteY11" fmla="*/ 210500 h 1363187"/>
              <a:gd name="connsiteX12" fmla="*/ 512532 w 1911296"/>
              <a:gd name="connsiteY12" fmla="*/ 261300 h 1363187"/>
              <a:gd name="connsiteX13" fmla="*/ 17232 w 1911296"/>
              <a:gd name="connsiteY13" fmla="*/ 274000 h 136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1296" h="1363187">
                <a:moveTo>
                  <a:pt x="17232" y="274000"/>
                </a:moveTo>
                <a:cubicBezTo>
                  <a:pt x="125182" y="231667"/>
                  <a:pt x="1007832" y="39050"/>
                  <a:pt x="1160232" y="7300"/>
                </a:cubicBezTo>
                <a:cubicBezTo>
                  <a:pt x="1312632" y="-24450"/>
                  <a:pt x="910465" y="55983"/>
                  <a:pt x="931632" y="83500"/>
                </a:cubicBezTo>
                <a:cubicBezTo>
                  <a:pt x="952799" y="111017"/>
                  <a:pt x="1242782" y="155467"/>
                  <a:pt x="1287232" y="172400"/>
                </a:cubicBezTo>
                <a:cubicBezTo>
                  <a:pt x="1331682" y="189333"/>
                  <a:pt x="1170815" y="121600"/>
                  <a:pt x="1198332" y="185100"/>
                </a:cubicBezTo>
                <a:cubicBezTo>
                  <a:pt x="1225849" y="248600"/>
                  <a:pt x="1416349" y="506833"/>
                  <a:pt x="1452332" y="553400"/>
                </a:cubicBezTo>
                <a:cubicBezTo>
                  <a:pt x="1488315" y="599967"/>
                  <a:pt x="1340149" y="401000"/>
                  <a:pt x="1414232" y="464500"/>
                </a:cubicBezTo>
                <a:cubicBezTo>
                  <a:pt x="1488315" y="528000"/>
                  <a:pt x="1835449" y="786233"/>
                  <a:pt x="1896832" y="934400"/>
                </a:cubicBezTo>
                <a:cubicBezTo>
                  <a:pt x="1958215" y="1082567"/>
                  <a:pt x="1805815" y="1317517"/>
                  <a:pt x="1782532" y="1353500"/>
                </a:cubicBezTo>
                <a:cubicBezTo>
                  <a:pt x="1759249" y="1389483"/>
                  <a:pt x="1901065" y="1325983"/>
                  <a:pt x="1757132" y="1150300"/>
                </a:cubicBezTo>
                <a:cubicBezTo>
                  <a:pt x="1613199" y="974617"/>
                  <a:pt x="1037465" y="456033"/>
                  <a:pt x="918932" y="299400"/>
                </a:cubicBezTo>
                <a:cubicBezTo>
                  <a:pt x="800399" y="142767"/>
                  <a:pt x="1113665" y="216850"/>
                  <a:pt x="1045932" y="210500"/>
                </a:cubicBezTo>
                <a:cubicBezTo>
                  <a:pt x="978199" y="204150"/>
                  <a:pt x="688215" y="250717"/>
                  <a:pt x="512532" y="261300"/>
                </a:cubicBezTo>
                <a:cubicBezTo>
                  <a:pt x="336849" y="271883"/>
                  <a:pt x="-90718" y="316333"/>
                  <a:pt x="17232" y="274000"/>
                </a:cubicBezTo>
                <a:close/>
              </a:path>
            </a:pathLst>
          </a:cu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 374">
            <a:extLst>
              <a:ext uri="{FF2B5EF4-FFF2-40B4-BE49-F238E27FC236}">
                <a16:creationId xmlns:a16="http://schemas.microsoft.com/office/drawing/2014/main" id="{7C30E47D-5B18-D0A5-9231-5CDE7BB24E4E}"/>
              </a:ext>
            </a:extLst>
          </p:cNvPr>
          <p:cNvSpPr/>
          <p:nvPr/>
        </p:nvSpPr>
        <p:spPr>
          <a:xfrm>
            <a:off x="349926" y="8394656"/>
            <a:ext cx="1644254" cy="1800330"/>
          </a:xfrm>
          <a:custGeom>
            <a:avLst/>
            <a:gdLst>
              <a:gd name="connsiteX0" fmla="*/ 1453474 w 1644254"/>
              <a:gd name="connsiteY0" fmla="*/ 520744 h 1800330"/>
              <a:gd name="connsiteX1" fmla="*/ 653374 w 1644254"/>
              <a:gd name="connsiteY1" fmla="*/ 1371644 h 1800330"/>
              <a:gd name="connsiteX2" fmla="*/ 831174 w 1644254"/>
              <a:gd name="connsiteY2" fmla="*/ 990644 h 1800330"/>
              <a:gd name="connsiteX3" fmla="*/ 31074 w 1644254"/>
              <a:gd name="connsiteY3" fmla="*/ 1778044 h 1800330"/>
              <a:gd name="connsiteX4" fmla="*/ 234274 w 1644254"/>
              <a:gd name="connsiteY4" fmla="*/ 1460544 h 1800330"/>
              <a:gd name="connsiteX5" fmla="*/ 894674 w 1644254"/>
              <a:gd name="connsiteY5" fmla="*/ 203244 h 1800330"/>
              <a:gd name="connsiteX6" fmla="*/ 310474 w 1644254"/>
              <a:gd name="connsiteY6" fmla="*/ 762044 h 1800330"/>
              <a:gd name="connsiteX7" fmla="*/ 1402674 w 1644254"/>
              <a:gd name="connsiteY7" fmla="*/ 44 h 1800330"/>
              <a:gd name="connsiteX8" fmla="*/ 767674 w 1644254"/>
              <a:gd name="connsiteY8" fmla="*/ 723944 h 1800330"/>
              <a:gd name="connsiteX9" fmla="*/ 1643974 w 1644254"/>
              <a:gd name="connsiteY9" fmla="*/ 342944 h 1800330"/>
              <a:gd name="connsiteX10" fmla="*/ 869274 w 1644254"/>
              <a:gd name="connsiteY10" fmla="*/ 889044 h 1800330"/>
              <a:gd name="connsiteX11" fmla="*/ 1453474 w 1644254"/>
              <a:gd name="connsiteY11" fmla="*/ 520744 h 180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4254" h="1800330">
                <a:moveTo>
                  <a:pt x="1453474" y="520744"/>
                </a:moveTo>
                <a:cubicBezTo>
                  <a:pt x="1417491" y="601177"/>
                  <a:pt x="757091" y="1293327"/>
                  <a:pt x="653374" y="1371644"/>
                </a:cubicBezTo>
                <a:cubicBezTo>
                  <a:pt x="549657" y="1449961"/>
                  <a:pt x="934891" y="922911"/>
                  <a:pt x="831174" y="990644"/>
                </a:cubicBezTo>
                <a:cubicBezTo>
                  <a:pt x="727457" y="1058377"/>
                  <a:pt x="130557" y="1699727"/>
                  <a:pt x="31074" y="1778044"/>
                </a:cubicBezTo>
                <a:cubicBezTo>
                  <a:pt x="-68409" y="1856361"/>
                  <a:pt x="90341" y="1723011"/>
                  <a:pt x="234274" y="1460544"/>
                </a:cubicBezTo>
                <a:cubicBezTo>
                  <a:pt x="378207" y="1198077"/>
                  <a:pt x="881974" y="319661"/>
                  <a:pt x="894674" y="203244"/>
                </a:cubicBezTo>
                <a:cubicBezTo>
                  <a:pt x="907374" y="86827"/>
                  <a:pt x="225807" y="795911"/>
                  <a:pt x="310474" y="762044"/>
                </a:cubicBezTo>
                <a:cubicBezTo>
                  <a:pt x="395141" y="728177"/>
                  <a:pt x="1326474" y="6394"/>
                  <a:pt x="1402674" y="44"/>
                </a:cubicBezTo>
                <a:cubicBezTo>
                  <a:pt x="1478874" y="-6306"/>
                  <a:pt x="727457" y="666794"/>
                  <a:pt x="767674" y="723944"/>
                </a:cubicBezTo>
                <a:cubicBezTo>
                  <a:pt x="807891" y="781094"/>
                  <a:pt x="1627041" y="315427"/>
                  <a:pt x="1643974" y="342944"/>
                </a:cubicBezTo>
                <a:cubicBezTo>
                  <a:pt x="1660907" y="370461"/>
                  <a:pt x="905257" y="857294"/>
                  <a:pt x="869274" y="889044"/>
                </a:cubicBezTo>
                <a:cubicBezTo>
                  <a:pt x="833291" y="920794"/>
                  <a:pt x="1489457" y="440311"/>
                  <a:pt x="1453474" y="520744"/>
                </a:cubicBezTo>
                <a:close/>
              </a:path>
            </a:pathLst>
          </a:cu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 375">
            <a:extLst>
              <a:ext uri="{FF2B5EF4-FFF2-40B4-BE49-F238E27FC236}">
                <a16:creationId xmlns:a16="http://schemas.microsoft.com/office/drawing/2014/main" id="{41F69010-F546-AC20-814B-0CC525A893EF}"/>
              </a:ext>
            </a:extLst>
          </p:cNvPr>
          <p:cNvSpPr/>
          <p:nvPr/>
        </p:nvSpPr>
        <p:spPr>
          <a:xfrm>
            <a:off x="5605762" y="6842591"/>
            <a:ext cx="1485302" cy="3521279"/>
          </a:xfrm>
          <a:custGeom>
            <a:avLst/>
            <a:gdLst>
              <a:gd name="connsiteX0" fmla="*/ 1176038 w 1485302"/>
              <a:gd name="connsiteY0" fmla="*/ 955209 h 3521279"/>
              <a:gd name="connsiteX1" fmla="*/ 58438 w 1485302"/>
              <a:gd name="connsiteY1" fmla="*/ 3431709 h 3521279"/>
              <a:gd name="connsiteX2" fmla="*/ 261638 w 1485302"/>
              <a:gd name="connsiteY2" fmla="*/ 3012609 h 3521279"/>
              <a:gd name="connsiteX3" fmla="*/ 7638 w 1485302"/>
              <a:gd name="connsiteY3" fmla="*/ 3368209 h 3521279"/>
              <a:gd name="connsiteX4" fmla="*/ 617238 w 1485302"/>
              <a:gd name="connsiteY4" fmla="*/ 1717209 h 3521279"/>
              <a:gd name="connsiteX5" fmla="*/ 248938 w 1485302"/>
              <a:gd name="connsiteY5" fmla="*/ 2301409 h 3521279"/>
              <a:gd name="connsiteX6" fmla="*/ 1480838 w 1485302"/>
              <a:gd name="connsiteY6" fmla="*/ 2709 h 3521279"/>
              <a:gd name="connsiteX7" fmla="*/ 680738 w 1485302"/>
              <a:gd name="connsiteY7" fmla="*/ 1818809 h 3521279"/>
              <a:gd name="connsiteX8" fmla="*/ 1176038 w 1485302"/>
              <a:gd name="connsiteY8" fmla="*/ 955209 h 352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5302" h="3521279">
                <a:moveTo>
                  <a:pt x="1176038" y="955209"/>
                </a:moveTo>
                <a:cubicBezTo>
                  <a:pt x="1072321" y="1224026"/>
                  <a:pt x="210838" y="3088809"/>
                  <a:pt x="58438" y="3431709"/>
                </a:cubicBezTo>
                <a:cubicBezTo>
                  <a:pt x="-93962" y="3774609"/>
                  <a:pt x="270105" y="3023192"/>
                  <a:pt x="261638" y="3012609"/>
                </a:cubicBezTo>
                <a:cubicBezTo>
                  <a:pt x="253171" y="3002026"/>
                  <a:pt x="-51629" y="3584109"/>
                  <a:pt x="7638" y="3368209"/>
                </a:cubicBezTo>
                <a:cubicBezTo>
                  <a:pt x="66905" y="3152309"/>
                  <a:pt x="577021" y="1895009"/>
                  <a:pt x="617238" y="1717209"/>
                </a:cubicBezTo>
                <a:cubicBezTo>
                  <a:pt x="657455" y="1539409"/>
                  <a:pt x="105005" y="2587159"/>
                  <a:pt x="248938" y="2301409"/>
                </a:cubicBezTo>
                <a:cubicBezTo>
                  <a:pt x="392871" y="2015659"/>
                  <a:pt x="1408871" y="83142"/>
                  <a:pt x="1480838" y="2709"/>
                </a:cubicBezTo>
                <a:cubicBezTo>
                  <a:pt x="1552805" y="-77724"/>
                  <a:pt x="731538" y="1657942"/>
                  <a:pt x="680738" y="1818809"/>
                </a:cubicBezTo>
                <a:cubicBezTo>
                  <a:pt x="629938" y="1979676"/>
                  <a:pt x="1279755" y="686392"/>
                  <a:pt x="1176038" y="955209"/>
                </a:cubicBezTo>
                <a:close/>
              </a:path>
            </a:pathLst>
          </a:cu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 376">
            <a:extLst>
              <a:ext uri="{FF2B5EF4-FFF2-40B4-BE49-F238E27FC236}">
                <a16:creationId xmlns:a16="http://schemas.microsoft.com/office/drawing/2014/main" id="{33C8F867-9BA0-C3D6-D660-3FD58CD1D894}"/>
              </a:ext>
            </a:extLst>
          </p:cNvPr>
          <p:cNvSpPr/>
          <p:nvPr/>
        </p:nvSpPr>
        <p:spPr>
          <a:xfrm>
            <a:off x="7171416" y="5939655"/>
            <a:ext cx="1555476" cy="4214694"/>
          </a:xfrm>
          <a:custGeom>
            <a:avLst/>
            <a:gdLst>
              <a:gd name="connsiteX0" fmla="*/ 1477284 w 1555476"/>
              <a:gd name="connsiteY0" fmla="*/ 29345 h 4214694"/>
              <a:gd name="connsiteX1" fmla="*/ 67584 w 1555476"/>
              <a:gd name="connsiteY1" fmla="*/ 2683645 h 4214694"/>
              <a:gd name="connsiteX2" fmla="*/ 219984 w 1555476"/>
              <a:gd name="connsiteY2" fmla="*/ 2518545 h 4214694"/>
              <a:gd name="connsiteX3" fmla="*/ 181884 w 1555476"/>
              <a:gd name="connsiteY3" fmla="*/ 3013845 h 4214694"/>
              <a:gd name="connsiteX4" fmla="*/ 131084 w 1555476"/>
              <a:gd name="connsiteY4" fmla="*/ 4017145 h 4214694"/>
              <a:gd name="connsiteX5" fmla="*/ 207284 w 1555476"/>
              <a:gd name="connsiteY5" fmla="*/ 3763145 h 4214694"/>
              <a:gd name="connsiteX6" fmla="*/ 232684 w 1555476"/>
              <a:gd name="connsiteY6" fmla="*/ 4144145 h 4214694"/>
              <a:gd name="connsiteX7" fmla="*/ 816884 w 1555476"/>
              <a:gd name="connsiteY7" fmla="*/ 2086745 h 4214694"/>
              <a:gd name="connsiteX8" fmla="*/ 410484 w 1555476"/>
              <a:gd name="connsiteY8" fmla="*/ 2861445 h 4214694"/>
              <a:gd name="connsiteX9" fmla="*/ 1210584 w 1555476"/>
              <a:gd name="connsiteY9" fmla="*/ 1058045 h 4214694"/>
              <a:gd name="connsiteX10" fmla="*/ 829584 w 1555476"/>
              <a:gd name="connsiteY10" fmla="*/ 1591445 h 4214694"/>
              <a:gd name="connsiteX11" fmla="*/ 1553484 w 1555476"/>
              <a:gd name="connsiteY11" fmla="*/ 575445 h 4214694"/>
              <a:gd name="connsiteX12" fmla="*/ 1058184 w 1555476"/>
              <a:gd name="connsiteY12" fmla="*/ 1223145 h 4214694"/>
              <a:gd name="connsiteX13" fmla="*/ 1477284 w 1555476"/>
              <a:gd name="connsiteY13" fmla="*/ 29345 h 421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5476" h="4214694">
                <a:moveTo>
                  <a:pt x="1477284" y="29345"/>
                </a:moveTo>
                <a:cubicBezTo>
                  <a:pt x="1312184" y="272762"/>
                  <a:pt x="277134" y="2268778"/>
                  <a:pt x="67584" y="2683645"/>
                </a:cubicBezTo>
                <a:cubicBezTo>
                  <a:pt x="-141966" y="3098512"/>
                  <a:pt x="200934" y="2463512"/>
                  <a:pt x="219984" y="2518545"/>
                </a:cubicBezTo>
                <a:cubicBezTo>
                  <a:pt x="239034" y="2573578"/>
                  <a:pt x="196701" y="2764078"/>
                  <a:pt x="181884" y="3013845"/>
                </a:cubicBezTo>
                <a:cubicBezTo>
                  <a:pt x="167067" y="3263612"/>
                  <a:pt x="126851" y="3892262"/>
                  <a:pt x="131084" y="4017145"/>
                </a:cubicBezTo>
                <a:cubicBezTo>
                  <a:pt x="135317" y="4142028"/>
                  <a:pt x="190351" y="3741978"/>
                  <a:pt x="207284" y="3763145"/>
                </a:cubicBezTo>
                <a:cubicBezTo>
                  <a:pt x="224217" y="3784312"/>
                  <a:pt x="131084" y="4423545"/>
                  <a:pt x="232684" y="4144145"/>
                </a:cubicBezTo>
                <a:cubicBezTo>
                  <a:pt x="334284" y="3864745"/>
                  <a:pt x="787251" y="2300528"/>
                  <a:pt x="816884" y="2086745"/>
                </a:cubicBezTo>
                <a:cubicBezTo>
                  <a:pt x="846517" y="1872962"/>
                  <a:pt x="344867" y="3032895"/>
                  <a:pt x="410484" y="2861445"/>
                </a:cubicBezTo>
                <a:cubicBezTo>
                  <a:pt x="476101" y="2689995"/>
                  <a:pt x="1140734" y="1269712"/>
                  <a:pt x="1210584" y="1058045"/>
                </a:cubicBezTo>
                <a:cubicBezTo>
                  <a:pt x="1280434" y="846378"/>
                  <a:pt x="829584" y="1591445"/>
                  <a:pt x="829584" y="1591445"/>
                </a:cubicBezTo>
                <a:cubicBezTo>
                  <a:pt x="886734" y="1511012"/>
                  <a:pt x="1515384" y="636828"/>
                  <a:pt x="1553484" y="575445"/>
                </a:cubicBezTo>
                <a:cubicBezTo>
                  <a:pt x="1591584" y="514062"/>
                  <a:pt x="1070884" y="1312045"/>
                  <a:pt x="1058184" y="1223145"/>
                </a:cubicBezTo>
                <a:cubicBezTo>
                  <a:pt x="1045484" y="1134245"/>
                  <a:pt x="1642384" y="-214072"/>
                  <a:pt x="1477284" y="29345"/>
                </a:cubicBezTo>
                <a:close/>
              </a:path>
            </a:pathLst>
          </a:cu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 377">
            <a:extLst>
              <a:ext uri="{FF2B5EF4-FFF2-40B4-BE49-F238E27FC236}">
                <a16:creationId xmlns:a16="http://schemas.microsoft.com/office/drawing/2014/main" id="{ACCD48D5-6506-B7BC-8D18-ED5D4712CCE5}"/>
              </a:ext>
            </a:extLst>
          </p:cNvPr>
          <p:cNvSpPr/>
          <p:nvPr/>
        </p:nvSpPr>
        <p:spPr>
          <a:xfrm>
            <a:off x="7416197" y="9295299"/>
            <a:ext cx="2275710" cy="821877"/>
          </a:xfrm>
          <a:custGeom>
            <a:avLst/>
            <a:gdLst>
              <a:gd name="connsiteX0" fmla="*/ 603 w 2275710"/>
              <a:gd name="connsiteY0" fmla="*/ 1101 h 821877"/>
              <a:gd name="connsiteX1" fmla="*/ 1372203 w 2275710"/>
              <a:gd name="connsiteY1" fmla="*/ 344001 h 821877"/>
              <a:gd name="connsiteX2" fmla="*/ 1283303 w 2275710"/>
              <a:gd name="connsiteY2" fmla="*/ 77301 h 821877"/>
              <a:gd name="connsiteX3" fmla="*/ 2235803 w 2275710"/>
              <a:gd name="connsiteY3" fmla="*/ 801201 h 821877"/>
              <a:gd name="connsiteX4" fmla="*/ 1981803 w 2275710"/>
              <a:gd name="connsiteY4" fmla="*/ 623401 h 821877"/>
              <a:gd name="connsiteX5" fmla="*/ 940403 w 2275710"/>
              <a:gd name="connsiteY5" fmla="*/ 610701 h 821877"/>
              <a:gd name="connsiteX6" fmla="*/ 1194403 w 2275710"/>
              <a:gd name="connsiteY6" fmla="*/ 483701 h 821877"/>
              <a:gd name="connsiteX7" fmla="*/ 603 w 2275710"/>
              <a:gd name="connsiteY7" fmla="*/ 1101 h 82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5710" h="821877">
                <a:moveTo>
                  <a:pt x="603" y="1101"/>
                </a:moveTo>
                <a:cubicBezTo>
                  <a:pt x="30236" y="-22182"/>
                  <a:pt x="1158420" y="331301"/>
                  <a:pt x="1372203" y="344001"/>
                </a:cubicBezTo>
                <a:cubicBezTo>
                  <a:pt x="1585986" y="356701"/>
                  <a:pt x="1139370" y="1101"/>
                  <a:pt x="1283303" y="77301"/>
                </a:cubicBezTo>
                <a:cubicBezTo>
                  <a:pt x="1427236" y="153501"/>
                  <a:pt x="2119386" y="710184"/>
                  <a:pt x="2235803" y="801201"/>
                </a:cubicBezTo>
                <a:cubicBezTo>
                  <a:pt x="2352220" y="892218"/>
                  <a:pt x="2197703" y="655151"/>
                  <a:pt x="1981803" y="623401"/>
                </a:cubicBezTo>
                <a:cubicBezTo>
                  <a:pt x="1765903" y="591651"/>
                  <a:pt x="1071636" y="633984"/>
                  <a:pt x="940403" y="610701"/>
                </a:cubicBezTo>
                <a:cubicBezTo>
                  <a:pt x="809170" y="587418"/>
                  <a:pt x="1346803" y="585301"/>
                  <a:pt x="1194403" y="483701"/>
                </a:cubicBezTo>
                <a:cubicBezTo>
                  <a:pt x="1042003" y="382101"/>
                  <a:pt x="-29030" y="24384"/>
                  <a:pt x="603" y="1101"/>
                </a:cubicBezTo>
                <a:close/>
              </a:path>
            </a:pathLst>
          </a:cu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 378">
            <a:extLst>
              <a:ext uri="{FF2B5EF4-FFF2-40B4-BE49-F238E27FC236}">
                <a16:creationId xmlns:a16="http://schemas.microsoft.com/office/drawing/2014/main" id="{92630C74-DCAB-A302-4913-1A95403DE433}"/>
              </a:ext>
            </a:extLst>
          </p:cNvPr>
          <p:cNvSpPr/>
          <p:nvPr/>
        </p:nvSpPr>
        <p:spPr>
          <a:xfrm>
            <a:off x="5531009" y="8111865"/>
            <a:ext cx="1014454" cy="2086251"/>
          </a:xfrm>
          <a:custGeom>
            <a:avLst/>
            <a:gdLst>
              <a:gd name="connsiteX0" fmla="*/ 577691 w 1014454"/>
              <a:gd name="connsiteY0" fmla="*/ 16135 h 2086251"/>
              <a:gd name="connsiteX1" fmla="*/ 6191 w 1014454"/>
              <a:gd name="connsiteY1" fmla="*/ 2086235 h 2086251"/>
              <a:gd name="connsiteX2" fmla="*/ 1009491 w 1014454"/>
              <a:gd name="connsiteY2" fmla="*/ 54235 h 2086251"/>
              <a:gd name="connsiteX3" fmla="*/ 399891 w 1014454"/>
              <a:gd name="connsiteY3" fmla="*/ 1070235 h 2086251"/>
              <a:gd name="connsiteX4" fmla="*/ 577691 w 1014454"/>
              <a:gd name="connsiteY4" fmla="*/ 16135 h 208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54" h="2086251">
                <a:moveTo>
                  <a:pt x="577691" y="16135"/>
                </a:moveTo>
                <a:cubicBezTo>
                  <a:pt x="512074" y="185468"/>
                  <a:pt x="-65776" y="2079885"/>
                  <a:pt x="6191" y="2086235"/>
                </a:cubicBezTo>
                <a:cubicBezTo>
                  <a:pt x="78158" y="2092585"/>
                  <a:pt x="943874" y="223568"/>
                  <a:pt x="1009491" y="54235"/>
                </a:cubicBezTo>
                <a:cubicBezTo>
                  <a:pt x="1075108" y="-115098"/>
                  <a:pt x="469741" y="1074468"/>
                  <a:pt x="399891" y="1070235"/>
                </a:cubicBezTo>
                <a:cubicBezTo>
                  <a:pt x="330041" y="1066002"/>
                  <a:pt x="643308" y="-153198"/>
                  <a:pt x="577691" y="16135"/>
                </a:cubicBezTo>
                <a:close/>
              </a:path>
            </a:pathLst>
          </a:cu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 379">
            <a:extLst>
              <a:ext uri="{FF2B5EF4-FFF2-40B4-BE49-F238E27FC236}">
                <a16:creationId xmlns:a16="http://schemas.microsoft.com/office/drawing/2014/main" id="{0BE6BA4C-06AF-A4DB-DA5F-0D165496401A}"/>
              </a:ext>
            </a:extLst>
          </p:cNvPr>
          <p:cNvSpPr/>
          <p:nvPr/>
        </p:nvSpPr>
        <p:spPr>
          <a:xfrm>
            <a:off x="3587583" y="3700441"/>
            <a:ext cx="1759089" cy="2083658"/>
          </a:xfrm>
          <a:custGeom>
            <a:avLst/>
            <a:gdLst>
              <a:gd name="connsiteX0" fmla="*/ 44617 w 1759089"/>
              <a:gd name="connsiteY0" fmla="*/ 7959 h 2083658"/>
              <a:gd name="connsiteX1" fmla="*/ 1708317 w 1759089"/>
              <a:gd name="connsiteY1" fmla="*/ 1493859 h 2083658"/>
              <a:gd name="connsiteX2" fmla="*/ 1340017 w 1759089"/>
              <a:gd name="connsiteY2" fmla="*/ 1303359 h 2083658"/>
              <a:gd name="connsiteX3" fmla="*/ 1441617 w 1759089"/>
              <a:gd name="connsiteY3" fmla="*/ 1849459 h 2083658"/>
              <a:gd name="connsiteX4" fmla="*/ 1149517 w 1759089"/>
              <a:gd name="connsiteY4" fmla="*/ 1531959 h 2083658"/>
              <a:gd name="connsiteX5" fmla="*/ 1352717 w 1759089"/>
              <a:gd name="connsiteY5" fmla="*/ 1785959 h 2083658"/>
              <a:gd name="connsiteX6" fmla="*/ 781217 w 1759089"/>
              <a:gd name="connsiteY6" fmla="*/ 1658959 h 2083658"/>
              <a:gd name="connsiteX7" fmla="*/ 1098717 w 1759089"/>
              <a:gd name="connsiteY7" fmla="*/ 2078059 h 2083658"/>
              <a:gd name="connsiteX8" fmla="*/ 19217 w 1759089"/>
              <a:gd name="connsiteY8" fmla="*/ 1303359 h 2083658"/>
              <a:gd name="connsiteX9" fmla="*/ 387517 w 1759089"/>
              <a:gd name="connsiteY9" fmla="*/ 1519259 h 2083658"/>
              <a:gd name="connsiteX10" fmla="*/ 133517 w 1759089"/>
              <a:gd name="connsiteY10" fmla="*/ 769959 h 2083658"/>
              <a:gd name="connsiteX11" fmla="*/ 527217 w 1759089"/>
              <a:gd name="connsiteY11" fmla="*/ 896959 h 2083658"/>
              <a:gd name="connsiteX12" fmla="*/ 44617 w 1759089"/>
              <a:gd name="connsiteY12" fmla="*/ 7959 h 208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59089" h="2083658">
                <a:moveTo>
                  <a:pt x="44617" y="7959"/>
                </a:moveTo>
                <a:cubicBezTo>
                  <a:pt x="241467" y="107442"/>
                  <a:pt x="1492417" y="1277959"/>
                  <a:pt x="1708317" y="1493859"/>
                </a:cubicBezTo>
                <a:cubicBezTo>
                  <a:pt x="1924217" y="1709759"/>
                  <a:pt x="1384467" y="1244092"/>
                  <a:pt x="1340017" y="1303359"/>
                </a:cubicBezTo>
                <a:cubicBezTo>
                  <a:pt x="1295567" y="1362626"/>
                  <a:pt x="1473367" y="1811359"/>
                  <a:pt x="1441617" y="1849459"/>
                </a:cubicBezTo>
                <a:cubicBezTo>
                  <a:pt x="1409867" y="1887559"/>
                  <a:pt x="1164334" y="1542542"/>
                  <a:pt x="1149517" y="1531959"/>
                </a:cubicBezTo>
                <a:cubicBezTo>
                  <a:pt x="1134700" y="1521376"/>
                  <a:pt x="1414100" y="1764792"/>
                  <a:pt x="1352717" y="1785959"/>
                </a:cubicBezTo>
                <a:cubicBezTo>
                  <a:pt x="1291334" y="1807126"/>
                  <a:pt x="823550" y="1610276"/>
                  <a:pt x="781217" y="1658959"/>
                </a:cubicBezTo>
                <a:cubicBezTo>
                  <a:pt x="738884" y="1707642"/>
                  <a:pt x="1225717" y="2137326"/>
                  <a:pt x="1098717" y="2078059"/>
                </a:cubicBezTo>
                <a:cubicBezTo>
                  <a:pt x="971717" y="2018792"/>
                  <a:pt x="137750" y="1396492"/>
                  <a:pt x="19217" y="1303359"/>
                </a:cubicBezTo>
                <a:cubicBezTo>
                  <a:pt x="-99316" y="1210226"/>
                  <a:pt x="368467" y="1608159"/>
                  <a:pt x="387517" y="1519259"/>
                </a:cubicBezTo>
                <a:cubicBezTo>
                  <a:pt x="406567" y="1430359"/>
                  <a:pt x="110234" y="873676"/>
                  <a:pt x="133517" y="769959"/>
                </a:cubicBezTo>
                <a:cubicBezTo>
                  <a:pt x="156800" y="666242"/>
                  <a:pt x="542034" y="1021842"/>
                  <a:pt x="527217" y="896959"/>
                </a:cubicBezTo>
                <a:cubicBezTo>
                  <a:pt x="512400" y="772076"/>
                  <a:pt x="-152233" y="-91524"/>
                  <a:pt x="44617" y="7959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 380">
            <a:extLst>
              <a:ext uri="{FF2B5EF4-FFF2-40B4-BE49-F238E27FC236}">
                <a16:creationId xmlns:a16="http://schemas.microsoft.com/office/drawing/2014/main" id="{747825EF-20B7-BC42-18D9-DEFFF243AEC4}"/>
              </a:ext>
            </a:extLst>
          </p:cNvPr>
          <p:cNvSpPr/>
          <p:nvPr/>
        </p:nvSpPr>
        <p:spPr>
          <a:xfrm>
            <a:off x="5343229" y="6791311"/>
            <a:ext cx="94921" cy="74686"/>
          </a:xfrm>
          <a:custGeom>
            <a:avLst/>
            <a:gdLst>
              <a:gd name="connsiteX0" fmla="*/ 296 w 94921"/>
              <a:gd name="connsiteY0" fmla="*/ 14 h 74686"/>
              <a:gd name="connsiteX1" fmla="*/ 92371 w 94921"/>
              <a:gd name="connsiteY1" fmla="*/ 69864 h 74686"/>
              <a:gd name="connsiteX2" fmla="*/ 63796 w 94921"/>
              <a:gd name="connsiteY2" fmla="*/ 63514 h 74686"/>
              <a:gd name="connsiteX3" fmla="*/ 296 w 94921"/>
              <a:gd name="connsiteY3" fmla="*/ 14 h 7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921" h="74686">
                <a:moveTo>
                  <a:pt x="296" y="14"/>
                </a:moveTo>
                <a:cubicBezTo>
                  <a:pt x="5058" y="1072"/>
                  <a:pt x="81788" y="59281"/>
                  <a:pt x="92371" y="69864"/>
                </a:cubicBezTo>
                <a:cubicBezTo>
                  <a:pt x="102954" y="80447"/>
                  <a:pt x="78083" y="71451"/>
                  <a:pt x="63796" y="63514"/>
                </a:cubicBezTo>
                <a:cubicBezTo>
                  <a:pt x="49509" y="55577"/>
                  <a:pt x="-4466" y="-1044"/>
                  <a:pt x="296" y="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 381">
            <a:extLst>
              <a:ext uri="{FF2B5EF4-FFF2-40B4-BE49-F238E27FC236}">
                <a16:creationId xmlns:a16="http://schemas.microsoft.com/office/drawing/2014/main" id="{F3BF6FFC-323E-FFBE-32F4-1A92F2712D6E}"/>
              </a:ext>
            </a:extLst>
          </p:cNvPr>
          <p:cNvSpPr/>
          <p:nvPr/>
        </p:nvSpPr>
        <p:spPr>
          <a:xfrm>
            <a:off x="5810248" y="6610261"/>
            <a:ext cx="104445" cy="32679"/>
          </a:xfrm>
          <a:custGeom>
            <a:avLst/>
            <a:gdLst>
              <a:gd name="connsiteX0" fmla="*/ 2 w 104445"/>
              <a:gd name="connsiteY0" fmla="*/ 89 h 32679"/>
              <a:gd name="connsiteX1" fmla="*/ 95252 w 104445"/>
              <a:gd name="connsiteY1" fmla="*/ 31839 h 32679"/>
              <a:gd name="connsiteX2" fmla="*/ 92077 w 104445"/>
              <a:gd name="connsiteY2" fmla="*/ 22314 h 32679"/>
              <a:gd name="connsiteX3" fmla="*/ 2 w 104445"/>
              <a:gd name="connsiteY3" fmla="*/ 89 h 3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445" h="32679">
                <a:moveTo>
                  <a:pt x="2" y="89"/>
                </a:moveTo>
                <a:cubicBezTo>
                  <a:pt x="531" y="1676"/>
                  <a:pt x="95252" y="31839"/>
                  <a:pt x="95252" y="31839"/>
                </a:cubicBezTo>
                <a:cubicBezTo>
                  <a:pt x="110598" y="35543"/>
                  <a:pt x="104777" y="26018"/>
                  <a:pt x="92077" y="22314"/>
                </a:cubicBezTo>
                <a:cubicBezTo>
                  <a:pt x="79377" y="18610"/>
                  <a:pt x="-527" y="-1498"/>
                  <a:pt x="2" y="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 382">
            <a:extLst>
              <a:ext uri="{FF2B5EF4-FFF2-40B4-BE49-F238E27FC236}">
                <a16:creationId xmlns:a16="http://schemas.microsoft.com/office/drawing/2014/main" id="{5150F8DE-2EE4-209F-F9EA-729AEA8FAF10}"/>
              </a:ext>
            </a:extLst>
          </p:cNvPr>
          <p:cNvSpPr/>
          <p:nvPr/>
        </p:nvSpPr>
        <p:spPr>
          <a:xfrm>
            <a:off x="5721345" y="6610348"/>
            <a:ext cx="187340" cy="206914"/>
          </a:xfrm>
          <a:custGeom>
            <a:avLst/>
            <a:gdLst>
              <a:gd name="connsiteX0" fmla="*/ 187330 w 187340"/>
              <a:gd name="connsiteY0" fmla="*/ 2 h 206914"/>
              <a:gd name="connsiteX1" fmla="*/ 98430 w 187340"/>
              <a:gd name="connsiteY1" fmla="*/ 107952 h 206914"/>
              <a:gd name="connsiteX2" fmla="*/ 127005 w 187340"/>
              <a:gd name="connsiteY2" fmla="*/ 111127 h 206914"/>
              <a:gd name="connsiteX3" fmla="*/ 60330 w 187340"/>
              <a:gd name="connsiteY3" fmla="*/ 104777 h 206914"/>
              <a:gd name="connsiteX4" fmla="*/ 5 w 187340"/>
              <a:gd name="connsiteY4" fmla="*/ 206377 h 206914"/>
              <a:gd name="connsiteX5" fmla="*/ 63505 w 187340"/>
              <a:gd name="connsiteY5" fmla="*/ 53977 h 206914"/>
              <a:gd name="connsiteX6" fmla="*/ 34930 w 187340"/>
              <a:gd name="connsiteY6" fmla="*/ 136527 h 206914"/>
              <a:gd name="connsiteX7" fmla="*/ 104780 w 187340"/>
              <a:gd name="connsiteY7" fmla="*/ 92077 h 206914"/>
              <a:gd name="connsiteX8" fmla="*/ 92080 w 187340"/>
              <a:gd name="connsiteY8" fmla="*/ 104777 h 206914"/>
              <a:gd name="connsiteX9" fmla="*/ 187330 w 187340"/>
              <a:gd name="connsiteY9" fmla="*/ 2 h 20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340" h="206914">
                <a:moveTo>
                  <a:pt x="187330" y="2"/>
                </a:moveTo>
                <a:cubicBezTo>
                  <a:pt x="188388" y="531"/>
                  <a:pt x="108484" y="89431"/>
                  <a:pt x="98430" y="107952"/>
                </a:cubicBezTo>
                <a:cubicBezTo>
                  <a:pt x="88376" y="126473"/>
                  <a:pt x="133355" y="111656"/>
                  <a:pt x="127005" y="111127"/>
                </a:cubicBezTo>
                <a:cubicBezTo>
                  <a:pt x="120655" y="110598"/>
                  <a:pt x="81497" y="88902"/>
                  <a:pt x="60330" y="104777"/>
                </a:cubicBezTo>
                <a:cubicBezTo>
                  <a:pt x="39163" y="120652"/>
                  <a:pt x="-524" y="214844"/>
                  <a:pt x="5" y="206377"/>
                </a:cubicBezTo>
                <a:cubicBezTo>
                  <a:pt x="534" y="197910"/>
                  <a:pt x="57684" y="65619"/>
                  <a:pt x="63505" y="53977"/>
                </a:cubicBezTo>
                <a:cubicBezTo>
                  <a:pt x="69326" y="42335"/>
                  <a:pt x="28051" y="130177"/>
                  <a:pt x="34930" y="136527"/>
                </a:cubicBezTo>
                <a:cubicBezTo>
                  <a:pt x="41809" y="142877"/>
                  <a:pt x="104780" y="92077"/>
                  <a:pt x="104780" y="92077"/>
                </a:cubicBezTo>
                <a:cubicBezTo>
                  <a:pt x="114305" y="86785"/>
                  <a:pt x="82026" y="117477"/>
                  <a:pt x="92080" y="104777"/>
                </a:cubicBezTo>
                <a:cubicBezTo>
                  <a:pt x="102134" y="92077"/>
                  <a:pt x="186272" y="-527"/>
                  <a:pt x="187330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 383">
            <a:extLst>
              <a:ext uri="{FF2B5EF4-FFF2-40B4-BE49-F238E27FC236}">
                <a16:creationId xmlns:a16="http://schemas.microsoft.com/office/drawing/2014/main" id="{0A3F426A-C2A5-2BE8-B116-4BF249B30689}"/>
              </a:ext>
            </a:extLst>
          </p:cNvPr>
          <p:cNvSpPr/>
          <p:nvPr/>
        </p:nvSpPr>
        <p:spPr>
          <a:xfrm>
            <a:off x="5419682" y="6756363"/>
            <a:ext cx="93262" cy="79466"/>
          </a:xfrm>
          <a:custGeom>
            <a:avLst/>
            <a:gdLst>
              <a:gd name="connsiteX0" fmla="*/ 43 w 93262"/>
              <a:gd name="connsiteY0" fmla="*/ 79412 h 79466"/>
              <a:gd name="connsiteX1" fmla="*/ 41318 w 93262"/>
              <a:gd name="connsiteY1" fmla="*/ 47662 h 79466"/>
              <a:gd name="connsiteX2" fmla="*/ 44493 w 93262"/>
              <a:gd name="connsiteY2" fmla="*/ 28612 h 79466"/>
              <a:gd name="connsiteX3" fmla="*/ 3218 w 93262"/>
              <a:gd name="connsiteY3" fmla="*/ 37 h 79466"/>
              <a:gd name="connsiteX4" fmla="*/ 92118 w 93262"/>
              <a:gd name="connsiteY4" fmla="*/ 34962 h 79466"/>
              <a:gd name="connsiteX5" fmla="*/ 50843 w 93262"/>
              <a:gd name="connsiteY5" fmla="*/ 38137 h 79466"/>
              <a:gd name="connsiteX6" fmla="*/ 43 w 93262"/>
              <a:gd name="connsiteY6" fmla="*/ 79412 h 7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262" h="79466">
                <a:moveTo>
                  <a:pt x="43" y="79412"/>
                </a:moveTo>
                <a:cubicBezTo>
                  <a:pt x="-1544" y="80999"/>
                  <a:pt x="41318" y="47662"/>
                  <a:pt x="41318" y="47662"/>
                </a:cubicBezTo>
                <a:cubicBezTo>
                  <a:pt x="48726" y="39195"/>
                  <a:pt x="50843" y="36549"/>
                  <a:pt x="44493" y="28612"/>
                </a:cubicBezTo>
                <a:cubicBezTo>
                  <a:pt x="38143" y="20675"/>
                  <a:pt x="-4719" y="-1021"/>
                  <a:pt x="3218" y="37"/>
                </a:cubicBezTo>
                <a:cubicBezTo>
                  <a:pt x="11155" y="1095"/>
                  <a:pt x="84181" y="28612"/>
                  <a:pt x="92118" y="34962"/>
                </a:cubicBezTo>
                <a:cubicBezTo>
                  <a:pt x="100055" y="41312"/>
                  <a:pt x="64601" y="27554"/>
                  <a:pt x="50843" y="38137"/>
                </a:cubicBezTo>
                <a:cubicBezTo>
                  <a:pt x="37085" y="48720"/>
                  <a:pt x="1630" y="77825"/>
                  <a:pt x="43" y="794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 384">
            <a:extLst>
              <a:ext uri="{FF2B5EF4-FFF2-40B4-BE49-F238E27FC236}">
                <a16:creationId xmlns:a16="http://schemas.microsoft.com/office/drawing/2014/main" id="{2C48FB5C-59F7-DD58-8021-794E132D8708}"/>
              </a:ext>
            </a:extLst>
          </p:cNvPr>
          <p:cNvSpPr/>
          <p:nvPr/>
        </p:nvSpPr>
        <p:spPr>
          <a:xfrm>
            <a:off x="3904823" y="3993733"/>
            <a:ext cx="907271" cy="1821946"/>
          </a:xfrm>
          <a:custGeom>
            <a:avLst/>
            <a:gdLst>
              <a:gd name="connsiteX0" fmla="*/ 4237 w 907271"/>
              <a:gd name="connsiteY0" fmla="*/ 6767 h 1821946"/>
              <a:gd name="connsiteX1" fmla="*/ 164257 w 907271"/>
              <a:gd name="connsiteY1" fmla="*/ 1652687 h 1821946"/>
              <a:gd name="connsiteX2" fmla="*/ 61387 w 907271"/>
              <a:gd name="connsiteY2" fmla="*/ 1504097 h 1821946"/>
              <a:gd name="connsiteX3" fmla="*/ 358567 w 907271"/>
              <a:gd name="connsiteY3" fmla="*/ 1652687 h 1821946"/>
              <a:gd name="connsiteX4" fmla="*/ 415717 w 907271"/>
              <a:gd name="connsiteY4" fmla="*/ 1309787 h 1821946"/>
              <a:gd name="connsiteX5" fmla="*/ 907207 w 907271"/>
              <a:gd name="connsiteY5" fmla="*/ 1812707 h 1821946"/>
              <a:gd name="connsiteX6" fmla="*/ 450007 w 907271"/>
              <a:gd name="connsiteY6" fmla="*/ 784007 h 1821946"/>
              <a:gd name="connsiteX7" fmla="*/ 369997 w 907271"/>
              <a:gd name="connsiteY7" fmla="*/ 1058327 h 1821946"/>
              <a:gd name="connsiteX8" fmla="*/ 4237 w 907271"/>
              <a:gd name="connsiteY8" fmla="*/ 6767 h 182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7271" h="1821946">
                <a:moveTo>
                  <a:pt x="4237" y="6767"/>
                </a:moveTo>
                <a:cubicBezTo>
                  <a:pt x="-30053" y="105827"/>
                  <a:pt x="154732" y="1403132"/>
                  <a:pt x="164257" y="1652687"/>
                </a:cubicBezTo>
                <a:cubicBezTo>
                  <a:pt x="173782" y="1902242"/>
                  <a:pt x="29002" y="1504097"/>
                  <a:pt x="61387" y="1504097"/>
                </a:cubicBezTo>
                <a:cubicBezTo>
                  <a:pt x="93772" y="1504097"/>
                  <a:pt x="299512" y="1685072"/>
                  <a:pt x="358567" y="1652687"/>
                </a:cubicBezTo>
                <a:cubicBezTo>
                  <a:pt x="417622" y="1620302"/>
                  <a:pt x="324277" y="1283117"/>
                  <a:pt x="415717" y="1309787"/>
                </a:cubicBezTo>
                <a:cubicBezTo>
                  <a:pt x="507157" y="1336457"/>
                  <a:pt x="901492" y="1900337"/>
                  <a:pt x="907207" y="1812707"/>
                </a:cubicBezTo>
                <a:cubicBezTo>
                  <a:pt x="912922" y="1725077"/>
                  <a:pt x="539542" y="909737"/>
                  <a:pt x="450007" y="784007"/>
                </a:cubicBezTo>
                <a:cubicBezTo>
                  <a:pt x="360472" y="658277"/>
                  <a:pt x="448102" y="1189772"/>
                  <a:pt x="369997" y="1058327"/>
                </a:cubicBezTo>
                <a:cubicBezTo>
                  <a:pt x="291892" y="926882"/>
                  <a:pt x="38527" y="-92293"/>
                  <a:pt x="4237" y="6767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フリーフォーム 385">
            <a:extLst>
              <a:ext uri="{FF2B5EF4-FFF2-40B4-BE49-F238E27FC236}">
                <a16:creationId xmlns:a16="http://schemas.microsoft.com/office/drawing/2014/main" id="{7378D8DF-7D10-E06C-B656-8DF0557B9398}"/>
              </a:ext>
            </a:extLst>
          </p:cNvPr>
          <p:cNvSpPr/>
          <p:nvPr/>
        </p:nvSpPr>
        <p:spPr>
          <a:xfrm>
            <a:off x="4918786" y="3655599"/>
            <a:ext cx="1047185" cy="1632229"/>
          </a:xfrm>
          <a:custGeom>
            <a:avLst/>
            <a:gdLst>
              <a:gd name="connsiteX0" fmla="*/ 7544 w 1047185"/>
              <a:gd name="connsiteY0" fmla="*/ 24861 h 1632229"/>
              <a:gd name="connsiteX1" fmla="*/ 990524 w 1047185"/>
              <a:gd name="connsiteY1" fmla="*/ 1350741 h 1632229"/>
              <a:gd name="connsiteX2" fmla="*/ 933374 w 1047185"/>
              <a:gd name="connsiteY2" fmla="*/ 1236441 h 1632229"/>
              <a:gd name="connsiteX3" fmla="*/ 979094 w 1047185"/>
              <a:gd name="connsiteY3" fmla="*/ 1453611 h 1632229"/>
              <a:gd name="connsiteX4" fmla="*/ 624764 w 1047185"/>
              <a:gd name="connsiteY4" fmla="*/ 1030701 h 1632229"/>
              <a:gd name="connsiteX5" fmla="*/ 521894 w 1047185"/>
              <a:gd name="connsiteY5" fmla="*/ 1487901 h 1632229"/>
              <a:gd name="connsiteX6" fmla="*/ 419024 w 1047185"/>
              <a:gd name="connsiteY6" fmla="*/ 1099281 h 1632229"/>
              <a:gd name="connsiteX7" fmla="*/ 464744 w 1047185"/>
              <a:gd name="connsiteY7" fmla="*/ 1613631 h 1632229"/>
              <a:gd name="connsiteX8" fmla="*/ 716204 w 1047185"/>
              <a:gd name="connsiteY8" fmla="*/ 299181 h 1632229"/>
              <a:gd name="connsiteX9" fmla="*/ 921944 w 1047185"/>
              <a:gd name="connsiteY9" fmla="*/ 756381 h 1632229"/>
              <a:gd name="connsiteX10" fmla="*/ 556184 w 1047185"/>
              <a:gd name="connsiteY10" fmla="*/ 504921 h 1632229"/>
              <a:gd name="connsiteX11" fmla="*/ 7544 w 1047185"/>
              <a:gd name="connsiteY11" fmla="*/ 24861 h 16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7185" h="1632229">
                <a:moveTo>
                  <a:pt x="7544" y="24861"/>
                </a:moveTo>
                <a:cubicBezTo>
                  <a:pt x="79934" y="165831"/>
                  <a:pt x="836219" y="1148811"/>
                  <a:pt x="990524" y="1350741"/>
                </a:cubicBezTo>
                <a:cubicBezTo>
                  <a:pt x="1144829" y="1552671"/>
                  <a:pt x="935279" y="1219296"/>
                  <a:pt x="933374" y="1236441"/>
                </a:cubicBezTo>
                <a:cubicBezTo>
                  <a:pt x="931469" y="1253586"/>
                  <a:pt x="1030529" y="1487901"/>
                  <a:pt x="979094" y="1453611"/>
                </a:cubicBezTo>
                <a:cubicBezTo>
                  <a:pt x="927659" y="1419321"/>
                  <a:pt x="700964" y="1024986"/>
                  <a:pt x="624764" y="1030701"/>
                </a:cubicBezTo>
                <a:cubicBezTo>
                  <a:pt x="548564" y="1036416"/>
                  <a:pt x="556184" y="1476471"/>
                  <a:pt x="521894" y="1487901"/>
                </a:cubicBezTo>
                <a:cubicBezTo>
                  <a:pt x="487604" y="1499331"/>
                  <a:pt x="428549" y="1078326"/>
                  <a:pt x="419024" y="1099281"/>
                </a:cubicBezTo>
                <a:cubicBezTo>
                  <a:pt x="409499" y="1120236"/>
                  <a:pt x="415214" y="1746981"/>
                  <a:pt x="464744" y="1613631"/>
                </a:cubicBezTo>
                <a:cubicBezTo>
                  <a:pt x="514274" y="1480281"/>
                  <a:pt x="640004" y="442056"/>
                  <a:pt x="716204" y="299181"/>
                </a:cubicBezTo>
                <a:cubicBezTo>
                  <a:pt x="792404" y="156306"/>
                  <a:pt x="948614" y="722091"/>
                  <a:pt x="921944" y="756381"/>
                </a:cubicBezTo>
                <a:cubicBezTo>
                  <a:pt x="895274" y="790671"/>
                  <a:pt x="708584" y="626841"/>
                  <a:pt x="556184" y="504921"/>
                </a:cubicBezTo>
                <a:cubicBezTo>
                  <a:pt x="403784" y="383001"/>
                  <a:pt x="-64846" y="-116109"/>
                  <a:pt x="7544" y="24861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フリーフォーム 386">
            <a:extLst>
              <a:ext uri="{FF2B5EF4-FFF2-40B4-BE49-F238E27FC236}">
                <a16:creationId xmlns:a16="http://schemas.microsoft.com/office/drawing/2014/main" id="{B277ED49-ED89-5E9A-FFD0-5040B3DF604A}"/>
              </a:ext>
            </a:extLst>
          </p:cNvPr>
          <p:cNvSpPr/>
          <p:nvPr/>
        </p:nvSpPr>
        <p:spPr>
          <a:xfrm>
            <a:off x="5603978" y="4282109"/>
            <a:ext cx="1135628" cy="1715994"/>
          </a:xfrm>
          <a:custGeom>
            <a:avLst/>
            <a:gdLst>
              <a:gd name="connsiteX0" fmla="*/ 19582 w 1135628"/>
              <a:gd name="connsiteY0" fmla="*/ 27001 h 1715994"/>
              <a:gd name="connsiteX1" fmla="*/ 53872 w 1135628"/>
              <a:gd name="connsiteY1" fmla="*/ 84151 h 1715994"/>
              <a:gd name="connsiteX2" fmla="*/ 933982 w 1135628"/>
              <a:gd name="connsiteY2" fmla="*/ 1387171 h 1715994"/>
              <a:gd name="connsiteX3" fmla="*/ 1128292 w 1135628"/>
              <a:gd name="connsiteY3" fmla="*/ 1684351 h 1715994"/>
              <a:gd name="connsiteX4" fmla="*/ 773962 w 1135628"/>
              <a:gd name="connsiteY4" fmla="*/ 815671 h 1715994"/>
              <a:gd name="connsiteX5" fmla="*/ 1094002 w 1135628"/>
              <a:gd name="connsiteY5" fmla="*/ 1055701 h 1715994"/>
              <a:gd name="connsiteX6" fmla="*/ 328192 w 1135628"/>
              <a:gd name="connsiteY6" fmla="*/ 38431 h 1715994"/>
              <a:gd name="connsiteX7" fmla="*/ 568222 w 1135628"/>
              <a:gd name="connsiteY7" fmla="*/ 529921 h 1715994"/>
              <a:gd name="connsiteX8" fmla="*/ 19582 w 1135628"/>
              <a:gd name="connsiteY8" fmla="*/ 27001 h 171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5628" h="1715994">
                <a:moveTo>
                  <a:pt x="19582" y="27001"/>
                </a:moveTo>
                <a:cubicBezTo>
                  <a:pt x="-39473" y="-57772"/>
                  <a:pt x="53872" y="84151"/>
                  <a:pt x="53872" y="84151"/>
                </a:cubicBezTo>
                <a:lnTo>
                  <a:pt x="933982" y="1387171"/>
                </a:lnTo>
                <a:cubicBezTo>
                  <a:pt x="1113052" y="1653871"/>
                  <a:pt x="1154962" y="1779601"/>
                  <a:pt x="1128292" y="1684351"/>
                </a:cubicBezTo>
                <a:cubicBezTo>
                  <a:pt x="1101622" y="1589101"/>
                  <a:pt x="779677" y="920446"/>
                  <a:pt x="773962" y="815671"/>
                </a:cubicBezTo>
                <a:cubicBezTo>
                  <a:pt x="768247" y="710896"/>
                  <a:pt x="1168297" y="1185241"/>
                  <a:pt x="1094002" y="1055701"/>
                </a:cubicBezTo>
                <a:cubicBezTo>
                  <a:pt x="1019707" y="926161"/>
                  <a:pt x="415822" y="126061"/>
                  <a:pt x="328192" y="38431"/>
                </a:cubicBezTo>
                <a:cubicBezTo>
                  <a:pt x="240562" y="-49199"/>
                  <a:pt x="617752" y="531826"/>
                  <a:pt x="568222" y="529921"/>
                </a:cubicBezTo>
                <a:cubicBezTo>
                  <a:pt x="518692" y="528016"/>
                  <a:pt x="274852" y="277508"/>
                  <a:pt x="19582" y="27001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781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女性の顔&#10;&#10;自動的に生成された説明" hidden="1">
            <a:extLst>
              <a:ext uri="{FF2B5EF4-FFF2-40B4-BE49-F238E27FC236}">
                <a16:creationId xmlns:a16="http://schemas.microsoft.com/office/drawing/2014/main" id="{BC822BD2-43B5-42B7-6A62-CD6EF154D3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499" b="42728"/>
          <a:stretch/>
        </p:blipFill>
        <p:spPr>
          <a:xfrm>
            <a:off x="0" y="2766060"/>
            <a:ext cx="9666425" cy="7269480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7F36CB1-8759-6891-90CC-8BE7858D75EB}"/>
              </a:ext>
            </a:extLst>
          </p:cNvPr>
          <p:cNvGrpSpPr/>
          <p:nvPr/>
        </p:nvGrpSpPr>
        <p:grpSpPr>
          <a:xfrm flipH="1">
            <a:off x="327214" y="2990120"/>
            <a:ext cx="9364693" cy="7587129"/>
            <a:chOff x="327214" y="2990120"/>
            <a:chExt cx="9364693" cy="7587129"/>
          </a:xfrm>
        </p:grpSpPr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CB89AC67-851B-84B3-9536-2B297ECC6540}"/>
                </a:ext>
              </a:extLst>
            </p:cNvPr>
            <p:cNvSpPr/>
            <p:nvPr/>
          </p:nvSpPr>
          <p:spPr>
            <a:xfrm>
              <a:off x="3990582" y="5895809"/>
              <a:ext cx="588237" cy="400327"/>
            </a:xfrm>
            <a:custGeom>
              <a:avLst/>
              <a:gdLst>
                <a:gd name="connsiteX0" fmla="*/ 393 w 588237"/>
                <a:gd name="connsiteY0" fmla="*/ 400216 h 400327"/>
                <a:gd name="connsiteX1" fmla="*/ 184543 w 588237"/>
                <a:gd name="connsiteY1" fmla="*/ 162091 h 400327"/>
                <a:gd name="connsiteX2" fmla="*/ 184543 w 588237"/>
                <a:gd name="connsiteY2" fmla="*/ 171616 h 400327"/>
                <a:gd name="connsiteX3" fmla="*/ 324243 w 588237"/>
                <a:gd name="connsiteY3" fmla="*/ 47791 h 400327"/>
                <a:gd name="connsiteX4" fmla="*/ 311543 w 588237"/>
                <a:gd name="connsiteY4" fmla="*/ 57316 h 400327"/>
                <a:gd name="connsiteX5" fmla="*/ 587768 w 588237"/>
                <a:gd name="connsiteY5" fmla="*/ 166 h 400327"/>
                <a:gd name="connsiteX6" fmla="*/ 375043 w 588237"/>
                <a:gd name="connsiteY6" fmla="*/ 41441 h 400327"/>
                <a:gd name="connsiteX7" fmla="*/ 276618 w 588237"/>
                <a:gd name="connsiteY7" fmla="*/ 85891 h 400327"/>
                <a:gd name="connsiteX8" fmla="*/ 298843 w 588237"/>
                <a:gd name="connsiteY8" fmla="*/ 60491 h 400327"/>
                <a:gd name="connsiteX9" fmla="*/ 181368 w 588237"/>
                <a:gd name="connsiteY9" fmla="*/ 158916 h 400327"/>
                <a:gd name="connsiteX10" fmla="*/ 190893 w 588237"/>
                <a:gd name="connsiteY10" fmla="*/ 152566 h 400327"/>
                <a:gd name="connsiteX11" fmla="*/ 92468 w 588237"/>
                <a:gd name="connsiteY11" fmla="*/ 219241 h 400327"/>
                <a:gd name="connsiteX12" fmla="*/ 133743 w 588237"/>
                <a:gd name="connsiteY12" fmla="*/ 193841 h 400327"/>
                <a:gd name="connsiteX13" fmla="*/ 393 w 588237"/>
                <a:gd name="connsiteY13" fmla="*/ 400216 h 40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8237" h="400327">
                  <a:moveTo>
                    <a:pt x="393" y="400216"/>
                  </a:moveTo>
                  <a:cubicBezTo>
                    <a:pt x="8860" y="394924"/>
                    <a:pt x="153851" y="200191"/>
                    <a:pt x="184543" y="162091"/>
                  </a:cubicBezTo>
                  <a:cubicBezTo>
                    <a:pt x="215235" y="123991"/>
                    <a:pt x="161260" y="190666"/>
                    <a:pt x="184543" y="171616"/>
                  </a:cubicBezTo>
                  <a:cubicBezTo>
                    <a:pt x="207826" y="152566"/>
                    <a:pt x="324243" y="47791"/>
                    <a:pt x="324243" y="47791"/>
                  </a:cubicBezTo>
                  <a:cubicBezTo>
                    <a:pt x="345409" y="28741"/>
                    <a:pt x="267622" y="65253"/>
                    <a:pt x="311543" y="57316"/>
                  </a:cubicBezTo>
                  <a:cubicBezTo>
                    <a:pt x="355464" y="49378"/>
                    <a:pt x="577185" y="2812"/>
                    <a:pt x="587768" y="166"/>
                  </a:cubicBezTo>
                  <a:cubicBezTo>
                    <a:pt x="598351" y="-2480"/>
                    <a:pt x="426901" y="27154"/>
                    <a:pt x="375043" y="41441"/>
                  </a:cubicBezTo>
                  <a:cubicBezTo>
                    <a:pt x="323185" y="55728"/>
                    <a:pt x="289318" y="82716"/>
                    <a:pt x="276618" y="85891"/>
                  </a:cubicBezTo>
                  <a:cubicBezTo>
                    <a:pt x="263918" y="89066"/>
                    <a:pt x="314718" y="48320"/>
                    <a:pt x="298843" y="60491"/>
                  </a:cubicBezTo>
                  <a:cubicBezTo>
                    <a:pt x="282968" y="72662"/>
                    <a:pt x="181368" y="158916"/>
                    <a:pt x="181368" y="158916"/>
                  </a:cubicBezTo>
                  <a:cubicBezTo>
                    <a:pt x="163376" y="174262"/>
                    <a:pt x="190893" y="152566"/>
                    <a:pt x="190893" y="152566"/>
                  </a:cubicBezTo>
                  <a:lnTo>
                    <a:pt x="92468" y="219241"/>
                  </a:lnTo>
                  <a:cubicBezTo>
                    <a:pt x="82943" y="226120"/>
                    <a:pt x="144855" y="166854"/>
                    <a:pt x="133743" y="193841"/>
                  </a:cubicBezTo>
                  <a:cubicBezTo>
                    <a:pt x="122631" y="220828"/>
                    <a:pt x="-8074" y="405508"/>
                    <a:pt x="393" y="40021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1064EE30-EC1F-89D9-D598-EAB0C440449E}"/>
                </a:ext>
              </a:extLst>
            </p:cNvPr>
            <p:cNvSpPr/>
            <p:nvPr/>
          </p:nvSpPr>
          <p:spPr>
            <a:xfrm>
              <a:off x="4324133" y="5895578"/>
              <a:ext cx="358148" cy="103470"/>
            </a:xfrm>
            <a:custGeom>
              <a:avLst/>
              <a:gdLst>
                <a:gd name="connsiteX0" fmla="*/ 217 w 358148"/>
                <a:gd name="connsiteY0" fmla="*/ 35322 h 103470"/>
                <a:gd name="connsiteX1" fmla="*/ 209767 w 358148"/>
                <a:gd name="connsiteY1" fmla="*/ 54372 h 103470"/>
                <a:gd name="connsiteX2" fmla="*/ 174842 w 358148"/>
                <a:gd name="connsiteY2" fmla="*/ 51197 h 103470"/>
                <a:gd name="connsiteX3" fmla="*/ 352642 w 358148"/>
                <a:gd name="connsiteY3" fmla="*/ 101997 h 103470"/>
                <a:gd name="connsiteX4" fmla="*/ 311367 w 358148"/>
                <a:gd name="connsiteY4" fmla="*/ 86122 h 103470"/>
                <a:gd name="connsiteX5" fmla="*/ 295492 w 358148"/>
                <a:gd name="connsiteY5" fmla="*/ 48022 h 103470"/>
                <a:gd name="connsiteX6" fmla="*/ 254217 w 358148"/>
                <a:gd name="connsiteY6" fmla="*/ 54372 h 103470"/>
                <a:gd name="connsiteX7" fmla="*/ 219292 w 358148"/>
                <a:gd name="connsiteY7" fmla="*/ 9922 h 103470"/>
                <a:gd name="connsiteX8" fmla="*/ 225642 w 358148"/>
                <a:gd name="connsiteY8" fmla="*/ 60722 h 103470"/>
                <a:gd name="connsiteX9" fmla="*/ 200242 w 358148"/>
                <a:gd name="connsiteY9" fmla="*/ 48022 h 103470"/>
                <a:gd name="connsiteX10" fmla="*/ 133567 w 358148"/>
                <a:gd name="connsiteY10" fmla="*/ 397 h 103470"/>
                <a:gd name="connsiteX11" fmla="*/ 168492 w 358148"/>
                <a:gd name="connsiteY11" fmla="*/ 25797 h 103470"/>
                <a:gd name="connsiteX12" fmla="*/ 217 w 358148"/>
                <a:gd name="connsiteY12" fmla="*/ 35322 h 10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8148" h="103470">
                  <a:moveTo>
                    <a:pt x="217" y="35322"/>
                  </a:moveTo>
                  <a:cubicBezTo>
                    <a:pt x="7096" y="40084"/>
                    <a:pt x="209767" y="54372"/>
                    <a:pt x="209767" y="54372"/>
                  </a:cubicBezTo>
                  <a:cubicBezTo>
                    <a:pt x="238871" y="57018"/>
                    <a:pt x="151030" y="43260"/>
                    <a:pt x="174842" y="51197"/>
                  </a:cubicBezTo>
                  <a:cubicBezTo>
                    <a:pt x="198655" y="59135"/>
                    <a:pt x="329888" y="96176"/>
                    <a:pt x="352642" y="101997"/>
                  </a:cubicBezTo>
                  <a:cubicBezTo>
                    <a:pt x="375396" y="107818"/>
                    <a:pt x="320892" y="95118"/>
                    <a:pt x="311367" y="86122"/>
                  </a:cubicBezTo>
                  <a:cubicBezTo>
                    <a:pt x="301842" y="77126"/>
                    <a:pt x="305017" y="53314"/>
                    <a:pt x="295492" y="48022"/>
                  </a:cubicBezTo>
                  <a:cubicBezTo>
                    <a:pt x="285967" y="42730"/>
                    <a:pt x="266917" y="60722"/>
                    <a:pt x="254217" y="54372"/>
                  </a:cubicBezTo>
                  <a:cubicBezTo>
                    <a:pt x="241517" y="48022"/>
                    <a:pt x="224054" y="8864"/>
                    <a:pt x="219292" y="9922"/>
                  </a:cubicBezTo>
                  <a:cubicBezTo>
                    <a:pt x="214530" y="10980"/>
                    <a:pt x="225642" y="60722"/>
                    <a:pt x="225642" y="60722"/>
                  </a:cubicBezTo>
                  <a:cubicBezTo>
                    <a:pt x="222467" y="67072"/>
                    <a:pt x="215588" y="58076"/>
                    <a:pt x="200242" y="48022"/>
                  </a:cubicBezTo>
                  <a:cubicBezTo>
                    <a:pt x="184896" y="37968"/>
                    <a:pt x="138859" y="4101"/>
                    <a:pt x="133567" y="397"/>
                  </a:cubicBezTo>
                  <a:cubicBezTo>
                    <a:pt x="128275" y="-3307"/>
                    <a:pt x="184896" y="19976"/>
                    <a:pt x="168492" y="25797"/>
                  </a:cubicBezTo>
                  <a:cubicBezTo>
                    <a:pt x="152088" y="31618"/>
                    <a:pt x="-6662" y="30560"/>
                    <a:pt x="217" y="3532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896D360A-A523-9F0B-1CF3-6ADB595826F4}"/>
                </a:ext>
              </a:extLst>
            </p:cNvPr>
            <p:cNvSpPr/>
            <p:nvPr/>
          </p:nvSpPr>
          <p:spPr>
            <a:xfrm>
              <a:off x="4517856" y="5997117"/>
              <a:ext cx="314575" cy="115029"/>
            </a:xfrm>
            <a:custGeom>
              <a:avLst/>
              <a:gdLst>
                <a:gd name="connsiteX0" fmla="*/ 314494 w 314575"/>
                <a:gd name="connsiteY0" fmla="*/ 458 h 115029"/>
                <a:gd name="connsiteX1" fmla="*/ 111294 w 314575"/>
                <a:gd name="connsiteY1" fmla="*/ 60783 h 115029"/>
                <a:gd name="connsiteX2" fmla="*/ 133519 w 314575"/>
                <a:gd name="connsiteY2" fmla="*/ 51258 h 115029"/>
                <a:gd name="connsiteX3" fmla="*/ 169 w 314575"/>
                <a:gd name="connsiteY3" fmla="*/ 114758 h 115029"/>
                <a:gd name="connsiteX4" fmla="*/ 165269 w 314575"/>
                <a:gd name="connsiteY4" fmla="*/ 22683 h 115029"/>
                <a:gd name="connsiteX5" fmla="*/ 136694 w 314575"/>
                <a:gd name="connsiteY5" fmla="*/ 32208 h 115029"/>
                <a:gd name="connsiteX6" fmla="*/ 314494 w 314575"/>
                <a:gd name="connsiteY6" fmla="*/ 458 h 11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575" h="115029">
                  <a:moveTo>
                    <a:pt x="314494" y="458"/>
                  </a:moveTo>
                  <a:cubicBezTo>
                    <a:pt x="310261" y="5220"/>
                    <a:pt x="141456" y="52316"/>
                    <a:pt x="111294" y="60783"/>
                  </a:cubicBezTo>
                  <a:cubicBezTo>
                    <a:pt x="81131" y="69250"/>
                    <a:pt x="133519" y="51258"/>
                    <a:pt x="133519" y="51258"/>
                  </a:cubicBezTo>
                  <a:cubicBezTo>
                    <a:pt x="114998" y="60254"/>
                    <a:pt x="-5123" y="119521"/>
                    <a:pt x="169" y="114758"/>
                  </a:cubicBezTo>
                  <a:cubicBezTo>
                    <a:pt x="5461" y="109996"/>
                    <a:pt x="142515" y="36441"/>
                    <a:pt x="165269" y="22683"/>
                  </a:cubicBezTo>
                  <a:cubicBezTo>
                    <a:pt x="188023" y="8925"/>
                    <a:pt x="116057" y="34854"/>
                    <a:pt x="136694" y="32208"/>
                  </a:cubicBezTo>
                  <a:cubicBezTo>
                    <a:pt x="157331" y="29562"/>
                    <a:pt x="318727" y="-4304"/>
                    <a:pt x="314494" y="45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244D9476-35CB-E83C-671F-73519FFB7320}"/>
                </a:ext>
              </a:extLst>
            </p:cNvPr>
            <p:cNvSpPr/>
            <p:nvPr/>
          </p:nvSpPr>
          <p:spPr>
            <a:xfrm>
              <a:off x="4125539" y="6026126"/>
              <a:ext cx="68639" cy="228875"/>
            </a:xfrm>
            <a:custGeom>
              <a:avLst/>
              <a:gdLst>
                <a:gd name="connsiteX0" fmla="*/ 68636 w 68639"/>
                <a:gd name="connsiteY0" fmla="*/ 24 h 228875"/>
                <a:gd name="connsiteX1" fmla="*/ 5136 w 68639"/>
                <a:gd name="connsiteY1" fmla="*/ 161949 h 228875"/>
                <a:gd name="connsiteX2" fmla="*/ 36886 w 68639"/>
                <a:gd name="connsiteY2" fmla="*/ 117499 h 228875"/>
                <a:gd name="connsiteX3" fmla="*/ 14661 w 68639"/>
                <a:gd name="connsiteY3" fmla="*/ 228624 h 228875"/>
                <a:gd name="connsiteX4" fmla="*/ 36886 w 68639"/>
                <a:gd name="connsiteY4" fmla="*/ 149249 h 228875"/>
                <a:gd name="connsiteX5" fmla="*/ 1961 w 68639"/>
                <a:gd name="connsiteY5" fmla="*/ 200049 h 228875"/>
                <a:gd name="connsiteX6" fmla="*/ 17836 w 68639"/>
                <a:gd name="connsiteY6" fmla="*/ 117499 h 228875"/>
                <a:gd name="connsiteX7" fmla="*/ 1961 w 68639"/>
                <a:gd name="connsiteY7" fmla="*/ 149249 h 228875"/>
                <a:gd name="connsiteX8" fmla="*/ 68636 w 68639"/>
                <a:gd name="connsiteY8" fmla="*/ 24 h 22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639" h="228875">
                  <a:moveTo>
                    <a:pt x="68636" y="24"/>
                  </a:moveTo>
                  <a:cubicBezTo>
                    <a:pt x="69165" y="2141"/>
                    <a:pt x="10428" y="142370"/>
                    <a:pt x="5136" y="161949"/>
                  </a:cubicBezTo>
                  <a:cubicBezTo>
                    <a:pt x="-156" y="181528"/>
                    <a:pt x="35299" y="106387"/>
                    <a:pt x="36886" y="117499"/>
                  </a:cubicBezTo>
                  <a:cubicBezTo>
                    <a:pt x="38473" y="128611"/>
                    <a:pt x="14661" y="223332"/>
                    <a:pt x="14661" y="228624"/>
                  </a:cubicBezTo>
                  <a:cubicBezTo>
                    <a:pt x="14661" y="233916"/>
                    <a:pt x="39003" y="154011"/>
                    <a:pt x="36886" y="149249"/>
                  </a:cubicBezTo>
                  <a:cubicBezTo>
                    <a:pt x="34769" y="144487"/>
                    <a:pt x="5136" y="205341"/>
                    <a:pt x="1961" y="200049"/>
                  </a:cubicBezTo>
                  <a:cubicBezTo>
                    <a:pt x="-1214" y="194757"/>
                    <a:pt x="17836" y="125966"/>
                    <a:pt x="17836" y="117499"/>
                  </a:cubicBezTo>
                  <a:cubicBezTo>
                    <a:pt x="17836" y="109032"/>
                    <a:pt x="-7035" y="165653"/>
                    <a:pt x="1961" y="149249"/>
                  </a:cubicBezTo>
                  <a:cubicBezTo>
                    <a:pt x="10957" y="132845"/>
                    <a:pt x="68107" y="-2093"/>
                    <a:pt x="68636" y="2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2C5CE9E4-1458-BF0B-F68F-3E84B9F184F3}"/>
                </a:ext>
              </a:extLst>
            </p:cNvPr>
            <p:cNvSpPr/>
            <p:nvPr/>
          </p:nvSpPr>
          <p:spPr>
            <a:xfrm>
              <a:off x="4060091" y="6067350"/>
              <a:ext cx="162685" cy="257357"/>
            </a:xfrm>
            <a:custGeom>
              <a:avLst/>
              <a:gdLst>
                <a:gd name="connsiteX0" fmla="*/ 64234 w 162685"/>
                <a:gd name="connsiteY0" fmla="*/ 75 h 257357"/>
                <a:gd name="connsiteX1" fmla="*/ 16609 w 162685"/>
                <a:gd name="connsiteY1" fmla="*/ 168350 h 257357"/>
                <a:gd name="connsiteX2" fmla="*/ 35659 w 162685"/>
                <a:gd name="connsiteY2" fmla="*/ 158825 h 257357"/>
                <a:gd name="connsiteX3" fmla="*/ 10259 w 162685"/>
                <a:gd name="connsiteY3" fmla="*/ 203275 h 257357"/>
                <a:gd name="connsiteX4" fmla="*/ 16609 w 162685"/>
                <a:gd name="connsiteY4" fmla="*/ 257250 h 257357"/>
                <a:gd name="connsiteX5" fmla="*/ 16609 w 162685"/>
                <a:gd name="connsiteY5" fmla="*/ 215975 h 257357"/>
                <a:gd name="connsiteX6" fmla="*/ 162659 w 162685"/>
                <a:gd name="connsiteY6" fmla="*/ 174700 h 257357"/>
                <a:gd name="connsiteX7" fmla="*/ 3909 w 162685"/>
                <a:gd name="connsiteY7" fmla="*/ 200100 h 257357"/>
                <a:gd name="connsiteX8" fmla="*/ 3909 w 162685"/>
                <a:gd name="connsiteY8" fmla="*/ 200100 h 257357"/>
                <a:gd name="connsiteX9" fmla="*/ 26134 w 162685"/>
                <a:gd name="connsiteY9" fmla="*/ 120725 h 257357"/>
                <a:gd name="connsiteX10" fmla="*/ 734 w 162685"/>
                <a:gd name="connsiteY10" fmla="*/ 146125 h 257357"/>
                <a:gd name="connsiteX11" fmla="*/ 64234 w 162685"/>
                <a:gd name="connsiteY11" fmla="*/ 75 h 25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685" h="257357">
                  <a:moveTo>
                    <a:pt x="64234" y="75"/>
                  </a:moveTo>
                  <a:cubicBezTo>
                    <a:pt x="66880" y="3779"/>
                    <a:pt x="16609" y="168350"/>
                    <a:pt x="16609" y="168350"/>
                  </a:cubicBezTo>
                  <a:cubicBezTo>
                    <a:pt x="11847" y="194808"/>
                    <a:pt x="36717" y="153004"/>
                    <a:pt x="35659" y="158825"/>
                  </a:cubicBezTo>
                  <a:cubicBezTo>
                    <a:pt x="34601" y="164646"/>
                    <a:pt x="13434" y="186871"/>
                    <a:pt x="10259" y="203275"/>
                  </a:cubicBezTo>
                  <a:cubicBezTo>
                    <a:pt x="7084" y="219679"/>
                    <a:pt x="15551" y="255133"/>
                    <a:pt x="16609" y="257250"/>
                  </a:cubicBezTo>
                  <a:cubicBezTo>
                    <a:pt x="17667" y="259367"/>
                    <a:pt x="-7733" y="229733"/>
                    <a:pt x="16609" y="215975"/>
                  </a:cubicBezTo>
                  <a:cubicBezTo>
                    <a:pt x="40951" y="202217"/>
                    <a:pt x="164776" y="177346"/>
                    <a:pt x="162659" y="174700"/>
                  </a:cubicBezTo>
                  <a:cubicBezTo>
                    <a:pt x="160542" y="172054"/>
                    <a:pt x="3909" y="200100"/>
                    <a:pt x="3909" y="200100"/>
                  </a:cubicBezTo>
                  <a:lnTo>
                    <a:pt x="3909" y="200100"/>
                  </a:lnTo>
                  <a:cubicBezTo>
                    <a:pt x="7613" y="186871"/>
                    <a:pt x="26663" y="129721"/>
                    <a:pt x="26134" y="120725"/>
                  </a:cubicBezTo>
                  <a:cubicBezTo>
                    <a:pt x="25605" y="111729"/>
                    <a:pt x="-5087" y="161471"/>
                    <a:pt x="734" y="146125"/>
                  </a:cubicBezTo>
                  <a:cubicBezTo>
                    <a:pt x="6555" y="130779"/>
                    <a:pt x="61588" y="-3629"/>
                    <a:pt x="64234" y="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0196BAB0-7984-2957-7809-B00587320E3E}"/>
                </a:ext>
              </a:extLst>
            </p:cNvPr>
            <p:cNvSpPr/>
            <p:nvPr/>
          </p:nvSpPr>
          <p:spPr>
            <a:xfrm>
              <a:off x="4418238" y="6050541"/>
              <a:ext cx="307831" cy="192656"/>
            </a:xfrm>
            <a:custGeom>
              <a:avLst/>
              <a:gdLst>
                <a:gd name="connsiteX0" fmla="*/ 306162 w 307831"/>
                <a:gd name="connsiteY0" fmla="*/ 1009 h 192656"/>
                <a:gd name="connsiteX1" fmla="*/ 239487 w 307831"/>
                <a:gd name="connsiteY1" fmla="*/ 29584 h 192656"/>
                <a:gd name="connsiteX2" fmla="*/ 93437 w 307831"/>
                <a:gd name="connsiteY2" fmla="*/ 143884 h 192656"/>
                <a:gd name="connsiteX3" fmla="*/ 112487 w 307831"/>
                <a:gd name="connsiteY3" fmla="*/ 121659 h 192656"/>
                <a:gd name="connsiteX4" fmla="*/ 1362 w 307831"/>
                <a:gd name="connsiteY4" fmla="*/ 191509 h 192656"/>
                <a:gd name="connsiteX5" fmla="*/ 201387 w 307831"/>
                <a:gd name="connsiteY5" fmla="*/ 54984 h 192656"/>
                <a:gd name="connsiteX6" fmla="*/ 175987 w 307831"/>
                <a:gd name="connsiteY6" fmla="*/ 54984 h 192656"/>
                <a:gd name="connsiteX7" fmla="*/ 306162 w 307831"/>
                <a:gd name="connsiteY7" fmla="*/ 1009 h 19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831" h="192656">
                  <a:moveTo>
                    <a:pt x="306162" y="1009"/>
                  </a:moveTo>
                  <a:cubicBezTo>
                    <a:pt x="316745" y="-3224"/>
                    <a:pt x="274941" y="5772"/>
                    <a:pt x="239487" y="29584"/>
                  </a:cubicBezTo>
                  <a:cubicBezTo>
                    <a:pt x="204033" y="53397"/>
                    <a:pt x="114604" y="128538"/>
                    <a:pt x="93437" y="143884"/>
                  </a:cubicBezTo>
                  <a:cubicBezTo>
                    <a:pt x="72270" y="159230"/>
                    <a:pt x="127833" y="113722"/>
                    <a:pt x="112487" y="121659"/>
                  </a:cubicBezTo>
                  <a:cubicBezTo>
                    <a:pt x="97141" y="129596"/>
                    <a:pt x="-13454" y="202621"/>
                    <a:pt x="1362" y="191509"/>
                  </a:cubicBezTo>
                  <a:cubicBezTo>
                    <a:pt x="16178" y="180397"/>
                    <a:pt x="172283" y="77738"/>
                    <a:pt x="201387" y="54984"/>
                  </a:cubicBezTo>
                  <a:cubicBezTo>
                    <a:pt x="230491" y="32230"/>
                    <a:pt x="163816" y="62392"/>
                    <a:pt x="175987" y="54984"/>
                  </a:cubicBezTo>
                  <a:cubicBezTo>
                    <a:pt x="188158" y="47576"/>
                    <a:pt x="295579" y="5242"/>
                    <a:pt x="306162" y="10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EC5741A4-7609-A23F-8A40-3B0A3D938482}"/>
                </a:ext>
              </a:extLst>
            </p:cNvPr>
            <p:cNvSpPr/>
            <p:nvPr/>
          </p:nvSpPr>
          <p:spPr>
            <a:xfrm>
              <a:off x="4159815" y="6120317"/>
              <a:ext cx="457710" cy="131328"/>
            </a:xfrm>
            <a:custGeom>
              <a:avLst/>
              <a:gdLst>
                <a:gd name="connsiteX0" fmla="*/ 2610 w 457710"/>
                <a:gd name="connsiteY0" fmla="*/ 118558 h 131328"/>
                <a:gd name="connsiteX1" fmla="*/ 221685 w 457710"/>
                <a:gd name="connsiteY1" fmla="*/ 83633 h 131328"/>
                <a:gd name="connsiteX2" fmla="*/ 199460 w 457710"/>
                <a:gd name="connsiteY2" fmla="*/ 89983 h 131328"/>
                <a:gd name="connsiteX3" fmla="*/ 339160 w 457710"/>
                <a:gd name="connsiteY3" fmla="*/ 4258 h 131328"/>
                <a:gd name="connsiteX4" fmla="*/ 313760 w 457710"/>
                <a:gd name="connsiteY4" fmla="*/ 20133 h 131328"/>
                <a:gd name="connsiteX5" fmla="*/ 456635 w 457710"/>
                <a:gd name="connsiteY5" fmla="*/ 1083 h 131328"/>
                <a:gd name="connsiteX6" fmla="*/ 374085 w 457710"/>
                <a:gd name="connsiteY6" fmla="*/ 4258 h 131328"/>
                <a:gd name="connsiteX7" fmla="*/ 278835 w 457710"/>
                <a:gd name="connsiteY7" fmla="*/ 20133 h 131328"/>
                <a:gd name="connsiteX8" fmla="*/ 202635 w 457710"/>
                <a:gd name="connsiteY8" fmla="*/ 67758 h 131328"/>
                <a:gd name="connsiteX9" fmla="*/ 218510 w 457710"/>
                <a:gd name="connsiteY9" fmla="*/ 70933 h 131328"/>
                <a:gd name="connsiteX10" fmla="*/ 116910 w 457710"/>
                <a:gd name="connsiteY10" fmla="*/ 112208 h 131328"/>
                <a:gd name="connsiteX11" fmla="*/ 186760 w 457710"/>
                <a:gd name="connsiteY11" fmla="*/ 131258 h 131328"/>
                <a:gd name="connsiteX12" fmla="*/ 123260 w 457710"/>
                <a:gd name="connsiteY12" fmla="*/ 118558 h 131328"/>
                <a:gd name="connsiteX13" fmla="*/ 101035 w 457710"/>
                <a:gd name="connsiteY13" fmla="*/ 115383 h 131328"/>
                <a:gd name="connsiteX14" fmla="*/ 2610 w 457710"/>
                <a:gd name="connsiteY14" fmla="*/ 118558 h 13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7710" h="131328">
                  <a:moveTo>
                    <a:pt x="2610" y="118558"/>
                  </a:moveTo>
                  <a:cubicBezTo>
                    <a:pt x="22718" y="113266"/>
                    <a:pt x="188877" y="88396"/>
                    <a:pt x="221685" y="83633"/>
                  </a:cubicBezTo>
                  <a:cubicBezTo>
                    <a:pt x="254493" y="78870"/>
                    <a:pt x="179881" y="103212"/>
                    <a:pt x="199460" y="89983"/>
                  </a:cubicBezTo>
                  <a:cubicBezTo>
                    <a:pt x="219039" y="76754"/>
                    <a:pt x="320110" y="15900"/>
                    <a:pt x="339160" y="4258"/>
                  </a:cubicBezTo>
                  <a:cubicBezTo>
                    <a:pt x="358210" y="-7384"/>
                    <a:pt x="294181" y="20662"/>
                    <a:pt x="313760" y="20133"/>
                  </a:cubicBezTo>
                  <a:cubicBezTo>
                    <a:pt x="333339" y="19604"/>
                    <a:pt x="446581" y="3729"/>
                    <a:pt x="456635" y="1083"/>
                  </a:cubicBezTo>
                  <a:cubicBezTo>
                    <a:pt x="466689" y="-1563"/>
                    <a:pt x="403718" y="1083"/>
                    <a:pt x="374085" y="4258"/>
                  </a:cubicBezTo>
                  <a:cubicBezTo>
                    <a:pt x="344452" y="7433"/>
                    <a:pt x="307410" y="9550"/>
                    <a:pt x="278835" y="20133"/>
                  </a:cubicBezTo>
                  <a:cubicBezTo>
                    <a:pt x="250260" y="30716"/>
                    <a:pt x="202635" y="67758"/>
                    <a:pt x="202635" y="67758"/>
                  </a:cubicBezTo>
                  <a:cubicBezTo>
                    <a:pt x="192581" y="76225"/>
                    <a:pt x="232797" y="63525"/>
                    <a:pt x="218510" y="70933"/>
                  </a:cubicBezTo>
                  <a:cubicBezTo>
                    <a:pt x="204223" y="78341"/>
                    <a:pt x="122202" y="102154"/>
                    <a:pt x="116910" y="112208"/>
                  </a:cubicBezTo>
                  <a:cubicBezTo>
                    <a:pt x="111618" y="122262"/>
                    <a:pt x="185702" y="130200"/>
                    <a:pt x="186760" y="131258"/>
                  </a:cubicBezTo>
                  <a:cubicBezTo>
                    <a:pt x="187818" y="132316"/>
                    <a:pt x="137547" y="121204"/>
                    <a:pt x="123260" y="118558"/>
                  </a:cubicBezTo>
                  <a:cubicBezTo>
                    <a:pt x="108973" y="115912"/>
                    <a:pt x="117439" y="114854"/>
                    <a:pt x="101035" y="115383"/>
                  </a:cubicBezTo>
                  <a:cubicBezTo>
                    <a:pt x="84631" y="115912"/>
                    <a:pt x="-17498" y="123850"/>
                    <a:pt x="2610" y="11855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A61ED199-EC65-0CAF-86CB-E9C64858B966}"/>
                </a:ext>
              </a:extLst>
            </p:cNvPr>
            <p:cNvSpPr/>
            <p:nvPr/>
          </p:nvSpPr>
          <p:spPr>
            <a:xfrm>
              <a:off x="4174821" y="6184816"/>
              <a:ext cx="362300" cy="95427"/>
            </a:xfrm>
            <a:custGeom>
              <a:avLst/>
              <a:gdLst>
                <a:gd name="connsiteX0" fmla="*/ 304 w 362300"/>
                <a:gd name="connsiteY0" fmla="*/ 95334 h 95427"/>
                <a:gd name="connsiteX1" fmla="*/ 228904 w 362300"/>
                <a:gd name="connsiteY1" fmla="*/ 76284 h 95427"/>
                <a:gd name="connsiteX2" fmla="*/ 193979 w 362300"/>
                <a:gd name="connsiteY2" fmla="*/ 85809 h 95427"/>
                <a:gd name="connsiteX3" fmla="*/ 362254 w 362300"/>
                <a:gd name="connsiteY3" fmla="*/ 84 h 95427"/>
                <a:gd name="connsiteX4" fmla="*/ 209854 w 362300"/>
                <a:gd name="connsiteY4" fmla="*/ 69934 h 95427"/>
                <a:gd name="connsiteX5" fmla="*/ 105079 w 362300"/>
                <a:gd name="connsiteY5" fmla="*/ 73109 h 95427"/>
                <a:gd name="connsiteX6" fmla="*/ 178104 w 362300"/>
                <a:gd name="connsiteY6" fmla="*/ 66759 h 95427"/>
                <a:gd name="connsiteX7" fmla="*/ 304 w 362300"/>
                <a:gd name="connsiteY7" fmla="*/ 95334 h 9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2300" h="95427">
                  <a:moveTo>
                    <a:pt x="304" y="95334"/>
                  </a:moveTo>
                  <a:cubicBezTo>
                    <a:pt x="8771" y="96921"/>
                    <a:pt x="196625" y="77871"/>
                    <a:pt x="228904" y="76284"/>
                  </a:cubicBezTo>
                  <a:cubicBezTo>
                    <a:pt x="261183" y="74697"/>
                    <a:pt x="171754" y="98509"/>
                    <a:pt x="193979" y="85809"/>
                  </a:cubicBezTo>
                  <a:cubicBezTo>
                    <a:pt x="216204" y="73109"/>
                    <a:pt x="359608" y="2730"/>
                    <a:pt x="362254" y="84"/>
                  </a:cubicBezTo>
                  <a:cubicBezTo>
                    <a:pt x="364900" y="-2562"/>
                    <a:pt x="252716" y="57763"/>
                    <a:pt x="209854" y="69934"/>
                  </a:cubicBezTo>
                  <a:cubicBezTo>
                    <a:pt x="166992" y="82105"/>
                    <a:pt x="110371" y="73638"/>
                    <a:pt x="105079" y="73109"/>
                  </a:cubicBezTo>
                  <a:cubicBezTo>
                    <a:pt x="99787" y="72580"/>
                    <a:pt x="193450" y="64113"/>
                    <a:pt x="178104" y="66759"/>
                  </a:cubicBezTo>
                  <a:cubicBezTo>
                    <a:pt x="162758" y="69405"/>
                    <a:pt x="-8163" y="93747"/>
                    <a:pt x="304" y="9533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8E8C9B18-E952-1E41-F5E2-11CC1AFD4F5F}"/>
                </a:ext>
              </a:extLst>
            </p:cNvPr>
            <p:cNvSpPr/>
            <p:nvPr/>
          </p:nvSpPr>
          <p:spPr>
            <a:xfrm>
              <a:off x="3956815" y="6108462"/>
              <a:ext cx="194178" cy="265461"/>
            </a:xfrm>
            <a:custGeom>
              <a:avLst/>
              <a:gdLst>
                <a:gd name="connsiteX0" fmla="*/ 119885 w 194178"/>
                <a:gd name="connsiteY0" fmla="*/ 238 h 265461"/>
                <a:gd name="connsiteX1" fmla="*/ 43685 w 194178"/>
                <a:gd name="connsiteY1" fmla="*/ 149463 h 265461"/>
                <a:gd name="connsiteX2" fmla="*/ 62735 w 194178"/>
                <a:gd name="connsiteY2" fmla="*/ 203438 h 265461"/>
                <a:gd name="connsiteX3" fmla="*/ 34160 w 194178"/>
                <a:gd name="connsiteY3" fmla="*/ 178038 h 265461"/>
                <a:gd name="connsiteX4" fmla="*/ 189735 w 194178"/>
                <a:gd name="connsiteY4" fmla="*/ 263763 h 265461"/>
                <a:gd name="connsiteX5" fmla="*/ 138935 w 194178"/>
                <a:gd name="connsiteY5" fmla="*/ 232013 h 265461"/>
                <a:gd name="connsiteX6" fmla="*/ 5585 w 194178"/>
                <a:gd name="connsiteY6" fmla="*/ 193913 h 265461"/>
                <a:gd name="connsiteX7" fmla="*/ 27810 w 194178"/>
                <a:gd name="connsiteY7" fmla="*/ 190738 h 265461"/>
                <a:gd name="connsiteX8" fmla="*/ 53210 w 194178"/>
                <a:gd name="connsiteY8" fmla="*/ 95488 h 265461"/>
                <a:gd name="connsiteX9" fmla="*/ 37335 w 194178"/>
                <a:gd name="connsiteY9" fmla="*/ 114538 h 265461"/>
                <a:gd name="connsiteX10" fmla="*/ 119885 w 194178"/>
                <a:gd name="connsiteY10" fmla="*/ 238 h 26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4178" h="265461">
                  <a:moveTo>
                    <a:pt x="119885" y="238"/>
                  </a:moveTo>
                  <a:cubicBezTo>
                    <a:pt x="120943" y="6059"/>
                    <a:pt x="53210" y="115596"/>
                    <a:pt x="43685" y="149463"/>
                  </a:cubicBezTo>
                  <a:cubicBezTo>
                    <a:pt x="34160" y="183330"/>
                    <a:pt x="64322" y="198676"/>
                    <a:pt x="62735" y="203438"/>
                  </a:cubicBezTo>
                  <a:cubicBezTo>
                    <a:pt x="61148" y="208200"/>
                    <a:pt x="12993" y="167984"/>
                    <a:pt x="34160" y="178038"/>
                  </a:cubicBezTo>
                  <a:cubicBezTo>
                    <a:pt x="55327" y="188092"/>
                    <a:pt x="172273" y="254767"/>
                    <a:pt x="189735" y="263763"/>
                  </a:cubicBezTo>
                  <a:cubicBezTo>
                    <a:pt x="207198" y="272759"/>
                    <a:pt x="169627" y="243655"/>
                    <a:pt x="138935" y="232013"/>
                  </a:cubicBezTo>
                  <a:cubicBezTo>
                    <a:pt x="108243" y="220371"/>
                    <a:pt x="5585" y="193913"/>
                    <a:pt x="5585" y="193913"/>
                  </a:cubicBezTo>
                  <a:cubicBezTo>
                    <a:pt x="-12936" y="187034"/>
                    <a:pt x="19872" y="207142"/>
                    <a:pt x="27810" y="190738"/>
                  </a:cubicBezTo>
                  <a:cubicBezTo>
                    <a:pt x="35747" y="174334"/>
                    <a:pt x="51623" y="108188"/>
                    <a:pt x="53210" y="95488"/>
                  </a:cubicBezTo>
                  <a:cubicBezTo>
                    <a:pt x="54797" y="82788"/>
                    <a:pt x="26752" y="132001"/>
                    <a:pt x="37335" y="114538"/>
                  </a:cubicBezTo>
                  <a:cubicBezTo>
                    <a:pt x="47918" y="97076"/>
                    <a:pt x="118827" y="-5583"/>
                    <a:pt x="119885" y="23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AA057CC0-AF38-966B-2543-015F3AA02F22}"/>
                </a:ext>
              </a:extLst>
            </p:cNvPr>
            <p:cNvSpPr/>
            <p:nvPr/>
          </p:nvSpPr>
          <p:spPr>
            <a:xfrm>
              <a:off x="3982394" y="5924544"/>
              <a:ext cx="291204" cy="353644"/>
            </a:xfrm>
            <a:custGeom>
              <a:avLst/>
              <a:gdLst>
                <a:gd name="connsiteX0" fmla="*/ 5406 w 291204"/>
                <a:gd name="connsiteY0" fmla="*/ 346081 h 353644"/>
                <a:gd name="connsiteX1" fmla="*/ 132406 w 291204"/>
                <a:gd name="connsiteY1" fmla="*/ 111131 h 353644"/>
                <a:gd name="connsiteX2" fmla="*/ 103831 w 291204"/>
                <a:gd name="connsiteY2" fmla="*/ 165106 h 353644"/>
                <a:gd name="connsiteX3" fmla="*/ 176856 w 291204"/>
                <a:gd name="connsiteY3" fmla="*/ 82556 h 353644"/>
                <a:gd name="connsiteX4" fmla="*/ 272106 w 291204"/>
                <a:gd name="connsiteY4" fmla="*/ 73031 h 353644"/>
                <a:gd name="connsiteX5" fmla="*/ 176856 w 291204"/>
                <a:gd name="connsiteY5" fmla="*/ 22231 h 353644"/>
                <a:gd name="connsiteX6" fmla="*/ 224481 w 291204"/>
                <a:gd name="connsiteY6" fmla="*/ 53981 h 353644"/>
                <a:gd name="connsiteX7" fmla="*/ 291156 w 291204"/>
                <a:gd name="connsiteY7" fmla="*/ 6 h 353644"/>
                <a:gd name="connsiteX8" fmla="*/ 234006 w 291204"/>
                <a:gd name="connsiteY8" fmla="*/ 50806 h 353644"/>
                <a:gd name="connsiteX9" fmla="*/ 164156 w 291204"/>
                <a:gd name="connsiteY9" fmla="*/ 111131 h 353644"/>
                <a:gd name="connsiteX10" fmla="*/ 173681 w 291204"/>
                <a:gd name="connsiteY10" fmla="*/ 76206 h 353644"/>
                <a:gd name="connsiteX11" fmla="*/ 11756 w 291204"/>
                <a:gd name="connsiteY11" fmla="*/ 247656 h 353644"/>
                <a:gd name="connsiteX12" fmla="*/ 43506 w 291204"/>
                <a:gd name="connsiteY12" fmla="*/ 180981 h 353644"/>
                <a:gd name="connsiteX13" fmla="*/ 24456 w 291204"/>
                <a:gd name="connsiteY13" fmla="*/ 282581 h 353644"/>
                <a:gd name="connsiteX14" fmla="*/ 5406 w 291204"/>
                <a:gd name="connsiteY14" fmla="*/ 346081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1204" h="353644">
                  <a:moveTo>
                    <a:pt x="5406" y="346081"/>
                  </a:moveTo>
                  <a:cubicBezTo>
                    <a:pt x="23398" y="317506"/>
                    <a:pt x="116002" y="141293"/>
                    <a:pt x="132406" y="111131"/>
                  </a:cubicBezTo>
                  <a:cubicBezTo>
                    <a:pt x="148810" y="80969"/>
                    <a:pt x="96423" y="169868"/>
                    <a:pt x="103831" y="165106"/>
                  </a:cubicBezTo>
                  <a:cubicBezTo>
                    <a:pt x="111239" y="160343"/>
                    <a:pt x="148810" y="97902"/>
                    <a:pt x="176856" y="82556"/>
                  </a:cubicBezTo>
                  <a:cubicBezTo>
                    <a:pt x="204902" y="67210"/>
                    <a:pt x="272106" y="83085"/>
                    <a:pt x="272106" y="73031"/>
                  </a:cubicBezTo>
                  <a:cubicBezTo>
                    <a:pt x="272106" y="62977"/>
                    <a:pt x="184794" y="25406"/>
                    <a:pt x="176856" y="22231"/>
                  </a:cubicBezTo>
                  <a:cubicBezTo>
                    <a:pt x="168918" y="19056"/>
                    <a:pt x="205431" y="57685"/>
                    <a:pt x="224481" y="53981"/>
                  </a:cubicBezTo>
                  <a:cubicBezTo>
                    <a:pt x="243531" y="50277"/>
                    <a:pt x="289569" y="535"/>
                    <a:pt x="291156" y="6"/>
                  </a:cubicBezTo>
                  <a:cubicBezTo>
                    <a:pt x="292743" y="-523"/>
                    <a:pt x="255173" y="32285"/>
                    <a:pt x="234006" y="50806"/>
                  </a:cubicBezTo>
                  <a:cubicBezTo>
                    <a:pt x="212839" y="69327"/>
                    <a:pt x="174210" y="106898"/>
                    <a:pt x="164156" y="111131"/>
                  </a:cubicBezTo>
                  <a:cubicBezTo>
                    <a:pt x="154102" y="115364"/>
                    <a:pt x="199081" y="53452"/>
                    <a:pt x="173681" y="76206"/>
                  </a:cubicBezTo>
                  <a:cubicBezTo>
                    <a:pt x="148281" y="98960"/>
                    <a:pt x="33452" y="230194"/>
                    <a:pt x="11756" y="247656"/>
                  </a:cubicBezTo>
                  <a:cubicBezTo>
                    <a:pt x="-9940" y="265118"/>
                    <a:pt x="41389" y="175160"/>
                    <a:pt x="43506" y="180981"/>
                  </a:cubicBezTo>
                  <a:cubicBezTo>
                    <a:pt x="45623" y="186802"/>
                    <a:pt x="29219" y="249773"/>
                    <a:pt x="24456" y="282581"/>
                  </a:cubicBezTo>
                  <a:cubicBezTo>
                    <a:pt x="19693" y="315389"/>
                    <a:pt x="-12586" y="374656"/>
                    <a:pt x="5406" y="34608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48152922-3026-78C5-DD73-45AED40B5A9E}"/>
                </a:ext>
              </a:extLst>
            </p:cNvPr>
            <p:cNvSpPr/>
            <p:nvPr/>
          </p:nvSpPr>
          <p:spPr>
            <a:xfrm>
              <a:off x="4203282" y="5860805"/>
              <a:ext cx="386359" cy="108197"/>
            </a:xfrm>
            <a:custGeom>
              <a:avLst/>
              <a:gdLst>
                <a:gd name="connsiteX0" fmla="*/ 418 w 386359"/>
                <a:gd name="connsiteY0" fmla="*/ 108195 h 108197"/>
                <a:gd name="connsiteX1" fmla="*/ 149643 w 386359"/>
                <a:gd name="connsiteY1" fmla="*/ 12945 h 108197"/>
                <a:gd name="connsiteX2" fmla="*/ 117893 w 386359"/>
                <a:gd name="connsiteY2" fmla="*/ 35170 h 108197"/>
                <a:gd name="connsiteX3" fmla="*/ 213143 w 386359"/>
                <a:gd name="connsiteY3" fmla="*/ 245 h 108197"/>
                <a:gd name="connsiteX4" fmla="*/ 375068 w 386359"/>
                <a:gd name="connsiteY4" fmla="*/ 19295 h 108197"/>
                <a:gd name="connsiteX5" fmla="*/ 349668 w 386359"/>
                <a:gd name="connsiteY5" fmla="*/ 12945 h 108197"/>
                <a:gd name="connsiteX6" fmla="*/ 165518 w 386359"/>
                <a:gd name="connsiteY6" fmla="*/ 28820 h 108197"/>
                <a:gd name="connsiteX7" fmla="*/ 203618 w 386359"/>
                <a:gd name="connsiteY7" fmla="*/ 9770 h 108197"/>
                <a:gd name="connsiteX8" fmla="*/ 418 w 386359"/>
                <a:gd name="connsiteY8" fmla="*/ 108195 h 10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6359" h="108197">
                  <a:moveTo>
                    <a:pt x="418" y="108195"/>
                  </a:moveTo>
                  <a:cubicBezTo>
                    <a:pt x="-8578" y="108724"/>
                    <a:pt x="130064" y="25116"/>
                    <a:pt x="149643" y="12945"/>
                  </a:cubicBezTo>
                  <a:cubicBezTo>
                    <a:pt x="169222" y="774"/>
                    <a:pt x="107310" y="37287"/>
                    <a:pt x="117893" y="35170"/>
                  </a:cubicBezTo>
                  <a:cubicBezTo>
                    <a:pt x="128476" y="33053"/>
                    <a:pt x="170281" y="2891"/>
                    <a:pt x="213143" y="245"/>
                  </a:cubicBezTo>
                  <a:cubicBezTo>
                    <a:pt x="256005" y="-2401"/>
                    <a:pt x="352314" y="17178"/>
                    <a:pt x="375068" y="19295"/>
                  </a:cubicBezTo>
                  <a:cubicBezTo>
                    <a:pt x="397822" y="21412"/>
                    <a:pt x="384593" y="11357"/>
                    <a:pt x="349668" y="12945"/>
                  </a:cubicBezTo>
                  <a:cubicBezTo>
                    <a:pt x="314743" y="14533"/>
                    <a:pt x="189860" y="29349"/>
                    <a:pt x="165518" y="28820"/>
                  </a:cubicBezTo>
                  <a:cubicBezTo>
                    <a:pt x="141176" y="28291"/>
                    <a:pt x="229018" y="-813"/>
                    <a:pt x="203618" y="9770"/>
                  </a:cubicBezTo>
                  <a:cubicBezTo>
                    <a:pt x="178218" y="20353"/>
                    <a:pt x="9414" y="107666"/>
                    <a:pt x="418" y="10819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092382DB-B8CC-6B55-031D-04B78594B370}"/>
                </a:ext>
              </a:extLst>
            </p:cNvPr>
            <p:cNvSpPr/>
            <p:nvPr/>
          </p:nvSpPr>
          <p:spPr>
            <a:xfrm>
              <a:off x="4486180" y="5845162"/>
              <a:ext cx="354353" cy="161232"/>
            </a:xfrm>
            <a:custGeom>
              <a:avLst/>
              <a:gdLst>
                <a:gd name="connsiteX0" fmla="*/ 95 w 354353"/>
                <a:gd name="connsiteY0" fmla="*/ 13 h 161232"/>
                <a:gd name="connsiteX1" fmla="*/ 235045 w 354353"/>
                <a:gd name="connsiteY1" fmla="*/ 79388 h 161232"/>
                <a:gd name="connsiteX2" fmla="*/ 339820 w 354353"/>
                <a:gd name="connsiteY2" fmla="*/ 142888 h 161232"/>
                <a:gd name="connsiteX3" fmla="*/ 330295 w 354353"/>
                <a:gd name="connsiteY3" fmla="*/ 120663 h 161232"/>
                <a:gd name="connsiteX4" fmla="*/ 349345 w 354353"/>
                <a:gd name="connsiteY4" fmla="*/ 158763 h 161232"/>
                <a:gd name="connsiteX5" fmla="*/ 339820 w 354353"/>
                <a:gd name="connsiteY5" fmla="*/ 149238 h 161232"/>
                <a:gd name="connsiteX6" fmla="*/ 203295 w 354353"/>
                <a:gd name="connsiteY6" fmla="*/ 82563 h 161232"/>
                <a:gd name="connsiteX7" fmla="*/ 238220 w 354353"/>
                <a:gd name="connsiteY7" fmla="*/ 92088 h 161232"/>
                <a:gd name="connsiteX8" fmla="*/ 206470 w 354353"/>
                <a:gd name="connsiteY8" fmla="*/ 73038 h 161232"/>
                <a:gd name="connsiteX9" fmla="*/ 95 w 354353"/>
                <a:gd name="connsiteY9" fmla="*/ 13 h 16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4353" h="161232">
                  <a:moveTo>
                    <a:pt x="95" y="13"/>
                  </a:moveTo>
                  <a:cubicBezTo>
                    <a:pt x="4857" y="1071"/>
                    <a:pt x="178424" y="55575"/>
                    <a:pt x="235045" y="79388"/>
                  </a:cubicBezTo>
                  <a:cubicBezTo>
                    <a:pt x="291666" y="103201"/>
                    <a:pt x="323945" y="136009"/>
                    <a:pt x="339820" y="142888"/>
                  </a:cubicBezTo>
                  <a:cubicBezTo>
                    <a:pt x="355695" y="149767"/>
                    <a:pt x="328708" y="118017"/>
                    <a:pt x="330295" y="120663"/>
                  </a:cubicBezTo>
                  <a:cubicBezTo>
                    <a:pt x="331883" y="123309"/>
                    <a:pt x="349345" y="158763"/>
                    <a:pt x="349345" y="158763"/>
                  </a:cubicBezTo>
                  <a:cubicBezTo>
                    <a:pt x="350932" y="163525"/>
                    <a:pt x="364162" y="161938"/>
                    <a:pt x="339820" y="149238"/>
                  </a:cubicBezTo>
                  <a:cubicBezTo>
                    <a:pt x="315478" y="136538"/>
                    <a:pt x="220228" y="92088"/>
                    <a:pt x="203295" y="82563"/>
                  </a:cubicBezTo>
                  <a:cubicBezTo>
                    <a:pt x="186362" y="73038"/>
                    <a:pt x="237691" y="93675"/>
                    <a:pt x="238220" y="92088"/>
                  </a:cubicBezTo>
                  <a:cubicBezTo>
                    <a:pt x="238749" y="90501"/>
                    <a:pt x="242982" y="85209"/>
                    <a:pt x="206470" y="73038"/>
                  </a:cubicBezTo>
                  <a:cubicBezTo>
                    <a:pt x="169958" y="60867"/>
                    <a:pt x="-4667" y="-1045"/>
                    <a:pt x="95" y="1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DF1DF131-9A3F-254E-10DC-9FFE7EA1DCED}"/>
                </a:ext>
              </a:extLst>
            </p:cNvPr>
            <p:cNvSpPr/>
            <p:nvPr/>
          </p:nvSpPr>
          <p:spPr>
            <a:xfrm>
              <a:off x="4155544" y="5932040"/>
              <a:ext cx="354503" cy="291544"/>
            </a:xfrm>
            <a:custGeom>
              <a:avLst/>
              <a:gdLst>
                <a:gd name="connsiteX0" fmla="*/ 531 w 354503"/>
                <a:gd name="connsiteY0" fmla="*/ 179835 h 291544"/>
                <a:gd name="connsiteX1" fmla="*/ 57681 w 354503"/>
                <a:gd name="connsiteY1" fmla="*/ 243335 h 291544"/>
                <a:gd name="connsiteX2" fmla="*/ 67206 w 354503"/>
                <a:gd name="connsiteY2" fmla="*/ 284610 h 291544"/>
                <a:gd name="connsiteX3" fmla="*/ 121181 w 354503"/>
                <a:gd name="connsiteY3" fmla="*/ 287785 h 291544"/>
                <a:gd name="connsiteX4" fmla="*/ 229131 w 354503"/>
                <a:gd name="connsiteY4" fmla="*/ 246510 h 291544"/>
                <a:gd name="connsiteX5" fmla="*/ 333906 w 354503"/>
                <a:gd name="connsiteY5" fmla="*/ 202060 h 291544"/>
                <a:gd name="connsiteX6" fmla="*/ 349781 w 354503"/>
                <a:gd name="connsiteY6" fmla="*/ 173485 h 291544"/>
                <a:gd name="connsiteX7" fmla="*/ 352956 w 354503"/>
                <a:gd name="connsiteY7" fmla="*/ 138560 h 291544"/>
                <a:gd name="connsiteX8" fmla="*/ 327556 w 354503"/>
                <a:gd name="connsiteY8" fmla="*/ 78235 h 291544"/>
                <a:gd name="connsiteX9" fmla="*/ 286281 w 354503"/>
                <a:gd name="connsiteY9" fmla="*/ 17910 h 291544"/>
                <a:gd name="connsiteX10" fmla="*/ 248181 w 354503"/>
                <a:gd name="connsiteY10" fmla="*/ 5210 h 291544"/>
                <a:gd name="connsiteX11" fmla="*/ 178331 w 354503"/>
                <a:gd name="connsiteY11" fmla="*/ 5210 h 291544"/>
                <a:gd name="connsiteX12" fmla="*/ 95781 w 354503"/>
                <a:gd name="connsiteY12" fmla="*/ 68710 h 291544"/>
                <a:gd name="connsiteX13" fmla="*/ 531 w 354503"/>
                <a:gd name="connsiteY13" fmla="*/ 179835 h 29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4503" h="291544">
                  <a:moveTo>
                    <a:pt x="531" y="179835"/>
                  </a:moveTo>
                  <a:cubicBezTo>
                    <a:pt x="-5819" y="208939"/>
                    <a:pt x="46569" y="225873"/>
                    <a:pt x="57681" y="243335"/>
                  </a:cubicBezTo>
                  <a:cubicBezTo>
                    <a:pt x="68793" y="260797"/>
                    <a:pt x="56623" y="277202"/>
                    <a:pt x="67206" y="284610"/>
                  </a:cubicBezTo>
                  <a:cubicBezTo>
                    <a:pt x="77789" y="292018"/>
                    <a:pt x="94194" y="294135"/>
                    <a:pt x="121181" y="287785"/>
                  </a:cubicBezTo>
                  <a:cubicBezTo>
                    <a:pt x="148168" y="281435"/>
                    <a:pt x="193677" y="260798"/>
                    <a:pt x="229131" y="246510"/>
                  </a:cubicBezTo>
                  <a:cubicBezTo>
                    <a:pt x="264585" y="232223"/>
                    <a:pt x="313798" y="214231"/>
                    <a:pt x="333906" y="202060"/>
                  </a:cubicBezTo>
                  <a:cubicBezTo>
                    <a:pt x="354014" y="189889"/>
                    <a:pt x="346606" y="184068"/>
                    <a:pt x="349781" y="173485"/>
                  </a:cubicBezTo>
                  <a:cubicBezTo>
                    <a:pt x="352956" y="162902"/>
                    <a:pt x="356660" y="154435"/>
                    <a:pt x="352956" y="138560"/>
                  </a:cubicBezTo>
                  <a:cubicBezTo>
                    <a:pt x="349252" y="122685"/>
                    <a:pt x="338668" y="98343"/>
                    <a:pt x="327556" y="78235"/>
                  </a:cubicBezTo>
                  <a:cubicBezTo>
                    <a:pt x="316444" y="58127"/>
                    <a:pt x="299510" y="30081"/>
                    <a:pt x="286281" y="17910"/>
                  </a:cubicBezTo>
                  <a:cubicBezTo>
                    <a:pt x="273052" y="5739"/>
                    <a:pt x="266173" y="7327"/>
                    <a:pt x="248181" y="5210"/>
                  </a:cubicBezTo>
                  <a:cubicBezTo>
                    <a:pt x="230189" y="3093"/>
                    <a:pt x="203731" y="-5373"/>
                    <a:pt x="178331" y="5210"/>
                  </a:cubicBezTo>
                  <a:cubicBezTo>
                    <a:pt x="152931" y="15793"/>
                    <a:pt x="122769" y="45427"/>
                    <a:pt x="95781" y="68710"/>
                  </a:cubicBezTo>
                  <a:cubicBezTo>
                    <a:pt x="68794" y="91993"/>
                    <a:pt x="6881" y="150731"/>
                    <a:pt x="531" y="1798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月 19">
              <a:extLst>
                <a:ext uri="{FF2B5EF4-FFF2-40B4-BE49-F238E27FC236}">
                  <a16:creationId xmlns:a16="http://schemas.microsoft.com/office/drawing/2014/main" id="{4EF85D9F-0017-6E73-97C0-C9BE362C409B}"/>
                </a:ext>
              </a:extLst>
            </p:cNvPr>
            <p:cNvSpPr/>
            <p:nvPr/>
          </p:nvSpPr>
          <p:spPr>
            <a:xfrm rot="8100000">
              <a:off x="4357549" y="5962323"/>
              <a:ext cx="63069" cy="126138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6A009A57-A344-FE89-0562-178C91955115}"/>
                </a:ext>
              </a:extLst>
            </p:cNvPr>
            <p:cNvSpPr/>
            <p:nvPr/>
          </p:nvSpPr>
          <p:spPr>
            <a:xfrm>
              <a:off x="4660900" y="6010262"/>
              <a:ext cx="143838" cy="95751"/>
            </a:xfrm>
            <a:custGeom>
              <a:avLst/>
              <a:gdLst>
                <a:gd name="connsiteX0" fmla="*/ 0 w 143838"/>
                <a:gd name="connsiteY0" fmla="*/ 13 h 95751"/>
                <a:gd name="connsiteX1" fmla="*/ 120650 w 143838"/>
                <a:gd name="connsiteY1" fmla="*/ 25413 h 95751"/>
                <a:gd name="connsiteX2" fmla="*/ 120650 w 143838"/>
                <a:gd name="connsiteY2" fmla="*/ 63513 h 95751"/>
                <a:gd name="connsiteX3" fmla="*/ 98425 w 143838"/>
                <a:gd name="connsiteY3" fmla="*/ 95263 h 95751"/>
                <a:gd name="connsiteX4" fmla="*/ 142875 w 143838"/>
                <a:gd name="connsiteY4" fmla="*/ 38113 h 95751"/>
                <a:gd name="connsiteX5" fmla="*/ 120650 w 143838"/>
                <a:gd name="connsiteY5" fmla="*/ 28588 h 95751"/>
                <a:gd name="connsiteX6" fmla="*/ 0 w 143838"/>
                <a:gd name="connsiteY6" fmla="*/ 13 h 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838" h="95751">
                  <a:moveTo>
                    <a:pt x="0" y="13"/>
                  </a:moveTo>
                  <a:cubicBezTo>
                    <a:pt x="0" y="-516"/>
                    <a:pt x="100542" y="14830"/>
                    <a:pt x="120650" y="25413"/>
                  </a:cubicBezTo>
                  <a:cubicBezTo>
                    <a:pt x="140758" y="35996"/>
                    <a:pt x="124354" y="51871"/>
                    <a:pt x="120650" y="63513"/>
                  </a:cubicBezTo>
                  <a:cubicBezTo>
                    <a:pt x="116946" y="75155"/>
                    <a:pt x="94721" y="99496"/>
                    <a:pt x="98425" y="95263"/>
                  </a:cubicBezTo>
                  <a:cubicBezTo>
                    <a:pt x="102129" y="91030"/>
                    <a:pt x="142875" y="38113"/>
                    <a:pt x="142875" y="38113"/>
                  </a:cubicBezTo>
                  <a:cubicBezTo>
                    <a:pt x="146579" y="27001"/>
                    <a:pt x="139700" y="33880"/>
                    <a:pt x="120650" y="28588"/>
                  </a:cubicBezTo>
                  <a:cubicBezTo>
                    <a:pt x="101600" y="23296"/>
                    <a:pt x="0" y="542"/>
                    <a:pt x="0" y="1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950FA2AB-EEA0-828A-7978-4623E6995E97}"/>
                </a:ext>
              </a:extLst>
            </p:cNvPr>
            <p:cNvSpPr/>
            <p:nvPr/>
          </p:nvSpPr>
          <p:spPr>
            <a:xfrm>
              <a:off x="4360365" y="6113483"/>
              <a:ext cx="328029" cy="191378"/>
            </a:xfrm>
            <a:custGeom>
              <a:avLst/>
              <a:gdLst>
                <a:gd name="connsiteX0" fmla="*/ 325935 w 328029"/>
                <a:gd name="connsiteY0" fmla="*/ 1567 h 191378"/>
                <a:gd name="connsiteX1" fmla="*/ 5260 w 328029"/>
                <a:gd name="connsiteY1" fmla="*/ 188892 h 191378"/>
                <a:gd name="connsiteX2" fmla="*/ 138610 w 328029"/>
                <a:gd name="connsiteY2" fmla="*/ 103167 h 191378"/>
                <a:gd name="connsiteX3" fmla="*/ 325935 w 328029"/>
                <a:gd name="connsiteY3" fmla="*/ 1567 h 19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029" h="191378">
                  <a:moveTo>
                    <a:pt x="325935" y="1567"/>
                  </a:moveTo>
                  <a:cubicBezTo>
                    <a:pt x="303710" y="15855"/>
                    <a:pt x="36481" y="171959"/>
                    <a:pt x="5260" y="188892"/>
                  </a:cubicBezTo>
                  <a:cubicBezTo>
                    <a:pt x="-25961" y="205825"/>
                    <a:pt x="89927" y="131742"/>
                    <a:pt x="138610" y="103167"/>
                  </a:cubicBezTo>
                  <a:cubicBezTo>
                    <a:pt x="187293" y="74592"/>
                    <a:pt x="348160" y="-12721"/>
                    <a:pt x="325935" y="15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E8A49B20-F260-6C89-F3B8-7B791D02CBD2}"/>
                </a:ext>
              </a:extLst>
            </p:cNvPr>
            <p:cNvSpPr/>
            <p:nvPr/>
          </p:nvSpPr>
          <p:spPr>
            <a:xfrm>
              <a:off x="4584495" y="5391087"/>
              <a:ext cx="230414" cy="109245"/>
            </a:xfrm>
            <a:custGeom>
              <a:avLst/>
              <a:gdLst>
                <a:gd name="connsiteX0" fmla="*/ 205 w 230414"/>
                <a:gd name="connsiteY0" fmla="*/ 63 h 109245"/>
                <a:gd name="connsiteX1" fmla="*/ 222455 w 230414"/>
                <a:gd name="connsiteY1" fmla="*/ 104838 h 109245"/>
                <a:gd name="connsiteX2" fmla="*/ 174830 w 230414"/>
                <a:gd name="connsiteY2" fmla="*/ 88963 h 109245"/>
                <a:gd name="connsiteX3" fmla="*/ 114505 w 230414"/>
                <a:gd name="connsiteY3" fmla="*/ 82613 h 109245"/>
                <a:gd name="connsiteX4" fmla="*/ 181180 w 230414"/>
                <a:gd name="connsiteY4" fmla="*/ 88963 h 109245"/>
                <a:gd name="connsiteX5" fmla="*/ 205 w 230414"/>
                <a:gd name="connsiteY5" fmla="*/ 63 h 10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14" h="109245">
                  <a:moveTo>
                    <a:pt x="205" y="63"/>
                  </a:moveTo>
                  <a:cubicBezTo>
                    <a:pt x="7084" y="2709"/>
                    <a:pt x="193351" y="90021"/>
                    <a:pt x="222455" y="104838"/>
                  </a:cubicBezTo>
                  <a:cubicBezTo>
                    <a:pt x="251559" y="119655"/>
                    <a:pt x="192822" y="92667"/>
                    <a:pt x="174830" y="88963"/>
                  </a:cubicBezTo>
                  <a:cubicBezTo>
                    <a:pt x="156838" y="85259"/>
                    <a:pt x="113447" y="82613"/>
                    <a:pt x="114505" y="82613"/>
                  </a:cubicBezTo>
                  <a:cubicBezTo>
                    <a:pt x="115563" y="82613"/>
                    <a:pt x="201288" y="99546"/>
                    <a:pt x="181180" y="88963"/>
                  </a:cubicBezTo>
                  <a:cubicBezTo>
                    <a:pt x="161072" y="78380"/>
                    <a:pt x="-6674" y="-2583"/>
                    <a:pt x="205" y="6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B4E55282-A96A-1269-DB43-E8E65174FC96}"/>
                </a:ext>
              </a:extLst>
            </p:cNvPr>
            <p:cNvSpPr/>
            <p:nvPr/>
          </p:nvSpPr>
          <p:spPr>
            <a:xfrm>
              <a:off x="4419448" y="5454650"/>
              <a:ext cx="284875" cy="95293"/>
            </a:xfrm>
            <a:custGeom>
              <a:avLst/>
              <a:gdLst>
                <a:gd name="connsiteX0" fmla="*/ 152 w 284875"/>
                <a:gd name="connsiteY0" fmla="*/ 0 h 95293"/>
                <a:gd name="connsiteX1" fmla="*/ 228752 w 284875"/>
                <a:gd name="connsiteY1" fmla="*/ 41275 h 95293"/>
                <a:gd name="connsiteX2" fmla="*/ 174777 w 284875"/>
                <a:gd name="connsiteY2" fmla="*/ 34925 h 95293"/>
                <a:gd name="connsiteX3" fmla="*/ 282727 w 284875"/>
                <a:gd name="connsiteY3" fmla="*/ 85725 h 95293"/>
                <a:gd name="connsiteX4" fmla="*/ 238277 w 284875"/>
                <a:gd name="connsiteY4" fmla="*/ 76200 h 95293"/>
                <a:gd name="connsiteX5" fmla="*/ 136677 w 284875"/>
                <a:gd name="connsiteY5" fmla="*/ 95250 h 95293"/>
                <a:gd name="connsiteX6" fmla="*/ 231927 w 284875"/>
                <a:gd name="connsiteY6" fmla="*/ 69850 h 95293"/>
                <a:gd name="connsiteX7" fmla="*/ 193827 w 284875"/>
                <a:gd name="connsiteY7" fmla="*/ 47625 h 95293"/>
                <a:gd name="connsiteX8" fmla="*/ 152 w 284875"/>
                <a:gd name="connsiteY8" fmla="*/ 0 h 9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4875" h="95293">
                  <a:moveTo>
                    <a:pt x="152" y="0"/>
                  </a:moveTo>
                  <a:lnTo>
                    <a:pt x="228752" y="41275"/>
                  </a:lnTo>
                  <a:cubicBezTo>
                    <a:pt x="257856" y="47096"/>
                    <a:pt x="165781" y="27517"/>
                    <a:pt x="174777" y="34925"/>
                  </a:cubicBezTo>
                  <a:cubicBezTo>
                    <a:pt x="183773" y="42333"/>
                    <a:pt x="272144" y="78846"/>
                    <a:pt x="282727" y="85725"/>
                  </a:cubicBezTo>
                  <a:cubicBezTo>
                    <a:pt x="293310" y="92604"/>
                    <a:pt x="262619" y="74613"/>
                    <a:pt x="238277" y="76200"/>
                  </a:cubicBezTo>
                  <a:cubicBezTo>
                    <a:pt x="213935" y="77788"/>
                    <a:pt x="137735" y="96308"/>
                    <a:pt x="136677" y="95250"/>
                  </a:cubicBezTo>
                  <a:cubicBezTo>
                    <a:pt x="135619" y="94192"/>
                    <a:pt x="222402" y="77787"/>
                    <a:pt x="231927" y="69850"/>
                  </a:cubicBezTo>
                  <a:cubicBezTo>
                    <a:pt x="241452" y="61913"/>
                    <a:pt x="230339" y="58208"/>
                    <a:pt x="193827" y="47625"/>
                  </a:cubicBezTo>
                  <a:cubicBezTo>
                    <a:pt x="157315" y="37042"/>
                    <a:pt x="-5669" y="1058"/>
                    <a:pt x="15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FB9AF198-0789-768B-8FE7-9185EDDCF116}"/>
                </a:ext>
              </a:extLst>
            </p:cNvPr>
            <p:cNvSpPr/>
            <p:nvPr/>
          </p:nvSpPr>
          <p:spPr>
            <a:xfrm>
              <a:off x="4469146" y="5418717"/>
              <a:ext cx="245880" cy="119750"/>
            </a:xfrm>
            <a:custGeom>
              <a:avLst/>
              <a:gdLst>
                <a:gd name="connsiteX0" fmla="*/ 1254 w 245880"/>
                <a:gd name="connsiteY0" fmla="*/ 1008 h 119750"/>
                <a:gd name="connsiteX1" fmla="*/ 137779 w 245880"/>
                <a:gd name="connsiteY1" fmla="*/ 35933 h 119750"/>
                <a:gd name="connsiteX2" fmla="*/ 236204 w 245880"/>
                <a:gd name="connsiteY2" fmla="*/ 70858 h 119750"/>
                <a:gd name="connsiteX3" fmla="*/ 217154 w 245880"/>
                <a:gd name="connsiteY3" fmla="*/ 51808 h 119750"/>
                <a:gd name="connsiteX4" fmla="*/ 210804 w 245880"/>
                <a:gd name="connsiteY4" fmla="*/ 102608 h 119750"/>
                <a:gd name="connsiteX5" fmla="*/ 245729 w 245880"/>
                <a:gd name="connsiteY5" fmla="*/ 29583 h 119750"/>
                <a:gd name="connsiteX6" fmla="*/ 223504 w 245880"/>
                <a:gd name="connsiteY6" fmla="*/ 118483 h 119750"/>
                <a:gd name="connsiteX7" fmla="*/ 223504 w 245880"/>
                <a:gd name="connsiteY7" fmla="*/ 77208 h 119750"/>
                <a:gd name="connsiteX8" fmla="*/ 1254 w 245880"/>
                <a:gd name="connsiteY8" fmla="*/ 1008 h 11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880" h="119750">
                  <a:moveTo>
                    <a:pt x="1254" y="1008"/>
                  </a:moveTo>
                  <a:cubicBezTo>
                    <a:pt x="-13034" y="-5871"/>
                    <a:pt x="98621" y="24291"/>
                    <a:pt x="137779" y="35933"/>
                  </a:cubicBezTo>
                  <a:cubicBezTo>
                    <a:pt x="176937" y="47575"/>
                    <a:pt x="222975" y="68212"/>
                    <a:pt x="236204" y="70858"/>
                  </a:cubicBezTo>
                  <a:cubicBezTo>
                    <a:pt x="249433" y="73504"/>
                    <a:pt x="221387" y="46516"/>
                    <a:pt x="217154" y="51808"/>
                  </a:cubicBezTo>
                  <a:cubicBezTo>
                    <a:pt x="212921" y="57100"/>
                    <a:pt x="206042" y="106312"/>
                    <a:pt x="210804" y="102608"/>
                  </a:cubicBezTo>
                  <a:cubicBezTo>
                    <a:pt x="215566" y="98904"/>
                    <a:pt x="243612" y="26937"/>
                    <a:pt x="245729" y="29583"/>
                  </a:cubicBezTo>
                  <a:cubicBezTo>
                    <a:pt x="247846" y="32229"/>
                    <a:pt x="227208" y="110546"/>
                    <a:pt x="223504" y="118483"/>
                  </a:cubicBezTo>
                  <a:cubicBezTo>
                    <a:pt x="219800" y="126420"/>
                    <a:pt x="256841" y="95200"/>
                    <a:pt x="223504" y="77208"/>
                  </a:cubicBezTo>
                  <a:cubicBezTo>
                    <a:pt x="190167" y="59216"/>
                    <a:pt x="15542" y="7887"/>
                    <a:pt x="1254" y="10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4DD50E5A-32CA-E511-46B9-55539F38A789}"/>
                </a:ext>
              </a:extLst>
            </p:cNvPr>
            <p:cNvSpPr/>
            <p:nvPr/>
          </p:nvSpPr>
          <p:spPr>
            <a:xfrm>
              <a:off x="4047510" y="5444471"/>
              <a:ext cx="557520" cy="143801"/>
            </a:xfrm>
            <a:custGeom>
              <a:avLst/>
              <a:gdLst>
                <a:gd name="connsiteX0" fmla="*/ 615 w 557520"/>
                <a:gd name="connsiteY0" fmla="*/ 45104 h 143801"/>
                <a:gd name="connsiteX1" fmla="*/ 362565 w 557520"/>
                <a:gd name="connsiteY1" fmla="*/ 51454 h 143801"/>
                <a:gd name="connsiteX2" fmla="*/ 302240 w 557520"/>
                <a:gd name="connsiteY2" fmla="*/ 35579 h 143801"/>
                <a:gd name="connsiteX3" fmla="*/ 549890 w 557520"/>
                <a:gd name="connsiteY3" fmla="*/ 108604 h 143801"/>
                <a:gd name="connsiteX4" fmla="*/ 499090 w 557520"/>
                <a:gd name="connsiteY4" fmla="*/ 111779 h 143801"/>
                <a:gd name="connsiteX5" fmla="*/ 216515 w 557520"/>
                <a:gd name="connsiteY5" fmla="*/ 143529 h 143801"/>
                <a:gd name="connsiteX6" fmla="*/ 537190 w 557520"/>
                <a:gd name="connsiteY6" fmla="*/ 124479 h 143801"/>
                <a:gd name="connsiteX7" fmla="*/ 410190 w 557520"/>
                <a:gd name="connsiteY7" fmla="*/ 80029 h 143801"/>
                <a:gd name="connsiteX8" fmla="*/ 172065 w 557520"/>
                <a:gd name="connsiteY8" fmla="*/ 654 h 143801"/>
                <a:gd name="connsiteX9" fmla="*/ 273665 w 557520"/>
                <a:gd name="connsiteY9" fmla="*/ 41929 h 143801"/>
                <a:gd name="connsiteX10" fmla="*/ 615 w 557520"/>
                <a:gd name="connsiteY10" fmla="*/ 45104 h 14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7520" h="143801">
                  <a:moveTo>
                    <a:pt x="615" y="45104"/>
                  </a:moveTo>
                  <a:cubicBezTo>
                    <a:pt x="15432" y="46691"/>
                    <a:pt x="312294" y="53041"/>
                    <a:pt x="362565" y="51454"/>
                  </a:cubicBezTo>
                  <a:cubicBezTo>
                    <a:pt x="412836" y="49867"/>
                    <a:pt x="271019" y="26054"/>
                    <a:pt x="302240" y="35579"/>
                  </a:cubicBezTo>
                  <a:cubicBezTo>
                    <a:pt x="333461" y="45104"/>
                    <a:pt x="517082" y="95904"/>
                    <a:pt x="549890" y="108604"/>
                  </a:cubicBezTo>
                  <a:cubicBezTo>
                    <a:pt x="582698" y="121304"/>
                    <a:pt x="499090" y="111779"/>
                    <a:pt x="499090" y="111779"/>
                  </a:cubicBezTo>
                  <a:lnTo>
                    <a:pt x="216515" y="143529"/>
                  </a:lnTo>
                  <a:cubicBezTo>
                    <a:pt x="222865" y="145646"/>
                    <a:pt x="504911" y="135062"/>
                    <a:pt x="537190" y="124479"/>
                  </a:cubicBezTo>
                  <a:cubicBezTo>
                    <a:pt x="569469" y="113896"/>
                    <a:pt x="410190" y="80029"/>
                    <a:pt x="410190" y="80029"/>
                  </a:cubicBezTo>
                  <a:lnTo>
                    <a:pt x="172065" y="654"/>
                  </a:lnTo>
                  <a:cubicBezTo>
                    <a:pt x="149311" y="-5696"/>
                    <a:pt x="304357" y="36108"/>
                    <a:pt x="273665" y="41929"/>
                  </a:cubicBezTo>
                  <a:cubicBezTo>
                    <a:pt x="242973" y="47750"/>
                    <a:pt x="-14202" y="43517"/>
                    <a:pt x="615" y="451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55504E54-E5BA-794F-DE40-91586FC9DADB}"/>
                </a:ext>
              </a:extLst>
            </p:cNvPr>
            <p:cNvSpPr/>
            <p:nvPr/>
          </p:nvSpPr>
          <p:spPr>
            <a:xfrm>
              <a:off x="3765551" y="5542052"/>
              <a:ext cx="533632" cy="257328"/>
            </a:xfrm>
            <a:custGeom>
              <a:avLst/>
              <a:gdLst>
                <a:gd name="connsiteX0" fmla="*/ 3174 w 533632"/>
                <a:gd name="connsiteY0" fmla="*/ 255498 h 257328"/>
                <a:gd name="connsiteX1" fmla="*/ 457199 w 533632"/>
                <a:gd name="connsiteY1" fmla="*/ 11023 h 257328"/>
                <a:gd name="connsiteX2" fmla="*/ 374649 w 533632"/>
                <a:gd name="connsiteY2" fmla="*/ 42773 h 257328"/>
                <a:gd name="connsiteX3" fmla="*/ 533399 w 533632"/>
                <a:gd name="connsiteY3" fmla="*/ 49123 h 257328"/>
                <a:gd name="connsiteX4" fmla="*/ 406399 w 533632"/>
                <a:gd name="connsiteY4" fmla="*/ 49123 h 257328"/>
                <a:gd name="connsiteX5" fmla="*/ 253999 w 533632"/>
                <a:gd name="connsiteY5" fmla="*/ 103098 h 257328"/>
                <a:gd name="connsiteX6" fmla="*/ 279399 w 533632"/>
                <a:gd name="connsiteY6" fmla="*/ 71348 h 257328"/>
                <a:gd name="connsiteX7" fmla="*/ 104774 w 533632"/>
                <a:gd name="connsiteY7" fmla="*/ 39598 h 257328"/>
                <a:gd name="connsiteX8" fmla="*/ 314324 w 533632"/>
                <a:gd name="connsiteY8" fmla="*/ 80873 h 257328"/>
                <a:gd name="connsiteX9" fmla="*/ 257174 w 533632"/>
                <a:gd name="connsiteY9" fmla="*/ 122148 h 257328"/>
                <a:gd name="connsiteX10" fmla="*/ 3174 w 533632"/>
                <a:gd name="connsiteY10" fmla="*/ 255498 h 257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632" h="257328">
                  <a:moveTo>
                    <a:pt x="3174" y="255498"/>
                  </a:moveTo>
                  <a:cubicBezTo>
                    <a:pt x="36512" y="236977"/>
                    <a:pt x="395287" y="46477"/>
                    <a:pt x="457199" y="11023"/>
                  </a:cubicBezTo>
                  <a:cubicBezTo>
                    <a:pt x="519112" y="-24431"/>
                    <a:pt x="361949" y="36423"/>
                    <a:pt x="374649" y="42773"/>
                  </a:cubicBezTo>
                  <a:cubicBezTo>
                    <a:pt x="387349" y="49123"/>
                    <a:pt x="528108" y="48065"/>
                    <a:pt x="533399" y="49123"/>
                  </a:cubicBezTo>
                  <a:cubicBezTo>
                    <a:pt x="538690" y="50181"/>
                    <a:pt x="452966" y="40127"/>
                    <a:pt x="406399" y="49123"/>
                  </a:cubicBezTo>
                  <a:cubicBezTo>
                    <a:pt x="359832" y="58119"/>
                    <a:pt x="275166" y="99394"/>
                    <a:pt x="253999" y="103098"/>
                  </a:cubicBezTo>
                  <a:cubicBezTo>
                    <a:pt x="232832" y="106802"/>
                    <a:pt x="304270" y="81931"/>
                    <a:pt x="279399" y="71348"/>
                  </a:cubicBezTo>
                  <a:cubicBezTo>
                    <a:pt x="254528" y="60765"/>
                    <a:pt x="98953" y="38010"/>
                    <a:pt x="104774" y="39598"/>
                  </a:cubicBezTo>
                  <a:cubicBezTo>
                    <a:pt x="110595" y="41185"/>
                    <a:pt x="288924" y="67115"/>
                    <a:pt x="314324" y="80873"/>
                  </a:cubicBezTo>
                  <a:cubicBezTo>
                    <a:pt x="339724" y="94631"/>
                    <a:pt x="305328" y="97806"/>
                    <a:pt x="257174" y="122148"/>
                  </a:cubicBezTo>
                  <a:cubicBezTo>
                    <a:pt x="209020" y="146490"/>
                    <a:pt x="-30164" y="274019"/>
                    <a:pt x="3174" y="25549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9AC38529-7DB3-D36A-CA61-DE513A8FD790}"/>
                </a:ext>
              </a:extLst>
            </p:cNvPr>
            <p:cNvSpPr/>
            <p:nvPr/>
          </p:nvSpPr>
          <p:spPr>
            <a:xfrm>
              <a:off x="3583146" y="5498747"/>
              <a:ext cx="385786" cy="554837"/>
            </a:xfrm>
            <a:custGeom>
              <a:avLst/>
              <a:gdLst>
                <a:gd name="connsiteX0" fmla="*/ 1429 w 385786"/>
                <a:gd name="connsiteY0" fmla="*/ 552803 h 554837"/>
                <a:gd name="connsiteX1" fmla="*/ 277654 w 385786"/>
                <a:gd name="connsiteY1" fmla="*/ 63853 h 554837"/>
                <a:gd name="connsiteX2" fmla="*/ 252254 w 385786"/>
                <a:gd name="connsiteY2" fmla="*/ 111478 h 554837"/>
                <a:gd name="connsiteX3" fmla="*/ 245904 w 385786"/>
                <a:gd name="connsiteY3" fmla="*/ 146403 h 554837"/>
                <a:gd name="connsiteX4" fmla="*/ 385604 w 385786"/>
                <a:gd name="connsiteY4" fmla="*/ 353 h 554837"/>
                <a:gd name="connsiteX5" fmla="*/ 274479 w 385786"/>
                <a:gd name="connsiteY5" fmla="*/ 108303 h 554837"/>
                <a:gd name="connsiteX6" fmla="*/ 230029 w 385786"/>
                <a:gd name="connsiteY6" fmla="*/ 200378 h 554837"/>
                <a:gd name="connsiteX7" fmla="*/ 258604 w 385786"/>
                <a:gd name="connsiteY7" fmla="*/ 152753 h 554837"/>
                <a:gd name="connsiteX8" fmla="*/ 118904 w 385786"/>
                <a:gd name="connsiteY8" fmla="*/ 317853 h 554837"/>
                <a:gd name="connsiteX9" fmla="*/ 166529 w 385786"/>
                <a:gd name="connsiteY9" fmla="*/ 241653 h 554837"/>
                <a:gd name="connsiteX10" fmla="*/ 1429 w 385786"/>
                <a:gd name="connsiteY10" fmla="*/ 552803 h 55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5786" h="554837">
                  <a:moveTo>
                    <a:pt x="1429" y="552803"/>
                  </a:moveTo>
                  <a:cubicBezTo>
                    <a:pt x="19950" y="523170"/>
                    <a:pt x="235850" y="137407"/>
                    <a:pt x="277654" y="63853"/>
                  </a:cubicBezTo>
                  <a:cubicBezTo>
                    <a:pt x="319458" y="-9701"/>
                    <a:pt x="257546" y="97720"/>
                    <a:pt x="252254" y="111478"/>
                  </a:cubicBezTo>
                  <a:cubicBezTo>
                    <a:pt x="246962" y="125236"/>
                    <a:pt x="223679" y="164924"/>
                    <a:pt x="245904" y="146403"/>
                  </a:cubicBezTo>
                  <a:cubicBezTo>
                    <a:pt x="268129" y="127882"/>
                    <a:pt x="380842" y="6703"/>
                    <a:pt x="385604" y="353"/>
                  </a:cubicBezTo>
                  <a:cubicBezTo>
                    <a:pt x="390366" y="-5997"/>
                    <a:pt x="300408" y="74966"/>
                    <a:pt x="274479" y="108303"/>
                  </a:cubicBezTo>
                  <a:cubicBezTo>
                    <a:pt x="248550" y="141640"/>
                    <a:pt x="232675" y="192970"/>
                    <a:pt x="230029" y="200378"/>
                  </a:cubicBezTo>
                  <a:cubicBezTo>
                    <a:pt x="227383" y="207786"/>
                    <a:pt x="277125" y="133174"/>
                    <a:pt x="258604" y="152753"/>
                  </a:cubicBezTo>
                  <a:cubicBezTo>
                    <a:pt x="240083" y="172332"/>
                    <a:pt x="134250" y="303036"/>
                    <a:pt x="118904" y="317853"/>
                  </a:cubicBezTo>
                  <a:cubicBezTo>
                    <a:pt x="103558" y="332670"/>
                    <a:pt x="182933" y="204082"/>
                    <a:pt x="166529" y="241653"/>
                  </a:cubicBezTo>
                  <a:cubicBezTo>
                    <a:pt x="150125" y="279224"/>
                    <a:pt x="-17092" y="582436"/>
                    <a:pt x="1429" y="55280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E9088B5D-960C-228F-105E-C29D523C253D}"/>
                </a:ext>
              </a:extLst>
            </p:cNvPr>
            <p:cNvSpPr/>
            <p:nvPr/>
          </p:nvSpPr>
          <p:spPr>
            <a:xfrm>
              <a:off x="3692507" y="5720357"/>
              <a:ext cx="283426" cy="194719"/>
            </a:xfrm>
            <a:custGeom>
              <a:avLst/>
              <a:gdLst>
                <a:gd name="connsiteX0" fmla="*/ 282593 w 283426"/>
                <a:gd name="connsiteY0" fmla="*/ 993 h 194719"/>
                <a:gd name="connsiteX1" fmla="*/ 28593 w 283426"/>
                <a:gd name="connsiteY1" fmla="*/ 102593 h 194719"/>
                <a:gd name="connsiteX2" fmla="*/ 66693 w 283426"/>
                <a:gd name="connsiteY2" fmla="*/ 89893 h 194719"/>
                <a:gd name="connsiteX3" fmla="*/ 76218 w 283426"/>
                <a:gd name="connsiteY3" fmla="*/ 115293 h 194719"/>
                <a:gd name="connsiteX4" fmla="*/ 18 w 283426"/>
                <a:gd name="connsiteY4" fmla="*/ 194668 h 194719"/>
                <a:gd name="connsiteX5" fmla="*/ 69868 w 283426"/>
                <a:gd name="connsiteY5" fmla="*/ 102593 h 194719"/>
                <a:gd name="connsiteX6" fmla="*/ 165118 w 283426"/>
                <a:gd name="connsiteY6" fmla="*/ 29568 h 194719"/>
                <a:gd name="connsiteX7" fmla="*/ 111143 w 283426"/>
                <a:gd name="connsiteY7" fmla="*/ 48618 h 194719"/>
                <a:gd name="connsiteX8" fmla="*/ 282593 w 283426"/>
                <a:gd name="connsiteY8" fmla="*/ 993 h 19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426" h="194719">
                  <a:moveTo>
                    <a:pt x="282593" y="993"/>
                  </a:moveTo>
                  <a:cubicBezTo>
                    <a:pt x="268835" y="9989"/>
                    <a:pt x="64576" y="87776"/>
                    <a:pt x="28593" y="102593"/>
                  </a:cubicBezTo>
                  <a:cubicBezTo>
                    <a:pt x="-7390" y="117410"/>
                    <a:pt x="66693" y="89893"/>
                    <a:pt x="66693" y="89893"/>
                  </a:cubicBezTo>
                  <a:cubicBezTo>
                    <a:pt x="74630" y="92010"/>
                    <a:pt x="87330" y="97831"/>
                    <a:pt x="76218" y="115293"/>
                  </a:cubicBezTo>
                  <a:cubicBezTo>
                    <a:pt x="65106" y="132755"/>
                    <a:pt x="1076" y="196785"/>
                    <a:pt x="18" y="194668"/>
                  </a:cubicBezTo>
                  <a:cubicBezTo>
                    <a:pt x="-1040" y="192551"/>
                    <a:pt x="42351" y="130110"/>
                    <a:pt x="69868" y="102593"/>
                  </a:cubicBezTo>
                  <a:cubicBezTo>
                    <a:pt x="97385" y="75076"/>
                    <a:pt x="158239" y="38564"/>
                    <a:pt x="165118" y="29568"/>
                  </a:cubicBezTo>
                  <a:cubicBezTo>
                    <a:pt x="171997" y="20572"/>
                    <a:pt x="86801" y="50206"/>
                    <a:pt x="111143" y="48618"/>
                  </a:cubicBezTo>
                  <a:cubicBezTo>
                    <a:pt x="135485" y="47031"/>
                    <a:pt x="296351" y="-8003"/>
                    <a:pt x="282593" y="99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E1384D37-8C11-1022-6E8D-1CC356341243}"/>
                </a:ext>
              </a:extLst>
            </p:cNvPr>
            <p:cNvSpPr/>
            <p:nvPr/>
          </p:nvSpPr>
          <p:spPr>
            <a:xfrm>
              <a:off x="3920558" y="5498959"/>
              <a:ext cx="553857" cy="80458"/>
            </a:xfrm>
            <a:custGeom>
              <a:avLst/>
              <a:gdLst>
                <a:gd name="connsiteX0" fmla="*/ 567 w 553857"/>
                <a:gd name="connsiteY0" fmla="*/ 79516 h 80458"/>
                <a:gd name="connsiteX1" fmla="*/ 394267 w 553857"/>
                <a:gd name="connsiteY1" fmla="*/ 76341 h 80458"/>
                <a:gd name="connsiteX2" fmla="*/ 346642 w 553857"/>
                <a:gd name="connsiteY2" fmla="*/ 76341 h 80458"/>
                <a:gd name="connsiteX3" fmla="*/ 213292 w 553857"/>
                <a:gd name="connsiteY3" fmla="*/ 35066 h 80458"/>
                <a:gd name="connsiteX4" fmla="*/ 384742 w 553857"/>
                <a:gd name="connsiteY4" fmla="*/ 28716 h 80458"/>
                <a:gd name="connsiteX5" fmla="*/ 553017 w 553857"/>
                <a:gd name="connsiteY5" fmla="*/ 69991 h 80458"/>
                <a:gd name="connsiteX6" fmla="*/ 441892 w 553857"/>
                <a:gd name="connsiteY6" fmla="*/ 38241 h 80458"/>
                <a:gd name="connsiteX7" fmla="*/ 270442 w 553857"/>
                <a:gd name="connsiteY7" fmla="*/ 141 h 80458"/>
                <a:gd name="connsiteX8" fmla="*/ 305367 w 553857"/>
                <a:gd name="connsiteY8" fmla="*/ 25541 h 80458"/>
                <a:gd name="connsiteX9" fmla="*/ 92642 w 553857"/>
                <a:gd name="connsiteY9" fmla="*/ 31891 h 80458"/>
                <a:gd name="connsiteX10" fmla="*/ 302192 w 553857"/>
                <a:gd name="connsiteY10" fmla="*/ 57291 h 80458"/>
                <a:gd name="connsiteX11" fmla="*/ 567 w 553857"/>
                <a:gd name="connsiteY11" fmla="*/ 79516 h 8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3857" h="80458">
                  <a:moveTo>
                    <a:pt x="567" y="79516"/>
                  </a:moveTo>
                  <a:cubicBezTo>
                    <a:pt x="15913" y="82691"/>
                    <a:pt x="336588" y="76870"/>
                    <a:pt x="394267" y="76341"/>
                  </a:cubicBezTo>
                  <a:cubicBezTo>
                    <a:pt x="451946" y="75812"/>
                    <a:pt x="376804" y="83220"/>
                    <a:pt x="346642" y="76341"/>
                  </a:cubicBezTo>
                  <a:cubicBezTo>
                    <a:pt x="316480" y="69462"/>
                    <a:pt x="206942" y="43003"/>
                    <a:pt x="213292" y="35066"/>
                  </a:cubicBezTo>
                  <a:cubicBezTo>
                    <a:pt x="219642" y="27129"/>
                    <a:pt x="328121" y="22895"/>
                    <a:pt x="384742" y="28716"/>
                  </a:cubicBezTo>
                  <a:cubicBezTo>
                    <a:pt x="441363" y="34537"/>
                    <a:pt x="543492" y="68403"/>
                    <a:pt x="553017" y="69991"/>
                  </a:cubicBezTo>
                  <a:cubicBezTo>
                    <a:pt x="562542" y="71578"/>
                    <a:pt x="488988" y="49883"/>
                    <a:pt x="441892" y="38241"/>
                  </a:cubicBezTo>
                  <a:cubicBezTo>
                    <a:pt x="394796" y="26599"/>
                    <a:pt x="293196" y="2258"/>
                    <a:pt x="270442" y="141"/>
                  </a:cubicBezTo>
                  <a:cubicBezTo>
                    <a:pt x="247688" y="-1976"/>
                    <a:pt x="335000" y="20249"/>
                    <a:pt x="305367" y="25541"/>
                  </a:cubicBezTo>
                  <a:cubicBezTo>
                    <a:pt x="275734" y="30833"/>
                    <a:pt x="93171" y="26599"/>
                    <a:pt x="92642" y="31891"/>
                  </a:cubicBezTo>
                  <a:cubicBezTo>
                    <a:pt x="92113" y="37183"/>
                    <a:pt x="318067" y="51999"/>
                    <a:pt x="302192" y="57291"/>
                  </a:cubicBezTo>
                  <a:cubicBezTo>
                    <a:pt x="286317" y="62583"/>
                    <a:pt x="-14779" y="76341"/>
                    <a:pt x="567" y="7951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CC507313-221A-1966-2151-5349A6446E6A}"/>
                </a:ext>
              </a:extLst>
            </p:cNvPr>
            <p:cNvSpPr/>
            <p:nvPr/>
          </p:nvSpPr>
          <p:spPr>
            <a:xfrm>
              <a:off x="3803619" y="5653139"/>
              <a:ext cx="237365" cy="17411"/>
            </a:xfrm>
            <a:custGeom>
              <a:avLst/>
              <a:gdLst>
                <a:gd name="connsiteX0" fmla="*/ 31 w 237365"/>
                <a:gd name="connsiteY0" fmla="*/ 1536 h 17411"/>
                <a:gd name="connsiteX1" fmla="*/ 200056 w 237365"/>
                <a:gd name="connsiteY1" fmla="*/ 4711 h 17411"/>
                <a:gd name="connsiteX2" fmla="*/ 231806 w 237365"/>
                <a:gd name="connsiteY2" fmla="*/ 17411 h 17411"/>
                <a:gd name="connsiteX3" fmla="*/ 215931 w 237365"/>
                <a:gd name="connsiteY3" fmla="*/ 1536 h 17411"/>
                <a:gd name="connsiteX4" fmla="*/ 31 w 237365"/>
                <a:gd name="connsiteY4" fmla="*/ 1536 h 1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365" h="17411">
                  <a:moveTo>
                    <a:pt x="31" y="1536"/>
                  </a:moveTo>
                  <a:cubicBezTo>
                    <a:pt x="-2615" y="2065"/>
                    <a:pt x="161427" y="2065"/>
                    <a:pt x="200056" y="4711"/>
                  </a:cubicBezTo>
                  <a:cubicBezTo>
                    <a:pt x="238685" y="7357"/>
                    <a:pt x="231806" y="17411"/>
                    <a:pt x="231806" y="17411"/>
                  </a:cubicBezTo>
                  <a:cubicBezTo>
                    <a:pt x="234452" y="16882"/>
                    <a:pt x="249268" y="4711"/>
                    <a:pt x="215931" y="1536"/>
                  </a:cubicBezTo>
                  <a:cubicBezTo>
                    <a:pt x="182594" y="-1639"/>
                    <a:pt x="2677" y="1007"/>
                    <a:pt x="31" y="153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9E4506BA-FBF7-2853-74E7-ED42B07AFFC5}"/>
                </a:ext>
              </a:extLst>
            </p:cNvPr>
            <p:cNvSpPr/>
            <p:nvPr/>
          </p:nvSpPr>
          <p:spPr>
            <a:xfrm>
              <a:off x="4181475" y="6153117"/>
              <a:ext cx="365871" cy="70118"/>
            </a:xfrm>
            <a:custGeom>
              <a:avLst/>
              <a:gdLst>
                <a:gd name="connsiteX0" fmla="*/ 0 w 365871"/>
                <a:gd name="connsiteY0" fmla="*/ 63533 h 70118"/>
                <a:gd name="connsiteX1" fmla="*/ 234950 w 365871"/>
                <a:gd name="connsiteY1" fmla="*/ 60358 h 70118"/>
                <a:gd name="connsiteX2" fmla="*/ 203200 w 365871"/>
                <a:gd name="connsiteY2" fmla="*/ 57183 h 70118"/>
                <a:gd name="connsiteX3" fmla="*/ 266700 w 365871"/>
                <a:gd name="connsiteY3" fmla="*/ 15908 h 70118"/>
                <a:gd name="connsiteX4" fmla="*/ 365125 w 365871"/>
                <a:gd name="connsiteY4" fmla="*/ 33 h 70118"/>
                <a:gd name="connsiteX5" fmla="*/ 307975 w 365871"/>
                <a:gd name="connsiteY5" fmla="*/ 12733 h 70118"/>
                <a:gd name="connsiteX6" fmla="*/ 234950 w 365871"/>
                <a:gd name="connsiteY6" fmla="*/ 44483 h 70118"/>
                <a:gd name="connsiteX7" fmla="*/ 244475 w 365871"/>
                <a:gd name="connsiteY7" fmla="*/ 66708 h 70118"/>
                <a:gd name="connsiteX8" fmla="*/ 184150 w 365871"/>
                <a:gd name="connsiteY8" fmla="*/ 69883 h 70118"/>
                <a:gd name="connsiteX9" fmla="*/ 225425 w 365871"/>
                <a:gd name="connsiteY9" fmla="*/ 69883 h 70118"/>
                <a:gd name="connsiteX10" fmla="*/ 0 w 365871"/>
                <a:gd name="connsiteY10" fmla="*/ 63533 h 7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5871" h="70118">
                  <a:moveTo>
                    <a:pt x="0" y="63533"/>
                  </a:moveTo>
                  <a:lnTo>
                    <a:pt x="234950" y="60358"/>
                  </a:lnTo>
                  <a:cubicBezTo>
                    <a:pt x="268817" y="59300"/>
                    <a:pt x="197908" y="64591"/>
                    <a:pt x="203200" y="57183"/>
                  </a:cubicBezTo>
                  <a:cubicBezTo>
                    <a:pt x="208492" y="49775"/>
                    <a:pt x="239713" y="25433"/>
                    <a:pt x="266700" y="15908"/>
                  </a:cubicBezTo>
                  <a:cubicBezTo>
                    <a:pt x="293687" y="6383"/>
                    <a:pt x="358246" y="562"/>
                    <a:pt x="365125" y="33"/>
                  </a:cubicBezTo>
                  <a:cubicBezTo>
                    <a:pt x="372004" y="-496"/>
                    <a:pt x="329671" y="5325"/>
                    <a:pt x="307975" y="12733"/>
                  </a:cubicBezTo>
                  <a:cubicBezTo>
                    <a:pt x="286279" y="20141"/>
                    <a:pt x="245533" y="35487"/>
                    <a:pt x="234950" y="44483"/>
                  </a:cubicBezTo>
                  <a:cubicBezTo>
                    <a:pt x="224367" y="53479"/>
                    <a:pt x="252942" y="62475"/>
                    <a:pt x="244475" y="66708"/>
                  </a:cubicBezTo>
                  <a:cubicBezTo>
                    <a:pt x="236008" y="70941"/>
                    <a:pt x="187325" y="69354"/>
                    <a:pt x="184150" y="69883"/>
                  </a:cubicBezTo>
                  <a:cubicBezTo>
                    <a:pt x="180975" y="70412"/>
                    <a:pt x="225425" y="69883"/>
                    <a:pt x="225425" y="69883"/>
                  </a:cubicBezTo>
                  <a:lnTo>
                    <a:pt x="0" y="6353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59A99B65-16FD-1125-9386-5BEBE32165E1}"/>
                </a:ext>
              </a:extLst>
            </p:cNvPr>
            <p:cNvSpPr/>
            <p:nvPr/>
          </p:nvSpPr>
          <p:spPr>
            <a:xfrm>
              <a:off x="4553402" y="5827823"/>
              <a:ext cx="297903" cy="149309"/>
            </a:xfrm>
            <a:custGeom>
              <a:avLst/>
              <a:gdLst>
                <a:gd name="connsiteX0" fmla="*/ 2723 w 297903"/>
                <a:gd name="connsiteY0" fmla="*/ 1477 h 149309"/>
                <a:gd name="connsiteX1" fmla="*/ 278948 w 297903"/>
                <a:gd name="connsiteY1" fmla="*/ 141177 h 149309"/>
                <a:gd name="connsiteX2" fmla="*/ 259898 w 297903"/>
                <a:gd name="connsiteY2" fmla="*/ 128477 h 149309"/>
                <a:gd name="connsiteX3" fmla="*/ 148773 w 297903"/>
                <a:gd name="connsiteY3" fmla="*/ 93552 h 149309"/>
                <a:gd name="connsiteX4" fmla="*/ 136073 w 297903"/>
                <a:gd name="connsiteY4" fmla="*/ 68152 h 149309"/>
                <a:gd name="connsiteX5" fmla="*/ 2723 w 297903"/>
                <a:gd name="connsiteY5" fmla="*/ 1477 h 14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903" h="149309">
                  <a:moveTo>
                    <a:pt x="2723" y="1477"/>
                  </a:moveTo>
                  <a:lnTo>
                    <a:pt x="278948" y="141177"/>
                  </a:lnTo>
                  <a:cubicBezTo>
                    <a:pt x="321811" y="162344"/>
                    <a:pt x="281594" y="136414"/>
                    <a:pt x="259898" y="128477"/>
                  </a:cubicBezTo>
                  <a:cubicBezTo>
                    <a:pt x="238202" y="120540"/>
                    <a:pt x="169411" y="103606"/>
                    <a:pt x="148773" y="93552"/>
                  </a:cubicBezTo>
                  <a:cubicBezTo>
                    <a:pt x="128135" y="83498"/>
                    <a:pt x="153535" y="80323"/>
                    <a:pt x="136073" y="68152"/>
                  </a:cubicBezTo>
                  <a:cubicBezTo>
                    <a:pt x="118611" y="55981"/>
                    <a:pt x="-21090" y="-10694"/>
                    <a:pt x="2723" y="14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E35641E5-9E7F-3F08-379D-23176E6E4AC4}"/>
                </a:ext>
              </a:extLst>
            </p:cNvPr>
            <p:cNvSpPr/>
            <p:nvPr/>
          </p:nvSpPr>
          <p:spPr>
            <a:xfrm>
              <a:off x="4812401" y="5922369"/>
              <a:ext cx="89428" cy="136866"/>
            </a:xfrm>
            <a:custGeom>
              <a:avLst/>
              <a:gdLst>
                <a:gd name="connsiteX0" fmla="*/ 899 w 89428"/>
                <a:gd name="connsiteY0" fmla="*/ 2181 h 136866"/>
                <a:gd name="connsiteX1" fmla="*/ 42174 w 89428"/>
                <a:gd name="connsiteY1" fmla="*/ 46631 h 136866"/>
                <a:gd name="connsiteX2" fmla="*/ 83449 w 89428"/>
                <a:gd name="connsiteY2" fmla="*/ 132356 h 136866"/>
                <a:gd name="connsiteX3" fmla="*/ 83449 w 89428"/>
                <a:gd name="connsiteY3" fmla="*/ 113306 h 136866"/>
                <a:gd name="connsiteX4" fmla="*/ 899 w 89428"/>
                <a:gd name="connsiteY4" fmla="*/ 2181 h 13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28" h="136866">
                  <a:moveTo>
                    <a:pt x="899" y="2181"/>
                  </a:moveTo>
                  <a:cubicBezTo>
                    <a:pt x="-5980" y="-8931"/>
                    <a:pt x="28416" y="24935"/>
                    <a:pt x="42174" y="46631"/>
                  </a:cubicBezTo>
                  <a:cubicBezTo>
                    <a:pt x="55932" y="68327"/>
                    <a:pt x="83449" y="132356"/>
                    <a:pt x="83449" y="132356"/>
                  </a:cubicBezTo>
                  <a:cubicBezTo>
                    <a:pt x="90328" y="143468"/>
                    <a:pt x="92445" y="132885"/>
                    <a:pt x="83449" y="113306"/>
                  </a:cubicBezTo>
                  <a:cubicBezTo>
                    <a:pt x="74453" y="93727"/>
                    <a:pt x="7778" y="13293"/>
                    <a:pt x="899" y="218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DA8C3160-715B-15D0-F1AF-32B96509286B}"/>
                </a:ext>
              </a:extLst>
            </p:cNvPr>
            <p:cNvSpPr/>
            <p:nvPr/>
          </p:nvSpPr>
          <p:spPr>
            <a:xfrm>
              <a:off x="4435347" y="6098691"/>
              <a:ext cx="391719" cy="222747"/>
            </a:xfrm>
            <a:custGeom>
              <a:avLst/>
              <a:gdLst>
                <a:gd name="connsiteX0" fmla="*/ 128 w 391719"/>
                <a:gd name="connsiteY0" fmla="*/ 222734 h 222747"/>
                <a:gd name="connsiteX1" fmla="*/ 257303 w 391719"/>
                <a:gd name="connsiteY1" fmla="*/ 51284 h 222747"/>
                <a:gd name="connsiteX2" fmla="*/ 231903 w 391719"/>
                <a:gd name="connsiteY2" fmla="*/ 63984 h 222747"/>
                <a:gd name="connsiteX3" fmla="*/ 390653 w 391719"/>
                <a:gd name="connsiteY3" fmla="*/ 484 h 222747"/>
                <a:gd name="connsiteX4" fmla="*/ 298578 w 391719"/>
                <a:gd name="connsiteY4" fmla="*/ 35409 h 222747"/>
                <a:gd name="connsiteX5" fmla="*/ 244603 w 391719"/>
                <a:gd name="connsiteY5" fmla="*/ 48109 h 222747"/>
                <a:gd name="connsiteX6" fmla="*/ 222378 w 391719"/>
                <a:gd name="connsiteY6" fmla="*/ 60809 h 222747"/>
                <a:gd name="connsiteX7" fmla="*/ 128 w 391719"/>
                <a:gd name="connsiteY7" fmla="*/ 222734 h 22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1719" h="222747">
                  <a:moveTo>
                    <a:pt x="128" y="222734"/>
                  </a:moveTo>
                  <a:cubicBezTo>
                    <a:pt x="5949" y="221146"/>
                    <a:pt x="218674" y="77742"/>
                    <a:pt x="257303" y="51284"/>
                  </a:cubicBezTo>
                  <a:cubicBezTo>
                    <a:pt x="295932" y="24826"/>
                    <a:pt x="209678" y="72451"/>
                    <a:pt x="231903" y="63984"/>
                  </a:cubicBezTo>
                  <a:cubicBezTo>
                    <a:pt x="254128" y="55517"/>
                    <a:pt x="379541" y="5246"/>
                    <a:pt x="390653" y="484"/>
                  </a:cubicBezTo>
                  <a:cubicBezTo>
                    <a:pt x="401765" y="-4278"/>
                    <a:pt x="322920" y="27472"/>
                    <a:pt x="298578" y="35409"/>
                  </a:cubicBezTo>
                  <a:cubicBezTo>
                    <a:pt x="274236" y="43346"/>
                    <a:pt x="257303" y="43876"/>
                    <a:pt x="244603" y="48109"/>
                  </a:cubicBezTo>
                  <a:cubicBezTo>
                    <a:pt x="231903" y="52342"/>
                    <a:pt x="256774" y="35409"/>
                    <a:pt x="222378" y="60809"/>
                  </a:cubicBezTo>
                  <a:cubicBezTo>
                    <a:pt x="187982" y="86209"/>
                    <a:pt x="-5693" y="224322"/>
                    <a:pt x="128" y="22273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1F221B52-169D-3484-961F-6025D817EC6C}"/>
                </a:ext>
              </a:extLst>
            </p:cNvPr>
            <p:cNvSpPr/>
            <p:nvPr/>
          </p:nvSpPr>
          <p:spPr>
            <a:xfrm>
              <a:off x="5565622" y="5421944"/>
              <a:ext cx="162256" cy="313013"/>
            </a:xfrm>
            <a:custGeom>
              <a:avLst/>
              <a:gdLst>
                <a:gd name="connsiteX0" fmla="*/ 162078 w 162256"/>
                <a:gd name="connsiteY0" fmla="*/ 956 h 313013"/>
                <a:gd name="connsiteX1" fmla="*/ 35078 w 162256"/>
                <a:gd name="connsiteY1" fmla="*/ 235906 h 313013"/>
                <a:gd name="connsiteX2" fmla="*/ 66828 w 162256"/>
                <a:gd name="connsiteY2" fmla="*/ 166056 h 313013"/>
                <a:gd name="connsiteX3" fmla="*/ 153 w 162256"/>
                <a:gd name="connsiteY3" fmla="*/ 312106 h 313013"/>
                <a:gd name="connsiteX4" fmla="*/ 89053 w 162256"/>
                <a:gd name="connsiteY4" fmla="*/ 83506 h 313013"/>
                <a:gd name="connsiteX5" fmla="*/ 63653 w 162256"/>
                <a:gd name="connsiteY5" fmla="*/ 150181 h 313013"/>
                <a:gd name="connsiteX6" fmla="*/ 162078 w 162256"/>
                <a:gd name="connsiteY6" fmla="*/ 956 h 31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256" h="313013">
                  <a:moveTo>
                    <a:pt x="162078" y="956"/>
                  </a:moveTo>
                  <a:cubicBezTo>
                    <a:pt x="157315" y="15244"/>
                    <a:pt x="50953" y="208389"/>
                    <a:pt x="35078" y="235906"/>
                  </a:cubicBezTo>
                  <a:cubicBezTo>
                    <a:pt x="19203" y="263423"/>
                    <a:pt x="66828" y="166056"/>
                    <a:pt x="66828" y="166056"/>
                  </a:cubicBezTo>
                  <a:cubicBezTo>
                    <a:pt x="61007" y="178756"/>
                    <a:pt x="-3551" y="325864"/>
                    <a:pt x="153" y="312106"/>
                  </a:cubicBezTo>
                  <a:cubicBezTo>
                    <a:pt x="3857" y="298348"/>
                    <a:pt x="78470" y="110493"/>
                    <a:pt x="89053" y="83506"/>
                  </a:cubicBezTo>
                  <a:cubicBezTo>
                    <a:pt x="99636" y="56519"/>
                    <a:pt x="52541" y="163410"/>
                    <a:pt x="63653" y="150181"/>
                  </a:cubicBezTo>
                  <a:cubicBezTo>
                    <a:pt x="74765" y="136952"/>
                    <a:pt x="166841" y="-13332"/>
                    <a:pt x="162078" y="95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3C9B5BED-D1F6-E1CC-2663-4687DF016B46}"/>
                </a:ext>
              </a:extLst>
            </p:cNvPr>
            <p:cNvSpPr/>
            <p:nvPr/>
          </p:nvSpPr>
          <p:spPr>
            <a:xfrm>
              <a:off x="5536695" y="5378443"/>
              <a:ext cx="257685" cy="387357"/>
            </a:xfrm>
            <a:custGeom>
              <a:avLst/>
              <a:gdLst>
                <a:gd name="connsiteX0" fmla="*/ 257680 w 257685"/>
                <a:gd name="connsiteY0" fmla="*/ 7 h 387357"/>
                <a:gd name="connsiteX1" fmla="*/ 79880 w 257685"/>
                <a:gd name="connsiteY1" fmla="*/ 133357 h 387357"/>
                <a:gd name="connsiteX2" fmla="*/ 114805 w 257685"/>
                <a:gd name="connsiteY2" fmla="*/ 111132 h 387357"/>
                <a:gd name="connsiteX3" fmla="*/ 25905 w 257685"/>
                <a:gd name="connsiteY3" fmla="*/ 247657 h 387357"/>
                <a:gd name="connsiteX4" fmla="*/ 6855 w 257685"/>
                <a:gd name="connsiteY4" fmla="*/ 387357 h 387357"/>
                <a:gd name="connsiteX5" fmla="*/ 13205 w 257685"/>
                <a:gd name="connsiteY5" fmla="*/ 247657 h 387357"/>
                <a:gd name="connsiteX6" fmla="*/ 6855 w 257685"/>
                <a:gd name="connsiteY6" fmla="*/ 269882 h 387357"/>
                <a:gd name="connsiteX7" fmla="*/ 124330 w 257685"/>
                <a:gd name="connsiteY7" fmla="*/ 101607 h 387357"/>
                <a:gd name="connsiteX8" fmla="*/ 73530 w 257685"/>
                <a:gd name="connsiteY8" fmla="*/ 127007 h 387357"/>
                <a:gd name="connsiteX9" fmla="*/ 257680 w 257685"/>
                <a:gd name="connsiteY9" fmla="*/ 7 h 38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685" h="387357">
                  <a:moveTo>
                    <a:pt x="257680" y="7"/>
                  </a:moveTo>
                  <a:cubicBezTo>
                    <a:pt x="258738" y="1065"/>
                    <a:pt x="103692" y="114836"/>
                    <a:pt x="79880" y="133357"/>
                  </a:cubicBezTo>
                  <a:cubicBezTo>
                    <a:pt x="56068" y="151878"/>
                    <a:pt x="123801" y="92082"/>
                    <a:pt x="114805" y="111132"/>
                  </a:cubicBezTo>
                  <a:cubicBezTo>
                    <a:pt x="105809" y="130182"/>
                    <a:pt x="43897" y="201620"/>
                    <a:pt x="25905" y="247657"/>
                  </a:cubicBezTo>
                  <a:cubicBezTo>
                    <a:pt x="7913" y="293694"/>
                    <a:pt x="8972" y="387357"/>
                    <a:pt x="6855" y="387357"/>
                  </a:cubicBezTo>
                  <a:cubicBezTo>
                    <a:pt x="4738" y="387357"/>
                    <a:pt x="13205" y="267236"/>
                    <a:pt x="13205" y="247657"/>
                  </a:cubicBezTo>
                  <a:cubicBezTo>
                    <a:pt x="13205" y="228078"/>
                    <a:pt x="-11666" y="294224"/>
                    <a:pt x="6855" y="269882"/>
                  </a:cubicBezTo>
                  <a:cubicBezTo>
                    <a:pt x="25376" y="245540"/>
                    <a:pt x="113217" y="125420"/>
                    <a:pt x="124330" y="101607"/>
                  </a:cubicBezTo>
                  <a:cubicBezTo>
                    <a:pt x="135442" y="77795"/>
                    <a:pt x="55009" y="141294"/>
                    <a:pt x="73530" y="127007"/>
                  </a:cubicBezTo>
                  <a:cubicBezTo>
                    <a:pt x="92051" y="112720"/>
                    <a:pt x="256622" y="-1051"/>
                    <a:pt x="257680" y="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D6348439-561E-BBBB-2739-7E5C60D5C709}"/>
                </a:ext>
              </a:extLst>
            </p:cNvPr>
            <p:cNvSpPr/>
            <p:nvPr/>
          </p:nvSpPr>
          <p:spPr>
            <a:xfrm>
              <a:off x="5578099" y="5355877"/>
              <a:ext cx="584929" cy="159686"/>
            </a:xfrm>
            <a:custGeom>
              <a:avLst/>
              <a:gdLst>
                <a:gd name="connsiteX0" fmla="*/ 86101 w 584929"/>
                <a:gd name="connsiteY0" fmla="*/ 159098 h 159686"/>
                <a:gd name="connsiteX1" fmla="*/ 333751 w 584929"/>
                <a:gd name="connsiteY1" fmla="*/ 35273 h 159686"/>
                <a:gd name="connsiteX2" fmla="*/ 289301 w 584929"/>
                <a:gd name="connsiteY2" fmla="*/ 44798 h 159686"/>
                <a:gd name="connsiteX3" fmla="*/ 317876 w 584929"/>
                <a:gd name="connsiteY3" fmla="*/ 22573 h 159686"/>
                <a:gd name="connsiteX4" fmla="*/ 413126 w 584929"/>
                <a:gd name="connsiteY4" fmla="*/ 47973 h 159686"/>
                <a:gd name="connsiteX5" fmla="*/ 394076 w 584929"/>
                <a:gd name="connsiteY5" fmla="*/ 35273 h 159686"/>
                <a:gd name="connsiteX6" fmla="*/ 368676 w 584929"/>
                <a:gd name="connsiteY6" fmla="*/ 3523 h 159686"/>
                <a:gd name="connsiteX7" fmla="*/ 432176 w 584929"/>
                <a:gd name="connsiteY7" fmla="*/ 19398 h 159686"/>
                <a:gd name="connsiteX8" fmla="*/ 575051 w 584929"/>
                <a:gd name="connsiteY8" fmla="*/ 92423 h 159686"/>
                <a:gd name="connsiteX9" fmla="*/ 559176 w 584929"/>
                <a:gd name="connsiteY9" fmla="*/ 73373 h 159686"/>
                <a:gd name="connsiteX10" fmla="*/ 451226 w 584929"/>
                <a:gd name="connsiteY10" fmla="*/ 348 h 159686"/>
                <a:gd name="connsiteX11" fmla="*/ 171826 w 584929"/>
                <a:gd name="connsiteY11" fmla="*/ 44798 h 159686"/>
                <a:gd name="connsiteX12" fmla="*/ 244851 w 584929"/>
                <a:gd name="connsiteY12" fmla="*/ 22573 h 159686"/>
                <a:gd name="connsiteX13" fmla="*/ 194051 w 584929"/>
                <a:gd name="connsiteY13" fmla="*/ 73373 h 159686"/>
                <a:gd name="connsiteX14" fmla="*/ 241676 w 584929"/>
                <a:gd name="connsiteY14" fmla="*/ 57498 h 159686"/>
                <a:gd name="connsiteX15" fmla="*/ 376 w 584929"/>
                <a:gd name="connsiteY15" fmla="*/ 159098 h 159686"/>
                <a:gd name="connsiteX16" fmla="*/ 184526 w 584929"/>
                <a:gd name="connsiteY16" fmla="*/ 86073 h 159686"/>
                <a:gd name="connsiteX17" fmla="*/ 86101 w 584929"/>
                <a:gd name="connsiteY17" fmla="*/ 159098 h 15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4929" h="159686">
                  <a:moveTo>
                    <a:pt x="86101" y="159098"/>
                  </a:moveTo>
                  <a:cubicBezTo>
                    <a:pt x="110972" y="150631"/>
                    <a:pt x="299884" y="54323"/>
                    <a:pt x="333751" y="35273"/>
                  </a:cubicBezTo>
                  <a:cubicBezTo>
                    <a:pt x="367618" y="16223"/>
                    <a:pt x="291947" y="46915"/>
                    <a:pt x="289301" y="44798"/>
                  </a:cubicBezTo>
                  <a:cubicBezTo>
                    <a:pt x="286655" y="42681"/>
                    <a:pt x="297239" y="22044"/>
                    <a:pt x="317876" y="22573"/>
                  </a:cubicBezTo>
                  <a:cubicBezTo>
                    <a:pt x="338513" y="23102"/>
                    <a:pt x="413126" y="47973"/>
                    <a:pt x="413126" y="47973"/>
                  </a:cubicBezTo>
                  <a:cubicBezTo>
                    <a:pt x="425826" y="50090"/>
                    <a:pt x="401484" y="42681"/>
                    <a:pt x="394076" y="35273"/>
                  </a:cubicBezTo>
                  <a:cubicBezTo>
                    <a:pt x="386668" y="27865"/>
                    <a:pt x="362326" y="6169"/>
                    <a:pt x="368676" y="3523"/>
                  </a:cubicBezTo>
                  <a:cubicBezTo>
                    <a:pt x="375026" y="877"/>
                    <a:pt x="397780" y="4581"/>
                    <a:pt x="432176" y="19398"/>
                  </a:cubicBezTo>
                  <a:cubicBezTo>
                    <a:pt x="466572" y="34215"/>
                    <a:pt x="575051" y="92423"/>
                    <a:pt x="575051" y="92423"/>
                  </a:cubicBezTo>
                  <a:cubicBezTo>
                    <a:pt x="596218" y="101419"/>
                    <a:pt x="579813" y="88719"/>
                    <a:pt x="559176" y="73373"/>
                  </a:cubicBezTo>
                  <a:cubicBezTo>
                    <a:pt x="538539" y="58027"/>
                    <a:pt x="515784" y="5110"/>
                    <a:pt x="451226" y="348"/>
                  </a:cubicBezTo>
                  <a:cubicBezTo>
                    <a:pt x="386668" y="-4414"/>
                    <a:pt x="206222" y="41094"/>
                    <a:pt x="171826" y="44798"/>
                  </a:cubicBezTo>
                  <a:cubicBezTo>
                    <a:pt x="137430" y="48502"/>
                    <a:pt x="241147" y="17811"/>
                    <a:pt x="244851" y="22573"/>
                  </a:cubicBezTo>
                  <a:cubicBezTo>
                    <a:pt x="248555" y="27335"/>
                    <a:pt x="194580" y="67552"/>
                    <a:pt x="194051" y="73373"/>
                  </a:cubicBezTo>
                  <a:cubicBezTo>
                    <a:pt x="193522" y="79194"/>
                    <a:pt x="273955" y="43210"/>
                    <a:pt x="241676" y="57498"/>
                  </a:cubicBezTo>
                  <a:cubicBezTo>
                    <a:pt x="209397" y="71785"/>
                    <a:pt x="9901" y="154335"/>
                    <a:pt x="376" y="159098"/>
                  </a:cubicBezTo>
                  <a:cubicBezTo>
                    <a:pt x="-9149" y="163861"/>
                    <a:pt x="164947" y="90306"/>
                    <a:pt x="184526" y="86073"/>
                  </a:cubicBezTo>
                  <a:cubicBezTo>
                    <a:pt x="204105" y="81840"/>
                    <a:pt x="61230" y="167565"/>
                    <a:pt x="86101" y="15909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33A35B46-531A-9FB1-DEEC-57FE5FA11E28}"/>
                </a:ext>
              </a:extLst>
            </p:cNvPr>
            <p:cNvSpPr/>
            <p:nvPr/>
          </p:nvSpPr>
          <p:spPr>
            <a:xfrm>
              <a:off x="5883179" y="5342153"/>
              <a:ext cx="345173" cy="103712"/>
            </a:xfrm>
            <a:custGeom>
              <a:avLst/>
              <a:gdLst>
                <a:gd name="connsiteX0" fmla="*/ 96 w 345173"/>
                <a:gd name="connsiteY0" fmla="*/ 14072 h 103712"/>
                <a:gd name="connsiteX1" fmla="*/ 187421 w 345173"/>
                <a:gd name="connsiteY1" fmla="*/ 4547 h 103712"/>
                <a:gd name="connsiteX2" fmla="*/ 330296 w 345173"/>
                <a:gd name="connsiteY2" fmla="*/ 96622 h 103712"/>
                <a:gd name="connsiteX3" fmla="*/ 327121 w 345173"/>
                <a:gd name="connsiteY3" fmla="*/ 87097 h 103712"/>
                <a:gd name="connsiteX4" fmla="*/ 209646 w 345173"/>
                <a:gd name="connsiteY4" fmla="*/ 4547 h 103712"/>
                <a:gd name="connsiteX5" fmla="*/ 212821 w 345173"/>
                <a:gd name="connsiteY5" fmla="*/ 14072 h 103712"/>
                <a:gd name="connsiteX6" fmla="*/ 96 w 345173"/>
                <a:gd name="connsiteY6" fmla="*/ 14072 h 10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5173" h="103712">
                  <a:moveTo>
                    <a:pt x="96" y="14072"/>
                  </a:moveTo>
                  <a:cubicBezTo>
                    <a:pt x="-4137" y="12485"/>
                    <a:pt x="132388" y="-9211"/>
                    <a:pt x="187421" y="4547"/>
                  </a:cubicBezTo>
                  <a:cubicBezTo>
                    <a:pt x="242454" y="18305"/>
                    <a:pt x="330296" y="96622"/>
                    <a:pt x="330296" y="96622"/>
                  </a:cubicBezTo>
                  <a:cubicBezTo>
                    <a:pt x="353579" y="110380"/>
                    <a:pt x="347229" y="102443"/>
                    <a:pt x="327121" y="87097"/>
                  </a:cubicBezTo>
                  <a:cubicBezTo>
                    <a:pt x="307013" y="71751"/>
                    <a:pt x="209646" y="4547"/>
                    <a:pt x="209646" y="4547"/>
                  </a:cubicBezTo>
                  <a:cubicBezTo>
                    <a:pt x="190596" y="-7624"/>
                    <a:pt x="251450" y="10368"/>
                    <a:pt x="212821" y="14072"/>
                  </a:cubicBezTo>
                  <a:cubicBezTo>
                    <a:pt x="174192" y="17776"/>
                    <a:pt x="4329" y="15659"/>
                    <a:pt x="96" y="140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A86FF4EF-89A9-C3B8-6303-889413E31126}"/>
                </a:ext>
              </a:extLst>
            </p:cNvPr>
            <p:cNvSpPr/>
            <p:nvPr/>
          </p:nvSpPr>
          <p:spPr>
            <a:xfrm>
              <a:off x="5915025" y="5421692"/>
              <a:ext cx="289593" cy="179008"/>
            </a:xfrm>
            <a:custGeom>
              <a:avLst/>
              <a:gdLst>
                <a:gd name="connsiteX0" fmla="*/ 288925 w 289593"/>
                <a:gd name="connsiteY0" fmla="*/ 1208 h 179008"/>
                <a:gd name="connsiteX1" fmla="*/ 139700 w 289593"/>
                <a:gd name="connsiteY1" fmla="*/ 153608 h 179008"/>
                <a:gd name="connsiteX2" fmla="*/ 165100 w 289593"/>
                <a:gd name="connsiteY2" fmla="*/ 121858 h 179008"/>
                <a:gd name="connsiteX3" fmla="*/ 123825 w 289593"/>
                <a:gd name="connsiteY3" fmla="*/ 166308 h 179008"/>
                <a:gd name="connsiteX4" fmla="*/ 130175 w 289593"/>
                <a:gd name="connsiteY4" fmla="*/ 147258 h 179008"/>
                <a:gd name="connsiteX5" fmla="*/ 50800 w 289593"/>
                <a:gd name="connsiteY5" fmla="*/ 159958 h 179008"/>
                <a:gd name="connsiteX6" fmla="*/ 0 w 289593"/>
                <a:gd name="connsiteY6" fmla="*/ 179008 h 179008"/>
                <a:gd name="connsiteX7" fmla="*/ 76200 w 289593"/>
                <a:gd name="connsiteY7" fmla="*/ 150433 h 179008"/>
                <a:gd name="connsiteX8" fmla="*/ 127000 w 289593"/>
                <a:gd name="connsiteY8" fmla="*/ 125033 h 179008"/>
                <a:gd name="connsiteX9" fmla="*/ 130175 w 289593"/>
                <a:gd name="connsiteY9" fmla="*/ 147258 h 179008"/>
                <a:gd name="connsiteX10" fmla="*/ 168275 w 289593"/>
                <a:gd name="connsiteY10" fmla="*/ 112333 h 179008"/>
                <a:gd name="connsiteX11" fmla="*/ 152400 w 289593"/>
                <a:gd name="connsiteY11" fmla="*/ 140908 h 179008"/>
                <a:gd name="connsiteX12" fmla="*/ 219075 w 289593"/>
                <a:gd name="connsiteY12" fmla="*/ 67883 h 179008"/>
                <a:gd name="connsiteX13" fmla="*/ 196850 w 289593"/>
                <a:gd name="connsiteY13" fmla="*/ 80583 h 179008"/>
                <a:gd name="connsiteX14" fmla="*/ 288925 w 289593"/>
                <a:gd name="connsiteY14" fmla="*/ 1208 h 17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9593" h="179008">
                  <a:moveTo>
                    <a:pt x="288925" y="1208"/>
                  </a:moveTo>
                  <a:cubicBezTo>
                    <a:pt x="279400" y="13379"/>
                    <a:pt x="160337" y="133500"/>
                    <a:pt x="139700" y="153608"/>
                  </a:cubicBezTo>
                  <a:cubicBezTo>
                    <a:pt x="119063" y="173716"/>
                    <a:pt x="167746" y="119741"/>
                    <a:pt x="165100" y="121858"/>
                  </a:cubicBezTo>
                  <a:cubicBezTo>
                    <a:pt x="162454" y="123975"/>
                    <a:pt x="123825" y="166308"/>
                    <a:pt x="123825" y="166308"/>
                  </a:cubicBezTo>
                  <a:cubicBezTo>
                    <a:pt x="118004" y="170541"/>
                    <a:pt x="142346" y="148316"/>
                    <a:pt x="130175" y="147258"/>
                  </a:cubicBezTo>
                  <a:cubicBezTo>
                    <a:pt x="118004" y="146200"/>
                    <a:pt x="72496" y="154666"/>
                    <a:pt x="50800" y="159958"/>
                  </a:cubicBezTo>
                  <a:cubicBezTo>
                    <a:pt x="29104" y="165250"/>
                    <a:pt x="0" y="179008"/>
                    <a:pt x="0" y="179008"/>
                  </a:cubicBezTo>
                  <a:cubicBezTo>
                    <a:pt x="4233" y="177421"/>
                    <a:pt x="55033" y="159429"/>
                    <a:pt x="76200" y="150433"/>
                  </a:cubicBezTo>
                  <a:cubicBezTo>
                    <a:pt x="97367" y="141437"/>
                    <a:pt x="118004" y="125562"/>
                    <a:pt x="127000" y="125033"/>
                  </a:cubicBezTo>
                  <a:cubicBezTo>
                    <a:pt x="135996" y="124504"/>
                    <a:pt x="123296" y="149375"/>
                    <a:pt x="130175" y="147258"/>
                  </a:cubicBezTo>
                  <a:cubicBezTo>
                    <a:pt x="137054" y="145141"/>
                    <a:pt x="164571" y="113391"/>
                    <a:pt x="168275" y="112333"/>
                  </a:cubicBezTo>
                  <a:cubicBezTo>
                    <a:pt x="171979" y="111275"/>
                    <a:pt x="143933" y="148316"/>
                    <a:pt x="152400" y="140908"/>
                  </a:cubicBezTo>
                  <a:cubicBezTo>
                    <a:pt x="160867" y="133500"/>
                    <a:pt x="211667" y="77937"/>
                    <a:pt x="219075" y="67883"/>
                  </a:cubicBezTo>
                  <a:cubicBezTo>
                    <a:pt x="226483" y="57829"/>
                    <a:pt x="190500" y="88520"/>
                    <a:pt x="196850" y="80583"/>
                  </a:cubicBezTo>
                  <a:cubicBezTo>
                    <a:pt x="203200" y="72646"/>
                    <a:pt x="298450" y="-10963"/>
                    <a:pt x="288925" y="12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6BAA7DCF-0D06-0EC3-39B9-2789E46CD829}"/>
                </a:ext>
              </a:extLst>
            </p:cNvPr>
            <p:cNvSpPr/>
            <p:nvPr/>
          </p:nvSpPr>
          <p:spPr>
            <a:xfrm>
              <a:off x="5603875" y="5425815"/>
              <a:ext cx="511445" cy="305060"/>
            </a:xfrm>
            <a:custGeom>
              <a:avLst/>
              <a:gdLst>
                <a:gd name="connsiteX0" fmla="*/ 0 w 511445"/>
                <a:gd name="connsiteY0" fmla="*/ 305060 h 305060"/>
                <a:gd name="connsiteX1" fmla="*/ 228600 w 511445"/>
                <a:gd name="connsiteY1" fmla="*/ 187585 h 305060"/>
                <a:gd name="connsiteX2" fmla="*/ 203200 w 511445"/>
                <a:gd name="connsiteY2" fmla="*/ 219335 h 305060"/>
                <a:gd name="connsiteX3" fmla="*/ 409575 w 511445"/>
                <a:gd name="connsiteY3" fmla="*/ 127260 h 305060"/>
                <a:gd name="connsiteX4" fmla="*/ 387350 w 511445"/>
                <a:gd name="connsiteY4" fmla="*/ 143135 h 305060"/>
                <a:gd name="connsiteX5" fmla="*/ 457200 w 511445"/>
                <a:gd name="connsiteY5" fmla="*/ 70110 h 305060"/>
                <a:gd name="connsiteX6" fmla="*/ 460375 w 511445"/>
                <a:gd name="connsiteY6" fmla="*/ 260 h 305060"/>
                <a:gd name="connsiteX7" fmla="*/ 469900 w 511445"/>
                <a:gd name="connsiteY7" fmla="*/ 44710 h 305060"/>
                <a:gd name="connsiteX8" fmla="*/ 482600 w 511445"/>
                <a:gd name="connsiteY8" fmla="*/ 47885 h 305060"/>
                <a:gd name="connsiteX9" fmla="*/ 511175 w 511445"/>
                <a:gd name="connsiteY9" fmla="*/ 51060 h 305060"/>
                <a:gd name="connsiteX10" fmla="*/ 492125 w 511445"/>
                <a:gd name="connsiteY10" fmla="*/ 60585 h 305060"/>
                <a:gd name="connsiteX11" fmla="*/ 419100 w 511445"/>
                <a:gd name="connsiteY11" fmla="*/ 130435 h 305060"/>
                <a:gd name="connsiteX12" fmla="*/ 444500 w 511445"/>
                <a:gd name="connsiteY12" fmla="*/ 76460 h 305060"/>
                <a:gd name="connsiteX13" fmla="*/ 349250 w 511445"/>
                <a:gd name="connsiteY13" fmla="*/ 143135 h 305060"/>
                <a:gd name="connsiteX14" fmla="*/ 355600 w 511445"/>
                <a:gd name="connsiteY14" fmla="*/ 124085 h 305060"/>
                <a:gd name="connsiteX15" fmla="*/ 250825 w 511445"/>
                <a:gd name="connsiteY15" fmla="*/ 187585 h 305060"/>
                <a:gd name="connsiteX16" fmla="*/ 266700 w 511445"/>
                <a:gd name="connsiteY16" fmla="*/ 165360 h 305060"/>
                <a:gd name="connsiteX17" fmla="*/ 187325 w 511445"/>
                <a:gd name="connsiteY17" fmla="*/ 219335 h 305060"/>
                <a:gd name="connsiteX18" fmla="*/ 215900 w 511445"/>
                <a:gd name="connsiteY18" fmla="*/ 203460 h 305060"/>
                <a:gd name="connsiteX19" fmla="*/ 0 w 511445"/>
                <a:gd name="connsiteY19" fmla="*/ 305060 h 30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11445" h="305060">
                  <a:moveTo>
                    <a:pt x="0" y="305060"/>
                  </a:moveTo>
                  <a:cubicBezTo>
                    <a:pt x="2117" y="302414"/>
                    <a:pt x="194733" y="201873"/>
                    <a:pt x="228600" y="187585"/>
                  </a:cubicBezTo>
                  <a:cubicBezTo>
                    <a:pt x="262467" y="173297"/>
                    <a:pt x="173038" y="229389"/>
                    <a:pt x="203200" y="219335"/>
                  </a:cubicBezTo>
                  <a:cubicBezTo>
                    <a:pt x="233362" y="209281"/>
                    <a:pt x="378883" y="139960"/>
                    <a:pt x="409575" y="127260"/>
                  </a:cubicBezTo>
                  <a:cubicBezTo>
                    <a:pt x="440267" y="114560"/>
                    <a:pt x="379413" y="152660"/>
                    <a:pt x="387350" y="143135"/>
                  </a:cubicBezTo>
                  <a:cubicBezTo>
                    <a:pt x="395287" y="133610"/>
                    <a:pt x="445029" y="93922"/>
                    <a:pt x="457200" y="70110"/>
                  </a:cubicBezTo>
                  <a:cubicBezTo>
                    <a:pt x="469371" y="46297"/>
                    <a:pt x="458258" y="4493"/>
                    <a:pt x="460375" y="260"/>
                  </a:cubicBezTo>
                  <a:cubicBezTo>
                    <a:pt x="462492" y="-3973"/>
                    <a:pt x="469900" y="44710"/>
                    <a:pt x="469900" y="44710"/>
                  </a:cubicBezTo>
                  <a:cubicBezTo>
                    <a:pt x="473604" y="52647"/>
                    <a:pt x="475721" y="46827"/>
                    <a:pt x="482600" y="47885"/>
                  </a:cubicBezTo>
                  <a:cubicBezTo>
                    <a:pt x="489479" y="48943"/>
                    <a:pt x="511175" y="51060"/>
                    <a:pt x="511175" y="51060"/>
                  </a:cubicBezTo>
                  <a:cubicBezTo>
                    <a:pt x="512763" y="53177"/>
                    <a:pt x="507471" y="47356"/>
                    <a:pt x="492125" y="60585"/>
                  </a:cubicBezTo>
                  <a:cubicBezTo>
                    <a:pt x="476779" y="73814"/>
                    <a:pt x="427037" y="127789"/>
                    <a:pt x="419100" y="130435"/>
                  </a:cubicBezTo>
                  <a:cubicBezTo>
                    <a:pt x="411163" y="133081"/>
                    <a:pt x="456142" y="74343"/>
                    <a:pt x="444500" y="76460"/>
                  </a:cubicBezTo>
                  <a:cubicBezTo>
                    <a:pt x="432858" y="78577"/>
                    <a:pt x="349250" y="143135"/>
                    <a:pt x="349250" y="143135"/>
                  </a:cubicBezTo>
                  <a:cubicBezTo>
                    <a:pt x="334433" y="151072"/>
                    <a:pt x="372004" y="116677"/>
                    <a:pt x="355600" y="124085"/>
                  </a:cubicBezTo>
                  <a:cubicBezTo>
                    <a:pt x="339196" y="131493"/>
                    <a:pt x="265642" y="180706"/>
                    <a:pt x="250825" y="187585"/>
                  </a:cubicBezTo>
                  <a:cubicBezTo>
                    <a:pt x="236008" y="194464"/>
                    <a:pt x="277283" y="160068"/>
                    <a:pt x="266700" y="165360"/>
                  </a:cubicBezTo>
                  <a:cubicBezTo>
                    <a:pt x="256117" y="170652"/>
                    <a:pt x="195792" y="212985"/>
                    <a:pt x="187325" y="219335"/>
                  </a:cubicBezTo>
                  <a:cubicBezTo>
                    <a:pt x="178858" y="225685"/>
                    <a:pt x="248708" y="188114"/>
                    <a:pt x="215900" y="203460"/>
                  </a:cubicBezTo>
                  <a:lnTo>
                    <a:pt x="0" y="30506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39220DED-805A-2362-3880-287B8AF3F343}"/>
                </a:ext>
              </a:extLst>
            </p:cNvPr>
            <p:cNvSpPr/>
            <p:nvPr/>
          </p:nvSpPr>
          <p:spPr>
            <a:xfrm>
              <a:off x="5584770" y="5565264"/>
              <a:ext cx="70407" cy="168865"/>
            </a:xfrm>
            <a:custGeom>
              <a:avLst/>
              <a:gdLst>
                <a:gd name="connsiteX0" fmla="*/ 55 w 70407"/>
                <a:gd name="connsiteY0" fmla="*/ 511 h 168865"/>
                <a:gd name="connsiteX1" fmla="*/ 34980 w 70407"/>
                <a:gd name="connsiteY1" fmla="*/ 70361 h 168865"/>
                <a:gd name="connsiteX2" fmla="*/ 22280 w 70407"/>
                <a:gd name="connsiteY2" fmla="*/ 130686 h 168865"/>
                <a:gd name="connsiteX3" fmla="*/ 3230 w 70407"/>
                <a:gd name="connsiteY3" fmla="*/ 168786 h 168865"/>
                <a:gd name="connsiteX4" fmla="*/ 22280 w 70407"/>
                <a:gd name="connsiteY4" fmla="*/ 140211 h 168865"/>
                <a:gd name="connsiteX5" fmla="*/ 69905 w 70407"/>
                <a:gd name="connsiteY5" fmla="*/ 124336 h 168865"/>
                <a:gd name="connsiteX6" fmla="*/ 47680 w 70407"/>
                <a:gd name="connsiteY6" fmla="*/ 121161 h 168865"/>
                <a:gd name="connsiteX7" fmla="*/ 54030 w 70407"/>
                <a:gd name="connsiteY7" fmla="*/ 92586 h 168865"/>
                <a:gd name="connsiteX8" fmla="*/ 44505 w 70407"/>
                <a:gd name="connsiteY8" fmla="*/ 108461 h 168865"/>
                <a:gd name="connsiteX9" fmla="*/ 55 w 70407"/>
                <a:gd name="connsiteY9" fmla="*/ 511 h 16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407" h="168865">
                  <a:moveTo>
                    <a:pt x="55" y="511"/>
                  </a:moveTo>
                  <a:cubicBezTo>
                    <a:pt x="-1533" y="-5839"/>
                    <a:pt x="31276" y="48665"/>
                    <a:pt x="34980" y="70361"/>
                  </a:cubicBezTo>
                  <a:cubicBezTo>
                    <a:pt x="38684" y="92057"/>
                    <a:pt x="27572" y="114282"/>
                    <a:pt x="22280" y="130686"/>
                  </a:cubicBezTo>
                  <a:cubicBezTo>
                    <a:pt x="16988" y="147090"/>
                    <a:pt x="3230" y="167199"/>
                    <a:pt x="3230" y="168786"/>
                  </a:cubicBezTo>
                  <a:cubicBezTo>
                    <a:pt x="3230" y="170373"/>
                    <a:pt x="11168" y="147619"/>
                    <a:pt x="22280" y="140211"/>
                  </a:cubicBezTo>
                  <a:cubicBezTo>
                    <a:pt x="33393" y="132803"/>
                    <a:pt x="65672" y="127511"/>
                    <a:pt x="69905" y="124336"/>
                  </a:cubicBezTo>
                  <a:cubicBezTo>
                    <a:pt x="74138" y="121161"/>
                    <a:pt x="50326" y="126453"/>
                    <a:pt x="47680" y="121161"/>
                  </a:cubicBezTo>
                  <a:cubicBezTo>
                    <a:pt x="45034" y="115869"/>
                    <a:pt x="54030" y="92586"/>
                    <a:pt x="54030" y="92586"/>
                  </a:cubicBezTo>
                  <a:cubicBezTo>
                    <a:pt x="53501" y="90469"/>
                    <a:pt x="51384" y="121161"/>
                    <a:pt x="44505" y="108461"/>
                  </a:cubicBezTo>
                  <a:cubicBezTo>
                    <a:pt x="37626" y="95761"/>
                    <a:pt x="1643" y="6861"/>
                    <a:pt x="55" y="51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EF8C16B1-201E-8D8C-240C-8080E631484E}"/>
                </a:ext>
              </a:extLst>
            </p:cNvPr>
            <p:cNvSpPr/>
            <p:nvPr/>
          </p:nvSpPr>
          <p:spPr>
            <a:xfrm>
              <a:off x="5854636" y="5389418"/>
              <a:ext cx="285777" cy="87457"/>
            </a:xfrm>
            <a:custGeom>
              <a:avLst/>
              <a:gdLst>
                <a:gd name="connsiteX0" fmla="*/ 64 w 285777"/>
                <a:gd name="connsiteY0" fmla="*/ 11257 h 87457"/>
                <a:gd name="connsiteX1" fmla="*/ 196914 w 285777"/>
                <a:gd name="connsiteY1" fmla="*/ 20782 h 87457"/>
                <a:gd name="connsiteX2" fmla="*/ 181039 w 285777"/>
                <a:gd name="connsiteY2" fmla="*/ 20782 h 87457"/>
                <a:gd name="connsiteX3" fmla="*/ 228664 w 285777"/>
                <a:gd name="connsiteY3" fmla="*/ 36657 h 87457"/>
                <a:gd name="connsiteX4" fmla="*/ 282639 w 285777"/>
                <a:gd name="connsiteY4" fmla="*/ 49357 h 87457"/>
                <a:gd name="connsiteX5" fmla="*/ 276289 w 285777"/>
                <a:gd name="connsiteY5" fmla="*/ 43007 h 87457"/>
                <a:gd name="connsiteX6" fmla="*/ 250889 w 285777"/>
                <a:gd name="connsiteY6" fmla="*/ 87457 h 87457"/>
                <a:gd name="connsiteX7" fmla="*/ 266764 w 285777"/>
                <a:gd name="connsiteY7" fmla="*/ 43007 h 87457"/>
                <a:gd name="connsiteX8" fmla="*/ 146114 w 285777"/>
                <a:gd name="connsiteY8" fmla="*/ 1732 h 87457"/>
                <a:gd name="connsiteX9" fmla="*/ 174689 w 285777"/>
                <a:gd name="connsiteY9" fmla="*/ 8082 h 87457"/>
                <a:gd name="connsiteX10" fmla="*/ 64 w 285777"/>
                <a:gd name="connsiteY10" fmla="*/ 11257 h 8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5777" h="87457">
                  <a:moveTo>
                    <a:pt x="64" y="11257"/>
                  </a:moveTo>
                  <a:cubicBezTo>
                    <a:pt x="3768" y="13374"/>
                    <a:pt x="196914" y="20782"/>
                    <a:pt x="196914" y="20782"/>
                  </a:cubicBezTo>
                  <a:cubicBezTo>
                    <a:pt x="227076" y="22369"/>
                    <a:pt x="175747" y="18136"/>
                    <a:pt x="181039" y="20782"/>
                  </a:cubicBezTo>
                  <a:cubicBezTo>
                    <a:pt x="186331" y="23428"/>
                    <a:pt x="211731" y="31895"/>
                    <a:pt x="228664" y="36657"/>
                  </a:cubicBezTo>
                  <a:cubicBezTo>
                    <a:pt x="245597" y="41419"/>
                    <a:pt x="282639" y="49357"/>
                    <a:pt x="282639" y="49357"/>
                  </a:cubicBezTo>
                  <a:cubicBezTo>
                    <a:pt x="290576" y="50415"/>
                    <a:pt x="281581" y="36657"/>
                    <a:pt x="276289" y="43007"/>
                  </a:cubicBezTo>
                  <a:cubicBezTo>
                    <a:pt x="270997" y="49357"/>
                    <a:pt x="252476" y="87457"/>
                    <a:pt x="250889" y="87457"/>
                  </a:cubicBezTo>
                  <a:cubicBezTo>
                    <a:pt x="249302" y="87457"/>
                    <a:pt x="284226" y="57294"/>
                    <a:pt x="266764" y="43007"/>
                  </a:cubicBezTo>
                  <a:cubicBezTo>
                    <a:pt x="249302" y="28720"/>
                    <a:pt x="161460" y="7553"/>
                    <a:pt x="146114" y="1732"/>
                  </a:cubicBezTo>
                  <a:cubicBezTo>
                    <a:pt x="130768" y="-4089"/>
                    <a:pt x="195326" y="6495"/>
                    <a:pt x="174689" y="8082"/>
                  </a:cubicBezTo>
                  <a:cubicBezTo>
                    <a:pt x="154052" y="9669"/>
                    <a:pt x="-3640" y="9140"/>
                    <a:pt x="64" y="1125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19061180-B8D1-2318-6ACB-D178EFF5BFF6}"/>
                </a:ext>
              </a:extLst>
            </p:cNvPr>
            <p:cNvSpPr/>
            <p:nvPr/>
          </p:nvSpPr>
          <p:spPr>
            <a:xfrm>
              <a:off x="5631162" y="5397477"/>
              <a:ext cx="317853" cy="292508"/>
            </a:xfrm>
            <a:custGeom>
              <a:avLst/>
              <a:gdLst>
                <a:gd name="connsiteX0" fmla="*/ 191788 w 317853"/>
                <a:gd name="connsiteY0" fmla="*/ 23 h 292508"/>
                <a:gd name="connsiteX1" fmla="*/ 264813 w 317853"/>
                <a:gd name="connsiteY1" fmla="*/ 53998 h 292508"/>
                <a:gd name="connsiteX2" fmla="*/ 309263 w 317853"/>
                <a:gd name="connsiteY2" fmla="*/ 117498 h 292508"/>
                <a:gd name="connsiteX3" fmla="*/ 299738 w 317853"/>
                <a:gd name="connsiteY3" fmla="*/ 171473 h 292508"/>
                <a:gd name="connsiteX4" fmla="*/ 131463 w 317853"/>
                <a:gd name="connsiteY4" fmla="*/ 263548 h 292508"/>
                <a:gd name="connsiteX5" fmla="*/ 20338 w 317853"/>
                <a:gd name="connsiteY5" fmla="*/ 292123 h 292508"/>
                <a:gd name="connsiteX6" fmla="*/ 20338 w 317853"/>
                <a:gd name="connsiteY6" fmla="*/ 247673 h 292508"/>
                <a:gd name="connsiteX7" fmla="*/ 1288 w 317853"/>
                <a:gd name="connsiteY7" fmla="*/ 200048 h 292508"/>
                <a:gd name="connsiteX8" fmla="*/ 61613 w 317853"/>
                <a:gd name="connsiteY8" fmla="*/ 98448 h 292508"/>
                <a:gd name="connsiteX9" fmla="*/ 90188 w 317853"/>
                <a:gd name="connsiteY9" fmla="*/ 60348 h 292508"/>
                <a:gd name="connsiteX10" fmla="*/ 191788 w 317853"/>
                <a:gd name="connsiteY10" fmla="*/ 23 h 292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853" h="292508">
                  <a:moveTo>
                    <a:pt x="191788" y="23"/>
                  </a:moveTo>
                  <a:cubicBezTo>
                    <a:pt x="220892" y="-1035"/>
                    <a:pt x="245234" y="34419"/>
                    <a:pt x="264813" y="53998"/>
                  </a:cubicBezTo>
                  <a:cubicBezTo>
                    <a:pt x="284392" y="73577"/>
                    <a:pt x="303442" y="97919"/>
                    <a:pt x="309263" y="117498"/>
                  </a:cubicBezTo>
                  <a:cubicBezTo>
                    <a:pt x="315084" y="137077"/>
                    <a:pt x="329371" y="147131"/>
                    <a:pt x="299738" y="171473"/>
                  </a:cubicBezTo>
                  <a:cubicBezTo>
                    <a:pt x="270105" y="195815"/>
                    <a:pt x="178030" y="243440"/>
                    <a:pt x="131463" y="263548"/>
                  </a:cubicBezTo>
                  <a:cubicBezTo>
                    <a:pt x="84896" y="283656"/>
                    <a:pt x="38859" y="294769"/>
                    <a:pt x="20338" y="292123"/>
                  </a:cubicBezTo>
                  <a:cubicBezTo>
                    <a:pt x="1817" y="289477"/>
                    <a:pt x="23513" y="263019"/>
                    <a:pt x="20338" y="247673"/>
                  </a:cubicBezTo>
                  <a:cubicBezTo>
                    <a:pt x="17163" y="232327"/>
                    <a:pt x="-5591" y="224919"/>
                    <a:pt x="1288" y="200048"/>
                  </a:cubicBezTo>
                  <a:cubicBezTo>
                    <a:pt x="8167" y="175177"/>
                    <a:pt x="46796" y="121731"/>
                    <a:pt x="61613" y="98448"/>
                  </a:cubicBezTo>
                  <a:cubicBezTo>
                    <a:pt x="76430" y="75165"/>
                    <a:pt x="75371" y="73577"/>
                    <a:pt x="90188" y="60348"/>
                  </a:cubicBezTo>
                  <a:cubicBezTo>
                    <a:pt x="105005" y="47119"/>
                    <a:pt x="162684" y="1081"/>
                    <a:pt x="191788" y="2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>
              <a:extLst>
                <a:ext uri="{FF2B5EF4-FFF2-40B4-BE49-F238E27FC236}">
                  <a16:creationId xmlns:a16="http://schemas.microsoft.com/office/drawing/2014/main" id="{2E9655D2-CF01-7E1F-D443-8D38672AD584}"/>
                </a:ext>
              </a:extLst>
            </p:cNvPr>
            <p:cNvSpPr/>
            <p:nvPr/>
          </p:nvSpPr>
          <p:spPr>
            <a:xfrm>
              <a:off x="5810197" y="5465519"/>
              <a:ext cx="79736" cy="79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5BEEEDB6-83B2-1571-FFEA-C0DE5E9E8AB6}"/>
                </a:ext>
              </a:extLst>
            </p:cNvPr>
            <p:cNvSpPr/>
            <p:nvPr/>
          </p:nvSpPr>
          <p:spPr>
            <a:xfrm>
              <a:off x="5542403" y="5267148"/>
              <a:ext cx="420425" cy="331025"/>
            </a:xfrm>
            <a:custGeom>
              <a:avLst/>
              <a:gdLst>
                <a:gd name="connsiteX0" fmla="*/ 1147 w 420425"/>
                <a:gd name="connsiteY0" fmla="*/ 330377 h 331025"/>
                <a:gd name="connsiteX1" fmla="*/ 163072 w 420425"/>
                <a:gd name="connsiteY1" fmla="*/ 63677 h 331025"/>
                <a:gd name="connsiteX2" fmla="*/ 121797 w 420425"/>
                <a:gd name="connsiteY2" fmla="*/ 136702 h 331025"/>
                <a:gd name="connsiteX3" fmla="*/ 201172 w 420425"/>
                <a:gd name="connsiteY3" fmla="*/ 54152 h 331025"/>
                <a:gd name="connsiteX4" fmla="*/ 340872 w 420425"/>
                <a:gd name="connsiteY4" fmla="*/ 3352 h 331025"/>
                <a:gd name="connsiteX5" fmla="*/ 296422 w 420425"/>
                <a:gd name="connsiteY5" fmla="*/ 16052 h 331025"/>
                <a:gd name="connsiteX6" fmla="*/ 420247 w 420425"/>
                <a:gd name="connsiteY6" fmla="*/ 177 h 331025"/>
                <a:gd name="connsiteX7" fmla="*/ 318647 w 420425"/>
                <a:gd name="connsiteY7" fmla="*/ 28752 h 331025"/>
                <a:gd name="connsiteX8" fmla="*/ 115447 w 420425"/>
                <a:gd name="connsiteY8" fmla="*/ 66852 h 331025"/>
                <a:gd name="connsiteX9" fmla="*/ 178947 w 420425"/>
                <a:gd name="connsiteY9" fmla="*/ 63677 h 331025"/>
                <a:gd name="connsiteX10" fmla="*/ 74172 w 420425"/>
                <a:gd name="connsiteY10" fmla="*/ 158927 h 331025"/>
                <a:gd name="connsiteX11" fmla="*/ 90047 w 420425"/>
                <a:gd name="connsiteY11" fmla="*/ 139877 h 331025"/>
                <a:gd name="connsiteX12" fmla="*/ 1147 w 420425"/>
                <a:gd name="connsiteY12" fmla="*/ 330377 h 33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0425" h="331025">
                  <a:moveTo>
                    <a:pt x="1147" y="330377"/>
                  </a:moveTo>
                  <a:cubicBezTo>
                    <a:pt x="13318" y="317677"/>
                    <a:pt x="142964" y="95956"/>
                    <a:pt x="163072" y="63677"/>
                  </a:cubicBezTo>
                  <a:cubicBezTo>
                    <a:pt x="183180" y="31398"/>
                    <a:pt x="115447" y="138289"/>
                    <a:pt x="121797" y="136702"/>
                  </a:cubicBezTo>
                  <a:cubicBezTo>
                    <a:pt x="128147" y="135114"/>
                    <a:pt x="164660" y="76377"/>
                    <a:pt x="201172" y="54152"/>
                  </a:cubicBezTo>
                  <a:cubicBezTo>
                    <a:pt x="237684" y="31927"/>
                    <a:pt x="324997" y="9702"/>
                    <a:pt x="340872" y="3352"/>
                  </a:cubicBezTo>
                  <a:cubicBezTo>
                    <a:pt x="356747" y="-2998"/>
                    <a:pt x="283193" y="16581"/>
                    <a:pt x="296422" y="16052"/>
                  </a:cubicBezTo>
                  <a:cubicBezTo>
                    <a:pt x="309651" y="15523"/>
                    <a:pt x="416543" y="-1940"/>
                    <a:pt x="420247" y="177"/>
                  </a:cubicBezTo>
                  <a:cubicBezTo>
                    <a:pt x="423951" y="2294"/>
                    <a:pt x="369447" y="17639"/>
                    <a:pt x="318647" y="28752"/>
                  </a:cubicBezTo>
                  <a:cubicBezTo>
                    <a:pt x="267847" y="39864"/>
                    <a:pt x="138730" y="61031"/>
                    <a:pt x="115447" y="66852"/>
                  </a:cubicBezTo>
                  <a:cubicBezTo>
                    <a:pt x="92164" y="72673"/>
                    <a:pt x="185826" y="48331"/>
                    <a:pt x="178947" y="63677"/>
                  </a:cubicBezTo>
                  <a:cubicBezTo>
                    <a:pt x="172068" y="79023"/>
                    <a:pt x="74172" y="158927"/>
                    <a:pt x="74172" y="158927"/>
                  </a:cubicBezTo>
                  <a:cubicBezTo>
                    <a:pt x="59355" y="171627"/>
                    <a:pt x="102747" y="114477"/>
                    <a:pt x="90047" y="139877"/>
                  </a:cubicBezTo>
                  <a:cubicBezTo>
                    <a:pt x="77347" y="165277"/>
                    <a:pt x="-11024" y="343077"/>
                    <a:pt x="1147" y="3303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4D984C20-D9D5-FBAB-FB04-097747D75C73}"/>
                </a:ext>
              </a:extLst>
            </p:cNvPr>
            <p:cNvSpPr/>
            <p:nvPr/>
          </p:nvSpPr>
          <p:spPr>
            <a:xfrm>
              <a:off x="5675314" y="5317488"/>
              <a:ext cx="421053" cy="96097"/>
            </a:xfrm>
            <a:custGeom>
              <a:avLst/>
              <a:gdLst>
                <a:gd name="connsiteX0" fmla="*/ 1586 w 421053"/>
                <a:gd name="connsiteY0" fmla="*/ 95887 h 96097"/>
                <a:gd name="connsiteX1" fmla="*/ 230186 w 421053"/>
                <a:gd name="connsiteY1" fmla="*/ 3812 h 96097"/>
                <a:gd name="connsiteX2" fmla="*/ 201611 w 421053"/>
                <a:gd name="connsiteY2" fmla="*/ 16512 h 96097"/>
                <a:gd name="connsiteX3" fmla="*/ 420686 w 421053"/>
                <a:gd name="connsiteY3" fmla="*/ 6987 h 96097"/>
                <a:gd name="connsiteX4" fmla="*/ 249236 w 421053"/>
                <a:gd name="connsiteY4" fmla="*/ 6987 h 96097"/>
                <a:gd name="connsiteX5" fmla="*/ 80961 w 421053"/>
                <a:gd name="connsiteY5" fmla="*/ 26037 h 96097"/>
                <a:gd name="connsiteX6" fmla="*/ 125411 w 421053"/>
                <a:gd name="connsiteY6" fmla="*/ 29212 h 96097"/>
                <a:gd name="connsiteX7" fmla="*/ 1586 w 421053"/>
                <a:gd name="connsiteY7" fmla="*/ 95887 h 9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053" h="96097">
                  <a:moveTo>
                    <a:pt x="1586" y="95887"/>
                  </a:moveTo>
                  <a:cubicBezTo>
                    <a:pt x="19048" y="91654"/>
                    <a:pt x="196849" y="17041"/>
                    <a:pt x="230186" y="3812"/>
                  </a:cubicBezTo>
                  <a:cubicBezTo>
                    <a:pt x="263523" y="-9417"/>
                    <a:pt x="169861" y="15983"/>
                    <a:pt x="201611" y="16512"/>
                  </a:cubicBezTo>
                  <a:cubicBezTo>
                    <a:pt x="233361" y="17041"/>
                    <a:pt x="412748" y="8575"/>
                    <a:pt x="420686" y="6987"/>
                  </a:cubicBezTo>
                  <a:cubicBezTo>
                    <a:pt x="428624" y="5399"/>
                    <a:pt x="305857" y="3812"/>
                    <a:pt x="249236" y="6987"/>
                  </a:cubicBezTo>
                  <a:cubicBezTo>
                    <a:pt x="192615" y="10162"/>
                    <a:pt x="101599" y="22333"/>
                    <a:pt x="80961" y="26037"/>
                  </a:cubicBezTo>
                  <a:cubicBezTo>
                    <a:pt x="60323" y="29741"/>
                    <a:pt x="134407" y="19158"/>
                    <a:pt x="125411" y="29212"/>
                  </a:cubicBezTo>
                  <a:cubicBezTo>
                    <a:pt x="116415" y="39266"/>
                    <a:pt x="-15876" y="100120"/>
                    <a:pt x="1586" y="958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32178DB0-8E56-E3AD-34B1-97BAC546FB19}"/>
                </a:ext>
              </a:extLst>
            </p:cNvPr>
            <p:cNvSpPr/>
            <p:nvPr/>
          </p:nvSpPr>
          <p:spPr>
            <a:xfrm>
              <a:off x="6079693" y="5303975"/>
              <a:ext cx="191510" cy="119376"/>
            </a:xfrm>
            <a:custGeom>
              <a:avLst/>
              <a:gdLst>
                <a:gd name="connsiteX0" fmla="*/ 432 w 191510"/>
                <a:gd name="connsiteY0" fmla="*/ 1450 h 119376"/>
                <a:gd name="connsiteX1" fmla="*/ 146482 w 191510"/>
                <a:gd name="connsiteY1" fmla="*/ 96700 h 119376"/>
                <a:gd name="connsiteX2" fmla="*/ 133782 w 191510"/>
                <a:gd name="connsiteY2" fmla="*/ 77650 h 119376"/>
                <a:gd name="connsiteX3" fmla="*/ 190932 w 191510"/>
                <a:gd name="connsiteY3" fmla="*/ 118925 h 119376"/>
                <a:gd name="connsiteX4" fmla="*/ 92507 w 191510"/>
                <a:gd name="connsiteY4" fmla="*/ 45900 h 119376"/>
                <a:gd name="connsiteX5" fmla="*/ 124257 w 191510"/>
                <a:gd name="connsiteY5" fmla="*/ 58600 h 119376"/>
                <a:gd name="connsiteX6" fmla="*/ 102032 w 191510"/>
                <a:gd name="connsiteY6" fmla="*/ 39550 h 119376"/>
                <a:gd name="connsiteX7" fmla="*/ 432 w 191510"/>
                <a:gd name="connsiteY7" fmla="*/ 1450 h 11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510" h="119376">
                  <a:moveTo>
                    <a:pt x="432" y="1450"/>
                  </a:moveTo>
                  <a:cubicBezTo>
                    <a:pt x="7840" y="10975"/>
                    <a:pt x="146482" y="96700"/>
                    <a:pt x="146482" y="96700"/>
                  </a:cubicBezTo>
                  <a:cubicBezTo>
                    <a:pt x="168707" y="109400"/>
                    <a:pt x="126374" y="73946"/>
                    <a:pt x="133782" y="77650"/>
                  </a:cubicBezTo>
                  <a:cubicBezTo>
                    <a:pt x="141190" y="81354"/>
                    <a:pt x="197811" y="124217"/>
                    <a:pt x="190932" y="118925"/>
                  </a:cubicBezTo>
                  <a:cubicBezTo>
                    <a:pt x="184053" y="113633"/>
                    <a:pt x="103619" y="55954"/>
                    <a:pt x="92507" y="45900"/>
                  </a:cubicBezTo>
                  <a:cubicBezTo>
                    <a:pt x="81395" y="35846"/>
                    <a:pt x="122669" y="59658"/>
                    <a:pt x="124257" y="58600"/>
                  </a:cubicBezTo>
                  <a:cubicBezTo>
                    <a:pt x="125845" y="57542"/>
                    <a:pt x="121082" y="46958"/>
                    <a:pt x="102032" y="39550"/>
                  </a:cubicBezTo>
                  <a:cubicBezTo>
                    <a:pt x="82982" y="32142"/>
                    <a:pt x="-6976" y="-8075"/>
                    <a:pt x="432" y="145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7BF1E0C4-EF68-98FD-083E-1B7BC8597CBD}"/>
                </a:ext>
              </a:extLst>
            </p:cNvPr>
            <p:cNvSpPr/>
            <p:nvPr/>
          </p:nvSpPr>
          <p:spPr>
            <a:xfrm>
              <a:off x="6203931" y="5454621"/>
              <a:ext cx="133945" cy="88225"/>
            </a:xfrm>
            <a:custGeom>
              <a:avLst/>
              <a:gdLst>
                <a:gd name="connsiteX0" fmla="*/ 19 w 133945"/>
                <a:gd name="connsiteY0" fmla="*/ 29 h 88225"/>
                <a:gd name="connsiteX1" fmla="*/ 123844 w 133945"/>
                <a:gd name="connsiteY1" fmla="*/ 82579 h 88225"/>
                <a:gd name="connsiteX2" fmla="*/ 114319 w 133945"/>
                <a:gd name="connsiteY2" fmla="*/ 73054 h 88225"/>
                <a:gd name="connsiteX3" fmla="*/ 19 w 133945"/>
                <a:gd name="connsiteY3" fmla="*/ 29 h 8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945" h="88225">
                  <a:moveTo>
                    <a:pt x="19" y="29"/>
                  </a:moveTo>
                  <a:cubicBezTo>
                    <a:pt x="1606" y="1616"/>
                    <a:pt x="123844" y="82579"/>
                    <a:pt x="123844" y="82579"/>
                  </a:cubicBezTo>
                  <a:cubicBezTo>
                    <a:pt x="142894" y="94750"/>
                    <a:pt x="132311" y="85225"/>
                    <a:pt x="114319" y="73054"/>
                  </a:cubicBezTo>
                  <a:cubicBezTo>
                    <a:pt x="96327" y="60883"/>
                    <a:pt x="-1568" y="-1558"/>
                    <a:pt x="19" y="2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B9A7666B-0639-114C-8568-BB151C1C3179}"/>
                </a:ext>
              </a:extLst>
            </p:cNvPr>
            <p:cNvSpPr/>
            <p:nvPr/>
          </p:nvSpPr>
          <p:spPr>
            <a:xfrm>
              <a:off x="5581563" y="5653041"/>
              <a:ext cx="453415" cy="119168"/>
            </a:xfrm>
            <a:custGeom>
              <a:avLst/>
              <a:gdLst>
                <a:gd name="connsiteX0" fmla="*/ 87 w 453415"/>
                <a:gd name="connsiteY0" fmla="*/ 119109 h 119168"/>
                <a:gd name="connsiteX1" fmla="*/ 244562 w 453415"/>
                <a:gd name="connsiteY1" fmla="*/ 4809 h 119168"/>
                <a:gd name="connsiteX2" fmla="*/ 181062 w 453415"/>
                <a:gd name="connsiteY2" fmla="*/ 20684 h 119168"/>
                <a:gd name="connsiteX3" fmla="*/ 450937 w 453415"/>
                <a:gd name="connsiteY3" fmla="*/ 14334 h 119168"/>
                <a:gd name="connsiteX4" fmla="*/ 308062 w 453415"/>
                <a:gd name="connsiteY4" fmla="*/ 11159 h 119168"/>
                <a:gd name="connsiteX5" fmla="*/ 187412 w 453415"/>
                <a:gd name="connsiteY5" fmla="*/ 17509 h 119168"/>
                <a:gd name="connsiteX6" fmla="*/ 215987 w 453415"/>
                <a:gd name="connsiteY6" fmla="*/ 20684 h 119168"/>
                <a:gd name="connsiteX7" fmla="*/ 87 w 453415"/>
                <a:gd name="connsiteY7" fmla="*/ 119109 h 11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415" h="119168">
                  <a:moveTo>
                    <a:pt x="87" y="119109"/>
                  </a:moveTo>
                  <a:cubicBezTo>
                    <a:pt x="4849" y="116463"/>
                    <a:pt x="214400" y="21213"/>
                    <a:pt x="244562" y="4809"/>
                  </a:cubicBezTo>
                  <a:cubicBezTo>
                    <a:pt x="274724" y="-11595"/>
                    <a:pt x="146666" y="19096"/>
                    <a:pt x="181062" y="20684"/>
                  </a:cubicBezTo>
                  <a:cubicBezTo>
                    <a:pt x="215458" y="22271"/>
                    <a:pt x="429770" y="15921"/>
                    <a:pt x="450937" y="14334"/>
                  </a:cubicBezTo>
                  <a:cubicBezTo>
                    <a:pt x="472104" y="12747"/>
                    <a:pt x="351983" y="10630"/>
                    <a:pt x="308062" y="11159"/>
                  </a:cubicBezTo>
                  <a:cubicBezTo>
                    <a:pt x="264141" y="11688"/>
                    <a:pt x="202758" y="15921"/>
                    <a:pt x="187412" y="17509"/>
                  </a:cubicBezTo>
                  <a:cubicBezTo>
                    <a:pt x="172066" y="19096"/>
                    <a:pt x="244562" y="6397"/>
                    <a:pt x="215987" y="20684"/>
                  </a:cubicBezTo>
                  <a:cubicBezTo>
                    <a:pt x="187412" y="34971"/>
                    <a:pt x="-4675" y="121755"/>
                    <a:pt x="87" y="1191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6CBFCE60-3FB2-5D94-28A1-FC00234C9998}"/>
                </a:ext>
              </a:extLst>
            </p:cNvPr>
            <p:cNvSpPr/>
            <p:nvPr/>
          </p:nvSpPr>
          <p:spPr>
            <a:xfrm>
              <a:off x="6079832" y="5438722"/>
              <a:ext cx="235371" cy="146133"/>
            </a:xfrm>
            <a:custGeom>
              <a:avLst/>
              <a:gdLst>
                <a:gd name="connsiteX0" fmla="*/ 235243 w 235371"/>
                <a:gd name="connsiteY0" fmla="*/ 53 h 146133"/>
                <a:gd name="connsiteX1" fmla="*/ 98718 w 235371"/>
                <a:gd name="connsiteY1" fmla="*/ 57203 h 146133"/>
                <a:gd name="connsiteX2" fmla="*/ 293 w 235371"/>
                <a:gd name="connsiteY2" fmla="*/ 146103 h 146133"/>
                <a:gd name="connsiteX3" fmla="*/ 73318 w 235371"/>
                <a:gd name="connsiteY3" fmla="*/ 66728 h 146133"/>
                <a:gd name="connsiteX4" fmla="*/ 235243 w 235371"/>
                <a:gd name="connsiteY4" fmla="*/ 53 h 14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71" h="146133">
                  <a:moveTo>
                    <a:pt x="235243" y="53"/>
                  </a:moveTo>
                  <a:cubicBezTo>
                    <a:pt x="239476" y="-1534"/>
                    <a:pt x="137876" y="32861"/>
                    <a:pt x="98718" y="57203"/>
                  </a:cubicBezTo>
                  <a:cubicBezTo>
                    <a:pt x="59560" y="81545"/>
                    <a:pt x="4526" y="144516"/>
                    <a:pt x="293" y="146103"/>
                  </a:cubicBezTo>
                  <a:cubicBezTo>
                    <a:pt x="-3940" y="147690"/>
                    <a:pt x="38393" y="87895"/>
                    <a:pt x="73318" y="66728"/>
                  </a:cubicBezTo>
                  <a:cubicBezTo>
                    <a:pt x="108243" y="45561"/>
                    <a:pt x="231010" y="1640"/>
                    <a:pt x="235243" y="5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6207E920-EA4E-E6FD-7F07-48B4BA722766}"/>
                </a:ext>
              </a:extLst>
            </p:cNvPr>
            <p:cNvSpPr/>
            <p:nvPr/>
          </p:nvSpPr>
          <p:spPr>
            <a:xfrm>
              <a:off x="5509849" y="5349688"/>
              <a:ext cx="113422" cy="299581"/>
            </a:xfrm>
            <a:custGeom>
              <a:avLst/>
              <a:gdLst>
                <a:gd name="connsiteX0" fmla="*/ 113076 w 113422"/>
                <a:gd name="connsiteY0" fmla="*/ 187 h 299581"/>
                <a:gd name="connsiteX1" fmla="*/ 1951 w 113422"/>
                <a:gd name="connsiteY1" fmla="*/ 212912 h 299581"/>
                <a:gd name="connsiteX2" fmla="*/ 40051 w 113422"/>
                <a:gd name="connsiteY2" fmla="*/ 162112 h 299581"/>
                <a:gd name="connsiteX3" fmla="*/ 11476 w 113422"/>
                <a:gd name="connsiteY3" fmla="*/ 298637 h 299581"/>
                <a:gd name="connsiteX4" fmla="*/ 21001 w 113422"/>
                <a:gd name="connsiteY4" fmla="*/ 219262 h 299581"/>
                <a:gd name="connsiteX5" fmla="*/ 40051 w 113422"/>
                <a:gd name="connsiteY5" fmla="*/ 155762 h 299581"/>
                <a:gd name="connsiteX6" fmla="*/ 36876 w 113422"/>
                <a:gd name="connsiteY6" fmla="*/ 174812 h 299581"/>
                <a:gd name="connsiteX7" fmla="*/ 113076 w 113422"/>
                <a:gd name="connsiteY7" fmla="*/ 187 h 29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422" h="299581">
                  <a:moveTo>
                    <a:pt x="113076" y="187"/>
                  </a:moveTo>
                  <a:cubicBezTo>
                    <a:pt x="107255" y="6537"/>
                    <a:pt x="14122" y="185925"/>
                    <a:pt x="1951" y="212912"/>
                  </a:cubicBezTo>
                  <a:cubicBezTo>
                    <a:pt x="-10220" y="239900"/>
                    <a:pt x="38464" y="147825"/>
                    <a:pt x="40051" y="162112"/>
                  </a:cubicBezTo>
                  <a:cubicBezTo>
                    <a:pt x="41638" y="176399"/>
                    <a:pt x="14651" y="289112"/>
                    <a:pt x="11476" y="298637"/>
                  </a:cubicBezTo>
                  <a:cubicBezTo>
                    <a:pt x="8301" y="308162"/>
                    <a:pt x="16239" y="243074"/>
                    <a:pt x="21001" y="219262"/>
                  </a:cubicBezTo>
                  <a:cubicBezTo>
                    <a:pt x="25763" y="195450"/>
                    <a:pt x="40051" y="155762"/>
                    <a:pt x="40051" y="155762"/>
                  </a:cubicBezTo>
                  <a:cubicBezTo>
                    <a:pt x="42697" y="148354"/>
                    <a:pt x="24176" y="198625"/>
                    <a:pt x="36876" y="174812"/>
                  </a:cubicBezTo>
                  <a:cubicBezTo>
                    <a:pt x="49576" y="151000"/>
                    <a:pt x="118897" y="-6163"/>
                    <a:pt x="113076" y="1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2E8906E0-4AE4-1532-1137-AABE26549D3A}"/>
                </a:ext>
              </a:extLst>
            </p:cNvPr>
            <p:cNvSpPr/>
            <p:nvPr/>
          </p:nvSpPr>
          <p:spPr>
            <a:xfrm>
              <a:off x="5758632" y="5287011"/>
              <a:ext cx="357668" cy="41699"/>
            </a:xfrm>
            <a:custGeom>
              <a:avLst/>
              <a:gdLst>
                <a:gd name="connsiteX0" fmla="*/ 10343 w 357668"/>
                <a:gd name="connsiteY0" fmla="*/ 40639 h 41699"/>
                <a:gd name="connsiteX1" fmla="*/ 327843 w 357668"/>
                <a:gd name="connsiteY1" fmla="*/ 5714 h 41699"/>
                <a:gd name="connsiteX2" fmla="*/ 318318 w 357668"/>
                <a:gd name="connsiteY2" fmla="*/ 2539 h 41699"/>
                <a:gd name="connsiteX3" fmla="*/ 99243 w 357668"/>
                <a:gd name="connsiteY3" fmla="*/ 31114 h 41699"/>
                <a:gd name="connsiteX4" fmla="*/ 10343 w 357668"/>
                <a:gd name="connsiteY4" fmla="*/ 40639 h 4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668" h="41699">
                  <a:moveTo>
                    <a:pt x="10343" y="40639"/>
                  </a:moveTo>
                  <a:lnTo>
                    <a:pt x="327843" y="5714"/>
                  </a:lnTo>
                  <a:cubicBezTo>
                    <a:pt x="379172" y="-636"/>
                    <a:pt x="356418" y="-1694"/>
                    <a:pt x="318318" y="2539"/>
                  </a:cubicBezTo>
                  <a:cubicBezTo>
                    <a:pt x="280218" y="6772"/>
                    <a:pt x="150572" y="26881"/>
                    <a:pt x="99243" y="31114"/>
                  </a:cubicBezTo>
                  <a:cubicBezTo>
                    <a:pt x="47914" y="35347"/>
                    <a:pt x="-27757" y="44872"/>
                    <a:pt x="10343" y="4063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09C86254-5383-413D-813B-1580860B7EF6}"/>
                </a:ext>
              </a:extLst>
            </p:cNvPr>
            <p:cNvSpPr/>
            <p:nvPr/>
          </p:nvSpPr>
          <p:spPr>
            <a:xfrm>
              <a:off x="6010494" y="5342944"/>
              <a:ext cx="207394" cy="179010"/>
            </a:xfrm>
            <a:custGeom>
              <a:avLst/>
              <a:gdLst>
                <a:gd name="connsiteX0" fmla="*/ 2956 w 207394"/>
                <a:gd name="connsiteY0" fmla="*/ 581 h 179010"/>
                <a:gd name="connsiteX1" fmla="*/ 196631 w 207394"/>
                <a:gd name="connsiteY1" fmla="*/ 70431 h 179010"/>
                <a:gd name="connsiteX2" fmla="*/ 171231 w 207394"/>
                <a:gd name="connsiteY2" fmla="*/ 73606 h 179010"/>
                <a:gd name="connsiteX3" fmla="*/ 75981 w 207394"/>
                <a:gd name="connsiteY3" fmla="*/ 178381 h 179010"/>
                <a:gd name="connsiteX4" fmla="*/ 123606 w 207394"/>
                <a:gd name="connsiteY4" fmla="*/ 114881 h 179010"/>
                <a:gd name="connsiteX5" fmla="*/ 91856 w 207394"/>
                <a:gd name="connsiteY5" fmla="*/ 64081 h 179010"/>
                <a:gd name="connsiteX6" fmla="*/ 104556 w 207394"/>
                <a:gd name="connsiteY6" fmla="*/ 73606 h 179010"/>
                <a:gd name="connsiteX7" fmla="*/ 79156 w 207394"/>
                <a:gd name="connsiteY7" fmla="*/ 38681 h 179010"/>
                <a:gd name="connsiteX8" fmla="*/ 2956 w 207394"/>
                <a:gd name="connsiteY8" fmla="*/ 581 h 17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394" h="179010">
                  <a:moveTo>
                    <a:pt x="2956" y="581"/>
                  </a:moveTo>
                  <a:cubicBezTo>
                    <a:pt x="22535" y="5873"/>
                    <a:pt x="168585" y="58260"/>
                    <a:pt x="196631" y="70431"/>
                  </a:cubicBezTo>
                  <a:cubicBezTo>
                    <a:pt x="224677" y="82602"/>
                    <a:pt x="191339" y="55614"/>
                    <a:pt x="171231" y="73606"/>
                  </a:cubicBezTo>
                  <a:cubicBezTo>
                    <a:pt x="151123" y="91598"/>
                    <a:pt x="83919" y="171502"/>
                    <a:pt x="75981" y="178381"/>
                  </a:cubicBezTo>
                  <a:cubicBezTo>
                    <a:pt x="68043" y="185260"/>
                    <a:pt x="120960" y="133931"/>
                    <a:pt x="123606" y="114881"/>
                  </a:cubicBezTo>
                  <a:cubicBezTo>
                    <a:pt x="126252" y="95831"/>
                    <a:pt x="91856" y="64081"/>
                    <a:pt x="91856" y="64081"/>
                  </a:cubicBezTo>
                  <a:cubicBezTo>
                    <a:pt x="88681" y="57202"/>
                    <a:pt x="106673" y="77839"/>
                    <a:pt x="104556" y="73606"/>
                  </a:cubicBezTo>
                  <a:cubicBezTo>
                    <a:pt x="102439" y="69373"/>
                    <a:pt x="91327" y="49794"/>
                    <a:pt x="79156" y="38681"/>
                  </a:cubicBezTo>
                  <a:cubicBezTo>
                    <a:pt x="66985" y="27568"/>
                    <a:pt x="-16623" y="-4711"/>
                    <a:pt x="2956" y="58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41CB6329-D4ED-AF12-DE72-782CDDBF220F}"/>
                </a:ext>
              </a:extLst>
            </p:cNvPr>
            <p:cNvSpPr/>
            <p:nvPr/>
          </p:nvSpPr>
          <p:spPr>
            <a:xfrm>
              <a:off x="5034769" y="5551792"/>
              <a:ext cx="205724" cy="401188"/>
            </a:xfrm>
            <a:custGeom>
              <a:avLst/>
              <a:gdLst>
                <a:gd name="connsiteX0" fmla="*/ 781 w 205724"/>
                <a:gd name="connsiteY0" fmla="*/ 1283 h 401188"/>
                <a:gd name="connsiteX1" fmla="*/ 111906 w 205724"/>
                <a:gd name="connsiteY1" fmla="*/ 274333 h 401188"/>
                <a:gd name="connsiteX2" fmla="*/ 102381 w 205724"/>
                <a:gd name="connsiteY2" fmla="*/ 245758 h 401188"/>
                <a:gd name="connsiteX3" fmla="*/ 200806 w 205724"/>
                <a:gd name="connsiteY3" fmla="*/ 394983 h 401188"/>
                <a:gd name="connsiteX4" fmla="*/ 181756 w 205724"/>
                <a:gd name="connsiteY4" fmla="*/ 360058 h 401188"/>
                <a:gd name="connsiteX5" fmla="*/ 102381 w 205724"/>
                <a:gd name="connsiteY5" fmla="*/ 242583 h 401188"/>
                <a:gd name="connsiteX6" fmla="*/ 115081 w 205724"/>
                <a:gd name="connsiteY6" fmla="*/ 255283 h 401188"/>
                <a:gd name="connsiteX7" fmla="*/ 57931 w 205724"/>
                <a:gd name="connsiteY7" fmla="*/ 140983 h 401188"/>
                <a:gd name="connsiteX8" fmla="*/ 61106 w 205724"/>
                <a:gd name="connsiteY8" fmla="*/ 169558 h 401188"/>
                <a:gd name="connsiteX9" fmla="*/ 781 w 205724"/>
                <a:gd name="connsiteY9" fmla="*/ 1283 h 401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24" h="401188">
                  <a:moveTo>
                    <a:pt x="781" y="1283"/>
                  </a:moveTo>
                  <a:cubicBezTo>
                    <a:pt x="9248" y="18745"/>
                    <a:pt x="94973" y="233587"/>
                    <a:pt x="111906" y="274333"/>
                  </a:cubicBezTo>
                  <a:cubicBezTo>
                    <a:pt x="128839" y="315079"/>
                    <a:pt x="87564" y="225650"/>
                    <a:pt x="102381" y="245758"/>
                  </a:cubicBezTo>
                  <a:cubicBezTo>
                    <a:pt x="117198" y="265866"/>
                    <a:pt x="187577" y="375933"/>
                    <a:pt x="200806" y="394983"/>
                  </a:cubicBezTo>
                  <a:cubicBezTo>
                    <a:pt x="214035" y="414033"/>
                    <a:pt x="198160" y="385458"/>
                    <a:pt x="181756" y="360058"/>
                  </a:cubicBezTo>
                  <a:cubicBezTo>
                    <a:pt x="165352" y="334658"/>
                    <a:pt x="102381" y="242583"/>
                    <a:pt x="102381" y="242583"/>
                  </a:cubicBezTo>
                  <a:cubicBezTo>
                    <a:pt x="91269" y="225121"/>
                    <a:pt x="122489" y="272216"/>
                    <a:pt x="115081" y="255283"/>
                  </a:cubicBezTo>
                  <a:cubicBezTo>
                    <a:pt x="107673" y="238350"/>
                    <a:pt x="66927" y="155270"/>
                    <a:pt x="57931" y="140983"/>
                  </a:cubicBezTo>
                  <a:cubicBezTo>
                    <a:pt x="48935" y="126696"/>
                    <a:pt x="66927" y="189137"/>
                    <a:pt x="61106" y="169558"/>
                  </a:cubicBezTo>
                  <a:cubicBezTo>
                    <a:pt x="55285" y="149979"/>
                    <a:pt x="-7686" y="-16179"/>
                    <a:pt x="781" y="128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E9685730-42EC-9FAB-0C1B-C1E9B6064535}"/>
                </a:ext>
              </a:extLst>
            </p:cNvPr>
            <p:cNvSpPr/>
            <p:nvPr/>
          </p:nvSpPr>
          <p:spPr>
            <a:xfrm>
              <a:off x="5165609" y="5469751"/>
              <a:ext cx="276468" cy="648961"/>
            </a:xfrm>
            <a:custGeom>
              <a:avLst/>
              <a:gdLst>
                <a:gd name="connsiteX0" fmla="*/ 25516 w 276468"/>
                <a:gd name="connsiteY0" fmla="*/ 774 h 648961"/>
                <a:gd name="connsiteX1" fmla="*/ 116 w 276468"/>
                <a:gd name="connsiteY1" fmla="*/ 194449 h 648961"/>
                <a:gd name="connsiteX2" fmla="*/ 38216 w 276468"/>
                <a:gd name="connsiteY2" fmla="*/ 143649 h 648961"/>
                <a:gd name="connsiteX3" fmla="*/ 104891 w 276468"/>
                <a:gd name="connsiteY3" fmla="*/ 305574 h 648961"/>
                <a:gd name="connsiteX4" fmla="*/ 92191 w 276468"/>
                <a:gd name="connsiteY4" fmla="*/ 254774 h 648961"/>
                <a:gd name="connsiteX5" fmla="*/ 276341 w 276468"/>
                <a:gd name="connsiteY5" fmla="*/ 648474 h 648961"/>
                <a:gd name="connsiteX6" fmla="*/ 60441 w 276468"/>
                <a:gd name="connsiteY6" fmla="*/ 162699 h 648961"/>
                <a:gd name="connsiteX7" fmla="*/ 50916 w 276468"/>
                <a:gd name="connsiteY7" fmla="*/ 153174 h 648961"/>
                <a:gd name="connsiteX8" fmla="*/ 22341 w 276468"/>
                <a:gd name="connsiteY8" fmla="*/ 130949 h 648961"/>
                <a:gd name="connsiteX9" fmla="*/ 19166 w 276468"/>
                <a:gd name="connsiteY9" fmla="*/ 146824 h 648961"/>
                <a:gd name="connsiteX10" fmla="*/ 12816 w 276468"/>
                <a:gd name="connsiteY10" fmla="*/ 96024 h 648961"/>
                <a:gd name="connsiteX11" fmla="*/ 116 w 276468"/>
                <a:gd name="connsiteY11" fmla="*/ 124599 h 648961"/>
                <a:gd name="connsiteX12" fmla="*/ 25516 w 276468"/>
                <a:gd name="connsiteY12" fmla="*/ 774 h 64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6468" h="648961">
                  <a:moveTo>
                    <a:pt x="25516" y="774"/>
                  </a:moveTo>
                  <a:cubicBezTo>
                    <a:pt x="25516" y="12416"/>
                    <a:pt x="-2001" y="170636"/>
                    <a:pt x="116" y="194449"/>
                  </a:cubicBezTo>
                  <a:cubicBezTo>
                    <a:pt x="2233" y="218262"/>
                    <a:pt x="20753" y="125128"/>
                    <a:pt x="38216" y="143649"/>
                  </a:cubicBezTo>
                  <a:cubicBezTo>
                    <a:pt x="55679" y="162170"/>
                    <a:pt x="95895" y="287053"/>
                    <a:pt x="104891" y="305574"/>
                  </a:cubicBezTo>
                  <a:cubicBezTo>
                    <a:pt x="113887" y="324095"/>
                    <a:pt x="63616" y="197624"/>
                    <a:pt x="92191" y="254774"/>
                  </a:cubicBezTo>
                  <a:cubicBezTo>
                    <a:pt x="120766" y="311924"/>
                    <a:pt x="281633" y="663820"/>
                    <a:pt x="276341" y="648474"/>
                  </a:cubicBezTo>
                  <a:cubicBezTo>
                    <a:pt x="271049" y="633128"/>
                    <a:pt x="60441" y="162699"/>
                    <a:pt x="60441" y="162699"/>
                  </a:cubicBezTo>
                  <a:cubicBezTo>
                    <a:pt x="22870" y="80149"/>
                    <a:pt x="57266" y="158466"/>
                    <a:pt x="50916" y="153174"/>
                  </a:cubicBezTo>
                  <a:cubicBezTo>
                    <a:pt x="44566" y="147882"/>
                    <a:pt x="27632" y="132007"/>
                    <a:pt x="22341" y="130949"/>
                  </a:cubicBezTo>
                  <a:cubicBezTo>
                    <a:pt x="17050" y="129891"/>
                    <a:pt x="20753" y="152645"/>
                    <a:pt x="19166" y="146824"/>
                  </a:cubicBezTo>
                  <a:cubicBezTo>
                    <a:pt x="17578" y="141003"/>
                    <a:pt x="15991" y="99728"/>
                    <a:pt x="12816" y="96024"/>
                  </a:cubicBezTo>
                  <a:cubicBezTo>
                    <a:pt x="9641" y="92320"/>
                    <a:pt x="116" y="136770"/>
                    <a:pt x="116" y="124599"/>
                  </a:cubicBezTo>
                  <a:cubicBezTo>
                    <a:pt x="116" y="112428"/>
                    <a:pt x="25516" y="-10868"/>
                    <a:pt x="25516" y="7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80477DEA-EBD4-5638-4CA2-3A5FF033796E}"/>
                </a:ext>
              </a:extLst>
            </p:cNvPr>
            <p:cNvSpPr/>
            <p:nvPr/>
          </p:nvSpPr>
          <p:spPr>
            <a:xfrm>
              <a:off x="5435600" y="6388093"/>
              <a:ext cx="203906" cy="284450"/>
            </a:xfrm>
            <a:custGeom>
              <a:avLst/>
              <a:gdLst>
                <a:gd name="connsiteX0" fmla="*/ 22225 w 203906"/>
                <a:gd name="connsiteY0" fmla="*/ 7 h 284450"/>
                <a:gd name="connsiteX1" fmla="*/ 22225 w 203906"/>
                <a:gd name="connsiteY1" fmla="*/ 133357 h 284450"/>
                <a:gd name="connsiteX2" fmla="*/ 88900 w 203906"/>
                <a:gd name="connsiteY2" fmla="*/ 209557 h 284450"/>
                <a:gd name="connsiteX3" fmla="*/ 41275 w 203906"/>
                <a:gd name="connsiteY3" fmla="*/ 177807 h 284450"/>
                <a:gd name="connsiteX4" fmla="*/ 200025 w 203906"/>
                <a:gd name="connsiteY4" fmla="*/ 282582 h 284450"/>
                <a:gd name="connsiteX5" fmla="*/ 158750 w 203906"/>
                <a:gd name="connsiteY5" fmla="*/ 247657 h 284450"/>
                <a:gd name="connsiteX6" fmla="*/ 15875 w 203906"/>
                <a:gd name="connsiteY6" fmla="*/ 123832 h 284450"/>
                <a:gd name="connsiteX7" fmla="*/ 73025 w 203906"/>
                <a:gd name="connsiteY7" fmla="*/ 196857 h 284450"/>
                <a:gd name="connsiteX8" fmla="*/ 38100 w 203906"/>
                <a:gd name="connsiteY8" fmla="*/ 149232 h 284450"/>
                <a:gd name="connsiteX9" fmla="*/ 22225 w 203906"/>
                <a:gd name="connsiteY9" fmla="*/ 111132 h 284450"/>
                <a:gd name="connsiteX10" fmla="*/ 0 w 203906"/>
                <a:gd name="connsiteY10" fmla="*/ 127007 h 284450"/>
                <a:gd name="connsiteX11" fmla="*/ 22225 w 203906"/>
                <a:gd name="connsiteY11" fmla="*/ 7 h 28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906" h="284450">
                  <a:moveTo>
                    <a:pt x="22225" y="7"/>
                  </a:moveTo>
                  <a:cubicBezTo>
                    <a:pt x="25929" y="1065"/>
                    <a:pt x="11112" y="98432"/>
                    <a:pt x="22225" y="133357"/>
                  </a:cubicBezTo>
                  <a:cubicBezTo>
                    <a:pt x="33338" y="168282"/>
                    <a:pt x="85725" y="202149"/>
                    <a:pt x="88900" y="209557"/>
                  </a:cubicBezTo>
                  <a:cubicBezTo>
                    <a:pt x="92075" y="216965"/>
                    <a:pt x="41275" y="177807"/>
                    <a:pt x="41275" y="177807"/>
                  </a:cubicBezTo>
                  <a:lnTo>
                    <a:pt x="200025" y="282582"/>
                  </a:lnTo>
                  <a:cubicBezTo>
                    <a:pt x="219604" y="294224"/>
                    <a:pt x="158750" y="247657"/>
                    <a:pt x="158750" y="247657"/>
                  </a:cubicBezTo>
                  <a:cubicBezTo>
                    <a:pt x="128058" y="221199"/>
                    <a:pt x="30163" y="132299"/>
                    <a:pt x="15875" y="123832"/>
                  </a:cubicBezTo>
                  <a:cubicBezTo>
                    <a:pt x="1587" y="115365"/>
                    <a:pt x="69321" y="192624"/>
                    <a:pt x="73025" y="196857"/>
                  </a:cubicBezTo>
                  <a:cubicBezTo>
                    <a:pt x="76729" y="201090"/>
                    <a:pt x="46567" y="163520"/>
                    <a:pt x="38100" y="149232"/>
                  </a:cubicBezTo>
                  <a:cubicBezTo>
                    <a:pt x="29633" y="134944"/>
                    <a:pt x="28575" y="114836"/>
                    <a:pt x="22225" y="111132"/>
                  </a:cubicBezTo>
                  <a:cubicBezTo>
                    <a:pt x="15875" y="107428"/>
                    <a:pt x="0" y="140765"/>
                    <a:pt x="0" y="127007"/>
                  </a:cubicBezTo>
                  <a:cubicBezTo>
                    <a:pt x="0" y="113249"/>
                    <a:pt x="18521" y="-1051"/>
                    <a:pt x="22225" y="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50D87029-829B-C378-2B15-23747C21D72C}"/>
                </a:ext>
              </a:extLst>
            </p:cNvPr>
            <p:cNvSpPr/>
            <p:nvPr/>
          </p:nvSpPr>
          <p:spPr>
            <a:xfrm>
              <a:off x="5540303" y="6372015"/>
              <a:ext cx="207285" cy="277013"/>
            </a:xfrm>
            <a:custGeom>
              <a:avLst/>
              <a:gdLst>
                <a:gd name="connsiteX0" fmla="*/ 72 w 207285"/>
                <a:gd name="connsiteY0" fmla="*/ 210 h 277013"/>
                <a:gd name="connsiteX1" fmla="*/ 28647 w 207285"/>
                <a:gd name="connsiteY1" fmla="*/ 127210 h 277013"/>
                <a:gd name="connsiteX2" fmla="*/ 114372 w 207285"/>
                <a:gd name="connsiteY2" fmla="*/ 219285 h 277013"/>
                <a:gd name="connsiteX3" fmla="*/ 57222 w 207285"/>
                <a:gd name="connsiteY3" fmla="*/ 200235 h 277013"/>
                <a:gd name="connsiteX4" fmla="*/ 196922 w 207285"/>
                <a:gd name="connsiteY4" fmla="*/ 273260 h 277013"/>
                <a:gd name="connsiteX5" fmla="*/ 184222 w 207285"/>
                <a:gd name="connsiteY5" fmla="*/ 260560 h 277013"/>
                <a:gd name="connsiteX6" fmla="*/ 82622 w 207285"/>
                <a:gd name="connsiteY6" fmla="*/ 209760 h 277013"/>
                <a:gd name="connsiteX7" fmla="*/ 73097 w 207285"/>
                <a:gd name="connsiteY7" fmla="*/ 174835 h 277013"/>
                <a:gd name="connsiteX8" fmla="*/ 57222 w 207285"/>
                <a:gd name="connsiteY8" fmla="*/ 190710 h 277013"/>
                <a:gd name="connsiteX9" fmla="*/ 47697 w 207285"/>
                <a:gd name="connsiteY9" fmla="*/ 155785 h 277013"/>
                <a:gd name="connsiteX10" fmla="*/ 34997 w 207285"/>
                <a:gd name="connsiteY10" fmla="*/ 158960 h 277013"/>
                <a:gd name="connsiteX11" fmla="*/ 72 w 207285"/>
                <a:gd name="connsiteY11" fmla="*/ 210 h 27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7285" h="277013">
                  <a:moveTo>
                    <a:pt x="72" y="210"/>
                  </a:moveTo>
                  <a:cubicBezTo>
                    <a:pt x="-986" y="-5081"/>
                    <a:pt x="9597" y="90698"/>
                    <a:pt x="28647" y="127210"/>
                  </a:cubicBezTo>
                  <a:cubicBezTo>
                    <a:pt x="47697" y="163722"/>
                    <a:pt x="109610" y="207114"/>
                    <a:pt x="114372" y="219285"/>
                  </a:cubicBezTo>
                  <a:cubicBezTo>
                    <a:pt x="119134" y="231456"/>
                    <a:pt x="43464" y="191239"/>
                    <a:pt x="57222" y="200235"/>
                  </a:cubicBezTo>
                  <a:cubicBezTo>
                    <a:pt x="70980" y="209231"/>
                    <a:pt x="196922" y="273260"/>
                    <a:pt x="196922" y="273260"/>
                  </a:cubicBezTo>
                  <a:cubicBezTo>
                    <a:pt x="218089" y="283314"/>
                    <a:pt x="203272" y="271143"/>
                    <a:pt x="184222" y="260560"/>
                  </a:cubicBezTo>
                  <a:cubicBezTo>
                    <a:pt x="165172" y="249977"/>
                    <a:pt x="101143" y="224047"/>
                    <a:pt x="82622" y="209760"/>
                  </a:cubicBezTo>
                  <a:cubicBezTo>
                    <a:pt x="64101" y="195473"/>
                    <a:pt x="73097" y="174835"/>
                    <a:pt x="73097" y="174835"/>
                  </a:cubicBezTo>
                  <a:cubicBezTo>
                    <a:pt x="68864" y="171660"/>
                    <a:pt x="61455" y="193885"/>
                    <a:pt x="57222" y="190710"/>
                  </a:cubicBezTo>
                  <a:cubicBezTo>
                    <a:pt x="52989" y="187535"/>
                    <a:pt x="47697" y="155785"/>
                    <a:pt x="47697" y="155785"/>
                  </a:cubicBezTo>
                  <a:cubicBezTo>
                    <a:pt x="43993" y="150493"/>
                    <a:pt x="40289" y="184360"/>
                    <a:pt x="34997" y="158960"/>
                  </a:cubicBezTo>
                  <a:cubicBezTo>
                    <a:pt x="29705" y="133560"/>
                    <a:pt x="1130" y="5501"/>
                    <a:pt x="72" y="21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1ABC3C54-E571-390A-052A-4AE3A3DECC19}"/>
                </a:ext>
              </a:extLst>
            </p:cNvPr>
            <p:cNvSpPr/>
            <p:nvPr/>
          </p:nvSpPr>
          <p:spPr>
            <a:xfrm>
              <a:off x="5489353" y="6248142"/>
              <a:ext cx="181197" cy="406712"/>
            </a:xfrm>
            <a:custGeom>
              <a:avLst/>
              <a:gdLst>
                <a:gd name="connsiteX0" fmla="*/ 222 w 181197"/>
                <a:gd name="connsiteY0" fmla="*/ 258 h 406712"/>
                <a:gd name="connsiteX1" fmla="*/ 152622 w 181197"/>
                <a:gd name="connsiteY1" fmla="*/ 184408 h 406712"/>
                <a:gd name="connsiteX2" fmla="*/ 155797 w 181197"/>
                <a:gd name="connsiteY2" fmla="*/ 260608 h 406712"/>
                <a:gd name="connsiteX3" fmla="*/ 181197 w 181197"/>
                <a:gd name="connsiteY3" fmla="*/ 200283 h 406712"/>
                <a:gd name="connsiteX4" fmla="*/ 155797 w 181197"/>
                <a:gd name="connsiteY4" fmla="*/ 406658 h 406712"/>
                <a:gd name="connsiteX5" fmla="*/ 178022 w 181197"/>
                <a:gd name="connsiteY5" fmla="*/ 178058 h 406712"/>
                <a:gd name="connsiteX6" fmla="*/ 168497 w 181197"/>
                <a:gd name="connsiteY6" fmla="*/ 197108 h 406712"/>
                <a:gd name="connsiteX7" fmla="*/ 101822 w 181197"/>
                <a:gd name="connsiteY7" fmla="*/ 124083 h 406712"/>
                <a:gd name="connsiteX8" fmla="*/ 117697 w 181197"/>
                <a:gd name="connsiteY8" fmla="*/ 143133 h 406712"/>
                <a:gd name="connsiteX9" fmla="*/ 222 w 181197"/>
                <a:gd name="connsiteY9" fmla="*/ 258 h 40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197" h="406712">
                  <a:moveTo>
                    <a:pt x="222" y="258"/>
                  </a:moveTo>
                  <a:cubicBezTo>
                    <a:pt x="6043" y="7137"/>
                    <a:pt x="126693" y="141016"/>
                    <a:pt x="152622" y="184408"/>
                  </a:cubicBezTo>
                  <a:cubicBezTo>
                    <a:pt x="178551" y="227800"/>
                    <a:pt x="151035" y="257962"/>
                    <a:pt x="155797" y="260608"/>
                  </a:cubicBezTo>
                  <a:cubicBezTo>
                    <a:pt x="160559" y="263254"/>
                    <a:pt x="181197" y="175941"/>
                    <a:pt x="181197" y="200283"/>
                  </a:cubicBezTo>
                  <a:cubicBezTo>
                    <a:pt x="181197" y="224625"/>
                    <a:pt x="156326" y="410362"/>
                    <a:pt x="155797" y="406658"/>
                  </a:cubicBezTo>
                  <a:cubicBezTo>
                    <a:pt x="155268" y="402954"/>
                    <a:pt x="175905" y="212983"/>
                    <a:pt x="178022" y="178058"/>
                  </a:cubicBezTo>
                  <a:cubicBezTo>
                    <a:pt x="180139" y="143133"/>
                    <a:pt x="181197" y="206104"/>
                    <a:pt x="168497" y="197108"/>
                  </a:cubicBezTo>
                  <a:cubicBezTo>
                    <a:pt x="155797" y="188112"/>
                    <a:pt x="101822" y="124083"/>
                    <a:pt x="101822" y="124083"/>
                  </a:cubicBezTo>
                  <a:cubicBezTo>
                    <a:pt x="93355" y="115087"/>
                    <a:pt x="130926" y="160596"/>
                    <a:pt x="117697" y="143133"/>
                  </a:cubicBezTo>
                  <a:cubicBezTo>
                    <a:pt x="104468" y="125671"/>
                    <a:pt x="-5599" y="-6621"/>
                    <a:pt x="222" y="25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DA879CF2-D282-4E99-EBD4-8EC71E83BEF3}"/>
                </a:ext>
              </a:extLst>
            </p:cNvPr>
            <p:cNvSpPr/>
            <p:nvPr/>
          </p:nvSpPr>
          <p:spPr>
            <a:xfrm>
              <a:off x="5658865" y="6551760"/>
              <a:ext cx="104164" cy="345073"/>
            </a:xfrm>
            <a:custGeom>
              <a:avLst/>
              <a:gdLst>
                <a:gd name="connsiteX0" fmla="*/ 103760 w 104164"/>
                <a:gd name="connsiteY0" fmla="*/ 1440 h 345073"/>
                <a:gd name="connsiteX1" fmla="*/ 5335 w 104164"/>
                <a:gd name="connsiteY1" fmla="*/ 223690 h 345073"/>
                <a:gd name="connsiteX2" fmla="*/ 37085 w 104164"/>
                <a:gd name="connsiteY2" fmla="*/ 179240 h 345073"/>
                <a:gd name="connsiteX3" fmla="*/ 5335 w 104164"/>
                <a:gd name="connsiteY3" fmla="*/ 280840 h 345073"/>
                <a:gd name="connsiteX4" fmla="*/ 2160 w 104164"/>
                <a:gd name="connsiteY4" fmla="*/ 341165 h 345073"/>
                <a:gd name="connsiteX5" fmla="*/ 27560 w 104164"/>
                <a:gd name="connsiteY5" fmla="*/ 169715 h 345073"/>
                <a:gd name="connsiteX6" fmla="*/ 8510 w 104164"/>
                <a:gd name="connsiteY6" fmla="*/ 195115 h 345073"/>
                <a:gd name="connsiteX7" fmla="*/ 21210 w 104164"/>
                <a:gd name="connsiteY7" fmla="*/ 141140 h 345073"/>
                <a:gd name="connsiteX8" fmla="*/ 56135 w 104164"/>
                <a:gd name="connsiteY8" fmla="*/ 106215 h 345073"/>
                <a:gd name="connsiteX9" fmla="*/ 40260 w 104164"/>
                <a:gd name="connsiteY9" fmla="*/ 128440 h 345073"/>
                <a:gd name="connsiteX10" fmla="*/ 103760 w 104164"/>
                <a:gd name="connsiteY10" fmla="*/ 1440 h 34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164" h="345073">
                  <a:moveTo>
                    <a:pt x="103760" y="1440"/>
                  </a:moveTo>
                  <a:cubicBezTo>
                    <a:pt x="97939" y="17315"/>
                    <a:pt x="16447" y="194057"/>
                    <a:pt x="5335" y="223690"/>
                  </a:cubicBezTo>
                  <a:cubicBezTo>
                    <a:pt x="-5777" y="253323"/>
                    <a:pt x="37085" y="169715"/>
                    <a:pt x="37085" y="179240"/>
                  </a:cubicBezTo>
                  <a:cubicBezTo>
                    <a:pt x="37085" y="188765"/>
                    <a:pt x="11156" y="253852"/>
                    <a:pt x="5335" y="280840"/>
                  </a:cubicBezTo>
                  <a:cubicBezTo>
                    <a:pt x="-486" y="307828"/>
                    <a:pt x="-1544" y="359686"/>
                    <a:pt x="2160" y="341165"/>
                  </a:cubicBezTo>
                  <a:cubicBezTo>
                    <a:pt x="5864" y="322644"/>
                    <a:pt x="26502" y="194057"/>
                    <a:pt x="27560" y="169715"/>
                  </a:cubicBezTo>
                  <a:cubicBezTo>
                    <a:pt x="28618" y="145373"/>
                    <a:pt x="9568" y="199877"/>
                    <a:pt x="8510" y="195115"/>
                  </a:cubicBezTo>
                  <a:cubicBezTo>
                    <a:pt x="7452" y="190353"/>
                    <a:pt x="13272" y="155957"/>
                    <a:pt x="21210" y="141140"/>
                  </a:cubicBezTo>
                  <a:cubicBezTo>
                    <a:pt x="29147" y="126323"/>
                    <a:pt x="52960" y="108332"/>
                    <a:pt x="56135" y="106215"/>
                  </a:cubicBezTo>
                  <a:cubicBezTo>
                    <a:pt x="59310" y="104098"/>
                    <a:pt x="29677" y="151194"/>
                    <a:pt x="40260" y="128440"/>
                  </a:cubicBezTo>
                  <a:cubicBezTo>
                    <a:pt x="50843" y="105686"/>
                    <a:pt x="109581" y="-14435"/>
                    <a:pt x="103760" y="144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5AB0F2CC-D1EF-6EC8-B3A9-A4C7B7156EA8}"/>
                </a:ext>
              </a:extLst>
            </p:cNvPr>
            <p:cNvSpPr/>
            <p:nvPr/>
          </p:nvSpPr>
          <p:spPr>
            <a:xfrm>
              <a:off x="5768479" y="6510364"/>
              <a:ext cx="92770" cy="189221"/>
            </a:xfrm>
            <a:custGeom>
              <a:avLst/>
              <a:gdLst>
                <a:gd name="connsiteX0" fmla="*/ 496 w 92770"/>
                <a:gd name="connsiteY0" fmla="*/ 188886 h 189221"/>
                <a:gd name="connsiteX1" fmla="*/ 92571 w 92770"/>
                <a:gd name="connsiteY1" fmla="*/ 1561 h 189221"/>
                <a:gd name="connsiteX2" fmla="*/ 25896 w 92770"/>
                <a:gd name="connsiteY2" fmla="*/ 96811 h 189221"/>
                <a:gd name="connsiteX3" fmla="*/ 54471 w 92770"/>
                <a:gd name="connsiteY3" fmla="*/ 49186 h 189221"/>
                <a:gd name="connsiteX4" fmla="*/ 496 w 92770"/>
                <a:gd name="connsiteY4" fmla="*/ 188886 h 18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70" h="189221">
                  <a:moveTo>
                    <a:pt x="496" y="188886"/>
                  </a:moveTo>
                  <a:cubicBezTo>
                    <a:pt x="6846" y="180949"/>
                    <a:pt x="88338" y="16907"/>
                    <a:pt x="92571" y="1561"/>
                  </a:cubicBezTo>
                  <a:cubicBezTo>
                    <a:pt x="96804" y="-13785"/>
                    <a:pt x="32246" y="88874"/>
                    <a:pt x="25896" y="96811"/>
                  </a:cubicBezTo>
                  <a:cubicBezTo>
                    <a:pt x="19546" y="104748"/>
                    <a:pt x="58175" y="37015"/>
                    <a:pt x="54471" y="49186"/>
                  </a:cubicBezTo>
                  <a:cubicBezTo>
                    <a:pt x="50767" y="61357"/>
                    <a:pt x="-5854" y="196823"/>
                    <a:pt x="496" y="18888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36BFCE5D-7CBE-AD80-1CE3-8325E0510AA0}"/>
                </a:ext>
              </a:extLst>
            </p:cNvPr>
            <p:cNvSpPr/>
            <p:nvPr/>
          </p:nvSpPr>
          <p:spPr>
            <a:xfrm>
              <a:off x="5835604" y="6556056"/>
              <a:ext cx="156439" cy="204831"/>
            </a:xfrm>
            <a:custGeom>
              <a:avLst/>
              <a:gdLst>
                <a:gd name="connsiteX0" fmla="*/ 46 w 156439"/>
                <a:gd name="connsiteY0" fmla="*/ 9844 h 204831"/>
                <a:gd name="connsiteX1" fmla="*/ 60371 w 156439"/>
                <a:gd name="connsiteY1" fmla="*/ 16194 h 204831"/>
                <a:gd name="connsiteX2" fmla="*/ 88946 w 156439"/>
                <a:gd name="connsiteY2" fmla="*/ 63819 h 204831"/>
                <a:gd name="connsiteX3" fmla="*/ 114346 w 156439"/>
                <a:gd name="connsiteY3" fmla="*/ 35244 h 204831"/>
                <a:gd name="connsiteX4" fmla="*/ 9571 w 156439"/>
                <a:gd name="connsiteY4" fmla="*/ 203519 h 204831"/>
                <a:gd name="connsiteX5" fmla="*/ 79421 w 156439"/>
                <a:gd name="connsiteY5" fmla="*/ 108269 h 204831"/>
                <a:gd name="connsiteX6" fmla="*/ 155621 w 156439"/>
                <a:gd name="connsiteY6" fmla="*/ 13019 h 204831"/>
                <a:gd name="connsiteX7" fmla="*/ 117521 w 156439"/>
                <a:gd name="connsiteY7" fmla="*/ 35244 h 204831"/>
                <a:gd name="connsiteX8" fmla="*/ 82596 w 156439"/>
                <a:gd name="connsiteY8" fmla="*/ 16194 h 204831"/>
                <a:gd name="connsiteX9" fmla="*/ 98471 w 156439"/>
                <a:gd name="connsiteY9" fmla="*/ 22544 h 204831"/>
                <a:gd name="connsiteX10" fmla="*/ 73071 w 156439"/>
                <a:gd name="connsiteY10" fmla="*/ 3494 h 204831"/>
                <a:gd name="connsiteX11" fmla="*/ 88946 w 156439"/>
                <a:gd name="connsiteY11" fmla="*/ 28894 h 204831"/>
                <a:gd name="connsiteX12" fmla="*/ 50846 w 156439"/>
                <a:gd name="connsiteY12" fmla="*/ 319 h 204831"/>
                <a:gd name="connsiteX13" fmla="*/ 46 w 156439"/>
                <a:gd name="connsiteY13" fmla="*/ 9844 h 20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439" h="204831">
                  <a:moveTo>
                    <a:pt x="46" y="9844"/>
                  </a:moveTo>
                  <a:cubicBezTo>
                    <a:pt x="1634" y="12490"/>
                    <a:pt x="45554" y="7198"/>
                    <a:pt x="60371" y="16194"/>
                  </a:cubicBezTo>
                  <a:cubicBezTo>
                    <a:pt x="75188" y="25190"/>
                    <a:pt x="79950" y="60644"/>
                    <a:pt x="88946" y="63819"/>
                  </a:cubicBezTo>
                  <a:cubicBezTo>
                    <a:pt x="97942" y="66994"/>
                    <a:pt x="127575" y="11961"/>
                    <a:pt x="114346" y="35244"/>
                  </a:cubicBezTo>
                  <a:cubicBezTo>
                    <a:pt x="101117" y="58527"/>
                    <a:pt x="15392" y="191348"/>
                    <a:pt x="9571" y="203519"/>
                  </a:cubicBezTo>
                  <a:cubicBezTo>
                    <a:pt x="3750" y="215690"/>
                    <a:pt x="55079" y="140019"/>
                    <a:pt x="79421" y="108269"/>
                  </a:cubicBezTo>
                  <a:cubicBezTo>
                    <a:pt x="103763" y="76519"/>
                    <a:pt x="149271" y="25190"/>
                    <a:pt x="155621" y="13019"/>
                  </a:cubicBezTo>
                  <a:cubicBezTo>
                    <a:pt x="161971" y="848"/>
                    <a:pt x="129692" y="34715"/>
                    <a:pt x="117521" y="35244"/>
                  </a:cubicBezTo>
                  <a:cubicBezTo>
                    <a:pt x="105350" y="35773"/>
                    <a:pt x="82596" y="16194"/>
                    <a:pt x="82596" y="16194"/>
                  </a:cubicBezTo>
                  <a:cubicBezTo>
                    <a:pt x="79421" y="14077"/>
                    <a:pt x="100059" y="24661"/>
                    <a:pt x="98471" y="22544"/>
                  </a:cubicBezTo>
                  <a:cubicBezTo>
                    <a:pt x="96883" y="20427"/>
                    <a:pt x="74659" y="2436"/>
                    <a:pt x="73071" y="3494"/>
                  </a:cubicBezTo>
                  <a:cubicBezTo>
                    <a:pt x="71483" y="4552"/>
                    <a:pt x="92650" y="29423"/>
                    <a:pt x="88946" y="28894"/>
                  </a:cubicBezTo>
                  <a:cubicBezTo>
                    <a:pt x="85242" y="28365"/>
                    <a:pt x="63546" y="2436"/>
                    <a:pt x="50846" y="319"/>
                  </a:cubicBezTo>
                  <a:cubicBezTo>
                    <a:pt x="38146" y="-1798"/>
                    <a:pt x="-1542" y="7198"/>
                    <a:pt x="46" y="984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82335C5A-49FE-EF56-69B5-7B31E546BFC3}"/>
                </a:ext>
              </a:extLst>
            </p:cNvPr>
            <p:cNvSpPr/>
            <p:nvPr/>
          </p:nvSpPr>
          <p:spPr>
            <a:xfrm>
              <a:off x="5500068" y="6189659"/>
              <a:ext cx="46711" cy="486021"/>
            </a:xfrm>
            <a:custGeom>
              <a:avLst/>
              <a:gdLst>
                <a:gd name="connsiteX0" fmla="*/ 46657 w 46711"/>
                <a:gd name="connsiteY0" fmla="*/ 1591 h 486021"/>
                <a:gd name="connsiteX1" fmla="*/ 2207 w 46711"/>
                <a:gd name="connsiteY1" fmla="*/ 284166 h 486021"/>
                <a:gd name="connsiteX2" fmla="*/ 8557 w 46711"/>
                <a:gd name="connsiteY2" fmla="*/ 265116 h 486021"/>
                <a:gd name="connsiteX3" fmla="*/ 24432 w 46711"/>
                <a:gd name="connsiteY3" fmla="*/ 360366 h 486021"/>
                <a:gd name="connsiteX4" fmla="*/ 21257 w 46711"/>
                <a:gd name="connsiteY4" fmla="*/ 354016 h 486021"/>
                <a:gd name="connsiteX5" fmla="*/ 40307 w 46711"/>
                <a:gd name="connsiteY5" fmla="*/ 484191 h 486021"/>
                <a:gd name="connsiteX6" fmla="*/ 30782 w 46711"/>
                <a:gd name="connsiteY6" fmla="*/ 417516 h 486021"/>
                <a:gd name="connsiteX7" fmla="*/ 21257 w 46711"/>
                <a:gd name="connsiteY7" fmla="*/ 242891 h 486021"/>
                <a:gd name="connsiteX8" fmla="*/ 11732 w 46711"/>
                <a:gd name="connsiteY8" fmla="*/ 277816 h 486021"/>
                <a:gd name="connsiteX9" fmla="*/ 21257 w 46711"/>
                <a:gd name="connsiteY9" fmla="*/ 131766 h 486021"/>
                <a:gd name="connsiteX10" fmla="*/ 11732 w 46711"/>
                <a:gd name="connsiteY10" fmla="*/ 166691 h 486021"/>
                <a:gd name="connsiteX11" fmla="*/ 46657 w 46711"/>
                <a:gd name="connsiteY11" fmla="*/ 1591 h 48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11" h="486021">
                  <a:moveTo>
                    <a:pt x="46657" y="1591"/>
                  </a:moveTo>
                  <a:cubicBezTo>
                    <a:pt x="45070" y="21170"/>
                    <a:pt x="8557" y="240245"/>
                    <a:pt x="2207" y="284166"/>
                  </a:cubicBezTo>
                  <a:cubicBezTo>
                    <a:pt x="-4143" y="328087"/>
                    <a:pt x="4853" y="252416"/>
                    <a:pt x="8557" y="265116"/>
                  </a:cubicBezTo>
                  <a:cubicBezTo>
                    <a:pt x="12261" y="277816"/>
                    <a:pt x="24432" y="360366"/>
                    <a:pt x="24432" y="360366"/>
                  </a:cubicBezTo>
                  <a:cubicBezTo>
                    <a:pt x="26549" y="375183"/>
                    <a:pt x="18611" y="333379"/>
                    <a:pt x="21257" y="354016"/>
                  </a:cubicBezTo>
                  <a:cubicBezTo>
                    <a:pt x="23903" y="374653"/>
                    <a:pt x="38719" y="473608"/>
                    <a:pt x="40307" y="484191"/>
                  </a:cubicBezTo>
                  <a:cubicBezTo>
                    <a:pt x="41894" y="494774"/>
                    <a:pt x="33957" y="457733"/>
                    <a:pt x="30782" y="417516"/>
                  </a:cubicBezTo>
                  <a:cubicBezTo>
                    <a:pt x="27607" y="377299"/>
                    <a:pt x="24432" y="266174"/>
                    <a:pt x="21257" y="242891"/>
                  </a:cubicBezTo>
                  <a:cubicBezTo>
                    <a:pt x="18082" y="219608"/>
                    <a:pt x="11732" y="296337"/>
                    <a:pt x="11732" y="277816"/>
                  </a:cubicBezTo>
                  <a:cubicBezTo>
                    <a:pt x="11732" y="259295"/>
                    <a:pt x="21257" y="150287"/>
                    <a:pt x="21257" y="131766"/>
                  </a:cubicBezTo>
                  <a:cubicBezTo>
                    <a:pt x="21257" y="113245"/>
                    <a:pt x="9086" y="184154"/>
                    <a:pt x="11732" y="166691"/>
                  </a:cubicBezTo>
                  <a:cubicBezTo>
                    <a:pt x="14378" y="149228"/>
                    <a:pt x="48244" y="-17988"/>
                    <a:pt x="46657" y="159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27A0CD4F-E846-8D5A-7492-EA622CDECA19}"/>
                </a:ext>
              </a:extLst>
            </p:cNvPr>
            <p:cNvSpPr/>
            <p:nvPr/>
          </p:nvSpPr>
          <p:spPr>
            <a:xfrm>
              <a:off x="5210122" y="6759508"/>
              <a:ext cx="203392" cy="190096"/>
            </a:xfrm>
            <a:custGeom>
              <a:avLst/>
              <a:gdLst>
                <a:gd name="connsiteX0" fmla="*/ 15928 w 203392"/>
                <a:gd name="connsiteY0" fmla="*/ 67 h 190096"/>
                <a:gd name="connsiteX1" fmla="*/ 12753 w 203392"/>
                <a:gd name="connsiteY1" fmla="*/ 98492 h 190096"/>
                <a:gd name="connsiteX2" fmla="*/ 63553 w 203392"/>
                <a:gd name="connsiteY2" fmla="*/ 149292 h 190096"/>
                <a:gd name="connsiteX3" fmla="*/ 28628 w 203392"/>
                <a:gd name="connsiteY3" fmla="*/ 149292 h 190096"/>
                <a:gd name="connsiteX4" fmla="*/ 152453 w 203392"/>
                <a:gd name="connsiteY4" fmla="*/ 187392 h 190096"/>
                <a:gd name="connsiteX5" fmla="*/ 123878 w 203392"/>
                <a:gd name="connsiteY5" fmla="*/ 184217 h 190096"/>
                <a:gd name="connsiteX6" fmla="*/ 203253 w 203392"/>
                <a:gd name="connsiteY6" fmla="*/ 161992 h 190096"/>
                <a:gd name="connsiteX7" fmla="*/ 139753 w 203392"/>
                <a:gd name="connsiteY7" fmla="*/ 165167 h 190096"/>
                <a:gd name="connsiteX8" fmla="*/ 19103 w 203392"/>
                <a:gd name="connsiteY8" fmla="*/ 165167 h 190096"/>
                <a:gd name="connsiteX9" fmla="*/ 50853 w 203392"/>
                <a:gd name="connsiteY9" fmla="*/ 165167 h 190096"/>
                <a:gd name="connsiteX10" fmla="*/ 12753 w 203392"/>
                <a:gd name="connsiteY10" fmla="*/ 95317 h 190096"/>
                <a:gd name="connsiteX11" fmla="*/ 53 w 203392"/>
                <a:gd name="connsiteY11" fmla="*/ 114367 h 190096"/>
                <a:gd name="connsiteX12" fmla="*/ 15928 w 203392"/>
                <a:gd name="connsiteY12" fmla="*/ 67 h 19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392" h="190096">
                  <a:moveTo>
                    <a:pt x="15928" y="67"/>
                  </a:moveTo>
                  <a:cubicBezTo>
                    <a:pt x="18045" y="-2579"/>
                    <a:pt x="4816" y="73621"/>
                    <a:pt x="12753" y="98492"/>
                  </a:cubicBezTo>
                  <a:cubicBezTo>
                    <a:pt x="20690" y="123363"/>
                    <a:pt x="60907" y="140825"/>
                    <a:pt x="63553" y="149292"/>
                  </a:cubicBezTo>
                  <a:cubicBezTo>
                    <a:pt x="66199" y="157759"/>
                    <a:pt x="13811" y="142942"/>
                    <a:pt x="28628" y="149292"/>
                  </a:cubicBezTo>
                  <a:cubicBezTo>
                    <a:pt x="43445" y="155642"/>
                    <a:pt x="136578" y="181571"/>
                    <a:pt x="152453" y="187392"/>
                  </a:cubicBezTo>
                  <a:cubicBezTo>
                    <a:pt x="168328" y="193213"/>
                    <a:pt x="115411" y="188450"/>
                    <a:pt x="123878" y="184217"/>
                  </a:cubicBezTo>
                  <a:cubicBezTo>
                    <a:pt x="132345" y="179984"/>
                    <a:pt x="200607" y="165167"/>
                    <a:pt x="203253" y="161992"/>
                  </a:cubicBezTo>
                  <a:cubicBezTo>
                    <a:pt x="205899" y="158817"/>
                    <a:pt x="170445" y="164638"/>
                    <a:pt x="139753" y="165167"/>
                  </a:cubicBezTo>
                  <a:cubicBezTo>
                    <a:pt x="109061" y="165696"/>
                    <a:pt x="19103" y="165167"/>
                    <a:pt x="19103" y="165167"/>
                  </a:cubicBezTo>
                  <a:cubicBezTo>
                    <a:pt x="4286" y="165167"/>
                    <a:pt x="51911" y="176809"/>
                    <a:pt x="50853" y="165167"/>
                  </a:cubicBezTo>
                  <a:cubicBezTo>
                    <a:pt x="49795" y="153525"/>
                    <a:pt x="21220" y="103784"/>
                    <a:pt x="12753" y="95317"/>
                  </a:cubicBezTo>
                  <a:cubicBezTo>
                    <a:pt x="4286" y="86850"/>
                    <a:pt x="1111" y="128654"/>
                    <a:pt x="53" y="114367"/>
                  </a:cubicBezTo>
                  <a:cubicBezTo>
                    <a:pt x="-1005" y="100080"/>
                    <a:pt x="13811" y="2713"/>
                    <a:pt x="15928" y="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A5B98604-A871-3511-FC56-984E6C902899}"/>
                </a:ext>
              </a:extLst>
            </p:cNvPr>
            <p:cNvSpPr/>
            <p:nvPr/>
          </p:nvSpPr>
          <p:spPr>
            <a:xfrm>
              <a:off x="5140956" y="6699104"/>
              <a:ext cx="250417" cy="279164"/>
            </a:xfrm>
            <a:custGeom>
              <a:avLst/>
              <a:gdLst>
                <a:gd name="connsiteX0" fmla="*/ 72394 w 250417"/>
                <a:gd name="connsiteY0" fmla="*/ 146 h 279164"/>
                <a:gd name="connsiteX1" fmla="*/ 43819 w 250417"/>
                <a:gd name="connsiteY1" fmla="*/ 123971 h 279164"/>
                <a:gd name="connsiteX2" fmla="*/ 75569 w 250417"/>
                <a:gd name="connsiteY2" fmla="*/ 235096 h 279164"/>
                <a:gd name="connsiteX3" fmla="*/ 18419 w 250417"/>
                <a:gd name="connsiteY3" fmla="*/ 162071 h 279164"/>
                <a:gd name="connsiteX4" fmla="*/ 132719 w 250417"/>
                <a:gd name="connsiteY4" fmla="*/ 270021 h 279164"/>
                <a:gd name="connsiteX5" fmla="*/ 104144 w 250417"/>
                <a:gd name="connsiteY5" fmla="*/ 273196 h 279164"/>
                <a:gd name="connsiteX6" fmla="*/ 250194 w 250417"/>
                <a:gd name="connsiteY6" fmla="*/ 260496 h 279164"/>
                <a:gd name="connsiteX7" fmla="*/ 135894 w 250417"/>
                <a:gd name="connsiteY7" fmla="*/ 257321 h 279164"/>
                <a:gd name="connsiteX8" fmla="*/ 72394 w 250417"/>
                <a:gd name="connsiteY8" fmla="*/ 216046 h 279164"/>
                <a:gd name="connsiteX9" fmla="*/ 2544 w 250417"/>
                <a:gd name="connsiteY9" fmla="*/ 114446 h 279164"/>
                <a:gd name="connsiteX10" fmla="*/ 21594 w 250417"/>
                <a:gd name="connsiteY10" fmla="*/ 149371 h 279164"/>
                <a:gd name="connsiteX11" fmla="*/ 72394 w 250417"/>
                <a:gd name="connsiteY11" fmla="*/ 146 h 2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0417" h="279164">
                  <a:moveTo>
                    <a:pt x="72394" y="146"/>
                  </a:moveTo>
                  <a:cubicBezTo>
                    <a:pt x="76098" y="-4087"/>
                    <a:pt x="43290" y="84813"/>
                    <a:pt x="43819" y="123971"/>
                  </a:cubicBezTo>
                  <a:cubicBezTo>
                    <a:pt x="44348" y="163129"/>
                    <a:pt x="79802" y="228746"/>
                    <a:pt x="75569" y="235096"/>
                  </a:cubicBezTo>
                  <a:cubicBezTo>
                    <a:pt x="71336" y="241446"/>
                    <a:pt x="8894" y="156250"/>
                    <a:pt x="18419" y="162071"/>
                  </a:cubicBezTo>
                  <a:cubicBezTo>
                    <a:pt x="27944" y="167892"/>
                    <a:pt x="118432" y="251500"/>
                    <a:pt x="132719" y="270021"/>
                  </a:cubicBezTo>
                  <a:cubicBezTo>
                    <a:pt x="147006" y="288542"/>
                    <a:pt x="104144" y="273196"/>
                    <a:pt x="104144" y="273196"/>
                  </a:cubicBezTo>
                  <a:cubicBezTo>
                    <a:pt x="123723" y="271609"/>
                    <a:pt x="244902" y="263142"/>
                    <a:pt x="250194" y="260496"/>
                  </a:cubicBezTo>
                  <a:cubicBezTo>
                    <a:pt x="255486" y="257850"/>
                    <a:pt x="165527" y="264729"/>
                    <a:pt x="135894" y="257321"/>
                  </a:cubicBezTo>
                  <a:cubicBezTo>
                    <a:pt x="106261" y="249913"/>
                    <a:pt x="94619" y="239858"/>
                    <a:pt x="72394" y="216046"/>
                  </a:cubicBezTo>
                  <a:cubicBezTo>
                    <a:pt x="50169" y="192234"/>
                    <a:pt x="11011" y="125558"/>
                    <a:pt x="2544" y="114446"/>
                  </a:cubicBezTo>
                  <a:cubicBezTo>
                    <a:pt x="-5923" y="103334"/>
                    <a:pt x="8365" y="168950"/>
                    <a:pt x="21594" y="149371"/>
                  </a:cubicBezTo>
                  <a:cubicBezTo>
                    <a:pt x="34823" y="129792"/>
                    <a:pt x="68690" y="4379"/>
                    <a:pt x="72394" y="14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>
              <a:extLst>
                <a:ext uri="{FF2B5EF4-FFF2-40B4-BE49-F238E27FC236}">
                  <a16:creationId xmlns:a16="http://schemas.microsoft.com/office/drawing/2014/main" id="{2569B051-C67F-F6C5-6188-267A39C50AB3}"/>
                </a:ext>
              </a:extLst>
            </p:cNvPr>
            <p:cNvSpPr/>
            <p:nvPr/>
          </p:nvSpPr>
          <p:spPr>
            <a:xfrm>
              <a:off x="5389520" y="6137226"/>
              <a:ext cx="252441" cy="666595"/>
            </a:xfrm>
            <a:custGeom>
              <a:avLst/>
              <a:gdLst>
                <a:gd name="connsiteX0" fmla="*/ 103230 w 252441"/>
                <a:gd name="connsiteY0" fmla="*/ 49 h 666595"/>
                <a:gd name="connsiteX1" fmla="*/ 17505 w 252441"/>
                <a:gd name="connsiteY1" fmla="*/ 317549 h 666595"/>
                <a:gd name="connsiteX2" fmla="*/ 20680 w 252441"/>
                <a:gd name="connsiteY2" fmla="*/ 295324 h 666595"/>
                <a:gd name="connsiteX3" fmla="*/ 17505 w 252441"/>
                <a:gd name="connsiteY3" fmla="*/ 403274 h 666595"/>
                <a:gd name="connsiteX4" fmla="*/ 17505 w 252441"/>
                <a:gd name="connsiteY4" fmla="*/ 371524 h 666595"/>
                <a:gd name="connsiteX5" fmla="*/ 147680 w 252441"/>
                <a:gd name="connsiteY5" fmla="*/ 520749 h 666595"/>
                <a:gd name="connsiteX6" fmla="*/ 125455 w 252441"/>
                <a:gd name="connsiteY6" fmla="*/ 488999 h 666595"/>
                <a:gd name="connsiteX7" fmla="*/ 249280 w 252441"/>
                <a:gd name="connsiteY7" fmla="*/ 663624 h 666595"/>
                <a:gd name="connsiteX8" fmla="*/ 201655 w 252441"/>
                <a:gd name="connsiteY8" fmla="*/ 584249 h 666595"/>
                <a:gd name="connsiteX9" fmla="*/ 52430 w 252441"/>
                <a:gd name="connsiteY9" fmla="*/ 396924 h 666595"/>
                <a:gd name="connsiteX10" fmla="*/ 23855 w 252441"/>
                <a:gd name="connsiteY10" fmla="*/ 361999 h 666595"/>
                <a:gd name="connsiteX11" fmla="*/ 20680 w 252441"/>
                <a:gd name="connsiteY11" fmla="*/ 390574 h 666595"/>
                <a:gd name="connsiteX12" fmla="*/ 42905 w 252441"/>
                <a:gd name="connsiteY12" fmla="*/ 196899 h 666595"/>
                <a:gd name="connsiteX13" fmla="*/ 1630 w 252441"/>
                <a:gd name="connsiteY13" fmla="*/ 292149 h 666595"/>
                <a:gd name="connsiteX14" fmla="*/ 103230 w 252441"/>
                <a:gd name="connsiteY14" fmla="*/ 49 h 66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2441" h="666595">
                  <a:moveTo>
                    <a:pt x="103230" y="49"/>
                  </a:moveTo>
                  <a:cubicBezTo>
                    <a:pt x="105876" y="4282"/>
                    <a:pt x="31263" y="268337"/>
                    <a:pt x="17505" y="317549"/>
                  </a:cubicBezTo>
                  <a:cubicBezTo>
                    <a:pt x="3747" y="366761"/>
                    <a:pt x="20680" y="281037"/>
                    <a:pt x="20680" y="295324"/>
                  </a:cubicBezTo>
                  <a:cubicBezTo>
                    <a:pt x="20680" y="309611"/>
                    <a:pt x="18034" y="390574"/>
                    <a:pt x="17505" y="403274"/>
                  </a:cubicBezTo>
                  <a:cubicBezTo>
                    <a:pt x="16976" y="415974"/>
                    <a:pt x="-4191" y="351945"/>
                    <a:pt x="17505" y="371524"/>
                  </a:cubicBezTo>
                  <a:cubicBezTo>
                    <a:pt x="39201" y="391103"/>
                    <a:pt x="129688" y="501170"/>
                    <a:pt x="147680" y="520749"/>
                  </a:cubicBezTo>
                  <a:cubicBezTo>
                    <a:pt x="165672" y="540328"/>
                    <a:pt x="125455" y="488999"/>
                    <a:pt x="125455" y="488999"/>
                  </a:cubicBezTo>
                  <a:cubicBezTo>
                    <a:pt x="142388" y="512812"/>
                    <a:pt x="236580" y="647749"/>
                    <a:pt x="249280" y="663624"/>
                  </a:cubicBezTo>
                  <a:cubicBezTo>
                    <a:pt x="261980" y="679499"/>
                    <a:pt x="234463" y="628699"/>
                    <a:pt x="201655" y="584249"/>
                  </a:cubicBezTo>
                  <a:cubicBezTo>
                    <a:pt x="168847" y="539799"/>
                    <a:pt x="82063" y="433966"/>
                    <a:pt x="52430" y="396924"/>
                  </a:cubicBezTo>
                  <a:cubicBezTo>
                    <a:pt x="22797" y="359882"/>
                    <a:pt x="29146" y="363057"/>
                    <a:pt x="23855" y="361999"/>
                  </a:cubicBezTo>
                  <a:cubicBezTo>
                    <a:pt x="18564" y="360941"/>
                    <a:pt x="17505" y="418091"/>
                    <a:pt x="20680" y="390574"/>
                  </a:cubicBezTo>
                  <a:cubicBezTo>
                    <a:pt x="23855" y="363057"/>
                    <a:pt x="46080" y="213303"/>
                    <a:pt x="42905" y="196899"/>
                  </a:cubicBezTo>
                  <a:cubicBezTo>
                    <a:pt x="39730" y="180495"/>
                    <a:pt x="-9483" y="321253"/>
                    <a:pt x="1630" y="292149"/>
                  </a:cubicBezTo>
                  <a:cubicBezTo>
                    <a:pt x="12742" y="263045"/>
                    <a:pt x="100584" y="-4184"/>
                    <a:pt x="103230" y="4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>
              <a:extLst>
                <a:ext uri="{FF2B5EF4-FFF2-40B4-BE49-F238E27FC236}">
                  <a16:creationId xmlns:a16="http://schemas.microsoft.com/office/drawing/2014/main" id="{26CC4936-BCD3-8141-923C-6D1BCEEB1175}"/>
                </a:ext>
              </a:extLst>
            </p:cNvPr>
            <p:cNvSpPr/>
            <p:nvPr/>
          </p:nvSpPr>
          <p:spPr>
            <a:xfrm>
              <a:off x="5832473" y="6410303"/>
              <a:ext cx="168613" cy="254883"/>
            </a:xfrm>
            <a:custGeom>
              <a:avLst/>
              <a:gdLst>
                <a:gd name="connsiteX0" fmla="*/ 2 w 168613"/>
                <a:gd name="connsiteY0" fmla="*/ 22 h 254883"/>
                <a:gd name="connsiteX1" fmla="*/ 120652 w 168613"/>
                <a:gd name="connsiteY1" fmla="*/ 101622 h 254883"/>
                <a:gd name="connsiteX2" fmla="*/ 127002 w 168613"/>
                <a:gd name="connsiteY2" fmla="*/ 82572 h 254883"/>
                <a:gd name="connsiteX3" fmla="*/ 158752 w 168613"/>
                <a:gd name="connsiteY3" fmla="*/ 187347 h 254883"/>
                <a:gd name="connsiteX4" fmla="*/ 155577 w 168613"/>
                <a:gd name="connsiteY4" fmla="*/ 123847 h 254883"/>
                <a:gd name="connsiteX5" fmla="*/ 168277 w 168613"/>
                <a:gd name="connsiteY5" fmla="*/ 254022 h 254883"/>
                <a:gd name="connsiteX6" fmla="*/ 139702 w 168613"/>
                <a:gd name="connsiteY6" fmla="*/ 47647 h 254883"/>
                <a:gd name="connsiteX7" fmla="*/ 130177 w 168613"/>
                <a:gd name="connsiteY7" fmla="*/ 85747 h 254883"/>
                <a:gd name="connsiteX8" fmla="*/ 104777 w 168613"/>
                <a:gd name="connsiteY8" fmla="*/ 66697 h 254883"/>
                <a:gd name="connsiteX9" fmla="*/ 123827 w 168613"/>
                <a:gd name="connsiteY9" fmla="*/ 92097 h 254883"/>
                <a:gd name="connsiteX10" fmla="*/ 2 w 168613"/>
                <a:gd name="connsiteY10" fmla="*/ 22 h 25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613" h="254883">
                  <a:moveTo>
                    <a:pt x="2" y="22"/>
                  </a:moveTo>
                  <a:cubicBezTo>
                    <a:pt x="-527" y="1609"/>
                    <a:pt x="99485" y="87864"/>
                    <a:pt x="120652" y="101622"/>
                  </a:cubicBezTo>
                  <a:cubicBezTo>
                    <a:pt x="141819" y="115380"/>
                    <a:pt x="120652" y="68284"/>
                    <a:pt x="127002" y="82572"/>
                  </a:cubicBezTo>
                  <a:cubicBezTo>
                    <a:pt x="133352" y="96860"/>
                    <a:pt x="153990" y="180468"/>
                    <a:pt x="158752" y="187347"/>
                  </a:cubicBezTo>
                  <a:cubicBezTo>
                    <a:pt x="163514" y="194226"/>
                    <a:pt x="153990" y="112735"/>
                    <a:pt x="155577" y="123847"/>
                  </a:cubicBezTo>
                  <a:cubicBezTo>
                    <a:pt x="157164" y="134959"/>
                    <a:pt x="170923" y="266722"/>
                    <a:pt x="168277" y="254022"/>
                  </a:cubicBezTo>
                  <a:cubicBezTo>
                    <a:pt x="165631" y="241322"/>
                    <a:pt x="146052" y="75693"/>
                    <a:pt x="139702" y="47647"/>
                  </a:cubicBezTo>
                  <a:cubicBezTo>
                    <a:pt x="133352" y="19601"/>
                    <a:pt x="135998" y="82572"/>
                    <a:pt x="130177" y="85747"/>
                  </a:cubicBezTo>
                  <a:cubicBezTo>
                    <a:pt x="124356" y="88922"/>
                    <a:pt x="105835" y="65639"/>
                    <a:pt x="104777" y="66697"/>
                  </a:cubicBezTo>
                  <a:cubicBezTo>
                    <a:pt x="103719" y="67755"/>
                    <a:pt x="140231" y="102680"/>
                    <a:pt x="123827" y="92097"/>
                  </a:cubicBezTo>
                  <a:cubicBezTo>
                    <a:pt x="107423" y="81514"/>
                    <a:pt x="531" y="-1565"/>
                    <a:pt x="2" y="2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>
              <a:extLst>
                <a:ext uri="{FF2B5EF4-FFF2-40B4-BE49-F238E27FC236}">
                  <a16:creationId xmlns:a16="http://schemas.microsoft.com/office/drawing/2014/main" id="{89AA091F-8E26-B08C-E42C-03428A8528AE}"/>
                </a:ext>
              </a:extLst>
            </p:cNvPr>
            <p:cNvSpPr/>
            <p:nvPr/>
          </p:nvSpPr>
          <p:spPr>
            <a:xfrm>
              <a:off x="5361973" y="6032350"/>
              <a:ext cx="128842" cy="637189"/>
            </a:xfrm>
            <a:custGeom>
              <a:avLst/>
              <a:gdLst>
                <a:gd name="connsiteX0" fmla="*/ 73627 w 128842"/>
                <a:gd name="connsiteY0" fmla="*/ 150 h 637189"/>
                <a:gd name="connsiteX1" fmla="*/ 6952 w 128842"/>
                <a:gd name="connsiteY1" fmla="*/ 397025 h 637189"/>
                <a:gd name="connsiteX2" fmla="*/ 26002 w 128842"/>
                <a:gd name="connsiteY2" fmla="*/ 362100 h 637189"/>
                <a:gd name="connsiteX3" fmla="*/ 19652 w 128842"/>
                <a:gd name="connsiteY3" fmla="*/ 492275 h 637189"/>
                <a:gd name="connsiteX4" fmla="*/ 10127 w 128842"/>
                <a:gd name="connsiteY4" fmla="*/ 457350 h 637189"/>
                <a:gd name="connsiteX5" fmla="*/ 124427 w 128842"/>
                <a:gd name="connsiteY5" fmla="*/ 631975 h 637189"/>
                <a:gd name="connsiteX6" fmla="*/ 95852 w 128842"/>
                <a:gd name="connsiteY6" fmla="*/ 578000 h 637189"/>
                <a:gd name="connsiteX7" fmla="*/ 6952 w 128842"/>
                <a:gd name="connsiteY7" fmla="*/ 441475 h 637189"/>
                <a:gd name="connsiteX8" fmla="*/ 6952 w 128842"/>
                <a:gd name="connsiteY8" fmla="*/ 457350 h 637189"/>
                <a:gd name="connsiteX9" fmla="*/ 16477 w 128842"/>
                <a:gd name="connsiteY9" fmla="*/ 292250 h 637189"/>
                <a:gd name="connsiteX10" fmla="*/ 10127 w 128842"/>
                <a:gd name="connsiteY10" fmla="*/ 349400 h 637189"/>
                <a:gd name="connsiteX11" fmla="*/ 73627 w 128842"/>
                <a:gd name="connsiteY11" fmla="*/ 150 h 63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842" h="637189">
                  <a:moveTo>
                    <a:pt x="73627" y="150"/>
                  </a:moveTo>
                  <a:cubicBezTo>
                    <a:pt x="73098" y="8088"/>
                    <a:pt x="14889" y="336700"/>
                    <a:pt x="6952" y="397025"/>
                  </a:cubicBezTo>
                  <a:cubicBezTo>
                    <a:pt x="-985" y="457350"/>
                    <a:pt x="23885" y="346225"/>
                    <a:pt x="26002" y="362100"/>
                  </a:cubicBezTo>
                  <a:cubicBezTo>
                    <a:pt x="28119" y="377975"/>
                    <a:pt x="22298" y="476400"/>
                    <a:pt x="19652" y="492275"/>
                  </a:cubicBezTo>
                  <a:cubicBezTo>
                    <a:pt x="17006" y="508150"/>
                    <a:pt x="-7336" y="434067"/>
                    <a:pt x="10127" y="457350"/>
                  </a:cubicBezTo>
                  <a:cubicBezTo>
                    <a:pt x="27589" y="480633"/>
                    <a:pt x="110140" y="611867"/>
                    <a:pt x="124427" y="631975"/>
                  </a:cubicBezTo>
                  <a:cubicBezTo>
                    <a:pt x="138714" y="652083"/>
                    <a:pt x="115431" y="609750"/>
                    <a:pt x="95852" y="578000"/>
                  </a:cubicBezTo>
                  <a:cubicBezTo>
                    <a:pt x="76273" y="546250"/>
                    <a:pt x="21769" y="461583"/>
                    <a:pt x="6952" y="441475"/>
                  </a:cubicBezTo>
                  <a:cubicBezTo>
                    <a:pt x="-7865" y="421367"/>
                    <a:pt x="5364" y="482221"/>
                    <a:pt x="6952" y="457350"/>
                  </a:cubicBezTo>
                  <a:cubicBezTo>
                    <a:pt x="8539" y="432479"/>
                    <a:pt x="15948" y="310242"/>
                    <a:pt x="16477" y="292250"/>
                  </a:cubicBezTo>
                  <a:cubicBezTo>
                    <a:pt x="17006" y="274258"/>
                    <a:pt x="-1515" y="397554"/>
                    <a:pt x="10127" y="349400"/>
                  </a:cubicBezTo>
                  <a:cubicBezTo>
                    <a:pt x="21769" y="301246"/>
                    <a:pt x="74156" y="-7788"/>
                    <a:pt x="73627" y="15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>
              <a:extLst>
                <a:ext uri="{FF2B5EF4-FFF2-40B4-BE49-F238E27FC236}">
                  <a16:creationId xmlns:a16="http://schemas.microsoft.com/office/drawing/2014/main" id="{AECA8F8F-8E5C-2C6A-95EF-73F207F60A0F}"/>
                </a:ext>
              </a:extLst>
            </p:cNvPr>
            <p:cNvSpPr/>
            <p:nvPr/>
          </p:nvSpPr>
          <p:spPr>
            <a:xfrm>
              <a:off x="5340417" y="5948967"/>
              <a:ext cx="276755" cy="874422"/>
            </a:xfrm>
            <a:custGeom>
              <a:avLst/>
              <a:gdLst>
                <a:gd name="connsiteX0" fmla="*/ 60258 w 276755"/>
                <a:gd name="connsiteY0" fmla="*/ 983 h 874422"/>
                <a:gd name="connsiteX1" fmla="*/ 3108 w 276755"/>
                <a:gd name="connsiteY1" fmla="*/ 528033 h 874422"/>
                <a:gd name="connsiteX2" fmla="*/ 9458 w 276755"/>
                <a:gd name="connsiteY2" fmla="*/ 483583 h 874422"/>
                <a:gd name="connsiteX3" fmla="*/ 25333 w 276755"/>
                <a:gd name="connsiteY3" fmla="*/ 648683 h 874422"/>
                <a:gd name="connsiteX4" fmla="*/ 15808 w 276755"/>
                <a:gd name="connsiteY4" fmla="*/ 632808 h 874422"/>
                <a:gd name="connsiteX5" fmla="*/ 123758 w 276755"/>
                <a:gd name="connsiteY5" fmla="*/ 756633 h 874422"/>
                <a:gd name="connsiteX6" fmla="*/ 111058 w 276755"/>
                <a:gd name="connsiteY6" fmla="*/ 712183 h 874422"/>
                <a:gd name="connsiteX7" fmla="*/ 276158 w 276755"/>
                <a:gd name="connsiteY7" fmla="*/ 874108 h 874422"/>
                <a:gd name="connsiteX8" fmla="*/ 161858 w 276755"/>
                <a:gd name="connsiteY8" fmla="*/ 750283 h 874422"/>
                <a:gd name="connsiteX9" fmla="*/ 41208 w 276755"/>
                <a:gd name="connsiteY9" fmla="*/ 642333 h 874422"/>
                <a:gd name="connsiteX10" fmla="*/ 168208 w 276755"/>
                <a:gd name="connsiteY10" fmla="*/ 518508 h 874422"/>
                <a:gd name="connsiteX11" fmla="*/ 38033 w 276755"/>
                <a:gd name="connsiteY11" fmla="*/ 626458 h 874422"/>
                <a:gd name="connsiteX12" fmla="*/ 15808 w 276755"/>
                <a:gd name="connsiteY12" fmla="*/ 556608 h 874422"/>
                <a:gd name="connsiteX13" fmla="*/ 12633 w 276755"/>
                <a:gd name="connsiteY13" fmla="*/ 343883 h 874422"/>
                <a:gd name="connsiteX14" fmla="*/ 9458 w 276755"/>
                <a:gd name="connsiteY14" fmla="*/ 394683 h 874422"/>
                <a:gd name="connsiteX15" fmla="*/ 60258 w 276755"/>
                <a:gd name="connsiteY15" fmla="*/ 983 h 87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6755" h="874422">
                  <a:moveTo>
                    <a:pt x="60258" y="983"/>
                  </a:moveTo>
                  <a:cubicBezTo>
                    <a:pt x="59200" y="23208"/>
                    <a:pt x="11575" y="447600"/>
                    <a:pt x="3108" y="528033"/>
                  </a:cubicBezTo>
                  <a:cubicBezTo>
                    <a:pt x="-5359" y="608466"/>
                    <a:pt x="5754" y="463475"/>
                    <a:pt x="9458" y="483583"/>
                  </a:cubicBezTo>
                  <a:cubicBezTo>
                    <a:pt x="13162" y="503691"/>
                    <a:pt x="25333" y="648683"/>
                    <a:pt x="25333" y="648683"/>
                  </a:cubicBezTo>
                  <a:cubicBezTo>
                    <a:pt x="26391" y="673554"/>
                    <a:pt x="-596" y="614816"/>
                    <a:pt x="15808" y="632808"/>
                  </a:cubicBezTo>
                  <a:cubicBezTo>
                    <a:pt x="32212" y="650800"/>
                    <a:pt x="107883" y="743404"/>
                    <a:pt x="123758" y="756633"/>
                  </a:cubicBezTo>
                  <a:cubicBezTo>
                    <a:pt x="139633" y="769862"/>
                    <a:pt x="85658" y="692604"/>
                    <a:pt x="111058" y="712183"/>
                  </a:cubicBezTo>
                  <a:cubicBezTo>
                    <a:pt x="136458" y="731762"/>
                    <a:pt x="267691" y="867758"/>
                    <a:pt x="276158" y="874108"/>
                  </a:cubicBezTo>
                  <a:cubicBezTo>
                    <a:pt x="284625" y="880458"/>
                    <a:pt x="201016" y="788912"/>
                    <a:pt x="161858" y="750283"/>
                  </a:cubicBezTo>
                  <a:cubicBezTo>
                    <a:pt x="122700" y="711654"/>
                    <a:pt x="40150" y="680962"/>
                    <a:pt x="41208" y="642333"/>
                  </a:cubicBezTo>
                  <a:cubicBezTo>
                    <a:pt x="42266" y="603704"/>
                    <a:pt x="168737" y="521154"/>
                    <a:pt x="168208" y="518508"/>
                  </a:cubicBezTo>
                  <a:cubicBezTo>
                    <a:pt x="167679" y="515862"/>
                    <a:pt x="63433" y="620108"/>
                    <a:pt x="38033" y="626458"/>
                  </a:cubicBezTo>
                  <a:cubicBezTo>
                    <a:pt x="12633" y="632808"/>
                    <a:pt x="20041" y="603704"/>
                    <a:pt x="15808" y="556608"/>
                  </a:cubicBezTo>
                  <a:cubicBezTo>
                    <a:pt x="11575" y="509512"/>
                    <a:pt x="13691" y="370870"/>
                    <a:pt x="12633" y="343883"/>
                  </a:cubicBezTo>
                  <a:cubicBezTo>
                    <a:pt x="11575" y="316896"/>
                    <a:pt x="4166" y="449187"/>
                    <a:pt x="9458" y="394683"/>
                  </a:cubicBezTo>
                  <a:cubicBezTo>
                    <a:pt x="14750" y="340179"/>
                    <a:pt x="61316" y="-21242"/>
                    <a:pt x="60258" y="98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>
              <a:extLst>
                <a:ext uri="{FF2B5EF4-FFF2-40B4-BE49-F238E27FC236}">
                  <a16:creationId xmlns:a16="http://schemas.microsoft.com/office/drawing/2014/main" id="{4765BC57-1648-015E-6CFD-EE89385B8B6B}"/>
                </a:ext>
              </a:extLst>
            </p:cNvPr>
            <p:cNvSpPr/>
            <p:nvPr/>
          </p:nvSpPr>
          <p:spPr>
            <a:xfrm>
              <a:off x="5100487" y="5572409"/>
              <a:ext cx="135886" cy="557579"/>
            </a:xfrm>
            <a:custGeom>
              <a:avLst/>
              <a:gdLst>
                <a:gd name="connsiteX0" fmla="*/ 1738 w 135886"/>
                <a:gd name="connsiteY0" fmla="*/ 6066 h 557579"/>
                <a:gd name="connsiteX1" fmla="*/ 122388 w 135886"/>
                <a:gd name="connsiteY1" fmla="*/ 542641 h 557579"/>
                <a:gd name="connsiteX2" fmla="*/ 131913 w 135886"/>
                <a:gd name="connsiteY2" fmla="*/ 418816 h 557579"/>
                <a:gd name="connsiteX3" fmla="*/ 112863 w 135886"/>
                <a:gd name="connsiteY3" fmla="*/ 533116 h 557579"/>
                <a:gd name="connsiteX4" fmla="*/ 100163 w 135886"/>
                <a:gd name="connsiteY4" fmla="*/ 383891 h 557579"/>
                <a:gd name="connsiteX5" fmla="*/ 100163 w 135886"/>
                <a:gd name="connsiteY5" fmla="*/ 425166 h 557579"/>
                <a:gd name="connsiteX6" fmla="*/ 46188 w 135886"/>
                <a:gd name="connsiteY6" fmla="*/ 174341 h 557579"/>
                <a:gd name="connsiteX7" fmla="*/ 49363 w 135886"/>
                <a:gd name="connsiteY7" fmla="*/ 247366 h 557579"/>
                <a:gd name="connsiteX8" fmla="*/ 1738 w 135886"/>
                <a:gd name="connsiteY8" fmla="*/ 6066 h 55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86" h="557579">
                  <a:moveTo>
                    <a:pt x="1738" y="6066"/>
                  </a:moveTo>
                  <a:cubicBezTo>
                    <a:pt x="13909" y="55279"/>
                    <a:pt x="100692" y="473849"/>
                    <a:pt x="122388" y="542641"/>
                  </a:cubicBezTo>
                  <a:cubicBezTo>
                    <a:pt x="144084" y="611433"/>
                    <a:pt x="133500" y="420403"/>
                    <a:pt x="131913" y="418816"/>
                  </a:cubicBezTo>
                  <a:cubicBezTo>
                    <a:pt x="130326" y="417229"/>
                    <a:pt x="118155" y="538937"/>
                    <a:pt x="112863" y="533116"/>
                  </a:cubicBezTo>
                  <a:cubicBezTo>
                    <a:pt x="107571" y="527295"/>
                    <a:pt x="102280" y="401883"/>
                    <a:pt x="100163" y="383891"/>
                  </a:cubicBezTo>
                  <a:cubicBezTo>
                    <a:pt x="98046" y="365899"/>
                    <a:pt x="109159" y="460091"/>
                    <a:pt x="100163" y="425166"/>
                  </a:cubicBezTo>
                  <a:cubicBezTo>
                    <a:pt x="91167" y="390241"/>
                    <a:pt x="54655" y="203974"/>
                    <a:pt x="46188" y="174341"/>
                  </a:cubicBezTo>
                  <a:cubicBezTo>
                    <a:pt x="37721" y="144708"/>
                    <a:pt x="53596" y="272237"/>
                    <a:pt x="49363" y="247366"/>
                  </a:cubicBezTo>
                  <a:cubicBezTo>
                    <a:pt x="45130" y="222495"/>
                    <a:pt x="-10433" y="-43147"/>
                    <a:pt x="1738" y="60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DB8B47F6-8884-9E92-725F-5EFC57FFFF91}"/>
                </a:ext>
              </a:extLst>
            </p:cNvPr>
            <p:cNvSpPr/>
            <p:nvPr/>
          </p:nvSpPr>
          <p:spPr>
            <a:xfrm>
              <a:off x="5313473" y="5881157"/>
              <a:ext cx="147588" cy="849871"/>
            </a:xfrm>
            <a:custGeom>
              <a:avLst/>
              <a:gdLst>
                <a:gd name="connsiteX0" fmla="*/ 52277 w 147588"/>
                <a:gd name="connsiteY0" fmla="*/ 2118 h 849871"/>
                <a:gd name="connsiteX1" fmla="*/ 14177 w 147588"/>
                <a:gd name="connsiteY1" fmla="*/ 427568 h 849871"/>
                <a:gd name="connsiteX2" fmla="*/ 26877 w 147588"/>
                <a:gd name="connsiteY2" fmla="*/ 589493 h 849871"/>
                <a:gd name="connsiteX3" fmla="*/ 20527 w 147588"/>
                <a:gd name="connsiteY3" fmla="*/ 545043 h 849871"/>
                <a:gd name="connsiteX4" fmla="*/ 55452 w 147588"/>
                <a:gd name="connsiteY4" fmla="*/ 710143 h 849871"/>
                <a:gd name="connsiteX5" fmla="*/ 23702 w 147588"/>
                <a:gd name="connsiteY5" fmla="*/ 656168 h 849871"/>
                <a:gd name="connsiteX6" fmla="*/ 61802 w 147588"/>
                <a:gd name="connsiteY6" fmla="*/ 757768 h 849871"/>
                <a:gd name="connsiteX7" fmla="*/ 30052 w 147588"/>
                <a:gd name="connsiteY7" fmla="*/ 735543 h 849871"/>
                <a:gd name="connsiteX8" fmla="*/ 147527 w 147588"/>
                <a:gd name="connsiteY8" fmla="*/ 849843 h 849871"/>
                <a:gd name="connsiteX9" fmla="*/ 45927 w 147588"/>
                <a:gd name="connsiteY9" fmla="*/ 745068 h 849871"/>
                <a:gd name="connsiteX10" fmla="*/ 23702 w 147588"/>
                <a:gd name="connsiteY10" fmla="*/ 602193 h 849871"/>
                <a:gd name="connsiteX11" fmla="*/ 20527 w 147588"/>
                <a:gd name="connsiteY11" fmla="*/ 370418 h 849871"/>
                <a:gd name="connsiteX12" fmla="*/ 1477 w 147588"/>
                <a:gd name="connsiteY12" fmla="*/ 440268 h 849871"/>
                <a:gd name="connsiteX13" fmla="*/ 23702 w 147588"/>
                <a:gd name="connsiteY13" fmla="*/ 183093 h 849871"/>
                <a:gd name="connsiteX14" fmla="*/ 1477 w 147588"/>
                <a:gd name="connsiteY14" fmla="*/ 259293 h 849871"/>
                <a:gd name="connsiteX15" fmla="*/ 52277 w 147588"/>
                <a:gd name="connsiteY15" fmla="*/ 2118 h 84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7588" h="849871">
                  <a:moveTo>
                    <a:pt x="52277" y="2118"/>
                  </a:moveTo>
                  <a:cubicBezTo>
                    <a:pt x="54394" y="30164"/>
                    <a:pt x="18410" y="329672"/>
                    <a:pt x="14177" y="427568"/>
                  </a:cubicBezTo>
                  <a:cubicBezTo>
                    <a:pt x="9944" y="525464"/>
                    <a:pt x="25819" y="569914"/>
                    <a:pt x="26877" y="589493"/>
                  </a:cubicBezTo>
                  <a:cubicBezTo>
                    <a:pt x="27935" y="609072"/>
                    <a:pt x="15765" y="524935"/>
                    <a:pt x="20527" y="545043"/>
                  </a:cubicBezTo>
                  <a:cubicBezTo>
                    <a:pt x="25289" y="565151"/>
                    <a:pt x="54923" y="691622"/>
                    <a:pt x="55452" y="710143"/>
                  </a:cubicBezTo>
                  <a:cubicBezTo>
                    <a:pt x="55981" y="728664"/>
                    <a:pt x="22644" y="648231"/>
                    <a:pt x="23702" y="656168"/>
                  </a:cubicBezTo>
                  <a:cubicBezTo>
                    <a:pt x="24760" y="664105"/>
                    <a:pt x="60744" y="744539"/>
                    <a:pt x="61802" y="757768"/>
                  </a:cubicBezTo>
                  <a:cubicBezTo>
                    <a:pt x="62860" y="770997"/>
                    <a:pt x="15764" y="720197"/>
                    <a:pt x="30052" y="735543"/>
                  </a:cubicBezTo>
                  <a:cubicBezTo>
                    <a:pt x="44339" y="750889"/>
                    <a:pt x="144881" y="848256"/>
                    <a:pt x="147527" y="849843"/>
                  </a:cubicBezTo>
                  <a:cubicBezTo>
                    <a:pt x="150173" y="851431"/>
                    <a:pt x="66565" y="786343"/>
                    <a:pt x="45927" y="745068"/>
                  </a:cubicBezTo>
                  <a:cubicBezTo>
                    <a:pt x="25289" y="703793"/>
                    <a:pt x="27935" y="664635"/>
                    <a:pt x="23702" y="602193"/>
                  </a:cubicBezTo>
                  <a:cubicBezTo>
                    <a:pt x="19469" y="539751"/>
                    <a:pt x="24231" y="397405"/>
                    <a:pt x="20527" y="370418"/>
                  </a:cubicBezTo>
                  <a:cubicBezTo>
                    <a:pt x="16823" y="343431"/>
                    <a:pt x="948" y="471489"/>
                    <a:pt x="1477" y="440268"/>
                  </a:cubicBezTo>
                  <a:cubicBezTo>
                    <a:pt x="2006" y="409047"/>
                    <a:pt x="23702" y="213255"/>
                    <a:pt x="23702" y="183093"/>
                  </a:cubicBezTo>
                  <a:cubicBezTo>
                    <a:pt x="23702" y="152931"/>
                    <a:pt x="-6990" y="285222"/>
                    <a:pt x="1477" y="259293"/>
                  </a:cubicBezTo>
                  <a:cubicBezTo>
                    <a:pt x="9944" y="233364"/>
                    <a:pt x="50160" y="-25928"/>
                    <a:pt x="52277" y="21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>
              <a:extLst>
                <a:ext uri="{FF2B5EF4-FFF2-40B4-BE49-F238E27FC236}">
                  <a16:creationId xmlns:a16="http://schemas.microsoft.com/office/drawing/2014/main" id="{C63BA7BB-5AAE-CB95-F9FC-966BAEDD9B85}"/>
                </a:ext>
              </a:extLst>
            </p:cNvPr>
            <p:cNvSpPr/>
            <p:nvPr/>
          </p:nvSpPr>
          <p:spPr>
            <a:xfrm>
              <a:off x="5266686" y="5509055"/>
              <a:ext cx="51780" cy="729788"/>
            </a:xfrm>
            <a:custGeom>
              <a:avLst/>
              <a:gdLst>
                <a:gd name="connsiteX0" fmla="*/ 51439 w 51780"/>
                <a:gd name="connsiteY0" fmla="*/ 9095 h 729788"/>
                <a:gd name="connsiteX1" fmla="*/ 639 w 51780"/>
                <a:gd name="connsiteY1" fmla="*/ 726645 h 729788"/>
                <a:gd name="connsiteX2" fmla="*/ 22864 w 51780"/>
                <a:gd name="connsiteY2" fmla="*/ 272620 h 729788"/>
                <a:gd name="connsiteX3" fmla="*/ 22864 w 51780"/>
                <a:gd name="connsiteY3" fmla="*/ 317070 h 729788"/>
                <a:gd name="connsiteX4" fmla="*/ 51439 w 51780"/>
                <a:gd name="connsiteY4" fmla="*/ 9095 h 72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80" h="729788">
                  <a:moveTo>
                    <a:pt x="51439" y="9095"/>
                  </a:moveTo>
                  <a:cubicBezTo>
                    <a:pt x="47735" y="77357"/>
                    <a:pt x="5401" y="682724"/>
                    <a:pt x="639" y="726645"/>
                  </a:cubicBezTo>
                  <a:cubicBezTo>
                    <a:pt x="-4123" y="770566"/>
                    <a:pt x="19160" y="340882"/>
                    <a:pt x="22864" y="272620"/>
                  </a:cubicBezTo>
                  <a:cubicBezTo>
                    <a:pt x="26568" y="204358"/>
                    <a:pt x="18101" y="356228"/>
                    <a:pt x="22864" y="317070"/>
                  </a:cubicBezTo>
                  <a:cubicBezTo>
                    <a:pt x="27626" y="277912"/>
                    <a:pt x="55143" y="-59167"/>
                    <a:pt x="51439" y="909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>
              <a:extLst>
                <a:ext uri="{FF2B5EF4-FFF2-40B4-BE49-F238E27FC236}">
                  <a16:creationId xmlns:a16="http://schemas.microsoft.com/office/drawing/2014/main" id="{A4BED5D4-8402-80F1-C7EF-8A31B5F81CE7}"/>
                </a:ext>
              </a:extLst>
            </p:cNvPr>
            <p:cNvSpPr/>
            <p:nvPr/>
          </p:nvSpPr>
          <p:spPr>
            <a:xfrm>
              <a:off x="5507899" y="6199915"/>
              <a:ext cx="220214" cy="545623"/>
            </a:xfrm>
            <a:custGeom>
              <a:avLst/>
              <a:gdLst>
                <a:gd name="connsiteX0" fmla="*/ 726 w 220214"/>
                <a:gd name="connsiteY0" fmla="*/ 860 h 545623"/>
                <a:gd name="connsiteX1" fmla="*/ 169001 w 220214"/>
                <a:gd name="connsiteY1" fmla="*/ 185010 h 545623"/>
                <a:gd name="connsiteX2" fmla="*/ 169001 w 220214"/>
                <a:gd name="connsiteY2" fmla="*/ 267560 h 545623"/>
                <a:gd name="connsiteX3" fmla="*/ 219801 w 220214"/>
                <a:gd name="connsiteY3" fmla="*/ 181835 h 545623"/>
                <a:gd name="connsiteX4" fmla="*/ 194401 w 220214"/>
                <a:gd name="connsiteY4" fmla="*/ 292960 h 545623"/>
                <a:gd name="connsiteX5" fmla="*/ 137251 w 220214"/>
                <a:gd name="connsiteY5" fmla="*/ 543785 h 545623"/>
                <a:gd name="connsiteX6" fmla="*/ 213451 w 220214"/>
                <a:gd name="connsiteY6" fmla="*/ 150085 h 545623"/>
                <a:gd name="connsiteX7" fmla="*/ 200751 w 220214"/>
                <a:gd name="connsiteY7" fmla="*/ 200885 h 545623"/>
                <a:gd name="connsiteX8" fmla="*/ 137251 w 220214"/>
                <a:gd name="connsiteY8" fmla="*/ 121510 h 545623"/>
                <a:gd name="connsiteX9" fmla="*/ 146776 w 220214"/>
                <a:gd name="connsiteY9" fmla="*/ 162785 h 545623"/>
                <a:gd name="connsiteX10" fmla="*/ 57876 w 220214"/>
                <a:gd name="connsiteY10" fmla="*/ 89760 h 545623"/>
                <a:gd name="connsiteX11" fmla="*/ 105501 w 220214"/>
                <a:gd name="connsiteY11" fmla="*/ 115160 h 545623"/>
                <a:gd name="connsiteX12" fmla="*/ 726 w 220214"/>
                <a:gd name="connsiteY12" fmla="*/ 860 h 54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0214" h="545623">
                  <a:moveTo>
                    <a:pt x="726" y="860"/>
                  </a:moveTo>
                  <a:cubicBezTo>
                    <a:pt x="11309" y="12502"/>
                    <a:pt x="140955" y="140560"/>
                    <a:pt x="169001" y="185010"/>
                  </a:cubicBezTo>
                  <a:cubicBezTo>
                    <a:pt x="197047" y="229460"/>
                    <a:pt x="160534" y="268089"/>
                    <a:pt x="169001" y="267560"/>
                  </a:cubicBezTo>
                  <a:cubicBezTo>
                    <a:pt x="177468" y="267031"/>
                    <a:pt x="215568" y="177602"/>
                    <a:pt x="219801" y="181835"/>
                  </a:cubicBezTo>
                  <a:cubicBezTo>
                    <a:pt x="224034" y="186068"/>
                    <a:pt x="194401" y="292960"/>
                    <a:pt x="194401" y="292960"/>
                  </a:cubicBezTo>
                  <a:cubicBezTo>
                    <a:pt x="180643" y="353285"/>
                    <a:pt x="134076" y="567598"/>
                    <a:pt x="137251" y="543785"/>
                  </a:cubicBezTo>
                  <a:cubicBezTo>
                    <a:pt x="140426" y="519973"/>
                    <a:pt x="202868" y="207235"/>
                    <a:pt x="213451" y="150085"/>
                  </a:cubicBezTo>
                  <a:cubicBezTo>
                    <a:pt x="224034" y="92935"/>
                    <a:pt x="213451" y="205648"/>
                    <a:pt x="200751" y="200885"/>
                  </a:cubicBezTo>
                  <a:cubicBezTo>
                    <a:pt x="188051" y="196122"/>
                    <a:pt x="146247" y="127860"/>
                    <a:pt x="137251" y="121510"/>
                  </a:cubicBezTo>
                  <a:cubicBezTo>
                    <a:pt x="128255" y="115160"/>
                    <a:pt x="160005" y="168077"/>
                    <a:pt x="146776" y="162785"/>
                  </a:cubicBezTo>
                  <a:cubicBezTo>
                    <a:pt x="133547" y="157493"/>
                    <a:pt x="64755" y="97698"/>
                    <a:pt x="57876" y="89760"/>
                  </a:cubicBezTo>
                  <a:cubicBezTo>
                    <a:pt x="50997" y="81822"/>
                    <a:pt x="112380" y="131035"/>
                    <a:pt x="105501" y="115160"/>
                  </a:cubicBezTo>
                  <a:cubicBezTo>
                    <a:pt x="98622" y="99285"/>
                    <a:pt x="-9857" y="-10782"/>
                    <a:pt x="726" y="86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7A2F774D-2853-1548-7F6F-3161DFC55F6A}"/>
                </a:ext>
              </a:extLst>
            </p:cNvPr>
            <p:cNvSpPr/>
            <p:nvPr/>
          </p:nvSpPr>
          <p:spPr>
            <a:xfrm>
              <a:off x="5273321" y="6206955"/>
              <a:ext cx="133760" cy="539940"/>
            </a:xfrm>
            <a:custGeom>
              <a:avLst/>
              <a:gdLst>
                <a:gd name="connsiteX0" fmla="*/ 25754 w 133760"/>
                <a:gd name="connsiteY0" fmla="*/ 170 h 539940"/>
                <a:gd name="connsiteX1" fmla="*/ 3529 w 133760"/>
                <a:gd name="connsiteY1" fmla="*/ 263695 h 539940"/>
                <a:gd name="connsiteX2" fmla="*/ 28929 w 133760"/>
                <a:gd name="connsiteY2" fmla="*/ 222420 h 539940"/>
                <a:gd name="connsiteX3" fmla="*/ 32104 w 133760"/>
                <a:gd name="connsiteY3" fmla="*/ 381170 h 539940"/>
                <a:gd name="connsiteX4" fmla="*/ 76554 w 133760"/>
                <a:gd name="connsiteY4" fmla="*/ 476420 h 539940"/>
                <a:gd name="connsiteX5" fmla="*/ 51154 w 133760"/>
                <a:gd name="connsiteY5" fmla="*/ 441495 h 539940"/>
                <a:gd name="connsiteX6" fmla="*/ 133704 w 133760"/>
                <a:gd name="connsiteY6" fmla="*/ 539920 h 539940"/>
                <a:gd name="connsiteX7" fmla="*/ 63854 w 133760"/>
                <a:gd name="connsiteY7" fmla="*/ 431970 h 539940"/>
                <a:gd name="connsiteX8" fmla="*/ 51154 w 133760"/>
                <a:gd name="connsiteY8" fmla="*/ 390695 h 539940"/>
                <a:gd name="connsiteX9" fmla="*/ 16229 w 133760"/>
                <a:gd name="connsiteY9" fmla="*/ 247820 h 539940"/>
                <a:gd name="connsiteX10" fmla="*/ 3529 w 133760"/>
                <a:gd name="connsiteY10" fmla="*/ 270045 h 539940"/>
                <a:gd name="connsiteX11" fmla="*/ 3529 w 133760"/>
                <a:gd name="connsiteY11" fmla="*/ 184320 h 539940"/>
                <a:gd name="connsiteX12" fmla="*/ 354 w 133760"/>
                <a:gd name="connsiteY12" fmla="*/ 222420 h 539940"/>
                <a:gd name="connsiteX13" fmla="*/ 25754 w 133760"/>
                <a:gd name="connsiteY13" fmla="*/ 170 h 53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760" h="539940">
                  <a:moveTo>
                    <a:pt x="25754" y="170"/>
                  </a:moveTo>
                  <a:cubicBezTo>
                    <a:pt x="26283" y="7049"/>
                    <a:pt x="3000" y="226653"/>
                    <a:pt x="3529" y="263695"/>
                  </a:cubicBezTo>
                  <a:cubicBezTo>
                    <a:pt x="4058" y="300737"/>
                    <a:pt x="24167" y="202841"/>
                    <a:pt x="28929" y="222420"/>
                  </a:cubicBezTo>
                  <a:cubicBezTo>
                    <a:pt x="33691" y="241999"/>
                    <a:pt x="24167" y="338837"/>
                    <a:pt x="32104" y="381170"/>
                  </a:cubicBezTo>
                  <a:cubicBezTo>
                    <a:pt x="40041" y="423503"/>
                    <a:pt x="73379" y="466366"/>
                    <a:pt x="76554" y="476420"/>
                  </a:cubicBezTo>
                  <a:cubicBezTo>
                    <a:pt x="79729" y="486474"/>
                    <a:pt x="41629" y="430912"/>
                    <a:pt x="51154" y="441495"/>
                  </a:cubicBezTo>
                  <a:cubicBezTo>
                    <a:pt x="60679" y="452078"/>
                    <a:pt x="131587" y="541508"/>
                    <a:pt x="133704" y="539920"/>
                  </a:cubicBezTo>
                  <a:cubicBezTo>
                    <a:pt x="135821" y="538332"/>
                    <a:pt x="77612" y="456841"/>
                    <a:pt x="63854" y="431970"/>
                  </a:cubicBezTo>
                  <a:cubicBezTo>
                    <a:pt x="50096" y="407099"/>
                    <a:pt x="59091" y="421387"/>
                    <a:pt x="51154" y="390695"/>
                  </a:cubicBezTo>
                  <a:cubicBezTo>
                    <a:pt x="43217" y="360003"/>
                    <a:pt x="24166" y="267928"/>
                    <a:pt x="16229" y="247820"/>
                  </a:cubicBezTo>
                  <a:cubicBezTo>
                    <a:pt x="8292" y="227712"/>
                    <a:pt x="5646" y="280628"/>
                    <a:pt x="3529" y="270045"/>
                  </a:cubicBezTo>
                  <a:cubicBezTo>
                    <a:pt x="1412" y="259462"/>
                    <a:pt x="4058" y="192258"/>
                    <a:pt x="3529" y="184320"/>
                  </a:cubicBezTo>
                  <a:cubicBezTo>
                    <a:pt x="3000" y="176383"/>
                    <a:pt x="-1234" y="248349"/>
                    <a:pt x="354" y="222420"/>
                  </a:cubicBezTo>
                  <a:cubicBezTo>
                    <a:pt x="1941" y="196491"/>
                    <a:pt x="25225" y="-6709"/>
                    <a:pt x="25754" y="17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626F7D5E-1575-791F-3ABC-8BCE326052FD}"/>
                </a:ext>
              </a:extLst>
            </p:cNvPr>
            <p:cNvSpPr/>
            <p:nvPr/>
          </p:nvSpPr>
          <p:spPr>
            <a:xfrm>
              <a:off x="5378185" y="6718112"/>
              <a:ext cx="243174" cy="130934"/>
            </a:xfrm>
            <a:custGeom>
              <a:avLst/>
              <a:gdLst>
                <a:gd name="connsiteX0" fmla="*/ 265 w 243174"/>
                <a:gd name="connsiteY0" fmla="*/ 188 h 130934"/>
                <a:gd name="connsiteX1" fmla="*/ 127265 w 243174"/>
                <a:gd name="connsiteY1" fmla="*/ 44638 h 130934"/>
                <a:gd name="connsiteX2" fmla="*/ 241565 w 243174"/>
                <a:gd name="connsiteY2" fmla="*/ 130363 h 130934"/>
                <a:gd name="connsiteX3" fmla="*/ 190765 w 243174"/>
                <a:gd name="connsiteY3" fmla="*/ 79563 h 130934"/>
                <a:gd name="connsiteX4" fmla="*/ 139965 w 243174"/>
                <a:gd name="connsiteY4" fmla="*/ 31938 h 130934"/>
                <a:gd name="connsiteX5" fmla="*/ 35190 w 243174"/>
                <a:gd name="connsiteY5" fmla="*/ 130363 h 130934"/>
                <a:gd name="connsiteX6" fmla="*/ 111390 w 243174"/>
                <a:gd name="connsiteY6" fmla="*/ 47813 h 130934"/>
                <a:gd name="connsiteX7" fmla="*/ 95515 w 243174"/>
                <a:gd name="connsiteY7" fmla="*/ 28763 h 130934"/>
                <a:gd name="connsiteX8" fmla="*/ 265 w 243174"/>
                <a:gd name="connsiteY8" fmla="*/ 188 h 13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174" h="130934">
                  <a:moveTo>
                    <a:pt x="265" y="188"/>
                  </a:moveTo>
                  <a:cubicBezTo>
                    <a:pt x="5557" y="2834"/>
                    <a:pt x="87049" y="22942"/>
                    <a:pt x="127265" y="44638"/>
                  </a:cubicBezTo>
                  <a:cubicBezTo>
                    <a:pt x="167481" y="66334"/>
                    <a:pt x="230982" y="124542"/>
                    <a:pt x="241565" y="130363"/>
                  </a:cubicBezTo>
                  <a:cubicBezTo>
                    <a:pt x="252148" y="136184"/>
                    <a:pt x="207698" y="95967"/>
                    <a:pt x="190765" y="79563"/>
                  </a:cubicBezTo>
                  <a:cubicBezTo>
                    <a:pt x="173832" y="63159"/>
                    <a:pt x="165894" y="23471"/>
                    <a:pt x="139965" y="31938"/>
                  </a:cubicBezTo>
                  <a:cubicBezTo>
                    <a:pt x="114036" y="40405"/>
                    <a:pt x="39952" y="127717"/>
                    <a:pt x="35190" y="130363"/>
                  </a:cubicBezTo>
                  <a:cubicBezTo>
                    <a:pt x="30428" y="133009"/>
                    <a:pt x="111390" y="47813"/>
                    <a:pt x="111390" y="47813"/>
                  </a:cubicBezTo>
                  <a:cubicBezTo>
                    <a:pt x="121444" y="30880"/>
                    <a:pt x="120915" y="34055"/>
                    <a:pt x="95515" y="28763"/>
                  </a:cubicBezTo>
                  <a:cubicBezTo>
                    <a:pt x="70115" y="23471"/>
                    <a:pt x="-5027" y="-2458"/>
                    <a:pt x="265" y="18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583A4031-5887-7B9C-FD53-AD394E7B2D9B}"/>
                </a:ext>
              </a:extLst>
            </p:cNvPr>
            <p:cNvSpPr/>
            <p:nvPr/>
          </p:nvSpPr>
          <p:spPr>
            <a:xfrm>
              <a:off x="5283137" y="6718779"/>
              <a:ext cx="203319" cy="174338"/>
            </a:xfrm>
            <a:custGeom>
              <a:avLst/>
              <a:gdLst>
                <a:gd name="connsiteX0" fmla="*/ 63 w 203319"/>
                <a:gd name="connsiteY0" fmla="*/ 174146 h 174338"/>
                <a:gd name="connsiteX1" fmla="*/ 88963 w 203319"/>
                <a:gd name="connsiteY1" fmla="*/ 2696 h 174338"/>
                <a:gd name="connsiteX2" fmla="*/ 60388 w 203319"/>
                <a:gd name="connsiteY2" fmla="*/ 66196 h 174338"/>
                <a:gd name="connsiteX3" fmla="*/ 104838 w 203319"/>
                <a:gd name="connsiteY3" fmla="*/ 24921 h 174338"/>
                <a:gd name="connsiteX4" fmla="*/ 161988 w 203319"/>
                <a:gd name="connsiteY4" fmla="*/ 31271 h 174338"/>
                <a:gd name="connsiteX5" fmla="*/ 149288 w 203319"/>
                <a:gd name="connsiteY5" fmla="*/ 21746 h 174338"/>
                <a:gd name="connsiteX6" fmla="*/ 196913 w 203319"/>
                <a:gd name="connsiteY6" fmla="*/ 40796 h 174338"/>
                <a:gd name="connsiteX7" fmla="*/ 171513 w 203319"/>
                <a:gd name="connsiteY7" fmla="*/ 85246 h 174338"/>
                <a:gd name="connsiteX8" fmla="*/ 203263 w 203319"/>
                <a:gd name="connsiteY8" fmla="*/ 40796 h 174338"/>
                <a:gd name="connsiteX9" fmla="*/ 161988 w 203319"/>
                <a:gd name="connsiteY9" fmla="*/ 28096 h 174338"/>
                <a:gd name="connsiteX10" fmla="*/ 120713 w 203319"/>
                <a:gd name="connsiteY10" fmla="*/ 59846 h 174338"/>
                <a:gd name="connsiteX11" fmla="*/ 123888 w 203319"/>
                <a:gd name="connsiteY11" fmla="*/ 37621 h 174338"/>
                <a:gd name="connsiteX12" fmla="*/ 92138 w 203319"/>
                <a:gd name="connsiteY12" fmla="*/ 75721 h 174338"/>
                <a:gd name="connsiteX13" fmla="*/ 104838 w 203319"/>
                <a:gd name="connsiteY13" fmla="*/ 37621 h 174338"/>
                <a:gd name="connsiteX14" fmla="*/ 63 w 203319"/>
                <a:gd name="connsiteY14" fmla="*/ 174146 h 17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3319" h="174338">
                  <a:moveTo>
                    <a:pt x="63" y="174146"/>
                  </a:moveTo>
                  <a:cubicBezTo>
                    <a:pt x="-2583" y="168325"/>
                    <a:pt x="78909" y="20688"/>
                    <a:pt x="88963" y="2696"/>
                  </a:cubicBezTo>
                  <a:cubicBezTo>
                    <a:pt x="99017" y="-15296"/>
                    <a:pt x="57742" y="62492"/>
                    <a:pt x="60388" y="66196"/>
                  </a:cubicBezTo>
                  <a:cubicBezTo>
                    <a:pt x="63034" y="69900"/>
                    <a:pt x="87905" y="30742"/>
                    <a:pt x="104838" y="24921"/>
                  </a:cubicBezTo>
                  <a:cubicBezTo>
                    <a:pt x="121771" y="19100"/>
                    <a:pt x="161988" y="31271"/>
                    <a:pt x="161988" y="31271"/>
                  </a:cubicBezTo>
                  <a:cubicBezTo>
                    <a:pt x="169396" y="30742"/>
                    <a:pt x="143467" y="20158"/>
                    <a:pt x="149288" y="21746"/>
                  </a:cubicBezTo>
                  <a:cubicBezTo>
                    <a:pt x="155109" y="23333"/>
                    <a:pt x="193209" y="30213"/>
                    <a:pt x="196913" y="40796"/>
                  </a:cubicBezTo>
                  <a:cubicBezTo>
                    <a:pt x="200617" y="51379"/>
                    <a:pt x="170455" y="85246"/>
                    <a:pt x="171513" y="85246"/>
                  </a:cubicBezTo>
                  <a:cubicBezTo>
                    <a:pt x="172571" y="85246"/>
                    <a:pt x="204851" y="50321"/>
                    <a:pt x="203263" y="40796"/>
                  </a:cubicBezTo>
                  <a:cubicBezTo>
                    <a:pt x="201676" y="31271"/>
                    <a:pt x="175746" y="24921"/>
                    <a:pt x="161988" y="28096"/>
                  </a:cubicBezTo>
                  <a:cubicBezTo>
                    <a:pt x="148230" y="31271"/>
                    <a:pt x="127063" y="58258"/>
                    <a:pt x="120713" y="59846"/>
                  </a:cubicBezTo>
                  <a:cubicBezTo>
                    <a:pt x="114363" y="61433"/>
                    <a:pt x="128650" y="34975"/>
                    <a:pt x="123888" y="37621"/>
                  </a:cubicBezTo>
                  <a:cubicBezTo>
                    <a:pt x="119126" y="40267"/>
                    <a:pt x="95313" y="75721"/>
                    <a:pt x="92138" y="75721"/>
                  </a:cubicBezTo>
                  <a:cubicBezTo>
                    <a:pt x="88963" y="75721"/>
                    <a:pt x="117538" y="23333"/>
                    <a:pt x="104838" y="37621"/>
                  </a:cubicBezTo>
                  <a:cubicBezTo>
                    <a:pt x="92138" y="51908"/>
                    <a:pt x="2709" y="179967"/>
                    <a:pt x="63" y="17414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C8A348BE-1163-A7E6-CFC4-4D51807B6B97}"/>
                </a:ext>
              </a:extLst>
            </p:cNvPr>
            <p:cNvSpPr/>
            <p:nvPr/>
          </p:nvSpPr>
          <p:spPr>
            <a:xfrm>
              <a:off x="5298852" y="6746840"/>
              <a:ext cx="142184" cy="171969"/>
            </a:xfrm>
            <a:custGeom>
              <a:avLst/>
              <a:gdLst>
                <a:gd name="connsiteX0" fmla="*/ 35148 w 142184"/>
                <a:gd name="connsiteY0" fmla="*/ 35 h 171969"/>
                <a:gd name="connsiteX1" fmla="*/ 3398 w 142184"/>
                <a:gd name="connsiteY1" fmla="*/ 123860 h 171969"/>
                <a:gd name="connsiteX2" fmla="*/ 38323 w 142184"/>
                <a:gd name="connsiteY2" fmla="*/ 136560 h 171969"/>
                <a:gd name="connsiteX3" fmla="*/ 3398 w 142184"/>
                <a:gd name="connsiteY3" fmla="*/ 171485 h 171969"/>
                <a:gd name="connsiteX4" fmla="*/ 139923 w 142184"/>
                <a:gd name="connsiteY4" fmla="*/ 107985 h 171969"/>
                <a:gd name="connsiteX5" fmla="*/ 85948 w 142184"/>
                <a:gd name="connsiteY5" fmla="*/ 136560 h 171969"/>
                <a:gd name="connsiteX6" fmla="*/ 51023 w 142184"/>
                <a:gd name="connsiteY6" fmla="*/ 142910 h 171969"/>
                <a:gd name="connsiteX7" fmla="*/ 28798 w 142184"/>
                <a:gd name="connsiteY7" fmla="*/ 111160 h 171969"/>
                <a:gd name="connsiteX8" fmla="*/ 16098 w 142184"/>
                <a:gd name="connsiteY8" fmla="*/ 111160 h 171969"/>
                <a:gd name="connsiteX9" fmla="*/ 35148 w 142184"/>
                <a:gd name="connsiteY9" fmla="*/ 35 h 171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184" h="171969">
                  <a:moveTo>
                    <a:pt x="35148" y="35"/>
                  </a:moveTo>
                  <a:cubicBezTo>
                    <a:pt x="33031" y="2152"/>
                    <a:pt x="2869" y="101106"/>
                    <a:pt x="3398" y="123860"/>
                  </a:cubicBezTo>
                  <a:cubicBezTo>
                    <a:pt x="3927" y="146614"/>
                    <a:pt x="38323" y="128623"/>
                    <a:pt x="38323" y="136560"/>
                  </a:cubicBezTo>
                  <a:cubicBezTo>
                    <a:pt x="38323" y="144497"/>
                    <a:pt x="-13535" y="176247"/>
                    <a:pt x="3398" y="171485"/>
                  </a:cubicBezTo>
                  <a:cubicBezTo>
                    <a:pt x="20331" y="166723"/>
                    <a:pt x="126165" y="113806"/>
                    <a:pt x="139923" y="107985"/>
                  </a:cubicBezTo>
                  <a:cubicBezTo>
                    <a:pt x="153681" y="102164"/>
                    <a:pt x="100765" y="130739"/>
                    <a:pt x="85948" y="136560"/>
                  </a:cubicBezTo>
                  <a:cubicBezTo>
                    <a:pt x="71131" y="142381"/>
                    <a:pt x="60548" y="147143"/>
                    <a:pt x="51023" y="142910"/>
                  </a:cubicBezTo>
                  <a:cubicBezTo>
                    <a:pt x="41498" y="138677"/>
                    <a:pt x="28798" y="111160"/>
                    <a:pt x="28798" y="111160"/>
                  </a:cubicBezTo>
                  <a:cubicBezTo>
                    <a:pt x="22977" y="105868"/>
                    <a:pt x="17685" y="131268"/>
                    <a:pt x="16098" y="111160"/>
                  </a:cubicBezTo>
                  <a:cubicBezTo>
                    <a:pt x="14510" y="91052"/>
                    <a:pt x="37265" y="-2082"/>
                    <a:pt x="35148" y="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243E1BE0-E733-FBDD-9EAF-2FE62A56FDCF}"/>
                </a:ext>
              </a:extLst>
            </p:cNvPr>
            <p:cNvSpPr/>
            <p:nvPr/>
          </p:nvSpPr>
          <p:spPr>
            <a:xfrm>
              <a:off x="5317119" y="6807802"/>
              <a:ext cx="244106" cy="111419"/>
            </a:xfrm>
            <a:custGeom>
              <a:avLst/>
              <a:gdLst>
                <a:gd name="connsiteX0" fmla="*/ 48631 w 244106"/>
                <a:gd name="connsiteY0" fmla="*/ 40673 h 111419"/>
                <a:gd name="connsiteX1" fmla="*/ 239131 w 244106"/>
                <a:gd name="connsiteY1" fmla="*/ 47023 h 111419"/>
                <a:gd name="connsiteX2" fmla="*/ 181981 w 244106"/>
                <a:gd name="connsiteY2" fmla="*/ 40673 h 111419"/>
                <a:gd name="connsiteX3" fmla="*/ 112131 w 244106"/>
                <a:gd name="connsiteY3" fmla="*/ 53373 h 111419"/>
                <a:gd name="connsiteX4" fmla="*/ 1006 w 244106"/>
                <a:gd name="connsiteY4" fmla="*/ 110523 h 111419"/>
                <a:gd name="connsiteX5" fmla="*/ 181981 w 244106"/>
                <a:gd name="connsiteY5" fmla="*/ 2573 h 111419"/>
                <a:gd name="connsiteX6" fmla="*/ 134356 w 244106"/>
                <a:gd name="connsiteY6" fmla="*/ 34323 h 111419"/>
                <a:gd name="connsiteX7" fmla="*/ 48631 w 244106"/>
                <a:gd name="connsiteY7" fmla="*/ 40673 h 11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106" h="111419">
                  <a:moveTo>
                    <a:pt x="48631" y="40673"/>
                  </a:moveTo>
                  <a:cubicBezTo>
                    <a:pt x="66093" y="42790"/>
                    <a:pt x="216906" y="47023"/>
                    <a:pt x="239131" y="47023"/>
                  </a:cubicBezTo>
                  <a:cubicBezTo>
                    <a:pt x="261356" y="47023"/>
                    <a:pt x="203148" y="39615"/>
                    <a:pt x="181981" y="40673"/>
                  </a:cubicBezTo>
                  <a:cubicBezTo>
                    <a:pt x="160814" y="41731"/>
                    <a:pt x="142293" y="41731"/>
                    <a:pt x="112131" y="53373"/>
                  </a:cubicBezTo>
                  <a:cubicBezTo>
                    <a:pt x="81969" y="65015"/>
                    <a:pt x="-10636" y="118990"/>
                    <a:pt x="1006" y="110523"/>
                  </a:cubicBezTo>
                  <a:cubicBezTo>
                    <a:pt x="12648" y="102056"/>
                    <a:pt x="159756" y="15273"/>
                    <a:pt x="181981" y="2573"/>
                  </a:cubicBezTo>
                  <a:cubicBezTo>
                    <a:pt x="204206" y="-10127"/>
                    <a:pt x="162402" y="27973"/>
                    <a:pt x="134356" y="34323"/>
                  </a:cubicBezTo>
                  <a:cubicBezTo>
                    <a:pt x="106310" y="40673"/>
                    <a:pt x="31169" y="38556"/>
                    <a:pt x="48631" y="4067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C0B8D400-EBF4-1ACA-0852-83CA75D9B7C9}"/>
                </a:ext>
              </a:extLst>
            </p:cNvPr>
            <p:cNvSpPr/>
            <p:nvPr/>
          </p:nvSpPr>
          <p:spPr>
            <a:xfrm>
              <a:off x="5139612" y="6578599"/>
              <a:ext cx="102326" cy="267869"/>
            </a:xfrm>
            <a:custGeom>
              <a:avLst/>
              <a:gdLst>
                <a:gd name="connsiteX0" fmla="*/ 102313 w 102326"/>
                <a:gd name="connsiteY0" fmla="*/ 1 h 267869"/>
                <a:gd name="connsiteX1" fmla="*/ 29288 w 102326"/>
                <a:gd name="connsiteY1" fmla="*/ 171451 h 267869"/>
                <a:gd name="connsiteX2" fmla="*/ 26113 w 102326"/>
                <a:gd name="connsiteY2" fmla="*/ 127001 h 267869"/>
                <a:gd name="connsiteX3" fmla="*/ 22938 w 102326"/>
                <a:gd name="connsiteY3" fmla="*/ 263526 h 267869"/>
                <a:gd name="connsiteX4" fmla="*/ 22938 w 102326"/>
                <a:gd name="connsiteY4" fmla="*/ 215901 h 267869"/>
                <a:gd name="connsiteX5" fmla="*/ 713 w 102326"/>
                <a:gd name="connsiteY5" fmla="*/ 38101 h 267869"/>
                <a:gd name="connsiteX6" fmla="*/ 7063 w 102326"/>
                <a:gd name="connsiteY6" fmla="*/ 250826 h 267869"/>
                <a:gd name="connsiteX7" fmla="*/ 22938 w 102326"/>
                <a:gd name="connsiteY7" fmla="*/ 133351 h 267869"/>
                <a:gd name="connsiteX8" fmla="*/ 22938 w 102326"/>
                <a:gd name="connsiteY8" fmla="*/ 174626 h 267869"/>
                <a:gd name="connsiteX9" fmla="*/ 102313 w 102326"/>
                <a:gd name="connsiteY9" fmla="*/ 1 h 2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326" h="267869">
                  <a:moveTo>
                    <a:pt x="102313" y="1"/>
                  </a:moveTo>
                  <a:cubicBezTo>
                    <a:pt x="103371" y="-528"/>
                    <a:pt x="41988" y="150284"/>
                    <a:pt x="29288" y="171451"/>
                  </a:cubicBezTo>
                  <a:cubicBezTo>
                    <a:pt x="16588" y="192618"/>
                    <a:pt x="27171" y="111655"/>
                    <a:pt x="26113" y="127001"/>
                  </a:cubicBezTo>
                  <a:cubicBezTo>
                    <a:pt x="25055" y="142347"/>
                    <a:pt x="23467" y="248709"/>
                    <a:pt x="22938" y="263526"/>
                  </a:cubicBezTo>
                  <a:cubicBezTo>
                    <a:pt x="22409" y="278343"/>
                    <a:pt x="26642" y="253472"/>
                    <a:pt x="22938" y="215901"/>
                  </a:cubicBezTo>
                  <a:cubicBezTo>
                    <a:pt x="19234" y="178330"/>
                    <a:pt x="3359" y="32280"/>
                    <a:pt x="713" y="38101"/>
                  </a:cubicBezTo>
                  <a:cubicBezTo>
                    <a:pt x="-1933" y="43922"/>
                    <a:pt x="3359" y="234951"/>
                    <a:pt x="7063" y="250826"/>
                  </a:cubicBezTo>
                  <a:cubicBezTo>
                    <a:pt x="10767" y="266701"/>
                    <a:pt x="20292" y="146051"/>
                    <a:pt x="22938" y="133351"/>
                  </a:cubicBezTo>
                  <a:cubicBezTo>
                    <a:pt x="25584" y="120651"/>
                    <a:pt x="7592" y="195263"/>
                    <a:pt x="22938" y="174626"/>
                  </a:cubicBezTo>
                  <a:cubicBezTo>
                    <a:pt x="38284" y="153989"/>
                    <a:pt x="101255" y="530"/>
                    <a:pt x="102313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78">
              <a:extLst>
                <a:ext uri="{FF2B5EF4-FFF2-40B4-BE49-F238E27FC236}">
                  <a16:creationId xmlns:a16="http://schemas.microsoft.com/office/drawing/2014/main" id="{56491384-4CE1-E831-25B3-256EEDE1040F}"/>
                </a:ext>
              </a:extLst>
            </p:cNvPr>
            <p:cNvSpPr/>
            <p:nvPr/>
          </p:nvSpPr>
          <p:spPr>
            <a:xfrm>
              <a:off x="4924162" y="5489197"/>
              <a:ext cx="290601" cy="723824"/>
            </a:xfrm>
            <a:custGeom>
              <a:avLst/>
              <a:gdLst>
                <a:gd name="connsiteX0" fmla="*/ 263 w 290601"/>
                <a:gd name="connsiteY0" fmla="*/ 378 h 723824"/>
                <a:gd name="connsiteX1" fmla="*/ 181238 w 290601"/>
                <a:gd name="connsiteY1" fmla="*/ 321053 h 723824"/>
                <a:gd name="connsiteX2" fmla="*/ 174888 w 290601"/>
                <a:gd name="connsiteY2" fmla="*/ 292478 h 723824"/>
                <a:gd name="connsiteX3" fmla="*/ 209813 w 290601"/>
                <a:gd name="connsiteY3" fmla="*/ 562353 h 723824"/>
                <a:gd name="connsiteX4" fmla="*/ 212988 w 290601"/>
                <a:gd name="connsiteY4" fmla="*/ 403603 h 723824"/>
                <a:gd name="connsiteX5" fmla="*/ 244738 w 290601"/>
                <a:gd name="connsiteY5" fmla="*/ 559178 h 723824"/>
                <a:gd name="connsiteX6" fmla="*/ 289188 w 290601"/>
                <a:gd name="connsiteY6" fmla="*/ 717928 h 723824"/>
                <a:gd name="connsiteX7" fmla="*/ 187588 w 290601"/>
                <a:gd name="connsiteY7" fmla="*/ 340103 h 723824"/>
                <a:gd name="connsiteX8" fmla="*/ 124088 w 290601"/>
                <a:gd name="connsiteY8" fmla="*/ 194053 h 723824"/>
                <a:gd name="connsiteX9" fmla="*/ 139963 w 290601"/>
                <a:gd name="connsiteY9" fmla="*/ 254378 h 723824"/>
                <a:gd name="connsiteX10" fmla="*/ 263 w 290601"/>
                <a:gd name="connsiteY10" fmla="*/ 378 h 72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601" h="723824">
                  <a:moveTo>
                    <a:pt x="263" y="378"/>
                  </a:moveTo>
                  <a:cubicBezTo>
                    <a:pt x="7142" y="11490"/>
                    <a:pt x="152134" y="272370"/>
                    <a:pt x="181238" y="321053"/>
                  </a:cubicBezTo>
                  <a:cubicBezTo>
                    <a:pt x="210342" y="369736"/>
                    <a:pt x="170126" y="252261"/>
                    <a:pt x="174888" y="292478"/>
                  </a:cubicBezTo>
                  <a:cubicBezTo>
                    <a:pt x="179651" y="332695"/>
                    <a:pt x="203463" y="543832"/>
                    <a:pt x="209813" y="562353"/>
                  </a:cubicBezTo>
                  <a:cubicBezTo>
                    <a:pt x="216163" y="580874"/>
                    <a:pt x="207167" y="404132"/>
                    <a:pt x="212988" y="403603"/>
                  </a:cubicBezTo>
                  <a:cubicBezTo>
                    <a:pt x="218809" y="403074"/>
                    <a:pt x="232038" y="506791"/>
                    <a:pt x="244738" y="559178"/>
                  </a:cubicBezTo>
                  <a:cubicBezTo>
                    <a:pt x="257438" y="611566"/>
                    <a:pt x="298713" y="754440"/>
                    <a:pt x="289188" y="717928"/>
                  </a:cubicBezTo>
                  <a:cubicBezTo>
                    <a:pt x="279663" y="681416"/>
                    <a:pt x="215105" y="427416"/>
                    <a:pt x="187588" y="340103"/>
                  </a:cubicBezTo>
                  <a:cubicBezTo>
                    <a:pt x="160071" y="252791"/>
                    <a:pt x="132025" y="208340"/>
                    <a:pt x="124088" y="194053"/>
                  </a:cubicBezTo>
                  <a:cubicBezTo>
                    <a:pt x="116151" y="179766"/>
                    <a:pt x="156367" y="282424"/>
                    <a:pt x="139963" y="254378"/>
                  </a:cubicBezTo>
                  <a:cubicBezTo>
                    <a:pt x="123559" y="226332"/>
                    <a:pt x="-6616" y="-10734"/>
                    <a:pt x="263" y="37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>
              <a:extLst>
                <a:ext uri="{FF2B5EF4-FFF2-40B4-BE49-F238E27FC236}">
                  <a16:creationId xmlns:a16="http://schemas.microsoft.com/office/drawing/2014/main" id="{C5105A5B-C7CA-A2D6-36D8-217627A0D59C}"/>
                </a:ext>
              </a:extLst>
            </p:cNvPr>
            <p:cNvSpPr/>
            <p:nvPr/>
          </p:nvSpPr>
          <p:spPr>
            <a:xfrm>
              <a:off x="5075205" y="5386709"/>
              <a:ext cx="81343" cy="188085"/>
            </a:xfrm>
            <a:custGeom>
              <a:avLst/>
              <a:gdLst>
                <a:gd name="connsiteX0" fmla="*/ 80995 w 81343"/>
                <a:gd name="connsiteY0" fmla="*/ 1266 h 188085"/>
                <a:gd name="connsiteX1" fmla="*/ 1620 w 81343"/>
                <a:gd name="connsiteY1" fmla="*/ 185416 h 188085"/>
                <a:gd name="connsiteX2" fmla="*/ 30195 w 81343"/>
                <a:gd name="connsiteY2" fmla="*/ 106041 h 188085"/>
                <a:gd name="connsiteX3" fmla="*/ 80995 w 81343"/>
                <a:gd name="connsiteY3" fmla="*/ 1266 h 18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343" h="188085">
                  <a:moveTo>
                    <a:pt x="80995" y="1266"/>
                  </a:moveTo>
                  <a:cubicBezTo>
                    <a:pt x="76233" y="14495"/>
                    <a:pt x="10087" y="167954"/>
                    <a:pt x="1620" y="185416"/>
                  </a:cubicBezTo>
                  <a:cubicBezTo>
                    <a:pt x="-6847" y="202878"/>
                    <a:pt x="20141" y="129853"/>
                    <a:pt x="30195" y="106041"/>
                  </a:cubicBezTo>
                  <a:cubicBezTo>
                    <a:pt x="40249" y="82229"/>
                    <a:pt x="85757" y="-11963"/>
                    <a:pt x="80995" y="12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>
              <a:extLst>
                <a:ext uri="{FF2B5EF4-FFF2-40B4-BE49-F238E27FC236}">
                  <a16:creationId xmlns:a16="http://schemas.microsoft.com/office/drawing/2014/main" id="{4188EF3A-3B92-E248-DE6B-401303C1A0F3}"/>
                </a:ext>
              </a:extLst>
            </p:cNvPr>
            <p:cNvSpPr/>
            <p:nvPr/>
          </p:nvSpPr>
          <p:spPr>
            <a:xfrm>
              <a:off x="5260975" y="5689600"/>
              <a:ext cx="395623" cy="637458"/>
            </a:xfrm>
            <a:custGeom>
              <a:avLst/>
              <a:gdLst>
                <a:gd name="connsiteX0" fmla="*/ 0 w 395623"/>
                <a:gd name="connsiteY0" fmla="*/ 0 h 637458"/>
                <a:gd name="connsiteX1" fmla="*/ 273050 w 395623"/>
                <a:gd name="connsiteY1" fmla="*/ 473075 h 637458"/>
                <a:gd name="connsiteX2" fmla="*/ 269875 w 395623"/>
                <a:gd name="connsiteY2" fmla="*/ 447675 h 637458"/>
                <a:gd name="connsiteX3" fmla="*/ 390525 w 395623"/>
                <a:gd name="connsiteY3" fmla="*/ 631825 h 637458"/>
                <a:gd name="connsiteX4" fmla="*/ 358775 w 395623"/>
                <a:gd name="connsiteY4" fmla="*/ 571500 h 637458"/>
                <a:gd name="connsiteX5" fmla="*/ 228600 w 395623"/>
                <a:gd name="connsiteY5" fmla="*/ 384175 h 637458"/>
                <a:gd name="connsiteX6" fmla="*/ 241300 w 395623"/>
                <a:gd name="connsiteY6" fmla="*/ 406400 h 637458"/>
                <a:gd name="connsiteX7" fmla="*/ 0 w 395623"/>
                <a:gd name="connsiteY7" fmla="*/ 0 h 63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5623" h="637458">
                  <a:moveTo>
                    <a:pt x="0" y="0"/>
                  </a:moveTo>
                  <a:cubicBezTo>
                    <a:pt x="114035" y="199231"/>
                    <a:pt x="228071" y="398463"/>
                    <a:pt x="273050" y="473075"/>
                  </a:cubicBezTo>
                  <a:cubicBezTo>
                    <a:pt x="318029" y="547687"/>
                    <a:pt x="250296" y="421217"/>
                    <a:pt x="269875" y="447675"/>
                  </a:cubicBezTo>
                  <a:cubicBezTo>
                    <a:pt x="289454" y="474133"/>
                    <a:pt x="375708" y="611188"/>
                    <a:pt x="390525" y="631825"/>
                  </a:cubicBezTo>
                  <a:cubicBezTo>
                    <a:pt x="405342" y="652462"/>
                    <a:pt x="385762" y="612775"/>
                    <a:pt x="358775" y="571500"/>
                  </a:cubicBezTo>
                  <a:cubicBezTo>
                    <a:pt x="331788" y="530225"/>
                    <a:pt x="248179" y="411692"/>
                    <a:pt x="228600" y="384175"/>
                  </a:cubicBezTo>
                  <a:cubicBezTo>
                    <a:pt x="209021" y="356658"/>
                    <a:pt x="241300" y="406400"/>
                    <a:pt x="241300" y="4064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 81">
              <a:extLst>
                <a:ext uri="{FF2B5EF4-FFF2-40B4-BE49-F238E27FC236}">
                  <a16:creationId xmlns:a16="http://schemas.microsoft.com/office/drawing/2014/main" id="{67E83407-510A-3D67-7A8D-5AD583DAA9A6}"/>
                </a:ext>
              </a:extLst>
            </p:cNvPr>
            <p:cNvSpPr/>
            <p:nvPr/>
          </p:nvSpPr>
          <p:spPr>
            <a:xfrm>
              <a:off x="5606973" y="6159411"/>
              <a:ext cx="200222" cy="496060"/>
            </a:xfrm>
            <a:custGeom>
              <a:avLst/>
              <a:gdLst>
                <a:gd name="connsiteX0" fmla="*/ 77 w 200222"/>
                <a:gd name="connsiteY0" fmla="*/ 89 h 496060"/>
                <a:gd name="connsiteX1" fmla="*/ 111202 w 200222"/>
                <a:gd name="connsiteY1" fmla="*/ 190589 h 496060"/>
                <a:gd name="connsiteX2" fmla="*/ 117552 w 200222"/>
                <a:gd name="connsiteY2" fmla="*/ 282664 h 496060"/>
                <a:gd name="connsiteX3" fmla="*/ 139777 w 200222"/>
                <a:gd name="connsiteY3" fmla="*/ 241389 h 496060"/>
                <a:gd name="connsiteX4" fmla="*/ 98502 w 200222"/>
                <a:gd name="connsiteY4" fmla="*/ 431889 h 496060"/>
                <a:gd name="connsiteX5" fmla="*/ 85802 w 200222"/>
                <a:gd name="connsiteY5" fmla="*/ 495389 h 496060"/>
                <a:gd name="connsiteX6" fmla="*/ 123902 w 200222"/>
                <a:gd name="connsiteY6" fmla="*/ 400139 h 496060"/>
                <a:gd name="connsiteX7" fmla="*/ 200102 w 200222"/>
                <a:gd name="connsiteY7" fmla="*/ 266789 h 496060"/>
                <a:gd name="connsiteX8" fmla="*/ 104852 w 200222"/>
                <a:gd name="connsiteY8" fmla="*/ 403314 h 496060"/>
                <a:gd name="connsiteX9" fmla="*/ 117552 w 200222"/>
                <a:gd name="connsiteY9" fmla="*/ 266789 h 496060"/>
                <a:gd name="connsiteX10" fmla="*/ 133427 w 200222"/>
                <a:gd name="connsiteY10" fmla="*/ 206464 h 496060"/>
                <a:gd name="connsiteX11" fmla="*/ 130252 w 200222"/>
                <a:gd name="connsiteY11" fmla="*/ 215989 h 496060"/>
                <a:gd name="connsiteX12" fmla="*/ 77 w 200222"/>
                <a:gd name="connsiteY12" fmla="*/ 89 h 49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222" h="496060">
                  <a:moveTo>
                    <a:pt x="77" y="89"/>
                  </a:moveTo>
                  <a:cubicBezTo>
                    <a:pt x="-3098" y="-4144"/>
                    <a:pt x="91623" y="143493"/>
                    <a:pt x="111202" y="190589"/>
                  </a:cubicBezTo>
                  <a:cubicBezTo>
                    <a:pt x="130781" y="237685"/>
                    <a:pt x="112789" y="274197"/>
                    <a:pt x="117552" y="282664"/>
                  </a:cubicBezTo>
                  <a:cubicBezTo>
                    <a:pt x="122315" y="291131"/>
                    <a:pt x="142952" y="216518"/>
                    <a:pt x="139777" y="241389"/>
                  </a:cubicBezTo>
                  <a:cubicBezTo>
                    <a:pt x="136602" y="266260"/>
                    <a:pt x="107498" y="389556"/>
                    <a:pt x="98502" y="431889"/>
                  </a:cubicBezTo>
                  <a:cubicBezTo>
                    <a:pt x="89506" y="474222"/>
                    <a:pt x="81569" y="500681"/>
                    <a:pt x="85802" y="495389"/>
                  </a:cubicBezTo>
                  <a:cubicBezTo>
                    <a:pt x="90035" y="490097"/>
                    <a:pt x="104852" y="438239"/>
                    <a:pt x="123902" y="400139"/>
                  </a:cubicBezTo>
                  <a:cubicBezTo>
                    <a:pt x="142952" y="362039"/>
                    <a:pt x="203277" y="266260"/>
                    <a:pt x="200102" y="266789"/>
                  </a:cubicBezTo>
                  <a:cubicBezTo>
                    <a:pt x="196927" y="267318"/>
                    <a:pt x="118610" y="403314"/>
                    <a:pt x="104852" y="403314"/>
                  </a:cubicBezTo>
                  <a:cubicBezTo>
                    <a:pt x="91094" y="403314"/>
                    <a:pt x="112789" y="299597"/>
                    <a:pt x="117552" y="266789"/>
                  </a:cubicBezTo>
                  <a:cubicBezTo>
                    <a:pt x="122315" y="233981"/>
                    <a:pt x="133427" y="206464"/>
                    <a:pt x="133427" y="206464"/>
                  </a:cubicBezTo>
                  <a:cubicBezTo>
                    <a:pt x="135544" y="197997"/>
                    <a:pt x="147185" y="247210"/>
                    <a:pt x="130252" y="215989"/>
                  </a:cubicBezTo>
                  <a:cubicBezTo>
                    <a:pt x="113319" y="184768"/>
                    <a:pt x="3252" y="4322"/>
                    <a:pt x="77" y="8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8199AE3D-CDB7-DE58-E0BA-AF406A839CDC}"/>
                </a:ext>
              </a:extLst>
            </p:cNvPr>
            <p:cNvSpPr/>
            <p:nvPr/>
          </p:nvSpPr>
          <p:spPr>
            <a:xfrm>
              <a:off x="5555018" y="6026897"/>
              <a:ext cx="253985" cy="386650"/>
            </a:xfrm>
            <a:custGeom>
              <a:avLst/>
              <a:gdLst>
                <a:gd name="connsiteX0" fmla="*/ 1232 w 253985"/>
                <a:gd name="connsiteY0" fmla="*/ 2428 h 386650"/>
                <a:gd name="connsiteX1" fmla="*/ 248882 w 253985"/>
                <a:gd name="connsiteY1" fmla="*/ 380253 h 386650"/>
                <a:gd name="connsiteX2" fmla="*/ 156807 w 253985"/>
                <a:gd name="connsiteY2" fmla="*/ 224678 h 386650"/>
                <a:gd name="connsiteX3" fmla="*/ 1232 w 253985"/>
                <a:gd name="connsiteY3" fmla="*/ 2428 h 38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985" h="386650">
                  <a:moveTo>
                    <a:pt x="1232" y="2428"/>
                  </a:moveTo>
                  <a:cubicBezTo>
                    <a:pt x="16578" y="28357"/>
                    <a:pt x="222953" y="343211"/>
                    <a:pt x="248882" y="380253"/>
                  </a:cubicBezTo>
                  <a:cubicBezTo>
                    <a:pt x="274811" y="417295"/>
                    <a:pt x="195436" y="283945"/>
                    <a:pt x="156807" y="224678"/>
                  </a:cubicBezTo>
                  <a:cubicBezTo>
                    <a:pt x="118178" y="165411"/>
                    <a:pt x="-14114" y="-23501"/>
                    <a:pt x="1232" y="242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2596F9E4-C5DE-6CB5-E270-33E36047E133}"/>
                </a:ext>
              </a:extLst>
            </p:cNvPr>
            <p:cNvSpPr/>
            <p:nvPr/>
          </p:nvSpPr>
          <p:spPr>
            <a:xfrm>
              <a:off x="5669374" y="6477595"/>
              <a:ext cx="172484" cy="436555"/>
            </a:xfrm>
            <a:custGeom>
              <a:avLst/>
              <a:gdLst>
                <a:gd name="connsiteX0" fmla="*/ 169451 w 172484"/>
                <a:gd name="connsiteY0" fmla="*/ 8930 h 436555"/>
                <a:gd name="connsiteX1" fmla="*/ 1176 w 172484"/>
                <a:gd name="connsiteY1" fmla="*/ 434380 h 436555"/>
                <a:gd name="connsiteX2" fmla="*/ 99601 w 172484"/>
                <a:gd name="connsiteY2" fmla="*/ 167680 h 436555"/>
                <a:gd name="connsiteX3" fmla="*/ 169451 w 172484"/>
                <a:gd name="connsiteY3" fmla="*/ 8930 h 43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484" h="436555">
                  <a:moveTo>
                    <a:pt x="169451" y="8930"/>
                  </a:moveTo>
                  <a:cubicBezTo>
                    <a:pt x="153047" y="53380"/>
                    <a:pt x="12818" y="407922"/>
                    <a:pt x="1176" y="434380"/>
                  </a:cubicBezTo>
                  <a:cubicBezTo>
                    <a:pt x="-10466" y="460838"/>
                    <a:pt x="67322" y="238588"/>
                    <a:pt x="99601" y="167680"/>
                  </a:cubicBezTo>
                  <a:cubicBezTo>
                    <a:pt x="131880" y="96772"/>
                    <a:pt x="185855" y="-35520"/>
                    <a:pt x="169451" y="893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3F17FDE0-A6BF-0E45-9E3B-656B6EA2665B}"/>
                </a:ext>
              </a:extLst>
            </p:cNvPr>
            <p:cNvSpPr/>
            <p:nvPr/>
          </p:nvSpPr>
          <p:spPr>
            <a:xfrm>
              <a:off x="5311054" y="5060333"/>
              <a:ext cx="195238" cy="220374"/>
            </a:xfrm>
            <a:custGeom>
              <a:avLst/>
              <a:gdLst>
                <a:gd name="connsiteX0" fmla="*/ 51521 w 195238"/>
                <a:gd name="connsiteY0" fmla="*/ 617 h 220374"/>
                <a:gd name="connsiteX1" fmla="*/ 721 w 195238"/>
                <a:gd name="connsiteY1" fmla="*/ 206992 h 220374"/>
                <a:gd name="connsiteX2" fmla="*/ 22946 w 195238"/>
                <a:gd name="connsiteY2" fmla="*/ 159367 h 220374"/>
                <a:gd name="connsiteX3" fmla="*/ 41996 w 195238"/>
                <a:gd name="connsiteY3" fmla="*/ 219692 h 220374"/>
                <a:gd name="connsiteX4" fmla="*/ 54696 w 195238"/>
                <a:gd name="connsiteY4" fmla="*/ 191117 h 220374"/>
                <a:gd name="connsiteX5" fmla="*/ 194396 w 195238"/>
                <a:gd name="connsiteY5" fmla="*/ 178417 h 220374"/>
                <a:gd name="connsiteX6" fmla="*/ 115021 w 195238"/>
                <a:gd name="connsiteY6" fmla="*/ 172067 h 220374"/>
                <a:gd name="connsiteX7" fmla="*/ 156296 w 195238"/>
                <a:gd name="connsiteY7" fmla="*/ 76817 h 220374"/>
                <a:gd name="connsiteX8" fmla="*/ 105496 w 195238"/>
                <a:gd name="connsiteY8" fmla="*/ 175242 h 220374"/>
                <a:gd name="connsiteX9" fmla="*/ 29296 w 195238"/>
                <a:gd name="connsiteY9" fmla="*/ 184767 h 220374"/>
                <a:gd name="connsiteX10" fmla="*/ 89621 w 195238"/>
                <a:gd name="connsiteY10" fmla="*/ 127617 h 220374"/>
                <a:gd name="connsiteX11" fmla="*/ 35646 w 195238"/>
                <a:gd name="connsiteY11" fmla="*/ 153017 h 220374"/>
                <a:gd name="connsiteX12" fmla="*/ 64221 w 195238"/>
                <a:gd name="connsiteY12" fmla="*/ 79992 h 220374"/>
                <a:gd name="connsiteX13" fmla="*/ 35646 w 195238"/>
                <a:gd name="connsiteY13" fmla="*/ 140317 h 220374"/>
                <a:gd name="connsiteX14" fmla="*/ 51521 w 195238"/>
                <a:gd name="connsiteY14" fmla="*/ 617 h 2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238" h="220374">
                  <a:moveTo>
                    <a:pt x="51521" y="617"/>
                  </a:moveTo>
                  <a:cubicBezTo>
                    <a:pt x="45700" y="11729"/>
                    <a:pt x="5483" y="180534"/>
                    <a:pt x="721" y="206992"/>
                  </a:cubicBezTo>
                  <a:cubicBezTo>
                    <a:pt x="-4041" y="233450"/>
                    <a:pt x="16067" y="157250"/>
                    <a:pt x="22946" y="159367"/>
                  </a:cubicBezTo>
                  <a:cubicBezTo>
                    <a:pt x="29825" y="161484"/>
                    <a:pt x="36704" y="214400"/>
                    <a:pt x="41996" y="219692"/>
                  </a:cubicBezTo>
                  <a:cubicBezTo>
                    <a:pt x="47288" y="224984"/>
                    <a:pt x="29296" y="197996"/>
                    <a:pt x="54696" y="191117"/>
                  </a:cubicBezTo>
                  <a:cubicBezTo>
                    <a:pt x="80096" y="184238"/>
                    <a:pt x="184342" y="181592"/>
                    <a:pt x="194396" y="178417"/>
                  </a:cubicBezTo>
                  <a:cubicBezTo>
                    <a:pt x="204450" y="175242"/>
                    <a:pt x="121371" y="189000"/>
                    <a:pt x="115021" y="172067"/>
                  </a:cubicBezTo>
                  <a:cubicBezTo>
                    <a:pt x="108671" y="155134"/>
                    <a:pt x="157883" y="76288"/>
                    <a:pt x="156296" y="76817"/>
                  </a:cubicBezTo>
                  <a:cubicBezTo>
                    <a:pt x="154709" y="77346"/>
                    <a:pt x="126663" y="157250"/>
                    <a:pt x="105496" y="175242"/>
                  </a:cubicBezTo>
                  <a:cubicBezTo>
                    <a:pt x="84329" y="193234"/>
                    <a:pt x="31942" y="192704"/>
                    <a:pt x="29296" y="184767"/>
                  </a:cubicBezTo>
                  <a:cubicBezTo>
                    <a:pt x="26650" y="176830"/>
                    <a:pt x="88563" y="132908"/>
                    <a:pt x="89621" y="127617"/>
                  </a:cubicBezTo>
                  <a:cubicBezTo>
                    <a:pt x="90679" y="122326"/>
                    <a:pt x="39879" y="160954"/>
                    <a:pt x="35646" y="153017"/>
                  </a:cubicBezTo>
                  <a:cubicBezTo>
                    <a:pt x="31413" y="145080"/>
                    <a:pt x="64221" y="82109"/>
                    <a:pt x="64221" y="79992"/>
                  </a:cubicBezTo>
                  <a:cubicBezTo>
                    <a:pt x="64221" y="77875"/>
                    <a:pt x="41467" y="148784"/>
                    <a:pt x="35646" y="140317"/>
                  </a:cubicBezTo>
                  <a:cubicBezTo>
                    <a:pt x="29825" y="131850"/>
                    <a:pt x="57342" y="-10495"/>
                    <a:pt x="51521" y="61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>
              <a:extLst>
                <a:ext uri="{FF2B5EF4-FFF2-40B4-BE49-F238E27FC236}">
                  <a16:creationId xmlns:a16="http://schemas.microsoft.com/office/drawing/2014/main" id="{10A7054D-7D0A-BC1A-2ED2-76AB9FD2D738}"/>
                </a:ext>
              </a:extLst>
            </p:cNvPr>
            <p:cNvSpPr/>
            <p:nvPr/>
          </p:nvSpPr>
          <p:spPr>
            <a:xfrm>
              <a:off x="5454231" y="4984732"/>
              <a:ext cx="171871" cy="247251"/>
            </a:xfrm>
            <a:custGeom>
              <a:avLst/>
              <a:gdLst>
                <a:gd name="connsiteX0" fmla="*/ 124244 w 171871"/>
                <a:gd name="connsiteY0" fmla="*/ 18 h 247251"/>
                <a:gd name="connsiteX1" fmla="*/ 57569 w 171871"/>
                <a:gd name="connsiteY1" fmla="*/ 117493 h 247251"/>
                <a:gd name="connsiteX2" fmla="*/ 54394 w 171871"/>
                <a:gd name="connsiteY2" fmla="*/ 193693 h 247251"/>
                <a:gd name="connsiteX3" fmla="*/ 67094 w 171871"/>
                <a:gd name="connsiteY3" fmla="*/ 146068 h 247251"/>
                <a:gd name="connsiteX4" fmla="*/ 67094 w 171871"/>
                <a:gd name="connsiteY4" fmla="*/ 244493 h 247251"/>
                <a:gd name="connsiteX5" fmla="*/ 70269 w 171871"/>
                <a:gd name="connsiteY5" fmla="*/ 212743 h 247251"/>
                <a:gd name="connsiteX6" fmla="*/ 171869 w 171871"/>
                <a:gd name="connsiteY6" fmla="*/ 136543 h 247251"/>
                <a:gd name="connsiteX7" fmla="*/ 73444 w 171871"/>
                <a:gd name="connsiteY7" fmla="*/ 206393 h 247251"/>
                <a:gd name="connsiteX8" fmla="*/ 48044 w 171871"/>
                <a:gd name="connsiteY8" fmla="*/ 152418 h 247251"/>
                <a:gd name="connsiteX9" fmla="*/ 419 w 171871"/>
                <a:gd name="connsiteY9" fmla="*/ 66693 h 247251"/>
                <a:gd name="connsiteX10" fmla="*/ 28994 w 171871"/>
                <a:gd name="connsiteY10" fmla="*/ 107968 h 247251"/>
                <a:gd name="connsiteX11" fmla="*/ 124244 w 171871"/>
                <a:gd name="connsiteY11" fmla="*/ 18 h 24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871" h="247251">
                  <a:moveTo>
                    <a:pt x="124244" y="18"/>
                  </a:moveTo>
                  <a:cubicBezTo>
                    <a:pt x="129006" y="1605"/>
                    <a:pt x="69211" y="85214"/>
                    <a:pt x="57569" y="117493"/>
                  </a:cubicBezTo>
                  <a:cubicBezTo>
                    <a:pt x="45927" y="149772"/>
                    <a:pt x="52807" y="188931"/>
                    <a:pt x="54394" y="193693"/>
                  </a:cubicBezTo>
                  <a:cubicBezTo>
                    <a:pt x="55981" y="198455"/>
                    <a:pt x="64977" y="137601"/>
                    <a:pt x="67094" y="146068"/>
                  </a:cubicBezTo>
                  <a:cubicBezTo>
                    <a:pt x="69211" y="154535"/>
                    <a:pt x="66565" y="233381"/>
                    <a:pt x="67094" y="244493"/>
                  </a:cubicBezTo>
                  <a:cubicBezTo>
                    <a:pt x="67623" y="255605"/>
                    <a:pt x="52807" y="230735"/>
                    <a:pt x="70269" y="212743"/>
                  </a:cubicBezTo>
                  <a:cubicBezTo>
                    <a:pt x="87731" y="194751"/>
                    <a:pt x="171340" y="137601"/>
                    <a:pt x="171869" y="136543"/>
                  </a:cubicBezTo>
                  <a:cubicBezTo>
                    <a:pt x="172398" y="135485"/>
                    <a:pt x="94081" y="203747"/>
                    <a:pt x="73444" y="206393"/>
                  </a:cubicBezTo>
                  <a:cubicBezTo>
                    <a:pt x="52807" y="209039"/>
                    <a:pt x="60215" y="175701"/>
                    <a:pt x="48044" y="152418"/>
                  </a:cubicBezTo>
                  <a:cubicBezTo>
                    <a:pt x="35873" y="129135"/>
                    <a:pt x="3594" y="74101"/>
                    <a:pt x="419" y="66693"/>
                  </a:cubicBezTo>
                  <a:cubicBezTo>
                    <a:pt x="-2756" y="59285"/>
                    <a:pt x="12590" y="113789"/>
                    <a:pt x="28994" y="107968"/>
                  </a:cubicBezTo>
                  <a:cubicBezTo>
                    <a:pt x="45398" y="102147"/>
                    <a:pt x="119482" y="-1569"/>
                    <a:pt x="124244" y="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>
              <a:extLst>
                <a:ext uri="{FF2B5EF4-FFF2-40B4-BE49-F238E27FC236}">
                  <a16:creationId xmlns:a16="http://schemas.microsoft.com/office/drawing/2014/main" id="{6FC1D64B-7C21-2B01-D0EE-A82DCCF028D5}"/>
                </a:ext>
              </a:extLst>
            </p:cNvPr>
            <p:cNvSpPr/>
            <p:nvPr/>
          </p:nvSpPr>
          <p:spPr>
            <a:xfrm>
              <a:off x="5488822" y="4836250"/>
              <a:ext cx="372696" cy="342771"/>
            </a:xfrm>
            <a:custGeom>
              <a:avLst/>
              <a:gdLst>
                <a:gd name="connsiteX0" fmla="*/ 753 w 372696"/>
                <a:gd name="connsiteY0" fmla="*/ 342175 h 342771"/>
                <a:gd name="connsiteX1" fmla="*/ 242053 w 372696"/>
                <a:gd name="connsiteY1" fmla="*/ 65950 h 342771"/>
                <a:gd name="connsiteX2" fmla="*/ 210303 w 372696"/>
                <a:gd name="connsiteY2" fmla="*/ 116750 h 342771"/>
                <a:gd name="connsiteX3" fmla="*/ 369053 w 372696"/>
                <a:gd name="connsiteY3" fmla="*/ 2450 h 342771"/>
                <a:gd name="connsiteX4" fmla="*/ 308728 w 372696"/>
                <a:gd name="connsiteY4" fmla="*/ 50075 h 342771"/>
                <a:gd name="connsiteX5" fmla="*/ 162678 w 372696"/>
                <a:gd name="connsiteY5" fmla="*/ 183425 h 342771"/>
                <a:gd name="connsiteX6" fmla="*/ 248403 w 372696"/>
                <a:gd name="connsiteY6" fmla="*/ 85000 h 342771"/>
                <a:gd name="connsiteX7" fmla="*/ 96003 w 372696"/>
                <a:gd name="connsiteY7" fmla="*/ 212000 h 342771"/>
                <a:gd name="connsiteX8" fmla="*/ 162678 w 372696"/>
                <a:gd name="connsiteY8" fmla="*/ 142150 h 342771"/>
                <a:gd name="connsiteX9" fmla="*/ 753 w 372696"/>
                <a:gd name="connsiteY9" fmla="*/ 342175 h 34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2696" h="342771">
                  <a:moveTo>
                    <a:pt x="753" y="342175"/>
                  </a:moveTo>
                  <a:cubicBezTo>
                    <a:pt x="13982" y="329475"/>
                    <a:pt x="207128" y="103521"/>
                    <a:pt x="242053" y="65950"/>
                  </a:cubicBezTo>
                  <a:cubicBezTo>
                    <a:pt x="276978" y="28379"/>
                    <a:pt x="189136" y="127333"/>
                    <a:pt x="210303" y="116750"/>
                  </a:cubicBezTo>
                  <a:cubicBezTo>
                    <a:pt x="231470" y="106167"/>
                    <a:pt x="352649" y="13562"/>
                    <a:pt x="369053" y="2450"/>
                  </a:cubicBezTo>
                  <a:cubicBezTo>
                    <a:pt x="385457" y="-8662"/>
                    <a:pt x="343124" y="19912"/>
                    <a:pt x="308728" y="50075"/>
                  </a:cubicBezTo>
                  <a:cubicBezTo>
                    <a:pt x="274332" y="80238"/>
                    <a:pt x="172732" y="177604"/>
                    <a:pt x="162678" y="183425"/>
                  </a:cubicBezTo>
                  <a:cubicBezTo>
                    <a:pt x="152624" y="189246"/>
                    <a:pt x="259515" y="80238"/>
                    <a:pt x="248403" y="85000"/>
                  </a:cubicBezTo>
                  <a:cubicBezTo>
                    <a:pt x="237291" y="89762"/>
                    <a:pt x="110290" y="202475"/>
                    <a:pt x="96003" y="212000"/>
                  </a:cubicBezTo>
                  <a:cubicBezTo>
                    <a:pt x="81716" y="221525"/>
                    <a:pt x="172732" y="123629"/>
                    <a:pt x="162678" y="142150"/>
                  </a:cubicBezTo>
                  <a:cubicBezTo>
                    <a:pt x="152624" y="160671"/>
                    <a:pt x="-12476" y="354875"/>
                    <a:pt x="753" y="3421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 87">
              <a:extLst>
                <a:ext uri="{FF2B5EF4-FFF2-40B4-BE49-F238E27FC236}">
                  <a16:creationId xmlns:a16="http://schemas.microsoft.com/office/drawing/2014/main" id="{1965BD4B-E805-69E5-5577-6045CB08A163}"/>
                </a:ext>
              </a:extLst>
            </p:cNvPr>
            <p:cNvSpPr/>
            <p:nvPr/>
          </p:nvSpPr>
          <p:spPr>
            <a:xfrm>
              <a:off x="5638800" y="4832336"/>
              <a:ext cx="327041" cy="260365"/>
            </a:xfrm>
            <a:custGeom>
              <a:avLst/>
              <a:gdLst>
                <a:gd name="connsiteX0" fmla="*/ 0 w 327041"/>
                <a:gd name="connsiteY0" fmla="*/ 260364 h 260365"/>
                <a:gd name="connsiteX1" fmla="*/ 152400 w 327041"/>
                <a:gd name="connsiteY1" fmla="*/ 127014 h 260365"/>
                <a:gd name="connsiteX2" fmla="*/ 95250 w 327041"/>
                <a:gd name="connsiteY2" fmla="*/ 219089 h 260365"/>
                <a:gd name="connsiteX3" fmla="*/ 190500 w 327041"/>
                <a:gd name="connsiteY3" fmla="*/ 155589 h 260365"/>
                <a:gd name="connsiteX4" fmla="*/ 171450 w 327041"/>
                <a:gd name="connsiteY4" fmla="*/ 174639 h 260365"/>
                <a:gd name="connsiteX5" fmla="*/ 327025 w 327041"/>
                <a:gd name="connsiteY5" fmla="*/ 14 h 260365"/>
                <a:gd name="connsiteX6" fmla="*/ 180975 w 327041"/>
                <a:gd name="connsiteY6" fmla="*/ 165114 h 260365"/>
                <a:gd name="connsiteX7" fmla="*/ 127000 w 327041"/>
                <a:gd name="connsiteY7" fmla="*/ 231789 h 260365"/>
                <a:gd name="connsiteX8" fmla="*/ 155575 w 327041"/>
                <a:gd name="connsiteY8" fmla="*/ 180989 h 260365"/>
                <a:gd name="connsiteX9" fmla="*/ 130175 w 327041"/>
                <a:gd name="connsiteY9" fmla="*/ 196864 h 260365"/>
                <a:gd name="connsiteX10" fmla="*/ 152400 w 327041"/>
                <a:gd name="connsiteY10" fmla="*/ 123839 h 260365"/>
                <a:gd name="connsiteX11" fmla="*/ 0 w 327041"/>
                <a:gd name="connsiteY11" fmla="*/ 260364 h 26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7041" h="260365">
                  <a:moveTo>
                    <a:pt x="0" y="260364"/>
                  </a:moveTo>
                  <a:cubicBezTo>
                    <a:pt x="0" y="260893"/>
                    <a:pt x="136525" y="133893"/>
                    <a:pt x="152400" y="127014"/>
                  </a:cubicBezTo>
                  <a:cubicBezTo>
                    <a:pt x="168275" y="120135"/>
                    <a:pt x="88900" y="214327"/>
                    <a:pt x="95250" y="219089"/>
                  </a:cubicBezTo>
                  <a:cubicBezTo>
                    <a:pt x="101600" y="223851"/>
                    <a:pt x="177800" y="162997"/>
                    <a:pt x="190500" y="155589"/>
                  </a:cubicBezTo>
                  <a:cubicBezTo>
                    <a:pt x="203200" y="148181"/>
                    <a:pt x="148696" y="200568"/>
                    <a:pt x="171450" y="174639"/>
                  </a:cubicBezTo>
                  <a:cubicBezTo>
                    <a:pt x="194204" y="148710"/>
                    <a:pt x="325438" y="1601"/>
                    <a:pt x="327025" y="14"/>
                  </a:cubicBezTo>
                  <a:cubicBezTo>
                    <a:pt x="328612" y="-1573"/>
                    <a:pt x="214313" y="126485"/>
                    <a:pt x="180975" y="165114"/>
                  </a:cubicBezTo>
                  <a:cubicBezTo>
                    <a:pt x="147637" y="203743"/>
                    <a:pt x="131233" y="229143"/>
                    <a:pt x="127000" y="231789"/>
                  </a:cubicBezTo>
                  <a:cubicBezTo>
                    <a:pt x="122767" y="234435"/>
                    <a:pt x="155046" y="186810"/>
                    <a:pt x="155575" y="180989"/>
                  </a:cubicBezTo>
                  <a:cubicBezTo>
                    <a:pt x="156104" y="175168"/>
                    <a:pt x="130704" y="206389"/>
                    <a:pt x="130175" y="196864"/>
                  </a:cubicBezTo>
                  <a:cubicBezTo>
                    <a:pt x="129646" y="187339"/>
                    <a:pt x="171450" y="113256"/>
                    <a:pt x="152400" y="123839"/>
                  </a:cubicBezTo>
                  <a:cubicBezTo>
                    <a:pt x="133350" y="134422"/>
                    <a:pt x="0" y="259835"/>
                    <a:pt x="0" y="26036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88">
              <a:extLst>
                <a:ext uri="{FF2B5EF4-FFF2-40B4-BE49-F238E27FC236}">
                  <a16:creationId xmlns:a16="http://schemas.microsoft.com/office/drawing/2014/main" id="{D5E4C1D3-5980-7D24-B378-0384187E7F31}"/>
                </a:ext>
              </a:extLst>
            </p:cNvPr>
            <p:cNvSpPr/>
            <p:nvPr/>
          </p:nvSpPr>
          <p:spPr>
            <a:xfrm>
              <a:off x="5730865" y="4806112"/>
              <a:ext cx="420038" cy="137454"/>
            </a:xfrm>
            <a:custGeom>
              <a:avLst/>
              <a:gdLst>
                <a:gd name="connsiteX0" fmla="*/ 10 w 420038"/>
                <a:gd name="connsiteY0" fmla="*/ 137363 h 137454"/>
                <a:gd name="connsiteX1" fmla="*/ 95260 w 420038"/>
                <a:gd name="connsiteY1" fmla="*/ 838 h 137454"/>
                <a:gd name="connsiteX2" fmla="*/ 85735 w 420038"/>
                <a:gd name="connsiteY2" fmla="*/ 77038 h 137454"/>
                <a:gd name="connsiteX3" fmla="*/ 231785 w 420038"/>
                <a:gd name="connsiteY3" fmla="*/ 16713 h 137454"/>
                <a:gd name="connsiteX4" fmla="*/ 317510 w 420038"/>
                <a:gd name="connsiteY4" fmla="*/ 57988 h 137454"/>
                <a:gd name="connsiteX5" fmla="*/ 292110 w 420038"/>
                <a:gd name="connsiteY5" fmla="*/ 16713 h 137454"/>
                <a:gd name="connsiteX6" fmla="*/ 419110 w 420038"/>
                <a:gd name="connsiteY6" fmla="*/ 99263 h 137454"/>
                <a:gd name="connsiteX7" fmla="*/ 346085 w 420038"/>
                <a:gd name="connsiteY7" fmla="*/ 45288 h 137454"/>
                <a:gd name="connsiteX8" fmla="*/ 279410 w 420038"/>
                <a:gd name="connsiteY8" fmla="*/ 29413 h 137454"/>
                <a:gd name="connsiteX9" fmla="*/ 101610 w 420038"/>
                <a:gd name="connsiteY9" fmla="*/ 80213 h 137454"/>
                <a:gd name="connsiteX10" fmla="*/ 98435 w 420038"/>
                <a:gd name="connsiteY10" fmla="*/ 70688 h 137454"/>
                <a:gd name="connsiteX11" fmla="*/ 63510 w 420038"/>
                <a:gd name="connsiteY11" fmla="*/ 96088 h 137454"/>
                <a:gd name="connsiteX12" fmla="*/ 101610 w 420038"/>
                <a:gd name="connsiteY12" fmla="*/ 23063 h 137454"/>
                <a:gd name="connsiteX13" fmla="*/ 10 w 420038"/>
                <a:gd name="connsiteY13" fmla="*/ 137363 h 13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0038" h="137454">
                  <a:moveTo>
                    <a:pt x="10" y="137363"/>
                  </a:moveTo>
                  <a:cubicBezTo>
                    <a:pt x="-1048" y="133659"/>
                    <a:pt x="80973" y="10892"/>
                    <a:pt x="95260" y="838"/>
                  </a:cubicBezTo>
                  <a:cubicBezTo>
                    <a:pt x="109547" y="-9216"/>
                    <a:pt x="62981" y="74392"/>
                    <a:pt x="85735" y="77038"/>
                  </a:cubicBezTo>
                  <a:cubicBezTo>
                    <a:pt x="108489" y="79684"/>
                    <a:pt x="193156" y="19888"/>
                    <a:pt x="231785" y="16713"/>
                  </a:cubicBezTo>
                  <a:cubicBezTo>
                    <a:pt x="270414" y="13538"/>
                    <a:pt x="307456" y="57988"/>
                    <a:pt x="317510" y="57988"/>
                  </a:cubicBezTo>
                  <a:cubicBezTo>
                    <a:pt x="327564" y="57988"/>
                    <a:pt x="275177" y="9834"/>
                    <a:pt x="292110" y="16713"/>
                  </a:cubicBezTo>
                  <a:cubicBezTo>
                    <a:pt x="309043" y="23592"/>
                    <a:pt x="410114" y="94501"/>
                    <a:pt x="419110" y="99263"/>
                  </a:cubicBezTo>
                  <a:cubicBezTo>
                    <a:pt x="428106" y="104025"/>
                    <a:pt x="369368" y="56930"/>
                    <a:pt x="346085" y="45288"/>
                  </a:cubicBezTo>
                  <a:cubicBezTo>
                    <a:pt x="322802" y="33646"/>
                    <a:pt x="320156" y="23592"/>
                    <a:pt x="279410" y="29413"/>
                  </a:cubicBezTo>
                  <a:cubicBezTo>
                    <a:pt x="238664" y="35234"/>
                    <a:pt x="101610" y="80213"/>
                    <a:pt x="101610" y="80213"/>
                  </a:cubicBezTo>
                  <a:cubicBezTo>
                    <a:pt x="71448" y="87092"/>
                    <a:pt x="104785" y="68042"/>
                    <a:pt x="98435" y="70688"/>
                  </a:cubicBezTo>
                  <a:cubicBezTo>
                    <a:pt x="92085" y="73334"/>
                    <a:pt x="62981" y="104025"/>
                    <a:pt x="63510" y="96088"/>
                  </a:cubicBezTo>
                  <a:cubicBezTo>
                    <a:pt x="64039" y="88150"/>
                    <a:pt x="115897" y="15126"/>
                    <a:pt x="101610" y="23063"/>
                  </a:cubicBezTo>
                  <a:cubicBezTo>
                    <a:pt x="87323" y="31000"/>
                    <a:pt x="1068" y="141067"/>
                    <a:pt x="10" y="13736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>
              <a:extLst>
                <a:ext uri="{FF2B5EF4-FFF2-40B4-BE49-F238E27FC236}">
                  <a16:creationId xmlns:a16="http://schemas.microsoft.com/office/drawing/2014/main" id="{40D40450-F6C1-A61B-AD7D-827EE008ABB8}"/>
                </a:ext>
              </a:extLst>
            </p:cNvPr>
            <p:cNvSpPr/>
            <p:nvPr/>
          </p:nvSpPr>
          <p:spPr>
            <a:xfrm>
              <a:off x="5542208" y="4894869"/>
              <a:ext cx="366531" cy="261987"/>
            </a:xfrm>
            <a:custGeom>
              <a:avLst/>
              <a:gdLst>
                <a:gd name="connsiteX0" fmla="*/ 1342 w 366531"/>
                <a:gd name="connsiteY0" fmla="*/ 261331 h 261987"/>
                <a:gd name="connsiteX1" fmla="*/ 331542 w 366531"/>
                <a:gd name="connsiteY1" fmla="*/ 7331 h 261987"/>
                <a:gd name="connsiteX2" fmla="*/ 264867 w 366531"/>
                <a:gd name="connsiteY2" fmla="*/ 86706 h 261987"/>
                <a:gd name="connsiteX3" fmla="*/ 356942 w 366531"/>
                <a:gd name="connsiteY3" fmla="*/ 13681 h 261987"/>
                <a:gd name="connsiteX4" fmla="*/ 258517 w 366531"/>
                <a:gd name="connsiteY4" fmla="*/ 140681 h 261987"/>
                <a:gd name="connsiteX5" fmla="*/ 366467 w 366531"/>
                <a:gd name="connsiteY5" fmla="*/ 981 h 261987"/>
                <a:gd name="connsiteX6" fmla="*/ 274392 w 366531"/>
                <a:gd name="connsiteY6" fmla="*/ 77181 h 261987"/>
                <a:gd name="connsiteX7" fmla="*/ 274392 w 366531"/>
                <a:gd name="connsiteY7" fmla="*/ 51781 h 261987"/>
                <a:gd name="connsiteX8" fmla="*/ 112467 w 366531"/>
                <a:gd name="connsiteY8" fmla="*/ 162906 h 261987"/>
                <a:gd name="connsiteX9" fmla="*/ 210892 w 366531"/>
                <a:gd name="connsiteY9" fmla="*/ 83531 h 261987"/>
                <a:gd name="connsiteX10" fmla="*/ 1342 w 366531"/>
                <a:gd name="connsiteY10" fmla="*/ 261331 h 26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6531" h="261987">
                  <a:moveTo>
                    <a:pt x="1342" y="261331"/>
                  </a:moveTo>
                  <a:cubicBezTo>
                    <a:pt x="21450" y="248631"/>
                    <a:pt x="287621" y="36435"/>
                    <a:pt x="331542" y="7331"/>
                  </a:cubicBezTo>
                  <a:cubicBezTo>
                    <a:pt x="375463" y="-21773"/>
                    <a:pt x="260634" y="85648"/>
                    <a:pt x="264867" y="86706"/>
                  </a:cubicBezTo>
                  <a:cubicBezTo>
                    <a:pt x="269100" y="87764"/>
                    <a:pt x="358000" y="4685"/>
                    <a:pt x="356942" y="13681"/>
                  </a:cubicBezTo>
                  <a:cubicBezTo>
                    <a:pt x="355884" y="22677"/>
                    <a:pt x="256929" y="142798"/>
                    <a:pt x="258517" y="140681"/>
                  </a:cubicBezTo>
                  <a:cubicBezTo>
                    <a:pt x="260105" y="138564"/>
                    <a:pt x="363821" y="11564"/>
                    <a:pt x="366467" y="981"/>
                  </a:cubicBezTo>
                  <a:cubicBezTo>
                    <a:pt x="369113" y="-9602"/>
                    <a:pt x="289738" y="68714"/>
                    <a:pt x="274392" y="77181"/>
                  </a:cubicBezTo>
                  <a:cubicBezTo>
                    <a:pt x="259046" y="85648"/>
                    <a:pt x="301380" y="37493"/>
                    <a:pt x="274392" y="51781"/>
                  </a:cubicBezTo>
                  <a:cubicBezTo>
                    <a:pt x="247405" y="66068"/>
                    <a:pt x="123050" y="157614"/>
                    <a:pt x="112467" y="162906"/>
                  </a:cubicBezTo>
                  <a:cubicBezTo>
                    <a:pt x="101884" y="168198"/>
                    <a:pt x="228354" y="68714"/>
                    <a:pt x="210892" y="83531"/>
                  </a:cubicBezTo>
                  <a:cubicBezTo>
                    <a:pt x="193430" y="98348"/>
                    <a:pt x="-18766" y="274031"/>
                    <a:pt x="1342" y="2613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>
              <a:extLst>
                <a:ext uri="{FF2B5EF4-FFF2-40B4-BE49-F238E27FC236}">
                  <a16:creationId xmlns:a16="http://schemas.microsoft.com/office/drawing/2014/main" id="{0A45FB1D-2647-E812-90D5-33BA6B7A078C}"/>
                </a:ext>
              </a:extLst>
            </p:cNvPr>
            <p:cNvSpPr/>
            <p:nvPr/>
          </p:nvSpPr>
          <p:spPr>
            <a:xfrm>
              <a:off x="5740339" y="4847799"/>
              <a:ext cx="365811" cy="263960"/>
            </a:xfrm>
            <a:custGeom>
              <a:avLst/>
              <a:gdLst>
                <a:gd name="connsiteX0" fmla="*/ 61 w 365811"/>
                <a:gd name="connsiteY0" fmla="*/ 263951 h 263960"/>
                <a:gd name="connsiteX1" fmla="*/ 263586 w 365811"/>
                <a:gd name="connsiteY1" fmla="*/ 35351 h 263960"/>
                <a:gd name="connsiteX2" fmla="*/ 219136 w 365811"/>
                <a:gd name="connsiteY2" fmla="*/ 98851 h 263960"/>
                <a:gd name="connsiteX3" fmla="*/ 292161 w 365811"/>
                <a:gd name="connsiteY3" fmla="*/ 76626 h 263960"/>
                <a:gd name="connsiteX4" fmla="*/ 266761 w 365811"/>
                <a:gd name="connsiteY4" fmla="*/ 102026 h 263960"/>
                <a:gd name="connsiteX5" fmla="*/ 365186 w 365811"/>
                <a:gd name="connsiteY5" fmla="*/ 73451 h 263960"/>
                <a:gd name="connsiteX6" fmla="*/ 311211 w 365811"/>
                <a:gd name="connsiteY6" fmla="*/ 108376 h 263960"/>
                <a:gd name="connsiteX7" fmla="*/ 362011 w 365811"/>
                <a:gd name="connsiteY7" fmla="*/ 105201 h 263960"/>
                <a:gd name="connsiteX8" fmla="*/ 314386 w 365811"/>
                <a:gd name="connsiteY8" fmla="*/ 92501 h 263960"/>
                <a:gd name="connsiteX9" fmla="*/ 222311 w 365811"/>
                <a:gd name="connsiteY9" fmla="*/ 92501 h 263960"/>
                <a:gd name="connsiteX10" fmla="*/ 244536 w 365811"/>
                <a:gd name="connsiteY10" fmla="*/ 426 h 263960"/>
                <a:gd name="connsiteX11" fmla="*/ 196911 w 365811"/>
                <a:gd name="connsiteY11" fmla="*/ 57576 h 263960"/>
                <a:gd name="connsiteX12" fmla="*/ 238186 w 365811"/>
                <a:gd name="connsiteY12" fmla="*/ 44876 h 263960"/>
                <a:gd name="connsiteX13" fmla="*/ 61 w 365811"/>
                <a:gd name="connsiteY13" fmla="*/ 263951 h 26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5811" h="263960">
                  <a:moveTo>
                    <a:pt x="61" y="263951"/>
                  </a:moveTo>
                  <a:cubicBezTo>
                    <a:pt x="4294" y="262364"/>
                    <a:pt x="227074" y="62868"/>
                    <a:pt x="263586" y="35351"/>
                  </a:cubicBezTo>
                  <a:cubicBezTo>
                    <a:pt x="300098" y="7834"/>
                    <a:pt x="214374" y="91972"/>
                    <a:pt x="219136" y="98851"/>
                  </a:cubicBezTo>
                  <a:cubicBezTo>
                    <a:pt x="223898" y="105730"/>
                    <a:pt x="284224" y="76097"/>
                    <a:pt x="292161" y="76626"/>
                  </a:cubicBezTo>
                  <a:cubicBezTo>
                    <a:pt x="300099" y="77155"/>
                    <a:pt x="254590" y="102555"/>
                    <a:pt x="266761" y="102026"/>
                  </a:cubicBezTo>
                  <a:cubicBezTo>
                    <a:pt x="278932" y="101497"/>
                    <a:pt x="357778" y="72393"/>
                    <a:pt x="365186" y="73451"/>
                  </a:cubicBezTo>
                  <a:cubicBezTo>
                    <a:pt x="372594" y="74509"/>
                    <a:pt x="311740" y="103084"/>
                    <a:pt x="311211" y="108376"/>
                  </a:cubicBezTo>
                  <a:cubicBezTo>
                    <a:pt x="310682" y="113668"/>
                    <a:pt x="361482" y="107847"/>
                    <a:pt x="362011" y="105201"/>
                  </a:cubicBezTo>
                  <a:cubicBezTo>
                    <a:pt x="362540" y="102555"/>
                    <a:pt x="337669" y="94618"/>
                    <a:pt x="314386" y="92501"/>
                  </a:cubicBezTo>
                  <a:cubicBezTo>
                    <a:pt x="291103" y="90384"/>
                    <a:pt x="233953" y="107847"/>
                    <a:pt x="222311" y="92501"/>
                  </a:cubicBezTo>
                  <a:cubicBezTo>
                    <a:pt x="210669" y="77155"/>
                    <a:pt x="248769" y="6247"/>
                    <a:pt x="244536" y="426"/>
                  </a:cubicBezTo>
                  <a:cubicBezTo>
                    <a:pt x="240303" y="-5395"/>
                    <a:pt x="197969" y="50168"/>
                    <a:pt x="196911" y="57576"/>
                  </a:cubicBezTo>
                  <a:cubicBezTo>
                    <a:pt x="195853" y="64984"/>
                    <a:pt x="265703" y="13126"/>
                    <a:pt x="238186" y="44876"/>
                  </a:cubicBezTo>
                  <a:cubicBezTo>
                    <a:pt x="210669" y="76626"/>
                    <a:pt x="-4172" y="265538"/>
                    <a:pt x="61" y="26395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>
              <a:extLst>
                <a:ext uri="{FF2B5EF4-FFF2-40B4-BE49-F238E27FC236}">
                  <a16:creationId xmlns:a16="http://schemas.microsoft.com/office/drawing/2014/main" id="{B2CF1CEC-506C-582C-82B9-5838924098D7}"/>
                </a:ext>
              </a:extLst>
            </p:cNvPr>
            <p:cNvSpPr/>
            <p:nvPr/>
          </p:nvSpPr>
          <p:spPr>
            <a:xfrm>
              <a:off x="5775177" y="6889749"/>
              <a:ext cx="89615" cy="318340"/>
            </a:xfrm>
            <a:custGeom>
              <a:avLst/>
              <a:gdLst>
                <a:gd name="connsiteX0" fmla="*/ 31898 w 89615"/>
                <a:gd name="connsiteY0" fmla="*/ 1 h 318340"/>
                <a:gd name="connsiteX1" fmla="*/ 41423 w 89615"/>
                <a:gd name="connsiteY1" fmla="*/ 139701 h 318340"/>
                <a:gd name="connsiteX2" fmla="*/ 31898 w 89615"/>
                <a:gd name="connsiteY2" fmla="*/ 114301 h 318340"/>
                <a:gd name="connsiteX3" fmla="*/ 44598 w 89615"/>
                <a:gd name="connsiteY3" fmla="*/ 241301 h 318340"/>
                <a:gd name="connsiteX4" fmla="*/ 50948 w 89615"/>
                <a:gd name="connsiteY4" fmla="*/ 222251 h 318340"/>
                <a:gd name="connsiteX5" fmla="*/ 47773 w 89615"/>
                <a:gd name="connsiteY5" fmla="*/ 257176 h 318340"/>
                <a:gd name="connsiteX6" fmla="*/ 89048 w 89615"/>
                <a:gd name="connsiteY6" fmla="*/ 212726 h 318340"/>
                <a:gd name="connsiteX7" fmla="*/ 12848 w 89615"/>
                <a:gd name="connsiteY7" fmla="*/ 317501 h 318340"/>
                <a:gd name="connsiteX8" fmla="*/ 41423 w 89615"/>
                <a:gd name="connsiteY8" fmla="*/ 257176 h 318340"/>
                <a:gd name="connsiteX9" fmla="*/ 35073 w 89615"/>
                <a:gd name="connsiteY9" fmla="*/ 171451 h 318340"/>
                <a:gd name="connsiteX10" fmla="*/ 148 w 89615"/>
                <a:gd name="connsiteY10" fmla="*/ 104776 h 318340"/>
                <a:gd name="connsiteX11" fmla="*/ 22373 w 89615"/>
                <a:gd name="connsiteY11" fmla="*/ 142876 h 318340"/>
                <a:gd name="connsiteX12" fmla="*/ 31898 w 89615"/>
                <a:gd name="connsiteY12" fmla="*/ 1 h 31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615" h="318340">
                  <a:moveTo>
                    <a:pt x="31898" y="1"/>
                  </a:moveTo>
                  <a:cubicBezTo>
                    <a:pt x="35073" y="-528"/>
                    <a:pt x="41423" y="120651"/>
                    <a:pt x="41423" y="139701"/>
                  </a:cubicBezTo>
                  <a:cubicBezTo>
                    <a:pt x="41423" y="158751"/>
                    <a:pt x="31369" y="97368"/>
                    <a:pt x="31898" y="114301"/>
                  </a:cubicBezTo>
                  <a:cubicBezTo>
                    <a:pt x="32427" y="131234"/>
                    <a:pt x="41423" y="223309"/>
                    <a:pt x="44598" y="241301"/>
                  </a:cubicBezTo>
                  <a:cubicBezTo>
                    <a:pt x="47773" y="259293"/>
                    <a:pt x="50419" y="219605"/>
                    <a:pt x="50948" y="222251"/>
                  </a:cubicBezTo>
                  <a:cubicBezTo>
                    <a:pt x="51477" y="224897"/>
                    <a:pt x="41423" y="258764"/>
                    <a:pt x="47773" y="257176"/>
                  </a:cubicBezTo>
                  <a:cubicBezTo>
                    <a:pt x="54123" y="255589"/>
                    <a:pt x="94869" y="202672"/>
                    <a:pt x="89048" y="212726"/>
                  </a:cubicBezTo>
                  <a:cubicBezTo>
                    <a:pt x="83227" y="222780"/>
                    <a:pt x="20785" y="310093"/>
                    <a:pt x="12848" y="317501"/>
                  </a:cubicBezTo>
                  <a:cubicBezTo>
                    <a:pt x="4910" y="324909"/>
                    <a:pt x="37719" y="281518"/>
                    <a:pt x="41423" y="257176"/>
                  </a:cubicBezTo>
                  <a:cubicBezTo>
                    <a:pt x="45127" y="232834"/>
                    <a:pt x="41952" y="196851"/>
                    <a:pt x="35073" y="171451"/>
                  </a:cubicBezTo>
                  <a:cubicBezTo>
                    <a:pt x="28194" y="146051"/>
                    <a:pt x="2265" y="109538"/>
                    <a:pt x="148" y="104776"/>
                  </a:cubicBezTo>
                  <a:cubicBezTo>
                    <a:pt x="-1969" y="100014"/>
                    <a:pt x="19198" y="158751"/>
                    <a:pt x="22373" y="142876"/>
                  </a:cubicBezTo>
                  <a:cubicBezTo>
                    <a:pt x="25548" y="127001"/>
                    <a:pt x="28723" y="530"/>
                    <a:pt x="31898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>
              <a:extLst>
                <a:ext uri="{FF2B5EF4-FFF2-40B4-BE49-F238E27FC236}">
                  <a16:creationId xmlns:a16="http://schemas.microsoft.com/office/drawing/2014/main" id="{4BEB6BE3-FFA9-174B-78DD-62B0D3B0FA17}"/>
                </a:ext>
              </a:extLst>
            </p:cNvPr>
            <p:cNvSpPr/>
            <p:nvPr/>
          </p:nvSpPr>
          <p:spPr>
            <a:xfrm>
              <a:off x="5629177" y="6899018"/>
              <a:ext cx="127102" cy="339986"/>
            </a:xfrm>
            <a:custGeom>
              <a:avLst/>
              <a:gdLst>
                <a:gd name="connsiteX0" fmla="*/ 12798 w 127102"/>
                <a:gd name="connsiteY0" fmla="*/ 257 h 339986"/>
                <a:gd name="connsiteX1" fmla="*/ 98523 w 127102"/>
                <a:gd name="connsiteY1" fmla="*/ 286007 h 339986"/>
                <a:gd name="connsiteX2" fmla="*/ 73123 w 127102"/>
                <a:gd name="connsiteY2" fmla="*/ 279657 h 339986"/>
                <a:gd name="connsiteX3" fmla="*/ 127098 w 127102"/>
                <a:gd name="connsiteY3" fmla="*/ 339982 h 339986"/>
                <a:gd name="connsiteX4" fmla="*/ 69948 w 127102"/>
                <a:gd name="connsiteY4" fmla="*/ 276482 h 339986"/>
                <a:gd name="connsiteX5" fmla="*/ 98 w 127102"/>
                <a:gd name="connsiteY5" fmla="*/ 197107 h 339986"/>
                <a:gd name="connsiteX6" fmla="*/ 85823 w 127102"/>
                <a:gd name="connsiteY6" fmla="*/ 273307 h 339986"/>
                <a:gd name="connsiteX7" fmla="*/ 66773 w 127102"/>
                <a:gd name="connsiteY7" fmla="*/ 235207 h 339986"/>
                <a:gd name="connsiteX8" fmla="*/ 12798 w 127102"/>
                <a:gd name="connsiteY8" fmla="*/ 257 h 33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102" h="339986">
                  <a:moveTo>
                    <a:pt x="12798" y="257"/>
                  </a:moveTo>
                  <a:cubicBezTo>
                    <a:pt x="18090" y="8724"/>
                    <a:pt x="88469" y="239440"/>
                    <a:pt x="98523" y="286007"/>
                  </a:cubicBezTo>
                  <a:cubicBezTo>
                    <a:pt x="108577" y="332574"/>
                    <a:pt x="68361" y="270661"/>
                    <a:pt x="73123" y="279657"/>
                  </a:cubicBezTo>
                  <a:cubicBezTo>
                    <a:pt x="77885" y="288653"/>
                    <a:pt x="127627" y="340511"/>
                    <a:pt x="127098" y="339982"/>
                  </a:cubicBezTo>
                  <a:cubicBezTo>
                    <a:pt x="126569" y="339453"/>
                    <a:pt x="91115" y="300295"/>
                    <a:pt x="69948" y="276482"/>
                  </a:cubicBezTo>
                  <a:cubicBezTo>
                    <a:pt x="48781" y="252670"/>
                    <a:pt x="-2548" y="197636"/>
                    <a:pt x="98" y="197107"/>
                  </a:cubicBezTo>
                  <a:cubicBezTo>
                    <a:pt x="2744" y="196578"/>
                    <a:pt x="74711" y="266957"/>
                    <a:pt x="85823" y="273307"/>
                  </a:cubicBezTo>
                  <a:cubicBezTo>
                    <a:pt x="96935" y="279657"/>
                    <a:pt x="78415" y="275953"/>
                    <a:pt x="66773" y="235207"/>
                  </a:cubicBezTo>
                  <a:cubicBezTo>
                    <a:pt x="55131" y="194461"/>
                    <a:pt x="7506" y="-8210"/>
                    <a:pt x="12798" y="25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 93">
              <a:extLst>
                <a:ext uri="{FF2B5EF4-FFF2-40B4-BE49-F238E27FC236}">
                  <a16:creationId xmlns:a16="http://schemas.microsoft.com/office/drawing/2014/main" id="{5E66CA8C-B60C-FF6B-254A-3D246A699D43}"/>
                </a:ext>
              </a:extLst>
            </p:cNvPr>
            <p:cNvSpPr/>
            <p:nvPr/>
          </p:nvSpPr>
          <p:spPr>
            <a:xfrm>
              <a:off x="5745448" y="6854795"/>
              <a:ext cx="29905" cy="323927"/>
            </a:xfrm>
            <a:custGeom>
              <a:avLst/>
              <a:gdLst>
                <a:gd name="connsiteX0" fmla="*/ 1302 w 29905"/>
                <a:gd name="connsiteY0" fmla="*/ 30 h 323927"/>
                <a:gd name="connsiteX1" fmla="*/ 4477 w 29905"/>
                <a:gd name="connsiteY1" fmla="*/ 203230 h 323927"/>
                <a:gd name="connsiteX2" fmla="*/ 17177 w 29905"/>
                <a:gd name="connsiteY2" fmla="*/ 190530 h 323927"/>
                <a:gd name="connsiteX3" fmla="*/ 29877 w 29905"/>
                <a:gd name="connsiteY3" fmla="*/ 323880 h 323927"/>
                <a:gd name="connsiteX4" fmla="*/ 20352 w 29905"/>
                <a:gd name="connsiteY4" fmla="*/ 206405 h 323927"/>
                <a:gd name="connsiteX5" fmla="*/ 10827 w 29905"/>
                <a:gd name="connsiteY5" fmla="*/ 254030 h 323927"/>
                <a:gd name="connsiteX6" fmla="*/ 17177 w 29905"/>
                <a:gd name="connsiteY6" fmla="*/ 130205 h 323927"/>
                <a:gd name="connsiteX7" fmla="*/ 1302 w 29905"/>
                <a:gd name="connsiteY7" fmla="*/ 187355 h 323927"/>
                <a:gd name="connsiteX8" fmla="*/ 1302 w 29905"/>
                <a:gd name="connsiteY8" fmla="*/ 30 h 323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05" h="323927">
                  <a:moveTo>
                    <a:pt x="1302" y="30"/>
                  </a:moveTo>
                  <a:cubicBezTo>
                    <a:pt x="1831" y="2676"/>
                    <a:pt x="4477" y="203230"/>
                    <a:pt x="4477" y="203230"/>
                  </a:cubicBezTo>
                  <a:cubicBezTo>
                    <a:pt x="7123" y="234980"/>
                    <a:pt x="12944" y="170422"/>
                    <a:pt x="17177" y="190530"/>
                  </a:cubicBezTo>
                  <a:cubicBezTo>
                    <a:pt x="21410" y="210638"/>
                    <a:pt x="29348" y="321234"/>
                    <a:pt x="29877" y="323880"/>
                  </a:cubicBezTo>
                  <a:cubicBezTo>
                    <a:pt x="30406" y="326526"/>
                    <a:pt x="23527" y="218047"/>
                    <a:pt x="20352" y="206405"/>
                  </a:cubicBezTo>
                  <a:cubicBezTo>
                    <a:pt x="17177" y="194763"/>
                    <a:pt x="11356" y="266730"/>
                    <a:pt x="10827" y="254030"/>
                  </a:cubicBezTo>
                  <a:cubicBezTo>
                    <a:pt x="10298" y="241330"/>
                    <a:pt x="18764" y="141317"/>
                    <a:pt x="17177" y="130205"/>
                  </a:cubicBezTo>
                  <a:cubicBezTo>
                    <a:pt x="15590" y="119093"/>
                    <a:pt x="3948" y="205876"/>
                    <a:pt x="1302" y="187355"/>
                  </a:cubicBezTo>
                  <a:cubicBezTo>
                    <a:pt x="-1344" y="168834"/>
                    <a:pt x="773" y="-2616"/>
                    <a:pt x="1302" y="3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>
              <a:extLst>
                <a:ext uri="{FF2B5EF4-FFF2-40B4-BE49-F238E27FC236}">
                  <a16:creationId xmlns:a16="http://schemas.microsoft.com/office/drawing/2014/main" id="{DE0E13BF-551A-7206-0AA8-927ED10F0C2B}"/>
                </a:ext>
              </a:extLst>
            </p:cNvPr>
            <p:cNvSpPr/>
            <p:nvPr/>
          </p:nvSpPr>
          <p:spPr>
            <a:xfrm>
              <a:off x="5594317" y="6946511"/>
              <a:ext cx="118221" cy="273482"/>
            </a:xfrm>
            <a:custGeom>
              <a:avLst/>
              <a:gdLst>
                <a:gd name="connsiteX0" fmla="*/ 6383 w 118221"/>
                <a:gd name="connsiteY0" fmla="*/ 389 h 273482"/>
                <a:gd name="connsiteX1" fmla="*/ 6383 w 118221"/>
                <a:gd name="connsiteY1" fmla="*/ 168664 h 273482"/>
                <a:gd name="connsiteX2" fmla="*/ 25433 w 118221"/>
                <a:gd name="connsiteY2" fmla="*/ 136914 h 273482"/>
                <a:gd name="connsiteX3" fmla="*/ 47658 w 118221"/>
                <a:gd name="connsiteY3" fmla="*/ 238514 h 273482"/>
                <a:gd name="connsiteX4" fmla="*/ 47658 w 118221"/>
                <a:gd name="connsiteY4" fmla="*/ 222639 h 273482"/>
                <a:gd name="connsiteX5" fmla="*/ 117508 w 118221"/>
                <a:gd name="connsiteY5" fmla="*/ 273439 h 273482"/>
                <a:gd name="connsiteX6" fmla="*/ 85758 w 118221"/>
                <a:gd name="connsiteY6" fmla="*/ 232164 h 273482"/>
                <a:gd name="connsiteX7" fmla="*/ 54008 w 118221"/>
                <a:gd name="connsiteY7" fmla="*/ 190889 h 273482"/>
                <a:gd name="connsiteX8" fmla="*/ 15908 w 118221"/>
                <a:gd name="connsiteY8" fmla="*/ 133739 h 273482"/>
                <a:gd name="connsiteX9" fmla="*/ 12733 w 118221"/>
                <a:gd name="connsiteY9" fmla="*/ 152789 h 273482"/>
                <a:gd name="connsiteX10" fmla="*/ 9558 w 118221"/>
                <a:gd name="connsiteY10" fmla="*/ 95639 h 273482"/>
                <a:gd name="connsiteX11" fmla="*/ 33 w 118221"/>
                <a:gd name="connsiteY11" fmla="*/ 121039 h 273482"/>
                <a:gd name="connsiteX12" fmla="*/ 6383 w 118221"/>
                <a:gd name="connsiteY12" fmla="*/ 389 h 27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221" h="273482">
                  <a:moveTo>
                    <a:pt x="6383" y="389"/>
                  </a:moveTo>
                  <a:cubicBezTo>
                    <a:pt x="7441" y="8326"/>
                    <a:pt x="3208" y="145910"/>
                    <a:pt x="6383" y="168664"/>
                  </a:cubicBezTo>
                  <a:cubicBezTo>
                    <a:pt x="9558" y="191418"/>
                    <a:pt x="18554" y="125272"/>
                    <a:pt x="25433" y="136914"/>
                  </a:cubicBezTo>
                  <a:cubicBezTo>
                    <a:pt x="32312" y="148556"/>
                    <a:pt x="47658" y="238514"/>
                    <a:pt x="47658" y="238514"/>
                  </a:cubicBezTo>
                  <a:cubicBezTo>
                    <a:pt x="51362" y="252801"/>
                    <a:pt x="36016" y="216818"/>
                    <a:pt x="47658" y="222639"/>
                  </a:cubicBezTo>
                  <a:cubicBezTo>
                    <a:pt x="59300" y="228460"/>
                    <a:pt x="111158" y="271852"/>
                    <a:pt x="117508" y="273439"/>
                  </a:cubicBezTo>
                  <a:cubicBezTo>
                    <a:pt x="123858" y="275027"/>
                    <a:pt x="85758" y="232164"/>
                    <a:pt x="85758" y="232164"/>
                  </a:cubicBezTo>
                  <a:cubicBezTo>
                    <a:pt x="75175" y="218406"/>
                    <a:pt x="65650" y="207293"/>
                    <a:pt x="54008" y="190889"/>
                  </a:cubicBezTo>
                  <a:cubicBezTo>
                    <a:pt x="42366" y="174485"/>
                    <a:pt x="22787" y="140089"/>
                    <a:pt x="15908" y="133739"/>
                  </a:cubicBezTo>
                  <a:cubicBezTo>
                    <a:pt x="9029" y="127389"/>
                    <a:pt x="13791" y="159139"/>
                    <a:pt x="12733" y="152789"/>
                  </a:cubicBezTo>
                  <a:cubicBezTo>
                    <a:pt x="11675" y="146439"/>
                    <a:pt x="11675" y="100931"/>
                    <a:pt x="9558" y="95639"/>
                  </a:cubicBezTo>
                  <a:cubicBezTo>
                    <a:pt x="7441" y="90347"/>
                    <a:pt x="562" y="133739"/>
                    <a:pt x="33" y="121039"/>
                  </a:cubicBezTo>
                  <a:cubicBezTo>
                    <a:pt x="-496" y="108339"/>
                    <a:pt x="5325" y="-7548"/>
                    <a:pt x="6383" y="38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>
              <a:extLst>
                <a:ext uri="{FF2B5EF4-FFF2-40B4-BE49-F238E27FC236}">
                  <a16:creationId xmlns:a16="http://schemas.microsoft.com/office/drawing/2014/main" id="{A873A796-CC6D-E9C9-A9F6-279650FCCF02}"/>
                </a:ext>
              </a:extLst>
            </p:cNvPr>
            <p:cNvSpPr/>
            <p:nvPr/>
          </p:nvSpPr>
          <p:spPr>
            <a:xfrm>
              <a:off x="5781648" y="6864348"/>
              <a:ext cx="104877" cy="228666"/>
            </a:xfrm>
            <a:custGeom>
              <a:avLst/>
              <a:gdLst>
                <a:gd name="connsiteX0" fmla="*/ 27 w 104877"/>
                <a:gd name="connsiteY0" fmla="*/ 2 h 228666"/>
                <a:gd name="connsiteX1" fmla="*/ 76227 w 104877"/>
                <a:gd name="connsiteY1" fmla="*/ 101602 h 228666"/>
                <a:gd name="connsiteX2" fmla="*/ 63527 w 104877"/>
                <a:gd name="connsiteY2" fmla="*/ 149227 h 228666"/>
                <a:gd name="connsiteX3" fmla="*/ 101627 w 104877"/>
                <a:gd name="connsiteY3" fmla="*/ 123827 h 228666"/>
                <a:gd name="connsiteX4" fmla="*/ 69877 w 104877"/>
                <a:gd name="connsiteY4" fmla="*/ 228602 h 228666"/>
                <a:gd name="connsiteX5" fmla="*/ 104802 w 104877"/>
                <a:gd name="connsiteY5" fmla="*/ 139702 h 228666"/>
                <a:gd name="connsiteX6" fmla="*/ 79402 w 104877"/>
                <a:gd name="connsiteY6" fmla="*/ 158752 h 228666"/>
                <a:gd name="connsiteX7" fmla="*/ 85752 w 104877"/>
                <a:gd name="connsiteY7" fmla="*/ 104777 h 228666"/>
                <a:gd name="connsiteX8" fmla="*/ 27 w 104877"/>
                <a:gd name="connsiteY8" fmla="*/ 2 h 22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877" h="228666">
                  <a:moveTo>
                    <a:pt x="27" y="2"/>
                  </a:moveTo>
                  <a:cubicBezTo>
                    <a:pt x="-1560" y="-527"/>
                    <a:pt x="65644" y="76731"/>
                    <a:pt x="76227" y="101602"/>
                  </a:cubicBezTo>
                  <a:cubicBezTo>
                    <a:pt x="86810" y="126473"/>
                    <a:pt x="59294" y="145523"/>
                    <a:pt x="63527" y="149227"/>
                  </a:cubicBezTo>
                  <a:cubicBezTo>
                    <a:pt x="67760" y="152931"/>
                    <a:pt x="100569" y="110598"/>
                    <a:pt x="101627" y="123827"/>
                  </a:cubicBezTo>
                  <a:cubicBezTo>
                    <a:pt x="102685" y="137056"/>
                    <a:pt x="69348" y="225956"/>
                    <a:pt x="69877" y="228602"/>
                  </a:cubicBezTo>
                  <a:cubicBezTo>
                    <a:pt x="70406" y="231248"/>
                    <a:pt x="103215" y="151344"/>
                    <a:pt x="104802" y="139702"/>
                  </a:cubicBezTo>
                  <a:cubicBezTo>
                    <a:pt x="106389" y="128060"/>
                    <a:pt x="82577" y="164573"/>
                    <a:pt x="79402" y="158752"/>
                  </a:cubicBezTo>
                  <a:cubicBezTo>
                    <a:pt x="76227" y="152931"/>
                    <a:pt x="99510" y="128589"/>
                    <a:pt x="85752" y="104777"/>
                  </a:cubicBezTo>
                  <a:cubicBezTo>
                    <a:pt x="71994" y="80965"/>
                    <a:pt x="1614" y="531"/>
                    <a:pt x="27" y="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 96">
              <a:extLst>
                <a:ext uri="{FF2B5EF4-FFF2-40B4-BE49-F238E27FC236}">
                  <a16:creationId xmlns:a16="http://schemas.microsoft.com/office/drawing/2014/main" id="{16452676-AD95-117A-A1E9-DFD7197B92FB}"/>
                </a:ext>
              </a:extLst>
            </p:cNvPr>
            <p:cNvSpPr/>
            <p:nvPr/>
          </p:nvSpPr>
          <p:spPr>
            <a:xfrm>
              <a:off x="5219192" y="7254558"/>
              <a:ext cx="690880" cy="325128"/>
            </a:xfrm>
            <a:custGeom>
              <a:avLst/>
              <a:gdLst>
                <a:gd name="connsiteX0" fmla="*/ 508 w 690880"/>
                <a:gd name="connsiteY0" fmla="*/ 324167 h 325128"/>
                <a:gd name="connsiteX1" fmla="*/ 397383 w 690880"/>
                <a:gd name="connsiteY1" fmla="*/ 51117 h 325128"/>
                <a:gd name="connsiteX2" fmla="*/ 340233 w 690880"/>
                <a:gd name="connsiteY2" fmla="*/ 101917 h 325128"/>
                <a:gd name="connsiteX3" fmla="*/ 495808 w 690880"/>
                <a:gd name="connsiteY3" fmla="*/ 28892 h 325128"/>
                <a:gd name="connsiteX4" fmla="*/ 429133 w 690880"/>
                <a:gd name="connsiteY4" fmla="*/ 317 h 325128"/>
                <a:gd name="connsiteX5" fmla="*/ 552958 w 690880"/>
                <a:gd name="connsiteY5" fmla="*/ 44767 h 325128"/>
                <a:gd name="connsiteX6" fmla="*/ 546608 w 690880"/>
                <a:gd name="connsiteY6" fmla="*/ 13017 h 325128"/>
                <a:gd name="connsiteX7" fmla="*/ 686308 w 690880"/>
                <a:gd name="connsiteY7" fmla="*/ 108267 h 325128"/>
                <a:gd name="connsiteX8" fmla="*/ 641858 w 690880"/>
                <a:gd name="connsiteY8" fmla="*/ 76517 h 325128"/>
                <a:gd name="connsiteX9" fmla="*/ 492633 w 690880"/>
                <a:gd name="connsiteY9" fmla="*/ 13017 h 325128"/>
                <a:gd name="connsiteX10" fmla="*/ 375158 w 690880"/>
                <a:gd name="connsiteY10" fmla="*/ 9842 h 325128"/>
                <a:gd name="connsiteX11" fmla="*/ 470408 w 690880"/>
                <a:gd name="connsiteY11" fmla="*/ 19367 h 325128"/>
                <a:gd name="connsiteX12" fmla="*/ 368808 w 690880"/>
                <a:gd name="connsiteY12" fmla="*/ 63817 h 325128"/>
                <a:gd name="connsiteX13" fmla="*/ 219583 w 690880"/>
                <a:gd name="connsiteY13" fmla="*/ 143192 h 325128"/>
                <a:gd name="connsiteX14" fmla="*/ 337058 w 690880"/>
                <a:gd name="connsiteY14" fmla="*/ 86042 h 325128"/>
                <a:gd name="connsiteX15" fmla="*/ 213233 w 690880"/>
                <a:gd name="connsiteY15" fmla="*/ 171767 h 325128"/>
                <a:gd name="connsiteX16" fmla="*/ 311658 w 690880"/>
                <a:gd name="connsiteY16" fmla="*/ 143192 h 325128"/>
                <a:gd name="connsiteX17" fmla="*/ 508 w 690880"/>
                <a:gd name="connsiteY17" fmla="*/ 324167 h 32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0880" h="325128">
                  <a:moveTo>
                    <a:pt x="508" y="324167"/>
                  </a:moveTo>
                  <a:cubicBezTo>
                    <a:pt x="14796" y="308821"/>
                    <a:pt x="340762" y="88159"/>
                    <a:pt x="397383" y="51117"/>
                  </a:cubicBezTo>
                  <a:cubicBezTo>
                    <a:pt x="454004" y="14075"/>
                    <a:pt x="323829" y="105621"/>
                    <a:pt x="340233" y="101917"/>
                  </a:cubicBezTo>
                  <a:cubicBezTo>
                    <a:pt x="356637" y="98213"/>
                    <a:pt x="480991" y="45825"/>
                    <a:pt x="495808" y="28892"/>
                  </a:cubicBezTo>
                  <a:cubicBezTo>
                    <a:pt x="510625" y="11959"/>
                    <a:pt x="419608" y="-2329"/>
                    <a:pt x="429133" y="317"/>
                  </a:cubicBezTo>
                  <a:cubicBezTo>
                    <a:pt x="438658" y="2963"/>
                    <a:pt x="533379" y="42650"/>
                    <a:pt x="552958" y="44767"/>
                  </a:cubicBezTo>
                  <a:cubicBezTo>
                    <a:pt x="572537" y="46884"/>
                    <a:pt x="524383" y="2434"/>
                    <a:pt x="546608" y="13017"/>
                  </a:cubicBezTo>
                  <a:cubicBezTo>
                    <a:pt x="568833" y="23600"/>
                    <a:pt x="670433" y="97684"/>
                    <a:pt x="686308" y="108267"/>
                  </a:cubicBezTo>
                  <a:cubicBezTo>
                    <a:pt x="702183" y="118850"/>
                    <a:pt x="674137" y="92392"/>
                    <a:pt x="641858" y="76517"/>
                  </a:cubicBezTo>
                  <a:cubicBezTo>
                    <a:pt x="609579" y="60642"/>
                    <a:pt x="537083" y="24130"/>
                    <a:pt x="492633" y="13017"/>
                  </a:cubicBezTo>
                  <a:cubicBezTo>
                    <a:pt x="448183" y="1904"/>
                    <a:pt x="378862" y="8784"/>
                    <a:pt x="375158" y="9842"/>
                  </a:cubicBezTo>
                  <a:cubicBezTo>
                    <a:pt x="371454" y="10900"/>
                    <a:pt x="471466" y="10371"/>
                    <a:pt x="470408" y="19367"/>
                  </a:cubicBezTo>
                  <a:cubicBezTo>
                    <a:pt x="469350" y="28363"/>
                    <a:pt x="410612" y="43179"/>
                    <a:pt x="368808" y="63817"/>
                  </a:cubicBezTo>
                  <a:cubicBezTo>
                    <a:pt x="327004" y="84454"/>
                    <a:pt x="224875" y="139488"/>
                    <a:pt x="219583" y="143192"/>
                  </a:cubicBezTo>
                  <a:cubicBezTo>
                    <a:pt x="214291" y="146896"/>
                    <a:pt x="338116" y="81280"/>
                    <a:pt x="337058" y="86042"/>
                  </a:cubicBezTo>
                  <a:cubicBezTo>
                    <a:pt x="336000" y="90804"/>
                    <a:pt x="217466" y="162242"/>
                    <a:pt x="213233" y="171767"/>
                  </a:cubicBezTo>
                  <a:cubicBezTo>
                    <a:pt x="209000" y="181292"/>
                    <a:pt x="346054" y="119909"/>
                    <a:pt x="311658" y="143192"/>
                  </a:cubicBezTo>
                  <a:cubicBezTo>
                    <a:pt x="277262" y="166475"/>
                    <a:pt x="-13780" y="339513"/>
                    <a:pt x="508" y="3241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>
              <a:extLst>
                <a:ext uri="{FF2B5EF4-FFF2-40B4-BE49-F238E27FC236}">
                  <a16:creationId xmlns:a16="http://schemas.microsoft.com/office/drawing/2014/main" id="{5EB451EE-4B79-1721-F37C-DAFD028579B2}"/>
                </a:ext>
              </a:extLst>
            </p:cNvPr>
            <p:cNvSpPr/>
            <p:nvPr/>
          </p:nvSpPr>
          <p:spPr>
            <a:xfrm>
              <a:off x="5405734" y="6889469"/>
              <a:ext cx="207731" cy="365771"/>
            </a:xfrm>
            <a:custGeom>
              <a:avLst/>
              <a:gdLst>
                <a:gd name="connsiteX0" fmla="*/ 1291 w 207731"/>
                <a:gd name="connsiteY0" fmla="*/ 92356 h 365771"/>
                <a:gd name="connsiteX1" fmla="*/ 147341 w 207731"/>
                <a:gd name="connsiteY1" fmla="*/ 47906 h 365771"/>
                <a:gd name="connsiteX2" fmla="*/ 137816 w 207731"/>
                <a:gd name="connsiteY2" fmla="*/ 60606 h 365771"/>
                <a:gd name="connsiteX3" fmla="*/ 131466 w 207731"/>
                <a:gd name="connsiteY3" fmla="*/ 281 h 365771"/>
                <a:gd name="connsiteX4" fmla="*/ 144166 w 207731"/>
                <a:gd name="connsiteY4" fmla="*/ 89181 h 365771"/>
                <a:gd name="connsiteX5" fmla="*/ 150516 w 207731"/>
                <a:gd name="connsiteY5" fmla="*/ 70131 h 365771"/>
                <a:gd name="connsiteX6" fmla="*/ 147341 w 207731"/>
                <a:gd name="connsiteY6" fmla="*/ 289206 h 365771"/>
                <a:gd name="connsiteX7" fmla="*/ 163216 w 207731"/>
                <a:gd name="connsiteY7" fmla="*/ 232056 h 365771"/>
                <a:gd name="connsiteX8" fmla="*/ 207666 w 207731"/>
                <a:gd name="connsiteY8" fmla="*/ 365406 h 365771"/>
                <a:gd name="connsiteX9" fmla="*/ 172741 w 207731"/>
                <a:gd name="connsiteY9" fmla="*/ 266981 h 365771"/>
                <a:gd name="connsiteX10" fmla="*/ 153691 w 207731"/>
                <a:gd name="connsiteY10" fmla="*/ 130456 h 365771"/>
                <a:gd name="connsiteX11" fmla="*/ 172741 w 207731"/>
                <a:gd name="connsiteY11" fmla="*/ 28856 h 365771"/>
                <a:gd name="connsiteX12" fmla="*/ 144166 w 207731"/>
                <a:gd name="connsiteY12" fmla="*/ 44731 h 365771"/>
                <a:gd name="connsiteX13" fmla="*/ 80666 w 207731"/>
                <a:gd name="connsiteY13" fmla="*/ 63781 h 365771"/>
                <a:gd name="connsiteX14" fmla="*/ 1291 w 207731"/>
                <a:gd name="connsiteY14" fmla="*/ 92356 h 36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7731" h="365771">
                  <a:moveTo>
                    <a:pt x="1291" y="92356"/>
                  </a:moveTo>
                  <a:cubicBezTo>
                    <a:pt x="12404" y="89710"/>
                    <a:pt x="147341" y="47906"/>
                    <a:pt x="147341" y="47906"/>
                  </a:cubicBezTo>
                  <a:cubicBezTo>
                    <a:pt x="170095" y="42614"/>
                    <a:pt x="140462" y="68543"/>
                    <a:pt x="137816" y="60606"/>
                  </a:cubicBezTo>
                  <a:cubicBezTo>
                    <a:pt x="135170" y="52669"/>
                    <a:pt x="130408" y="-4481"/>
                    <a:pt x="131466" y="281"/>
                  </a:cubicBezTo>
                  <a:cubicBezTo>
                    <a:pt x="132524" y="5043"/>
                    <a:pt x="144166" y="89181"/>
                    <a:pt x="144166" y="89181"/>
                  </a:cubicBezTo>
                  <a:cubicBezTo>
                    <a:pt x="147341" y="100823"/>
                    <a:pt x="149987" y="36794"/>
                    <a:pt x="150516" y="70131"/>
                  </a:cubicBezTo>
                  <a:cubicBezTo>
                    <a:pt x="151045" y="103468"/>
                    <a:pt x="145224" y="262219"/>
                    <a:pt x="147341" y="289206"/>
                  </a:cubicBezTo>
                  <a:cubicBezTo>
                    <a:pt x="149458" y="316194"/>
                    <a:pt x="153162" y="219356"/>
                    <a:pt x="163216" y="232056"/>
                  </a:cubicBezTo>
                  <a:cubicBezTo>
                    <a:pt x="173270" y="244756"/>
                    <a:pt x="206079" y="359585"/>
                    <a:pt x="207666" y="365406"/>
                  </a:cubicBezTo>
                  <a:cubicBezTo>
                    <a:pt x="209254" y="371227"/>
                    <a:pt x="181737" y="306139"/>
                    <a:pt x="172741" y="266981"/>
                  </a:cubicBezTo>
                  <a:cubicBezTo>
                    <a:pt x="163745" y="227823"/>
                    <a:pt x="153691" y="170143"/>
                    <a:pt x="153691" y="130456"/>
                  </a:cubicBezTo>
                  <a:cubicBezTo>
                    <a:pt x="153691" y="90769"/>
                    <a:pt x="174328" y="43143"/>
                    <a:pt x="172741" y="28856"/>
                  </a:cubicBezTo>
                  <a:cubicBezTo>
                    <a:pt x="171154" y="14569"/>
                    <a:pt x="159512" y="38910"/>
                    <a:pt x="144166" y="44731"/>
                  </a:cubicBezTo>
                  <a:cubicBezTo>
                    <a:pt x="128820" y="50552"/>
                    <a:pt x="107654" y="57960"/>
                    <a:pt x="80666" y="63781"/>
                  </a:cubicBezTo>
                  <a:cubicBezTo>
                    <a:pt x="53678" y="69602"/>
                    <a:pt x="-9822" y="95002"/>
                    <a:pt x="1291" y="9235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>
              <a:extLst>
                <a:ext uri="{FF2B5EF4-FFF2-40B4-BE49-F238E27FC236}">
                  <a16:creationId xmlns:a16="http://schemas.microsoft.com/office/drawing/2014/main" id="{0CBFF738-11FE-842D-A009-44CF69CD516D}"/>
                </a:ext>
              </a:extLst>
            </p:cNvPr>
            <p:cNvSpPr/>
            <p:nvPr/>
          </p:nvSpPr>
          <p:spPr>
            <a:xfrm>
              <a:off x="5733988" y="7178537"/>
              <a:ext cx="213012" cy="254139"/>
            </a:xfrm>
            <a:custGeom>
              <a:avLst/>
              <a:gdLst>
                <a:gd name="connsiteX0" fmla="*/ 62 w 213012"/>
                <a:gd name="connsiteY0" fmla="*/ 254138 h 254139"/>
                <a:gd name="connsiteX1" fmla="*/ 108012 w 213012"/>
                <a:gd name="connsiteY1" fmla="*/ 104913 h 254139"/>
                <a:gd name="connsiteX2" fmla="*/ 120712 w 213012"/>
                <a:gd name="connsiteY2" fmla="*/ 146188 h 254139"/>
                <a:gd name="connsiteX3" fmla="*/ 136587 w 213012"/>
                <a:gd name="connsiteY3" fmla="*/ 196988 h 254139"/>
                <a:gd name="connsiteX4" fmla="*/ 127062 w 213012"/>
                <a:gd name="connsiteY4" fmla="*/ 117613 h 254139"/>
                <a:gd name="connsiteX5" fmla="*/ 149287 w 213012"/>
                <a:gd name="connsiteY5" fmla="*/ 44588 h 254139"/>
                <a:gd name="connsiteX6" fmla="*/ 114362 w 213012"/>
                <a:gd name="connsiteY6" fmla="*/ 69988 h 254139"/>
                <a:gd name="connsiteX7" fmla="*/ 212787 w 213012"/>
                <a:gd name="connsiteY7" fmla="*/ 138 h 254139"/>
                <a:gd name="connsiteX8" fmla="*/ 139762 w 213012"/>
                <a:gd name="connsiteY8" fmla="*/ 54113 h 254139"/>
                <a:gd name="connsiteX9" fmla="*/ 88962 w 213012"/>
                <a:gd name="connsiteY9" fmla="*/ 123963 h 254139"/>
                <a:gd name="connsiteX10" fmla="*/ 92137 w 213012"/>
                <a:gd name="connsiteY10" fmla="*/ 101738 h 254139"/>
                <a:gd name="connsiteX11" fmla="*/ 62 w 213012"/>
                <a:gd name="connsiteY11" fmla="*/ 254138 h 25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3012" h="254139">
                  <a:moveTo>
                    <a:pt x="62" y="254138"/>
                  </a:moveTo>
                  <a:cubicBezTo>
                    <a:pt x="2708" y="254667"/>
                    <a:pt x="87904" y="122905"/>
                    <a:pt x="108012" y="104913"/>
                  </a:cubicBezTo>
                  <a:cubicBezTo>
                    <a:pt x="128120" y="86921"/>
                    <a:pt x="115949" y="130842"/>
                    <a:pt x="120712" y="146188"/>
                  </a:cubicBezTo>
                  <a:cubicBezTo>
                    <a:pt x="125475" y="161534"/>
                    <a:pt x="135529" y="201750"/>
                    <a:pt x="136587" y="196988"/>
                  </a:cubicBezTo>
                  <a:cubicBezTo>
                    <a:pt x="137645" y="192226"/>
                    <a:pt x="124945" y="143013"/>
                    <a:pt x="127062" y="117613"/>
                  </a:cubicBezTo>
                  <a:cubicBezTo>
                    <a:pt x="129179" y="92213"/>
                    <a:pt x="151404" y="52525"/>
                    <a:pt x="149287" y="44588"/>
                  </a:cubicBezTo>
                  <a:cubicBezTo>
                    <a:pt x="147170" y="36651"/>
                    <a:pt x="114362" y="69988"/>
                    <a:pt x="114362" y="69988"/>
                  </a:cubicBezTo>
                  <a:lnTo>
                    <a:pt x="212787" y="138"/>
                  </a:lnTo>
                  <a:cubicBezTo>
                    <a:pt x="217020" y="-2508"/>
                    <a:pt x="160399" y="33476"/>
                    <a:pt x="139762" y="54113"/>
                  </a:cubicBezTo>
                  <a:cubicBezTo>
                    <a:pt x="119125" y="74750"/>
                    <a:pt x="96899" y="116026"/>
                    <a:pt x="88962" y="123963"/>
                  </a:cubicBezTo>
                  <a:cubicBezTo>
                    <a:pt x="81025" y="131900"/>
                    <a:pt x="104837" y="82688"/>
                    <a:pt x="92137" y="101738"/>
                  </a:cubicBezTo>
                  <a:cubicBezTo>
                    <a:pt x="79437" y="120788"/>
                    <a:pt x="-2584" y="253609"/>
                    <a:pt x="62" y="25413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 99">
              <a:extLst>
                <a:ext uri="{FF2B5EF4-FFF2-40B4-BE49-F238E27FC236}">
                  <a16:creationId xmlns:a16="http://schemas.microsoft.com/office/drawing/2014/main" id="{D74E0080-B277-6853-F921-3E87E7961212}"/>
                </a:ext>
              </a:extLst>
            </p:cNvPr>
            <p:cNvSpPr/>
            <p:nvPr/>
          </p:nvSpPr>
          <p:spPr>
            <a:xfrm>
              <a:off x="5879773" y="7153210"/>
              <a:ext cx="111486" cy="225610"/>
            </a:xfrm>
            <a:custGeom>
              <a:avLst/>
              <a:gdLst>
                <a:gd name="connsiteX0" fmla="*/ 327 w 111486"/>
                <a:gd name="connsiteY0" fmla="*/ 225490 h 225610"/>
                <a:gd name="connsiteX1" fmla="*/ 79702 w 111486"/>
                <a:gd name="connsiteY1" fmla="*/ 9590 h 225610"/>
                <a:gd name="connsiteX2" fmla="*/ 76527 w 111486"/>
                <a:gd name="connsiteY2" fmla="*/ 47690 h 225610"/>
                <a:gd name="connsiteX3" fmla="*/ 111452 w 111486"/>
                <a:gd name="connsiteY3" fmla="*/ 136590 h 225610"/>
                <a:gd name="connsiteX4" fmla="*/ 82877 w 111486"/>
                <a:gd name="connsiteY4" fmla="*/ 92140 h 225610"/>
                <a:gd name="connsiteX5" fmla="*/ 76527 w 111486"/>
                <a:gd name="connsiteY5" fmla="*/ 47690 h 225610"/>
                <a:gd name="connsiteX6" fmla="*/ 47952 w 111486"/>
                <a:gd name="connsiteY6" fmla="*/ 98490 h 225610"/>
                <a:gd name="connsiteX7" fmla="*/ 51127 w 111486"/>
                <a:gd name="connsiteY7" fmla="*/ 41340 h 225610"/>
                <a:gd name="connsiteX8" fmla="*/ 327 w 111486"/>
                <a:gd name="connsiteY8" fmla="*/ 225490 h 225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486" h="225610">
                  <a:moveTo>
                    <a:pt x="327" y="225490"/>
                  </a:moveTo>
                  <a:cubicBezTo>
                    <a:pt x="5090" y="220198"/>
                    <a:pt x="67002" y="39223"/>
                    <a:pt x="79702" y="9590"/>
                  </a:cubicBezTo>
                  <a:cubicBezTo>
                    <a:pt x="92402" y="-20043"/>
                    <a:pt x="71235" y="26524"/>
                    <a:pt x="76527" y="47690"/>
                  </a:cubicBezTo>
                  <a:cubicBezTo>
                    <a:pt x="81819" y="68856"/>
                    <a:pt x="110394" y="129182"/>
                    <a:pt x="111452" y="136590"/>
                  </a:cubicBezTo>
                  <a:cubicBezTo>
                    <a:pt x="112510" y="143998"/>
                    <a:pt x="88698" y="106957"/>
                    <a:pt x="82877" y="92140"/>
                  </a:cubicBezTo>
                  <a:cubicBezTo>
                    <a:pt x="77056" y="77323"/>
                    <a:pt x="82348" y="46632"/>
                    <a:pt x="76527" y="47690"/>
                  </a:cubicBezTo>
                  <a:cubicBezTo>
                    <a:pt x="70706" y="48748"/>
                    <a:pt x="52185" y="99548"/>
                    <a:pt x="47952" y="98490"/>
                  </a:cubicBezTo>
                  <a:cubicBezTo>
                    <a:pt x="43719" y="97432"/>
                    <a:pt x="58006" y="22290"/>
                    <a:pt x="51127" y="41340"/>
                  </a:cubicBezTo>
                  <a:cubicBezTo>
                    <a:pt x="44248" y="60390"/>
                    <a:pt x="-4436" y="230782"/>
                    <a:pt x="327" y="22549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>
              <a:extLst>
                <a:ext uri="{FF2B5EF4-FFF2-40B4-BE49-F238E27FC236}">
                  <a16:creationId xmlns:a16="http://schemas.microsoft.com/office/drawing/2014/main" id="{D415F4F0-159F-3281-B1DD-61DA81395C87}"/>
                </a:ext>
              </a:extLst>
            </p:cNvPr>
            <p:cNvSpPr/>
            <p:nvPr/>
          </p:nvSpPr>
          <p:spPr>
            <a:xfrm>
              <a:off x="5981385" y="7155383"/>
              <a:ext cx="301945" cy="42535"/>
            </a:xfrm>
            <a:custGeom>
              <a:avLst/>
              <a:gdLst>
                <a:gd name="connsiteX0" fmla="*/ 3490 w 301945"/>
                <a:gd name="connsiteY0" fmla="*/ 7417 h 42535"/>
                <a:gd name="connsiteX1" fmla="*/ 203515 w 301945"/>
                <a:gd name="connsiteY1" fmla="*/ 4242 h 42535"/>
                <a:gd name="connsiteX2" fmla="*/ 120965 w 301945"/>
                <a:gd name="connsiteY2" fmla="*/ 23292 h 42535"/>
                <a:gd name="connsiteX3" fmla="*/ 301940 w 301945"/>
                <a:gd name="connsiteY3" fmla="*/ 1067 h 42535"/>
                <a:gd name="connsiteX4" fmla="*/ 114615 w 301945"/>
                <a:gd name="connsiteY4" fmla="*/ 4242 h 42535"/>
                <a:gd name="connsiteX5" fmla="*/ 57465 w 301945"/>
                <a:gd name="connsiteY5" fmla="*/ 10592 h 42535"/>
                <a:gd name="connsiteX6" fmla="*/ 133665 w 301945"/>
                <a:gd name="connsiteY6" fmla="*/ 42342 h 42535"/>
                <a:gd name="connsiteX7" fmla="*/ 98740 w 301945"/>
                <a:gd name="connsiteY7" fmla="*/ 23292 h 42535"/>
                <a:gd name="connsiteX8" fmla="*/ 76515 w 301945"/>
                <a:gd name="connsiteY8" fmla="*/ 10592 h 42535"/>
                <a:gd name="connsiteX9" fmla="*/ 3490 w 301945"/>
                <a:gd name="connsiteY9" fmla="*/ 7417 h 4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1945" h="42535">
                  <a:moveTo>
                    <a:pt x="3490" y="7417"/>
                  </a:moveTo>
                  <a:cubicBezTo>
                    <a:pt x="24657" y="6359"/>
                    <a:pt x="183936" y="1596"/>
                    <a:pt x="203515" y="4242"/>
                  </a:cubicBezTo>
                  <a:cubicBezTo>
                    <a:pt x="223094" y="6888"/>
                    <a:pt x="104561" y="23821"/>
                    <a:pt x="120965" y="23292"/>
                  </a:cubicBezTo>
                  <a:cubicBezTo>
                    <a:pt x="137369" y="22763"/>
                    <a:pt x="302998" y="4242"/>
                    <a:pt x="301940" y="1067"/>
                  </a:cubicBezTo>
                  <a:cubicBezTo>
                    <a:pt x="300882" y="-2108"/>
                    <a:pt x="155361" y="2655"/>
                    <a:pt x="114615" y="4242"/>
                  </a:cubicBezTo>
                  <a:cubicBezTo>
                    <a:pt x="73869" y="5829"/>
                    <a:pt x="54290" y="4242"/>
                    <a:pt x="57465" y="10592"/>
                  </a:cubicBezTo>
                  <a:cubicBezTo>
                    <a:pt x="60640" y="16942"/>
                    <a:pt x="126786" y="40225"/>
                    <a:pt x="133665" y="42342"/>
                  </a:cubicBezTo>
                  <a:cubicBezTo>
                    <a:pt x="140544" y="44459"/>
                    <a:pt x="108265" y="28584"/>
                    <a:pt x="98740" y="23292"/>
                  </a:cubicBezTo>
                  <a:cubicBezTo>
                    <a:pt x="89215" y="18000"/>
                    <a:pt x="89215" y="12709"/>
                    <a:pt x="76515" y="10592"/>
                  </a:cubicBezTo>
                  <a:cubicBezTo>
                    <a:pt x="63815" y="8475"/>
                    <a:pt x="-17677" y="8475"/>
                    <a:pt x="3490" y="741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>
              <a:extLst>
                <a:ext uri="{FF2B5EF4-FFF2-40B4-BE49-F238E27FC236}">
                  <a16:creationId xmlns:a16="http://schemas.microsoft.com/office/drawing/2014/main" id="{4EA0ED65-74E7-6319-C4E9-4FEB4A0D2F7B}"/>
                </a:ext>
              </a:extLst>
            </p:cNvPr>
            <p:cNvSpPr/>
            <p:nvPr/>
          </p:nvSpPr>
          <p:spPr>
            <a:xfrm>
              <a:off x="5199208" y="7305643"/>
              <a:ext cx="576147" cy="324376"/>
            </a:xfrm>
            <a:custGeom>
              <a:avLst/>
              <a:gdLst>
                <a:gd name="connsiteX0" fmla="*/ 1442 w 576147"/>
                <a:gd name="connsiteY0" fmla="*/ 323882 h 324376"/>
                <a:gd name="connsiteX1" fmla="*/ 484042 w 576147"/>
                <a:gd name="connsiteY1" fmla="*/ 44482 h 324376"/>
                <a:gd name="connsiteX2" fmla="*/ 296717 w 576147"/>
                <a:gd name="connsiteY2" fmla="*/ 165132 h 324376"/>
                <a:gd name="connsiteX3" fmla="*/ 426892 w 576147"/>
                <a:gd name="connsiteY3" fmla="*/ 139732 h 324376"/>
                <a:gd name="connsiteX4" fmla="*/ 563417 w 576147"/>
                <a:gd name="connsiteY4" fmla="*/ 146082 h 324376"/>
                <a:gd name="connsiteX5" fmla="*/ 468167 w 576147"/>
                <a:gd name="connsiteY5" fmla="*/ 130207 h 324376"/>
                <a:gd name="connsiteX6" fmla="*/ 576117 w 576147"/>
                <a:gd name="connsiteY6" fmla="*/ 32 h 324376"/>
                <a:gd name="connsiteX7" fmla="*/ 455467 w 576147"/>
                <a:gd name="connsiteY7" fmla="*/ 117507 h 324376"/>
                <a:gd name="connsiteX8" fmla="*/ 445942 w 576147"/>
                <a:gd name="connsiteY8" fmla="*/ 104807 h 324376"/>
                <a:gd name="connsiteX9" fmla="*/ 357042 w 576147"/>
                <a:gd name="connsiteY9" fmla="*/ 133382 h 324376"/>
                <a:gd name="connsiteX10" fmla="*/ 382442 w 576147"/>
                <a:gd name="connsiteY10" fmla="*/ 95282 h 324376"/>
                <a:gd name="connsiteX11" fmla="*/ 249092 w 576147"/>
                <a:gd name="connsiteY11" fmla="*/ 177832 h 324376"/>
                <a:gd name="connsiteX12" fmla="*/ 331642 w 576147"/>
                <a:gd name="connsiteY12" fmla="*/ 114332 h 324376"/>
                <a:gd name="connsiteX13" fmla="*/ 1442 w 576147"/>
                <a:gd name="connsiteY13" fmla="*/ 323882 h 3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47" h="324376">
                  <a:moveTo>
                    <a:pt x="1442" y="323882"/>
                  </a:moveTo>
                  <a:cubicBezTo>
                    <a:pt x="26842" y="312240"/>
                    <a:pt x="434830" y="70940"/>
                    <a:pt x="484042" y="44482"/>
                  </a:cubicBezTo>
                  <a:cubicBezTo>
                    <a:pt x="533255" y="18024"/>
                    <a:pt x="306242" y="149257"/>
                    <a:pt x="296717" y="165132"/>
                  </a:cubicBezTo>
                  <a:cubicBezTo>
                    <a:pt x="287192" y="181007"/>
                    <a:pt x="382442" y="142907"/>
                    <a:pt x="426892" y="139732"/>
                  </a:cubicBezTo>
                  <a:cubicBezTo>
                    <a:pt x="471342" y="136557"/>
                    <a:pt x="556538" y="147669"/>
                    <a:pt x="563417" y="146082"/>
                  </a:cubicBezTo>
                  <a:cubicBezTo>
                    <a:pt x="570296" y="144495"/>
                    <a:pt x="466050" y="154549"/>
                    <a:pt x="468167" y="130207"/>
                  </a:cubicBezTo>
                  <a:cubicBezTo>
                    <a:pt x="470284" y="105865"/>
                    <a:pt x="578234" y="2149"/>
                    <a:pt x="576117" y="32"/>
                  </a:cubicBezTo>
                  <a:cubicBezTo>
                    <a:pt x="574000" y="-2085"/>
                    <a:pt x="477163" y="100045"/>
                    <a:pt x="455467" y="117507"/>
                  </a:cubicBezTo>
                  <a:cubicBezTo>
                    <a:pt x="433771" y="134969"/>
                    <a:pt x="462346" y="102161"/>
                    <a:pt x="445942" y="104807"/>
                  </a:cubicBezTo>
                  <a:cubicBezTo>
                    <a:pt x="429538" y="107453"/>
                    <a:pt x="367625" y="134969"/>
                    <a:pt x="357042" y="133382"/>
                  </a:cubicBezTo>
                  <a:cubicBezTo>
                    <a:pt x="346459" y="131794"/>
                    <a:pt x="400434" y="87874"/>
                    <a:pt x="382442" y="95282"/>
                  </a:cubicBezTo>
                  <a:cubicBezTo>
                    <a:pt x="364450" y="102690"/>
                    <a:pt x="257559" y="174657"/>
                    <a:pt x="249092" y="177832"/>
                  </a:cubicBezTo>
                  <a:cubicBezTo>
                    <a:pt x="240625" y="181007"/>
                    <a:pt x="369213" y="90520"/>
                    <a:pt x="331642" y="114332"/>
                  </a:cubicBezTo>
                  <a:cubicBezTo>
                    <a:pt x="294071" y="138144"/>
                    <a:pt x="-23958" y="335524"/>
                    <a:pt x="1442" y="32388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 102">
              <a:extLst>
                <a:ext uri="{FF2B5EF4-FFF2-40B4-BE49-F238E27FC236}">
                  <a16:creationId xmlns:a16="http://schemas.microsoft.com/office/drawing/2014/main" id="{82591D34-9E1C-3FAB-BB17-050BD7863D53}"/>
                </a:ext>
              </a:extLst>
            </p:cNvPr>
            <p:cNvSpPr/>
            <p:nvPr/>
          </p:nvSpPr>
          <p:spPr>
            <a:xfrm>
              <a:off x="5754440" y="7200891"/>
              <a:ext cx="383497" cy="271505"/>
            </a:xfrm>
            <a:custGeom>
              <a:avLst/>
              <a:gdLst>
                <a:gd name="connsiteX0" fmla="*/ 11360 w 383497"/>
                <a:gd name="connsiteY0" fmla="*/ 263534 h 271505"/>
                <a:gd name="connsiteX1" fmla="*/ 265360 w 383497"/>
                <a:gd name="connsiteY1" fmla="*/ 57159 h 271505"/>
                <a:gd name="connsiteX2" fmla="*/ 227260 w 383497"/>
                <a:gd name="connsiteY2" fmla="*/ 101609 h 271505"/>
                <a:gd name="connsiteX3" fmla="*/ 322510 w 383497"/>
                <a:gd name="connsiteY3" fmla="*/ 44459 h 271505"/>
                <a:gd name="connsiteX4" fmla="*/ 382835 w 383497"/>
                <a:gd name="connsiteY4" fmla="*/ 34934 h 271505"/>
                <a:gd name="connsiteX5" fmla="*/ 284410 w 383497"/>
                <a:gd name="connsiteY5" fmla="*/ 9 h 271505"/>
                <a:gd name="connsiteX6" fmla="*/ 354260 w 383497"/>
                <a:gd name="connsiteY6" fmla="*/ 31759 h 271505"/>
                <a:gd name="connsiteX7" fmla="*/ 284410 w 383497"/>
                <a:gd name="connsiteY7" fmla="*/ 57159 h 271505"/>
                <a:gd name="connsiteX8" fmla="*/ 287585 w 383497"/>
                <a:gd name="connsiteY8" fmla="*/ 44459 h 271505"/>
                <a:gd name="connsiteX9" fmla="*/ 160585 w 383497"/>
                <a:gd name="connsiteY9" fmla="*/ 123834 h 271505"/>
                <a:gd name="connsiteX10" fmla="*/ 220910 w 383497"/>
                <a:gd name="connsiteY10" fmla="*/ 73034 h 271505"/>
                <a:gd name="connsiteX11" fmla="*/ 58985 w 383497"/>
                <a:gd name="connsiteY11" fmla="*/ 215909 h 271505"/>
                <a:gd name="connsiteX12" fmla="*/ 11360 w 383497"/>
                <a:gd name="connsiteY12" fmla="*/ 263534 h 27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497" h="271505">
                  <a:moveTo>
                    <a:pt x="11360" y="263534"/>
                  </a:moveTo>
                  <a:cubicBezTo>
                    <a:pt x="45756" y="237076"/>
                    <a:pt x="229377" y="84146"/>
                    <a:pt x="265360" y="57159"/>
                  </a:cubicBezTo>
                  <a:cubicBezTo>
                    <a:pt x="301343" y="30172"/>
                    <a:pt x="217735" y="103726"/>
                    <a:pt x="227260" y="101609"/>
                  </a:cubicBezTo>
                  <a:cubicBezTo>
                    <a:pt x="236785" y="99492"/>
                    <a:pt x="296581" y="55571"/>
                    <a:pt x="322510" y="44459"/>
                  </a:cubicBezTo>
                  <a:cubicBezTo>
                    <a:pt x="348439" y="33346"/>
                    <a:pt x="389185" y="42342"/>
                    <a:pt x="382835" y="34934"/>
                  </a:cubicBezTo>
                  <a:cubicBezTo>
                    <a:pt x="376485" y="27526"/>
                    <a:pt x="289173" y="538"/>
                    <a:pt x="284410" y="9"/>
                  </a:cubicBezTo>
                  <a:cubicBezTo>
                    <a:pt x="279648" y="-520"/>
                    <a:pt x="354260" y="22234"/>
                    <a:pt x="354260" y="31759"/>
                  </a:cubicBezTo>
                  <a:cubicBezTo>
                    <a:pt x="354260" y="41284"/>
                    <a:pt x="284410" y="57159"/>
                    <a:pt x="284410" y="57159"/>
                  </a:cubicBezTo>
                  <a:cubicBezTo>
                    <a:pt x="273298" y="59276"/>
                    <a:pt x="308222" y="33347"/>
                    <a:pt x="287585" y="44459"/>
                  </a:cubicBezTo>
                  <a:cubicBezTo>
                    <a:pt x="266948" y="55571"/>
                    <a:pt x="171697" y="119072"/>
                    <a:pt x="160585" y="123834"/>
                  </a:cubicBezTo>
                  <a:cubicBezTo>
                    <a:pt x="149473" y="128596"/>
                    <a:pt x="237843" y="57688"/>
                    <a:pt x="220910" y="73034"/>
                  </a:cubicBezTo>
                  <a:cubicBezTo>
                    <a:pt x="203977" y="88380"/>
                    <a:pt x="89147" y="187334"/>
                    <a:pt x="58985" y="215909"/>
                  </a:cubicBezTo>
                  <a:cubicBezTo>
                    <a:pt x="28823" y="244484"/>
                    <a:pt x="-23036" y="289992"/>
                    <a:pt x="11360" y="26353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>
              <a:extLst>
                <a:ext uri="{FF2B5EF4-FFF2-40B4-BE49-F238E27FC236}">
                  <a16:creationId xmlns:a16="http://schemas.microsoft.com/office/drawing/2014/main" id="{EAFCC6E0-E207-3BE1-FCF5-BDF756D37C30}"/>
                </a:ext>
              </a:extLst>
            </p:cNvPr>
            <p:cNvSpPr/>
            <p:nvPr/>
          </p:nvSpPr>
          <p:spPr>
            <a:xfrm>
              <a:off x="6082565" y="7159484"/>
              <a:ext cx="229345" cy="79645"/>
            </a:xfrm>
            <a:custGeom>
              <a:avLst/>
              <a:gdLst>
                <a:gd name="connsiteX0" fmla="*/ 735 w 229345"/>
                <a:gd name="connsiteY0" fmla="*/ 79516 h 79645"/>
                <a:gd name="connsiteX1" fmla="*/ 175360 w 229345"/>
                <a:gd name="connsiteY1" fmla="*/ 16016 h 79645"/>
                <a:gd name="connsiteX2" fmla="*/ 140435 w 229345"/>
                <a:gd name="connsiteY2" fmla="*/ 50941 h 79645"/>
                <a:gd name="connsiteX3" fmla="*/ 229335 w 229345"/>
                <a:gd name="connsiteY3" fmla="*/ 6491 h 79645"/>
                <a:gd name="connsiteX4" fmla="*/ 134085 w 229345"/>
                <a:gd name="connsiteY4" fmla="*/ 44591 h 79645"/>
                <a:gd name="connsiteX5" fmla="*/ 121385 w 229345"/>
                <a:gd name="connsiteY5" fmla="*/ 141 h 79645"/>
                <a:gd name="connsiteX6" fmla="*/ 111860 w 229345"/>
                <a:gd name="connsiteY6" fmla="*/ 31891 h 79645"/>
                <a:gd name="connsiteX7" fmla="*/ 735 w 229345"/>
                <a:gd name="connsiteY7" fmla="*/ 79516 h 7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345" h="79645">
                  <a:moveTo>
                    <a:pt x="735" y="79516"/>
                  </a:moveTo>
                  <a:cubicBezTo>
                    <a:pt x="11318" y="76870"/>
                    <a:pt x="152077" y="20778"/>
                    <a:pt x="175360" y="16016"/>
                  </a:cubicBezTo>
                  <a:cubicBezTo>
                    <a:pt x="198643" y="11253"/>
                    <a:pt x="131439" y="52528"/>
                    <a:pt x="140435" y="50941"/>
                  </a:cubicBezTo>
                  <a:cubicBezTo>
                    <a:pt x="149431" y="49354"/>
                    <a:pt x="230393" y="7549"/>
                    <a:pt x="229335" y="6491"/>
                  </a:cubicBezTo>
                  <a:cubicBezTo>
                    <a:pt x="228277" y="5433"/>
                    <a:pt x="152076" y="45649"/>
                    <a:pt x="134085" y="44591"/>
                  </a:cubicBezTo>
                  <a:cubicBezTo>
                    <a:pt x="116094" y="43533"/>
                    <a:pt x="125089" y="2258"/>
                    <a:pt x="121385" y="141"/>
                  </a:cubicBezTo>
                  <a:cubicBezTo>
                    <a:pt x="117681" y="-1976"/>
                    <a:pt x="126676" y="20249"/>
                    <a:pt x="111860" y="31891"/>
                  </a:cubicBezTo>
                  <a:cubicBezTo>
                    <a:pt x="97044" y="43533"/>
                    <a:pt x="-9848" y="82162"/>
                    <a:pt x="735" y="7951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>
              <a:extLst>
                <a:ext uri="{FF2B5EF4-FFF2-40B4-BE49-F238E27FC236}">
                  <a16:creationId xmlns:a16="http://schemas.microsoft.com/office/drawing/2014/main" id="{1814A4A2-1FAC-78DF-DDA0-1E3CD3E4724B}"/>
                </a:ext>
              </a:extLst>
            </p:cNvPr>
            <p:cNvSpPr/>
            <p:nvPr/>
          </p:nvSpPr>
          <p:spPr>
            <a:xfrm>
              <a:off x="5838825" y="7165975"/>
              <a:ext cx="511175" cy="298357"/>
            </a:xfrm>
            <a:custGeom>
              <a:avLst/>
              <a:gdLst>
                <a:gd name="connsiteX0" fmla="*/ 511175 w 511175"/>
                <a:gd name="connsiteY0" fmla="*/ 0 h 298357"/>
                <a:gd name="connsiteX1" fmla="*/ 38100 w 511175"/>
                <a:gd name="connsiteY1" fmla="*/ 292100 h 298357"/>
                <a:gd name="connsiteX2" fmla="*/ 127000 w 511175"/>
                <a:gd name="connsiteY2" fmla="*/ 206375 h 298357"/>
                <a:gd name="connsiteX3" fmla="*/ 0 w 511175"/>
                <a:gd name="connsiteY3" fmla="*/ 282575 h 298357"/>
                <a:gd name="connsiteX4" fmla="*/ 288925 w 511175"/>
                <a:gd name="connsiteY4" fmla="*/ 111125 h 298357"/>
                <a:gd name="connsiteX5" fmla="*/ 155575 w 511175"/>
                <a:gd name="connsiteY5" fmla="*/ 184150 h 298357"/>
                <a:gd name="connsiteX6" fmla="*/ 304800 w 511175"/>
                <a:gd name="connsiteY6" fmla="*/ 95250 h 298357"/>
                <a:gd name="connsiteX7" fmla="*/ 174625 w 511175"/>
                <a:gd name="connsiteY7" fmla="*/ 193675 h 298357"/>
                <a:gd name="connsiteX8" fmla="*/ 333375 w 511175"/>
                <a:gd name="connsiteY8" fmla="*/ 98425 h 298357"/>
                <a:gd name="connsiteX9" fmla="*/ 250825 w 511175"/>
                <a:gd name="connsiteY9" fmla="*/ 142875 h 298357"/>
                <a:gd name="connsiteX10" fmla="*/ 511175 w 511175"/>
                <a:gd name="connsiteY10" fmla="*/ 0 h 2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1175" h="298357">
                  <a:moveTo>
                    <a:pt x="511175" y="0"/>
                  </a:moveTo>
                  <a:cubicBezTo>
                    <a:pt x="306652" y="128852"/>
                    <a:pt x="102129" y="257704"/>
                    <a:pt x="38100" y="292100"/>
                  </a:cubicBezTo>
                  <a:cubicBezTo>
                    <a:pt x="-25929" y="326496"/>
                    <a:pt x="133350" y="207963"/>
                    <a:pt x="127000" y="206375"/>
                  </a:cubicBezTo>
                  <a:cubicBezTo>
                    <a:pt x="120650" y="204788"/>
                    <a:pt x="0" y="282575"/>
                    <a:pt x="0" y="282575"/>
                  </a:cubicBezTo>
                  <a:lnTo>
                    <a:pt x="288925" y="111125"/>
                  </a:lnTo>
                  <a:cubicBezTo>
                    <a:pt x="314854" y="94721"/>
                    <a:pt x="152929" y="186796"/>
                    <a:pt x="155575" y="184150"/>
                  </a:cubicBezTo>
                  <a:cubicBezTo>
                    <a:pt x="158221" y="181504"/>
                    <a:pt x="301625" y="93663"/>
                    <a:pt x="304800" y="95250"/>
                  </a:cubicBezTo>
                  <a:cubicBezTo>
                    <a:pt x="307975" y="96837"/>
                    <a:pt x="169862" y="193146"/>
                    <a:pt x="174625" y="193675"/>
                  </a:cubicBezTo>
                  <a:cubicBezTo>
                    <a:pt x="179387" y="194204"/>
                    <a:pt x="320675" y="106892"/>
                    <a:pt x="333375" y="98425"/>
                  </a:cubicBezTo>
                  <a:cubicBezTo>
                    <a:pt x="346075" y="89958"/>
                    <a:pt x="250825" y="142875"/>
                    <a:pt x="250825" y="142875"/>
                  </a:cubicBezTo>
                  <a:lnTo>
                    <a:pt x="511175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 105">
              <a:extLst>
                <a:ext uri="{FF2B5EF4-FFF2-40B4-BE49-F238E27FC236}">
                  <a16:creationId xmlns:a16="http://schemas.microsoft.com/office/drawing/2014/main" id="{A3A7334D-AF31-4C26-EF5A-BE554111431B}"/>
                </a:ext>
              </a:extLst>
            </p:cNvPr>
            <p:cNvSpPr/>
            <p:nvPr/>
          </p:nvSpPr>
          <p:spPr>
            <a:xfrm>
              <a:off x="5334069" y="7437214"/>
              <a:ext cx="580773" cy="224062"/>
            </a:xfrm>
            <a:custGeom>
              <a:avLst/>
              <a:gdLst>
                <a:gd name="connsiteX0" fmla="*/ 3106 w 580773"/>
                <a:gd name="connsiteY0" fmla="*/ 163736 h 224062"/>
                <a:gd name="connsiteX1" fmla="*/ 555556 w 580773"/>
                <a:gd name="connsiteY1" fmla="*/ 8161 h 224062"/>
                <a:gd name="connsiteX2" fmla="*/ 492056 w 580773"/>
                <a:gd name="connsiteY2" fmla="*/ 24036 h 224062"/>
                <a:gd name="connsiteX3" fmla="*/ 536506 w 580773"/>
                <a:gd name="connsiteY3" fmla="*/ 43086 h 224062"/>
                <a:gd name="connsiteX4" fmla="*/ 571431 w 580773"/>
                <a:gd name="connsiteY4" fmla="*/ 147861 h 224062"/>
                <a:gd name="connsiteX5" fmla="*/ 568256 w 580773"/>
                <a:gd name="connsiteY5" fmla="*/ 112936 h 224062"/>
                <a:gd name="connsiteX6" fmla="*/ 523806 w 580773"/>
                <a:gd name="connsiteY6" fmla="*/ 46261 h 224062"/>
                <a:gd name="connsiteX7" fmla="*/ 466656 w 580773"/>
                <a:gd name="connsiteY7" fmla="*/ 55786 h 224062"/>
                <a:gd name="connsiteX8" fmla="*/ 438081 w 580773"/>
                <a:gd name="connsiteY8" fmla="*/ 224061 h 224062"/>
                <a:gd name="connsiteX9" fmla="*/ 453956 w 580773"/>
                <a:gd name="connsiteY9" fmla="*/ 52611 h 224062"/>
                <a:gd name="connsiteX10" fmla="*/ 406331 w 580773"/>
                <a:gd name="connsiteY10" fmla="*/ 65311 h 224062"/>
                <a:gd name="connsiteX11" fmla="*/ 390456 w 580773"/>
                <a:gd name="connsiteY11" fmla="*/ 103411 h 224062"/>
                <a:gd name="connsiteX12" fmla="*/ 390456 w 580773"/>
                <a:gd name="connsiteY12" fmla="*/ 100236 h 224062"/>
                <a:gd name="connsiteX13" fmla="*/ 393631 w 580773"/>
                <a:gd name="connsiteY13" fmla="*/ 68486 h 224062"/>
                <a:gd name="connsiteX14" fmla="*/ 196781 w 580773"/>
                <a:gd name="connsiteY14" fmla="*/ 122461 h 224062"/>
                <a:gd name="connsiteX15" fmla="*/ 323781 w 580773"/>
                <a:gd name="connsiteY15" fmla="*/ 90711 h 224062"/>
                <a:gd name="connsiteX16" fmla="*/ 3106 w 580773"/>
                <a:gd name="connsiteY16" fmla="*/ 163736 h 22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0773" h="224062">
                  <a:moveTo>
                    <a:pt x="3106" y="163736"/>
                  </a:moveTo>
                  <a:cubicBezTo>
                    <a:pt x="41735" y="149978"/>
                    <a:pt x="474064" y="31444"/>
                    <a:pt x="555556" y="8161"/>
                  </a:cubicBezTo>
                  <a:cubicBezTo>
                    <a:pt x="637048" y="-15122"/>
                    <a:pt x="495231" y="18215"/>
                    <a:pt x="492056" y="24036"/>
                  </a:cubicBezTo>
                  <a:cubicBezTo>
                    <a:pt x="488881" y="29857"/>
                    <a:pt x="523277" y="22448"/>
                    <a:pt x="536506" y="43086"/>
                  </a:cubicBezTo>
                  <a:cubicBezTo>
                    <a:pt x="549735" y="63724"/>
                    <a:pt x="566139" y="136219"/>
                    <a:pt x="571431" y="147861"/>
                  </a:cubicBezTo>
                  <a:cubicBezTo>
                    <a:pt x="576723" y="159503"/>
                    <a:pt x="576193" y="129869"/>
                    <a:pt x="568256" y="112936"/>
                  </a:cubicBezTo>
                  <a:cubicBezTo>
                    <a:pt x="560319" y="96003"/>
                    <a:pt x="540739" y="55786"/>
                    <a:pt x="523806" y="46261"/>
                  </a:cubicBezTo>
                  <a:cubicBezTo>
                    <a:pt x="506873" y="36736"/>
                    <a:pt x="480944" y="26153"/>
                    <a:pt x="466656" y="55786"/>
                  </a:cubicBezTo>
                  <a:cubicBezTo>
                    <a:pt x="452368" y="85419"/>
                    <a:pt x="440198" y="224590"/>
                    <a:pt x="438081" y="224061"/>
                  </a:cubicBezTo>
                  <a:cubicBezTo>
                    <a:pt x="435964" y="223532"/>
                    <a:pt x="459248" y="79069"/>
                    <a:pt x="453956" y="52611"/>
                  </a:cubicBezTo>
                  <a:cubicBezTo>
                    <a:pt x="448664" y="26153"/>
                    <a:pt x="416914" y="56844"/>
                    <a:pt x="406331" y="65311"/>
                  </a:cubicBezTo>
                  <a:cubicBezTo>
                    <a:pt x="395748" y="73778"/>
                    <a:pt x="390456" y="103411"/>
                    <a:pt x="390456" y="103411"/>
                  </a:cubicBezTo>
                  <a:cubicBezTo>
                    <a:pt x="387810" y="109232"/>
                    <a:pt x="389927" y="106057"/>
                    <a:pt x="390456" y="100236"/>
                  </a:cubicBezTo>
                  <a:cubicBezTo>
                    <a:pt x="390985" y="94415"/>
                    <a:pt x="425910" y="64782"/>
                    <a:pt x="393631" y="68486"/>
                  </a:cubicBezTo>
                  <a:cubicBezTo>
                    <a:pt x="361352" y="72190"/>
                    <a:pt x="208423" y="118757"/>
                    <a:pt x="196781" y="122461"/>
                  </a:cubicBezTo>
                  <a:cubicBezTo>
                    <a:pt x="185139" y="126165"/>
                    <a:pt x="349181" y="87007"/>
                    <a:pt x="323781" y="90711"/>
                  </a:cubicBezTo>
                  <a:cubicBezTo>
                    <a:pt x="298381" y="94415"/>
                    <a:pt x="-35523" y="177494"/>
                    <a:pt x="3106" y="16373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 106">
              <a:extLst>
                <a:ext uri="{FF2B5EF4-FFF2-40B4-BE49-F238E27FC236}">
                  <a16:creationId xmlns:a16="http://schemas.microsoft.com/office/drawing/2014/main" id="{DB1D1800-E212-EE1A-5199-A2B92B455186}"/>
                </a:ext>
              </a:extLst>
            </p:cNvPr>
            <p:cNvSpPr/>
            <p:nvPr/>
          </p:nvSpPr>
          <p:spPr>
            <a:xfrm>
              <a:off x="6002176" y="7273630"/>
              <a:ext cx="220964" cy="356754"/>
            </a:xfrm>
            <a:custGeom>
              <a:avLst/>
              <a:gdLst>
                <a:gd name="connsiteX0" fmla="*/ 220824 w 220964"/>
                <a:gd name="connsiteY0" fmla="*/ 295 h 356754"/>
                <a:gd name="connsiteX1" fmla="*/ 90649 w 220964"/>
                <a:gd name="connsiteY1" fmla="*/ 184445 h 356754"/>
                <a:gd name="connsiteX2" fmla="*/ 125574 w 220964"/>
                <a:gd name="connsiteY2" fmla="*/ 146345 h 356754"/>
                <a:gd name="connsiteX3" fmla="*/ 36674 w 220964"/>
                <a:gd name="connsiteY3" fmla="*/ 266995 h 356754"/>
                <a:gd name="connsiteX4" fmla="*/ 65249 w 220964"/>
                <a:gd name="connsiteY4" fmla="*/ 206670 h 356754"/>
                <a:gd name="connsiteX5" fmla="*/ 1749 w 220964"/>
                <a:gd name="connsiteY5" fmla="*/ 352720 h 356754"/>
                <a:gd name="connsiteX6" fmla="*/ 20799 w 220964"/>
                <a:gd name="connsiteY6" fmla="*/ 298745 h 356754"/>
                <a:gd name="connsiteX7" fmla="*/ 52549 w 220964"/>
                <a:gd name="connsiteY7" fmla="*/ 120945 h 356754"/>
                <a:gd name="connsiteX8" fmla="*/ 39849 w 220964"/>
                <a:gd name="connsiteY8" fmla="*/ 244770 h 356754"/>
                <a:gd name="connsiteX9" fmla="*/ 100174 w 220964"/>
                <a:gd name="connsiteY9" fmla="*/ 171745 h 356754"/>
                <a:gd name="connsiteX10" fmla="*/ 100174 w 220964"/>
                <a:gd name="connsiteY10" fmla="*/ 105070 h 356754"/>
                <a:gd name="connsiteX11" fmla="*/ 116049 w 220964"/>
                <a:gd name="connsiteY11" fmla="*/ 139995 h 356754"/>
                <a:gd name="connsiteX12" fmla="*/ 220824 w 220964"/>
                <a:gd name="connsiteY12" fmla="*/ 295 h 35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0964" h="356754">
                  <a:moveTo>
                    <a:pt x="220824" y="295"/>
                  </a:moveTo>
                  <a:cubicBezTo>
                    <a:pt x="216591" y="7703"/>
                    <a:pt x="106524" y="160103"/>
                    <a:pt x="90649" y="184445"/>
                  </a:cubicBezTo>
                  <a:cubicBezTo>
                    <a:pt x="74774" y="208787"/>
                    <a:pt x="134570" y="132587"/>
                    <a:pt x="125574" y="146345"/>
                  </a:cubicBezTo>
                  <a:cubicBezTo>
                    <a:pt x="116578" y="160103"/>
                    <a:pt x="46728" y="256941"/>
                    <a:pt x="36674" y="266995"/>
                  </a:cubicBezTo>
                  <a:cubicBezTo>
                    <a:pt x="26620" y="277049"/>
                    <a:pt x="71070" y="192383"/>
                    <a:pt x="65249" y="206670"/>
                  </a:cubicBezTo>
                  <a:cubicBezTo>
                    <a:pt x="59428" y="220957"/>
                    <a:pt x="9157" y="337374"/>
                    <a:pt x="1749" y="352720"/>
                  </a:cubicBezTo>
                  <a:cubicBezTo>
                    <a:pt x="-5659" y="368066"/>
                    <a:pt x="12332" y="337374"/>
                    <a:pt x="20799" y="298745"/>
                  </a:cubicBezTo>
                  <a:cubicBezTo>
                    <a:pt x="29266" y="260116"/>
                    <a:pt x="49374" y="129941"/>
                    <a:pt x="52549" y="120945"/>
                  </a:cubicBezTo>
                  <a:cubicBezTo>
                    <a:pt x="55724" y="111949"/>
                    <a:pt x="31911" y="236303"/>
                    <a:pt x="39849" y="244770"/>
                  </a:cubicBezTo>
                  <a:cubicBezTo>
                    <a:pt x="47786" y="253237"/>
                    <a:pt x="90120" y="195028"/>
                    <a:pt x="100174" y="171745"/>
                  </a:cubicBezTo>
                  <a:cubicBezTo>
                    <a:pt x="110228" y="148462"/>
                    <a:pt x="97528" y="110362"/>
                    <a:pt x="100174" y="105070"/>
                  </a:cubicBezTo>
                  <a:cubicBezTo>
                    <a:pt x="102820" y="99778"/>
                    <a:pt x="99645" y="152695"/>
                    <a:pt x="116049" y="139995"/>
                  </a:cubicBezTo>
                  <a:cubicBezTo>
                    <a:pt x="132453" y="127295"/>
                    <a:pt x="225057" y="-7113"/>
                    <a:pt x="220824" y="29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>
              <a:extLst>
                <a:ext uri="{FF2B5EF4-FFF2-40B4-BE49-F238E27FC236}">
                  <a16:creationId xmlns:a16="http://schemas.microsoft.com/office/drawing/2014/main" id="{14AD05FE-031C-5145-0B4F-86383159EA7E}"/>
                </a:ext>
              </a:extLst>
            </p:cNvPr>
            <p:cNvSpPr/>
            <p:nvPr/>
          </p:nvSpPr>
          <p:spPr>
            <a:xfrm>
              <a:off x="5359400" y="7591007"/>
              <a:ext cx="651004" cy="114765"/>
            </a:xfrm>
            <a:custGeom>
              <a:avLst/>
              <a:gdLst>
                <a:gd name="connsiteX0" fmla="*/ 0 w 651004"/>
                <a:gd name="connsiteY0" fmla="*/ 22643 h 114765"/>
                <a:gd name="connsiteX1" fmla="*/ 514350 w 651004"/>
                <a:gd name="connsiteY1" fmla="*/ 6768 h 114765"/>
                <a:gd name="connsiteX2" fmla="*/ 492125 w 651004"/>
                <a:gd name="connsiteY2" fmla="*/ 13118 h 114765"/>
                <a:gd name="connsiteX3" fmla="*/ 542925 w 651004"/>
                <a:gd name="connsiteY3" fmla="*/ 16293 h 114765"/>
                <a:gd name="connsiteX4" fmla="*/ 457200 w 651004"/>
                <a:gd name="connsiteY4" fmla="*/ 114718 h 114765"/>
                <a:gd name="connsiteX5" fmla="*/ 539750 w 651004"/>
                <a:gd name="connsiteY5" fmla="*/ 28993 h 114765"/>
                <a:gd name="connsiteX6" fmla="*/ 650875 w 651004"/>
                <a:gd name="connsiteY6" fmla="*/ 418 h 114765"/>
                <a:gd name="connsiteX7" fmla="*/ 558800 w 651004"/>
                <a:gd name="connsiteY7" fmla="*/ 13118 h 114765"/>
                <a:gd name="connsiteX8" fmla="*/ 415925 w 651004"/>
                <a:gd name="connsiteY8" fmla="*/ 28993 h 114765"/>
                <a:gd name="connsiteX9" fmla="*/ 400050 w 651004"/>
                <a:gd name="connsiteY9" fmla="*/ 51218 h 114765"/>
                <a:gd name="connsiteX10" fmla="*/ 434975 w 651004"/>
                <a:gd name="connsiteY10" fmla="*/ 95668 h 114765"/>
                <a:gd name="connsiteX11" fmla="*/ 415925 w 651004"/>
                <a:gd name="connsiteY11" fmla="*/ 28993 h 114765"/>
                <a:gd name="connsiteX12" fmla="*/ 371475 w 651004"/>
                <a:gd name="connsiteY12" fmla="*/ 25818 h 114765"/>
                <a:gd name="connsiteX13" fmla="*/ 333375 w 651004"/>
                <a:gd name="connsiteY13" fmla="*/ 48043 h 114765"/>
                <a:gd name="connsiteX14" fmla="*/ 381000 w 651004"/>
                <a:gd name="connsiteY14" fmla="*/ 86143 h 114765"/>
                <a:gd name="connsiteX15" fmla="*/ 336550 w 651004"/>
                <a:gd name="connsiteY15" fmla="*/ 13118 h 114765"/>
                <a:gd name="connsiteX16" fmla="*/ 203200 w 651004"/>
                <a:gd name="connsiteY16" fmla="*/ 16293 h 114765"/>
                <a:gd name="connsiteX17" fmla="*/ 234950 w 651004"/>
                <a:gd name="connsiteY17" fmla="*/ 38518 h 114765"/>
                <a:gd name="connsiteX18" fmla="*/ 215900 w 651004"/>
                <a:gd name="connsiteY18" fmla="*/ 89318 h 114765"/>
                <a:gd name="connsiteX19" fmla="*/ 228600 w 651004"/>
                <a:gd name="connsiteY19" fmla="*/ 16293 h 114765"/>
                <a:gd name="connsiteX20" fmla="*/ 168275 w 651004"/>
                <a:gd name="connsiteY20" fmla="*/ 19468 h 114765"/>
                <a:gd name="connsiteX21" fmla="*/ 0 w 651004"/>
                <a:gd name="connsiteY21" fmla="*/ 22643 h 11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51004" h="114765">
                  <a:moveTo>
                    <a:pt x="0" y="22643"/>
                  </a:moveTo>
                  <a:lnTo>
                    <a:pt x="514350" y="6768"/>
                  </a:lnTo>
                  <a:cubicBezTo>
                    <a:pt x="596371" y="5181"/>
                    <a:pt x="487363" y="11531"/>
                    <a:pt x="492125" y="13118"/>
                  </a:cubicBezTo>
                  <a:cubicBezTo>
                    <a:pt x="496887" y="14705"/>
                    <a:pt x="548746" y="-640"/>
                    <a:pt x="542925" y="16293"/>
                  </a:cubicBezTo>
                  <a:cubicBezTo>
                    <a:pt x="537104" y="33226"/>
                    <a:pt x="457729" y="112601"/>
                    <a:pt x="457200" y="114718"/>
                  </a:cubicBezTo>
                  <a:cubicBezTo>
                    <a:pt x="456671" y="116835"/>
                    <a:pt x="507471" y="48043"/>
                    <a:pt x="539750" y="28993"/>
                  </a:cubicBezTo>
                  <a:cubicBezTo>
                    <a:pt x="572029" y="9943"/>
                    <a:pt x="647700" y="3064"/>
                    <a:pt x="650875" y="418"/>
                  </a:cubicBezTo>
                  <a:cubicBezTo>
                    <a:pt x="654050" y="-2228"/>
                    <a:pt x="597958" y="8355"/>
                    <a:pt x="558800" y="13118"/>
                  </a:cubicBezTo>
                  <a:cubicBezTo>
                    <a:pt x="519642" y="17880"/>
                    <a:pt x="415925" y="28993"/>
                    <a:pt x="415925" y="28993"/>
                  </a:cubicBezTo>
                  <a:cubicBezTo>
                    <a:pt x="389467" y="35343"/>
                    <a:pt x="396875" y="40105"/>
                    <a:pt x="400050" y="51218"/>
                  </a:cubicBezTo>
                  <a:cubicBezTo>
                    <a:pt x="403225" y="62331"/>
                    <a:pt x="432329" y="99372"/>
                    <a:pt x="434975" y="95668"/>
                  </a:cubicBezTo>
                  <a:cubicBezTo>
                    <a:pt x="437621" y="91964"/>
                    <a:pt x="426508" y="40635"/>
                    <a:pt x="415925" y="28993"/>
                  </a:cubicBezTo>
                  <a:cubicBezTo>
                    <a:pt x="405342" y="17351"/>
                    <a:pt x="385233" y="22643"/>
                    <a:pt x="371475" y="25818"/>
                  </a:cubicBezTo>
                  <a:cubicBezTo>
                    <a:pt x="357717" y="28993"/>
                    <a:pt x="331788" y="37989"/>
                    <a:pt x="333375" y="48043"/>
                  </a:cubicBezTo>
                  <a:cubicBezTo>
                    <a:pt x="334962" y="58097"/>
                    <a:pt x="380471" y="91964"/>
                    <a:pt x="381000" y="86143"/>
                  </a:cubicBezTo>
                  <a:cubicBezTo>
                    <a:pt x="381529" y="80322"/>
                    <a:pt x="366183" y="24760"/>
                    <a:pt x="336550" y="13118"/>
                  </a:cubicBezTo>
                  <a:cubicBezTo>
                    <a:pt x="306917" y="1476"/>
                    <a:pt x="220133" y="12060"/>
                    <a:pt x="203200" y="16293"/>
                  </a:cubicBezTo>
                  <a:cubicBezTo>
                    <a:pt x="186267" y="20526"/>
                    <a:pt x="232833" y="26347"/>
                    <a:pt x="234950" y="38518"/>
                  </a:cubicBezTo>
                  <a:cubicBezTo>
                    <a:pt x="237067" y="50689"/>
                    <a:pt x="216958" y="93022"/>
                    <a:pt x="215900" y="89318"/>
                  </a:cubicBezTo>
                  <a:cubicBezTo>
                    <a:pt x="214842" y="85614"/>
                    <a:pt x="236538" y="27935"/>
                    <a:pt x="228600" y="16293"/>
                  </a:cubicBezTo>
                  <a:cubicBezTo>
                    <a:pt x="220663" y="4651"/>
                    <a:pt x="168275" y="19468"/>
                    <a:pt x="168275" y="19468"/>
                  </a:cubicBezTo>
                  <a:lnTo>
                    <a:pt x="0" y="2264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 108">
              <a:extLst>
                <a:ext uri="{FF2B5EF4-FFF2-40B4-BE49-F238E27FC236}">
                  <a16:creationId xmlns:a16="http://schemas.microsoft.com/office/drawing/2014/main" id="{EE3E9E48-712F-F4D3-B583-1C373F4970A9}"/>
                </a:ext>
              </a:extLst>
            </p:cNvPr>
            <p:cNvSpPr/>
            <p:nvPr/>
          </p:nvSpPr>
          <p:spPr>
            <a:xfrm>
              <a:off x="5257438" y="7553325"/>
              <a:ext cx="286144" cy="184402"/>
            </a:xfrm>
            <a:custGeom>
              <a:avLst/>
              <a:gdLst>
                <a:gd name="connsiteX0" fmla="*/ 362 w 286144"/>
                <a:gd name="connsiteY0" fmla="*/ 63500 h 184402"/>
                <a:gd name="connsiteX1" fmla="*/ 257537 w 286144"/>
                <a:gd name="connsiteY1" fmla="*/ 79375 h 184402"/>
                <a:gd name="connsiteX2" fmla="*/ 225787 w 286144"/>
                <a:gd name="connsiteY2" fmla="*/ 79375 h 184402"/>
                <a:gd name="connsiteX3" fmla="*/ 286112 w 286144"/>
                <a:gd name="connsiteY3" fmla="*/ 0 h 184402"/>
                <a:gd name="connsiteX4" fmla="*/ 216262 w 286144"/>
                <a:gd name="connsiteY4" fmla="*/ 79375 h 184402"/>
                <a:gd name="connsiteX5" fmla="*/ 209912 w 286144"/>
                <a:gd name="connsiteY5" fmla="*/ 184150 h 184402"/>
                <a:gd name="connsiteX6" fmla="*/ 216262 w 286144"/>
                <a:gd name="connsiteY6" fmla="*/ 47625 h 184402"/>
                <a:gd name="connsiteX7" fmla="*/ 200387 w 286144"/>
                <a:gd name="connsiteY7" fmla="*/ 88900 h 184402"/>
                <a:gd name="connsiteX8" fmla="*/ 200387 w 286144"/>
                <a:gd name="connsiteY8" fmla="*/ 76200 h 184402"/>
                <a:gd name="connsiteX9" fmla="*/ 362 w 286144"/>
                <a:gd name="connsiteY9" fmla="*/ 63500 h 18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6144" h="184402">
                  <a:moveTo>
                    <a:pt x="362" y="63500"/>
                  </a:moveTo>
                  <a:lnTo>
                    <a:pt x="257537" y="79375"/>
                  </a:lnTo>
                  <a:cubicBezTo>
                    <a:pt x="295108" y="82021"/>
                    <a:pt x="221025" y="92604"/>
                    <a:pt x="225787" y="79375"/>
                  </a:cubicBezTo>
                  <a:cubicBezTo>
                    <a:pt x="230549" y="66146"/>
                    <a:pt x="287699" y="0"/>
                    <a:pt x="286112" y="0"/>
                  </a:cubicBezTo>
                  <a:cubicBezTo>
                    <a:pt x="284525" y="0"/>
                    <a:pt x="228962" y="48683"/>
                    <a:pt x="216262" y="79375"/>
                  </a:cubicBezTo>
                  <a:cubicBezTo>
                    <a:pt x="203562" y="110067"/>
                    <a:pt x="209912" y="189442"/>
                    <a:pt x="209912" y="184150"/>
                  </a:cubicBezTo>
                  <a:cubicBezTo>
                    <a:pt x="209912" y="178858"/>
                    <a:pt x="217850" y="63500"/>
                    <a:pt x="216262" y="47625"/>
                  </a:cubicBezTo>
                  <a:cubicBezTo>
                    <a:pt x="214675" y="31750"/>
                    <a:pt x="200387" y="88900"/>
                    <a:pt x="200387" y="88900"/>
                  </a:cubicBezTo>
                  <a:cubicBezTo>
                    <a:pt x="197741" y="93662"/>
                    <a:pt x="228962" y="80962"/>
                    <a:pt x="200387" y="76200"/>
                  </a:cubicBezTo>
                  <a:cubicBezTo>
                    <a:pt x="171812" y="71438"/>
                    <a:pt x="-9163" y="62971"/>
                    <a:pt x="362" y="6350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>
              <a:extLst>
                <a:ext uri="{FF2B5EF4-FFF2-40B4-BE49-F238E27FC236}">
                  <a16:creationId xmlns:a16="http://schemas.microsoft.com/office/drawing/2014/main" id="{2A805500-CA94-CD04-8C49-2DA8CF60233A}"/>
                </a:ext>
              </a:extLst>
            </p:cNvPr>
            <p:cNvSpPr/>
            <p:nvPr/>
          </p:nvSpPr>
          <p:spPr>
            <a:xfrm>
              <a:off x="6003905" y="7252633"/>
              <a:ext cx="260002" cy="282734"/>
            </a:xfrm>
            <a:custGeom>
              <a:avLst/>
              <a:gdLst>
                <a:gd name="connsiteX0" fmla="*/ 20 w 260002"/>
                <a:gd name="connsiteY0" fmla="*/ 208617 h 282734"/>
                <a:gd name="connsiteX1" fmla="*/ 193695 w 260002"/>
                <a:gd name="connsiteY1" fmla="*/ 40342 h 282734"/>
                <a:gd name="connsiteX2" fmla="*/ 139720 w 260002"/>
                <a:gd name="connsiteY2" fmla="*/ 107017 h 282734"/>
                <a:gd name="connsiteX3" fmla="*/ 257195 w 260002"/>
                <a:gd name="connsiteY3" fmla="*/ 14942 h 282734"/>
                <a:gd name="connsiteX4" fmla="*/ 219095 w 260002"/>
                <a:gd name="connsiteY4" fmla="*/ 53042 h 282734"/>
                <a:gd name="connsiteX5" fmla="*/ 171470 w 260002"/>
                <a:gd name="connsiteY5" fmla="*/ 176867 h 282734"/>
                <a:gd name="connsiteX6" fmla="*/ 190520 w 260002"/>
                <a:gd name="connsiteY6" fmla="*/ 107017 h 282734"/>
                <a:gd name="connsiteX7" fmla="*/ 107970 w 260002"/>
                <a:gd name="connsiteY7" fmla="*/ 281642 h 282734"/>
                <a:gd name="connsiteX8" fmla="*/ 231795 w 260002"/>
                <a:gd name="connsiteY8" fmla="*/ 8592 h 282734"/>
                <a:gd name="connsiteX9" fmla="*/ 168295 w 260002"/>
                <a:gd name="connsiteY9" fmla="*/ 65742 h 282734"/>
                <a:gd name="connsiteX10" fmla="*/ 180995 w 260002"/>
                <a:gd name="connsiteY10" fmla="*/ 37167 h 282734"/>
                <a:gd name="connsiteX11" fmla="*/ 20 w 260002"/>
                <a:gd name="connsiteY11" fmla="*/ 208617 h 28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0002" h="282734">
                  <a:moveTo>
                    <a:pt x="20" y="208617"/>
                  </a:moveTo>
                  <a:cubicBezTo>
                    <a:pt x="2137" y="209146"/>
                    <a:pt x="170412" y="57275"/>
                    <a:pt x="193695" y="40342"/>
                  </a:cubicBezTo>
                  <a:cubicBezTo>
                    <a:pt x="216978" y="23409"/>
                    <a:pt x="129137" y="111250"/>
                    <a:pt x="139720" y="107017"/>
                  </a:cubicBezTo>
                  <a:cubicBezTo>
                    <a:pt x="150303" y="102784"/>
                    <a:pt x="243966" y="23938"/>
                    <a:pt x="257195" y="14942"/>
                  </a:cubicBezTo>
                  <a:cubicBezTo>
                    <a:pt x="270424" y="5946"/>
                    <a:pt x="233383" y="26054"/>
                    <a:pt x="219095" y="53042"/>
                  </a:cubicBezTo>
                  <a:cubicBezTo>
                    <a:pt x="204808" y="80029"/>
                    <a:pt x="176232" y="167871"/>
                    <a:pt x="171470" y="176867"/>
                  </a:cubicBezTo>
                  <a:cubicBezTo>
                    <a:pt x="166708" y="185863"/>
                    <a:pt x="201103" y="89554"/>
                    <a:pt x="190520" y="107017"/>
                  </a:cubicBezTo>
                  <a:cubicBezTo>
                    <a:pt x="179937" y="124479"/>
                    <a:pt x="101091" y="298046"/>
                    <a:pt x="107970" y="281642"/>
                  </a:cubicBezTo>
                  <a:cubicBezTo>
                    <a:pt x="114849" y="265238"/>
                    <a:pt x="221741" y="44575"/>
                    <a:pt x="231795" y="8592"/>
                  </a:cubicBezTo>
                  <a:cubicBezTo>
                    <a:pt x="241849" y="-27391"/>
                    <a:pt x="176762" y="60979"/>
                    <a:pt x="168295" y="65742"/>
                  </a:cubicBezTo>
                  <a:cubicBezTo>
                    <a:pt x="159828" y="70505"/>
                    <a:pt x="204808" y="16000"/>
                    <a:pt x="180995" y="37167"/>
                  </a:cubicBezTo>
                  <a:cubicBezTo>
                    <a:pt x="157183" y="58334"/>
                    <a:pt x="-2097" y="208088"/>
                    <a:pt x="20" y="20861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>
              <a:extLst>
                <a:ext uri="{FF2B5EF4-FFF2-40B4-BE49-F238E27FC236}">
                  <a16:creationId xmlns:a16="http://schemas.microsoft.com/office/drawing/2014/main" id="{F4ABC0AB-9B22-4EB3-AF0D-205E07357C99}"/>
                </a:ext>
              </a:extLst>
            </p:cNvPr>
            <p:cNvSpPr/>
            <p:nvPr/>
          </p:nvSpPr>
          <p:spPr>
            <a:xfrm>
              <a:off x="5857327" y="7438969"/>
              <a:ext cx="194226" cy="194124"/>
            </a:xfrm>
            <a:custGeom>
              <a:avLst/>
              <a:gdLst>
                <a:gd name="connsiteX0" fmla="*/ 548 w 194226"/>
                <a:gd name="connsiteY0" fmla="*/ 15931 h 194124"/>
                <a:gd name="connsiteX1" fmla="*/ 149773 w 194226"/>
                <a:gd name="connsiteY1" fmla="*/ 133406 h 194124"/>
                <a:gd name="connsiteX2" fmla="*/ 127548 w 194226"/>
                <a:gd name="connsiteY2" fmla="*/ 85781 h 194124"/>
                <a:gd name="connsiteX3" fmla="*/ 194223 w 194226"/>
                <a:gd name="connsiteY3" fmla="*/ 193731 h 194124"/>
                <a:gd name="connsiteX4" fmla="*/ 130723 w 194226"/>
                <a:gd name="connsiteY4" fmla="*/ 117531 h 194124"/>
                <a:gd name="connsiteX5" fmla="*/ 137073 w 194226"/>
                <a:gd name="connsiteY5" fmla="*/ 56 h 194124"/>
                <a:gd name="connsiteX6" fmla="*/ 111673 w 194226"/>
                <a:gd name="connsiteY6" fmla="*/ 101656 h 194124"/>
                <a:gd name="connsiteX7" fmla="*/ 98973 w 194226"/>
                <a:gd name="connsiteY7" fmla="*/ 76256 h 194124"/>
                <a:gd name="connsiteX8" fmla="*/ 548 w 194226"/>
                <a:gd name="connsiteY8" fmla="*/ 15931 h 194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226" h="194124">
                  <a:moveTo>
                    <a:pt x="548" y="15931"/>
                  </a:moveTo>
                  <a:cubicBezTo>
                    <a:pt x="9015" y="25456"/>
                    <a:pt x="128606" y="121764"/>
                    <a:pt x="149773" y="133406"/>
                  </a:cubicBezTo>
                  <a:cubicBezTo>
                    <a:pt x="170940" y="145048"/>
                    <a:pt x="120140" y="75727"/>
                    <a:pt x="127548" y="85781"/>
                  </a:cubicBezTo>
                  <a:cubicBezTo>
                    <a:pt x="134956" y="95835"/>
                    <a:pt x="193694" y="188439"/>
                    <a:pt x="194223" y="193731"/>
                  </a:cubicBezTo>
                  <a:cubicBezTo>
                    <a:pt x="194752" y="199023"/>
                    <a:pt x="140248" y="149810"/>
                    <a:pt x="130723" y="117531"/>
                  </a:cubicBezTo>
                  <a:cubicBezTo>
                    <a:pt x="121198" y="85252"/>
                    <a:pt x="140248" y="2702"/>
                    <a:pt x="137073" y="56"/>
                  </a:cubicBezTo>
                  <a:cubicBezTo>
                    <a:pt x="133898" y="-2590"/>
                    <a:pt x="118023" y="88956"/>
                    <a:pt x="111673" y="101656"/>
                  </a:cubicBezTo>
                  <a:cubicBezTo>
                    <a:pt x="105323" y="114356"/>
                    <a:pt x="113790" y="88427"/>
                    <a:pt x="98973" y="76256"/>
                  </a:cubicBezTo>
                  <a:cubicBezTo>
                    <a:pt x="84156" y="64085"/>
                    <a:pt x="-7919" y="6406"/>
                    <a:pt x="548" y="159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 111">
              <a:extLst>
                <a:ext uri="{FF2B5EF4-FFF2-40B4-BE49-F238E27FC236}">
                  <a16:creationId xmlns:a16="http://schemas.microsoft.com/office/drawing/2014/main" id="{3E80AC6B-B377-75B4-D3F3-6B93F32DC77E}"/>
                </a:ext>
              </a:extLst>
            </p:cNvPr>
            <p:cNvSpPr/>
            <p:nvPr/>
          </p:nvSpPr>
          <p:spPr>
            <a:xfrm>
              <a:off x="5914826" y="6832575"/>
              <a:ext cx="60532" cy="302621"/>
            </a:xfrm>
            <a:custGeom>
              <a:avLst/>
              <a:gdLst>
                <a:gd name="connsiteX0" fmla="*/ 6549 w 60532"/>
                <a:gd name="connsiteY0" fmla="*/ 25 h 302621"/>
                <a:gd name="connsiteX1" fmla="*/ 41474 w 60532"/>
                <a:gd name="connsiteY1" fmla="*/ 98450 h 302621"/>
                <a:gd name="connsiteX2" fmla="*/ 12899 w 60532"/>
                <a:gd name="connsiteY2" fmla="*/ 155600 h 302621"/>
                <a:gd name="connsiteX3" fmla="*/ 47824 w 60532"/>
                <a:gd name="connsiteY3" fmla="*/ 120675 h 302621"/>
                <a:gd name="connsiteX4" fmla="*/ 199 w 60532"/>
                <a:gd name="connsiteY4" fmla="*/ 301650 h 302621"/>
                <a:gd name="connsiteX5" fmla="*/ 31949 w 60532"/>
                <a:gd name="connsiteY5" fmla="*/ 190525 h 302621"/>
                <a:gd name="connsiteX6" fmla="*/ 60524 w 60532"/>
                <a:gd name="connsiteY6" fmla="*/ 142900 h 302621"/>
                <a:gd name="connsiteX7" fmla="*/ 35124 w 60532"/>
                <a:gd name="connsiteY7" fmla="*/ 155600 h 302621"/>
                <a:gd name="connsiteX8" fmla="*/ 50999 w 60532"/>
                <a:gd name="connsiteY8" fmla="*/ 95275 h 302621"/>
                <a:gd name="connsiteX9" fmla="*/ 44649 w 60532"/>
                <a:gd name="connsiteY9" fmla="*/ 107975 h 302621"/>
                <a:gd name="connsiteX10" fmla="*/ 47824 w 60532"/>
                <a:gd name="connsiteY10" fmla="*/ 88925 h 302621"/>
                <a:gd name="connsiteX11" fmla="*/ 6549 w 60532"/>
                <a:gd name="connsiteY11" fmla="*/ 25 h 30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532" h="302621">
                  <a:moveTo>
                    <a:pt x="6549" y="25"/>
                  </a:moveTo>
                  <a:cubicBezTo>
                    <a:pt x="5491" y="1613"/>
                    <a:pt x="40416" y="72521"/>
                    <a:pt x="41474" y="98450"/>
                  </a:cubicBezTo>
                  <a:cubicBezTo>
                    <a:pt x="42532" y="124379"/>
                    <a:pt x="11841" y="151896"/>
                    <a:pt x="12899" y="155600"/>
                  </a:cubicBezTo>
                  <a:cubicBezTo>
                    <a:pt x="13957" y="159304"/>
                    <a:pt x="49941" y="96333"/>
                    <a:pt x="47824" y="120675"/>
                  </a:cubicBezTo>
                  <a:cubicBezTo>
                    <a:pt x="45707" y="145017"/>
                    <a:pt x="2845" y="290008"/>
                    <a:pt x="199" y="301650"/>
                  </a:cubicBezTo>
                  <a:cubicBezTo>
                    <a:pt x="-2447" y="313292"/>
                    <a:pt x="21895" y="216983"/>
                    <a:pt x="31949" y="190525"/>
                  </a:cubicBezTo>
                  <a:cubicBezTo>
                    <a:pt x="42003" y="164067"/>
                    <a:pt x="59995" y="148721"/>
                    <a:pt x="60524" y="142900"/>
                  </a:cubicBezTo>
                  <a:cubicBezTo>
                    <a:pt x="61053" y="137079"/>
                    <a:pt x="36712" y="163538"/>
                    <a:pt x="35124" y="155600"/>
                  </a:cubicBezTo>
                  <a:cubicBezTo>
                    <a:pt x="33536" y="147662"/>
                    <a:pt x="50999" y="95275"/>
                    <a:pt x="50999" y="95275"/>
                  </a:cubicBezTo>
                  <a:cubicBezTo>
                    <a:pt x="52587" y="87337"/>
                    <a:pt x="44649" y="107975"/>
                    <a:pt x="44649" y="107975"/>
                  </a:cubicBezTo>
                  <a:cubicBezTo>
                    <a:pt x="44120" y="106917"/>
                    <a:pt x="54703" y="107446"/>
                    <a:pt x="47824" y="88925"/>
                  </a:cubicBezTo>
                  <a:cubicBezTo>
                    <a:pt x="40945" y="70404"/>
                    <a:pt x="7607" y="-1563"/>
                    <a:pt x="6549" y="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 112">
              <a:extLst>
                <a:ext uri="{FF2B5EF4-FFF2-40B4-BE49-F238E27FC236}">
                  <a16:creationId xmlns:a16="http://schemas.microsoft.com/office/drawing/2014/main" id="{342539D0-0693-D5B0-61D9-87F973B95B29}"/>
                </a:ext>
              </a:extLst>
            </p:cNvPr>
            <p:cNvSpPr/>
            <p:nvPr/>
          </p:nvSpPr>
          <p:spPr>
            <a:xfrm>
              <a:off x="5994400" y="7095957"/>
              <a:ext cx="361385" cy="31918"/>
            </a:xfrm>
            <a:custGeom>
              <a:avLst/>
              <a:gdLst>
                <a:gd name="connsiteX0" fmla="*/ 0 w 361385"/>
                <a:gd name="connsiteY0" fmla="*/ 31918 h 31918"/>
                <a:gd name="connsiteX1" fmla="*/ 266700 w 361385"/>
                <a:gd name="connsiteY1" fmla="*/ 168 h 31918"/>
                <a:gd name="connsiteX2" fmla="*/ 209550 w 361385"/>
                <a:gd name="connsiteY2" fmla="*/ 19218 h 31918"/>
                <a:gd name="connsiteX3" fmla="*/ 358775 w 361385"/>
                <a:gd name="connsiteY3" fmla="*/ 16043 h 31918"/>
                <a:gd name="connsiteX4" fmla="*/ 295275 w 361385"/>
                <a:gd name="connsiteY4" fmla="*/ 19218 h 31918"/>
                <a:gd name="connsiteX5" fmla="*/ 177800 w 361385"/>
                <a:gd name="connsiteY5" fmla="*/ 28743 h 31918"/>
                <a:gd name="connsiteX6" fmla="*/ 215900 w 361385"/>
                <a:gd name="connsiteY6" fmla="*/ 16043 h 31918"/>
                <a:gd name="connsiteX7" fmla="*/ 0 w 361385"/>
                <a:gd name="connsiteY7" fmla="*/ 31918 h 3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385" h="31918">
                  <a:moveTo>
                    <a:pt x="0" y="31918"/>
                  </a:moveTo>
                  <a:cubicBezTo>
                    <a:pt x="8467" y="29272"/>
                    <a:pt x="231775" y="2285"/>
                    <a:pt x="266700" y="168"/>
                  </a:cubicBezTo>
                  <a:cubicBezTo>
                    <a:pt x="301625" y="-1949"/>
                    <a:pt x="194204" y="16572"/>
                    <a:pt x="209550" y="19218"/>
                  </a:cubicBezTo>
                  <a:cubicBezTo>
                    <a:pt x="224896" y="21864"/>
                    <a:pt x="344488" y="16043"/>
                    <a:pt x="358775" y="16043"/>
                  </a:cubicBezTo>
                  <a:cubicBezTo>
                    <a:pt x="373062" y="16043"/>
                    <a:pt x="325437" y="17101"/>
                    <a:pt x="295275" y="19218"/>
                  </a:cubicBezTo>
                  <a:cubicBezTo>
                    <a:pt x="265113" y="21335"/>
                    <a:pt x="191029" y="29272"/>
                    <a:pt x="177800" y="28743"/>
                  </a:cubicBezTo>
                  <a:cubicBezTo>
                    <a:pt x="164571" y="28214"/>
                    <a:pt x="244475" y="13926"/>
                    <a:pt x="215900" y="16043"/>
                  </a:cubicBezTo>
                  <a:lnTo>
                    <a:pt x="0" y="3191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 113">
              <a:extLst>
                <a:ext uri="{FF2B5EF4-FFF2-40B4-BE49-F238E27FC236}">
                  <a16:creationId xmlns:a16="http://schemas.microsoft.com/office/drawing/2014/main" id="{F82EFD61-733E-0DFC-5BF9-6DCC980BB5EC}"/>
                </a:ext>
              </a:extLst>
            </p:cNvPr>
            <p:cNvSpPr/>
            <p:nvPr/>
          </p:nvSpPr>
          <p:spPr>
            <a:xfrm>
              <a:off x="5235488" y="7256599"/>
              <a:ext cx="341449" cy="284088"/>
            </a:xfrm>
            <a:custGeom>
              <a:avLst/>
              <a:gdLst>
                <a:gd name="connsiteX0" fmla="*/ 339812 w 341449"/>
                <a:gd name="connsiteY0" fmla="*/ 1451 h 284088"/>
                <a:gd name="connsiteX1" fmla="*/ 187412 w 341449"/>
                <a:gd name="connsiteY1" fmla="*/ 147501 h 284088"/>
                <a:gd name="connsiteX2" fmla="*/ 244562 w 341449"/>
                <a:gd name="connsiteY2" fmla="*/ 77651 h 284088"/>
                <a:gd name="connsiteX3" fmla="*/ 87 w 341449"/>
                <a:gd name="connsiteY3" fmla="*/ 284026 h 284088"/>
                <a:gd name="connsiteX4" fmla="*/ 215987 w 341449"/>
                <a:gd name="connsiteY4" fmla="*/ 99876 h 284088"/>
                <a:gd name="connsiteX5" fmla="*/ 181062 w 341449"/>
                <a:gd name="connsiteY5" fmla="*/ 134801 h 284088"/>
                <a:gd name="connsiteX6" fmla="*/ 279487 w 341449"/>
                <a:gd name="connsiteY6" fmla="*/ 68126 h 284088"/>
                <a:gd name="connsiteX7" fmla="*/ 269962 w 341449"/>
                <a:gd name="connsiteY7" fmla="*/ 71301 h 284088"/>
                <a:gd name="connsiteX8" fmla="*/ 339812 w 341449"/>
                <a:gd name="connsiteY8" fmla="*/ 1451 h 284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449" h="284088">
                  <a:moveTo>
                    <a:pt x="339812" y="1451"/>
                  </a:moveTo>
                  <a:cubicBezTo>
                    <a:pt x="326054" y="14151"/>
                    <a:pt x="203287" y="134801"/>
                    <a:pt x="187412" y="147501"/>
                  </a:cubicBezTo>
                  <a:cubicBezTo>
                    <a:pt x="171537" y="160201"/>
                    <a:pt x="275783" y="54897"/>
                    <a:pt x="244562" y="77651"/>
                  </a:cubicBezTo>
                  <a:cubicBezTo>
                    <a:pt x="213341" y="100405"/>
                    <a:pt x="4849" y="280322"/>
                    <a:pt x="87" y="284026"/>
                  </a:cubicBezTo>
                  <a:cubicBezTo>
                    <a:pt x="-4675" y="287730"/>
                    <a:pt x="185824" y="124747"/>
                    <a:pt x="215987" y="99876"/>
                  </a:cubicBezTo>
                  <a:cubicBezTo>
                    <a:pt x="246149" y="75005"/>
                    <a:pt x="170479" y="140093"/>
                    <a:pt x="181062" y="134801"/>
                  </a:cubicBezTo>
                  <a:cubicBezTo>
                    <a:pt x="191645" y="129509"/>
                    <a:pt x="279487" y="68126"/>
                    <a:pt x="279487" y="68126"/>
                  </a:cubicBezTo>
                  <a:cubicBezTo>
                    <a:pt x="294304" y="57543"/>
                    <a:pt x="263612" y="79238"/>
                    <a:pt x="269962" y="71301"/>
                  </a:cubicBezTo>
                  <a:cubicBezTo>
                    <a:pt x="276312" y="63364"/>
                    <a:pt x="353570" y="-11249"/>
                    <a:pt x="339812" y="145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 114">
              <a:extLst>
                <a:ext uri="{FF2B5EF4-FFF2-40B4-BE49-F238E27FC236}">
                  <a16:creationId xmlns:a16="http://schemas.microsoft.com/office/drawing/2014/main" id="{FC624E12-4563-60BC-2441-ED67192A3138}"/>
                </a:ext>
              </a:extLst>
            </p:cNvPr>
            <p:cNvSpPr/>
            <p:nvPr/>
          </p:nvSpPr>
          <p:spPr>
            <a:xfrm>
              <a:off x="4514803" y="5905334"/>
              <a:ext cx="281441" cy="101828"/>
            </a:xfrm>
            <a:custGeom>
              <a:avLst/>
              <a:gdLst>
                <a:gd name="connsiteX0" fmla="*/ 47 w 281441"/>
                <a:gd name="connsiteY0" fmla="*/ 166 h 101828"/>
                <a:gd name="connsiteX1" fmla="*/ 177847 w 281441"/>
                <a:gd name="connsiteY1" fmla="*/ 66841 h 101828"/>
                <a:gd name="connsiteX2" fmla="*/ 152447 w 281441"/>
                <a:gd name="connsiteY2" fmla="*/ 66841 h 101828"/>
                <a:gd name="connsiteX3" fmla="*/ 222297 w 281441"/>
                <a:gd name="connsiteY3" fmla="*/ 89066 h 101828"/>
                <a:gd name="connsiteX4" fmla="*/ 196897 w 281441"/>
                <a:gd name="connsiteY4" fmla="*/ 82716 h 101828"/>
                <a:gd name="connsiteX5" fmla="*/ 193722 w 281441"/>
                <a:gd name="connsiteY5" fmla="*/ 76366 h 101828"/>
                <a:gd name="connsiteX6" fmla="*/ 263572 w 281441"/>
                <a:gd name="connsiteY6" fmla="*/ 76366 h 101828"/>
                <a:gd name="connsiteX7" fmla="*/ 279447 w 281441"/>
                <a:gd name="connsiteY7" fmla="*/ 85891 h 101828"/>
                <a:gd name="connsiteX8" fmla="*/ 228647 w 281441"/>
                <a:gd name="connsiteY8" fmla="*/ 101766 h 101828"/>
                <a:gd name="connsiteX9" fmla="*/ 184197 w 281441"/>
                <a:gd name="connsiteY9" fmla="*/ 79541 h 101828"/>
                <a:gd name="connsiteX10" fmla="*/ 196897 w 281441"/>
                <a:gd name="connsiteY10" fmla="*/ 89066 h 101828"/>
                <a:gd name="connsiteX11" fmla="*/ 47 w 281441"/>
                <a:gd name="connsiteY11" fmla="*/ 166 h 10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1441" h="101828">
                  <a:moveTo>
                    <a:pt x="47" y="166"/>
                  </a:moveTo>
                  <a:cubicBezTo>
                    <a:pt x="-3128" y="-3538"/>
                    <a:pt x="152447" y="55729"/>
                    <a:pt x="177847" y="66841"/>
                  </a:cubicBezTo>
                  <a:cubicBezTo>
                    <a:pt x="203247" y="77953"/>
                    <a:pt x="145039" y="63137"/>
                    <a:pt x="152447" y="66841"/>
                  </a:cubicBezTo>
                  <a:cubicBezTo>
                    <a:pt x="159855" y="70545"/>
                    <a:pt x="214889" y="86420"/>
                    <a:pt x="222297" y="89066"/>
                  </a:cubicBezTo>
                  <a:cubicBezTo>
                    <a:pt x="229705" y="91712"/>
                    <a:pt x="196897" y="82716"/>
                    <a:pt x="196897" y="82716"/>
                  </a:cubicBezTo>
                  <a:cubicBezTo>
                    <a:pt x="192135" y="80599"/>
                    <a:pt x="182610" y="77424"/>
                    <a:pt x="193722" y="76366"/>
                  </a:cubicBezTo>
                  <a:cubicBezTo>
                    <a:pt x="204834" y="75308"/>
                    <a:pt x="263572" y="76366"/>
                    <a:pt x="263572" y="76366"/>
                  </a:cubicBezTo>
                  <a:cubicBezTo>
                    <a:pt x="277859" y="77953"/>
                    <a:pt x="285268" y="81658"/>
                    <a:pt x="279447" y="85891"/>
                  </a:cubicBezTo>
                  <a:cubicBezTo>
                    <a:pt x="273626" y="90124"/>
                    <a:pt x="244522" y="102824"/>
                    <a:pt x="228647" y="101766"/>
                  </a:cubicBezTo>
                  <a:cubicBezTo>
                    <a:pt x="212772" y="100708"/>
                    <a:pt x="184197" y="79541"/>
                    <a:pt x="184197" y="79541"/>
                  </a:cubicBezTo>
                  <a:cubicBezTo>
                    <a:pt x="178905" y="77424"/>
                    <a:pt x="221239" y="100178"/>
                    <a:pt x="196897" y="89066"/>
                  </a:cubicBezTo>
                  <a:cubicBezTo>
                    <a:pt x="172555" y="77954"/>
                    <a:pt x="3222" y="3870"/>
                    <a:pt x="47" y="1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 117">
              <a:extLst>
                <a:ext uri="{FF2B5EF4-FFF2-40B4-BE49-F238E27FC236}">
                  <a16:creationId xmlns:a16="http://schemas.microsoft.com/office/drawing/2014/main" id="{D704348B-FBA5-1CDA-D951-6F30683DA96B}"/>
                </a:ext>
              </a:extLst>
            </p:cNvPr>
            <p:cNvSpPr/>
            <p:nvPr/>
          </p:nvSpPr>
          <p:spPr>
            <a:xfrm>
              <a:off x="4676298" y="5889625"/>
              <a:ext cx="164817" cy="171596"/>
            </a:xfrm>
            <a:custGeom>
              <a:avLst/>
              <a:gdLst>
                <a:gd name="connsiteX0" fmla="*/ 477 w 164817"/>
                <a:gd name="connsiteY0" fmla="*/ 0 h 171596"/>
                <a:gd name="connsiteX1" fmla="*/ 159227 w 164817"/>
                <a:gd name="connsiteY1" fmla="*/ 92075 h 171596"/>
                <a:gd name="connsiteX2" fmla="*/ 121127 w 164817"/>
                <a:gd name="connsiteY2" fmla="*/ 111125 h 171596"/>
                <a:gd name="connsiteX3" fmla="*/ 44927 w 164817"/>
                <a:gd name="connsiteY3" fmla="*/ 171450 h 171596"/>
                <a:gd name="connsiteX4" fmla="*/ 86202 w 164817"/>
                <a:gd name="connsiteY4" fmla="*/ 127000 h 171596"/>
                <a:gd name="connsiteX5" fmla="*/ 108427 w 164817"/>
                <a:gd name="connsiteY5" fmla="*/ 92075 h 171596"/>
                <a:gd name="connsiteX6" fmla="*/ 477 w 164817"/>
                <a:gd name="connsiteY6" fmla="*/ 0 h 17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817" h="171596">
                  <a:moveTo>
                    <a:pt x="477" y="0"/>
                  </a:moveTo>
                  <a:cubicBezTo>
                    <a:pt x="8944" y="0"/>
                    <a:pt x="139119" y="73554"/>
                    <a:pt x="159227" y="92075"/>
                  </a:cubicBezTo>
                  <a:cubicBezTo>
                    <a:pt x="179335" y="110596"/>
                    <a:pt x="140177" y="97896"/>
                    <a:pt x="121127" y="111125"/>
                  </a:cubicBezTo>
                  <a:cubicBezTo>
                    <a:pt x="102077" y="124354"/>
                    <a:pt x="50748" y="168804"/>
                    <a:pt x="44927" y="171450"/>
                  </a:cubicBezTo>
                  <a:cubicBezTo>
                    <a:pt x="39106" y="174096"/>
                    <a:pt x="75619" y="140229"/>
                    <a:pt x="86202" y="127000"/>
                  </a:cubicBezTo>
                  <a:cubicBezTo>
                    <a:pt x="96785" y="113771"/>
                    <a:pt x="117952" y="110596"/>
                    <a:pt x="108427" y="92075"/>
                  </a:cubicBezTo>
                  <a:cubicBezTo>
                    <a:pt x="98902" y="73554"/>
                    <a:pt x="-7990" y="0"/>
                    <a:pt x="477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>
              <a:extLst>
                <a:ext uri="{FF2B5EF4-FFF2-40B4-BE49-F238E27FC236}">
                  <a16:creationId xmlns:a16="http://schemas.microsoft.com/office/drawing/2014/main" id="{70D62649-009F-52E9-216E-B7CBD0E16E75}"/>
                </a:ext>
              </a:extLst>
            </p:cNvPr>
            <p:cNvSpPr/>
            <p:nvPr/>
          </p:nvSpPr>
          <p:spPr>
            <a:xfrm>
              <a:off x="4072084" y="6041387"/>
              <a:ext cx="94086" cy="239039"/>
            </a:xfrm>
            <a:custGeom>
              <a:avLst/>
              <a:gdLst>
                <a:gd name="connsiteX0" fmla="*/ 83991 w 94086"/>
                <a:gd name="connsiteY0" fmla="*/ 638 h 239039"/>
                <a:gd name="connsiteX1" fmla="*/ 1441 w 94086"/>
                <a:gd name="connsiteY1" fmla="*/ 222888 h 239039"/>
                <a:gd name="connsiteX2" fmla="*/ 30016 w 94086"/>
                <a:gd name="connsiteY2" fmla="*/ 168913 h 239039"/>
                <a:gd name="connsiteX3" fmla="*/ 10966 w 94086"/>
                <a:gd name="connsiteY3" fmla="*/ 238763 h 239039"/>
                <a:gd name="connsiteX4" fmla="*/ 93516 w 94086"/>
                <a:gd name="connsiteY4" fmla="*/ 137163 h 239039"/>
                <a:gd name="connsiteX5" fmla="*/ 49066 w 94086"/>
                <a:gd name="connsiteY5" fmla="*/ 175263 h 239039"/>
                <a:gd name="connsiteX6" fmla="*/ 80816 w 94086"/>
                <a:gd name="connsiteY6" fmla="*/ 118113 h 239039"/>
                <a:gd name="connsiteX7" fmla="*/ 45891 w 94086"/>
                <a:gd name="connsiteY7" fmla="*/ 153038 h 239039"/>
                <a:gd name="connsiteX8" fmla="*/ 83991 w 94086"/>
                <a:gd name="connsiteY8" fmla="*/ 638 h 2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086" h="239039">
                  <a:moveTo>
                    <a:pt x="83991" y="638"/>
                  </a:moveTo>
                  <a:cubicBezTo>
                    <a:pt x="76583" y="12280"/>
                    <a:pt x="10437" y="194842"/>
                    <a:pt x="1441" y="222888"/>
                  </a:cubicBezTo>
                  <a:cubicBezTo>
                    <a:pt x="-7555" y="250934"/>
                    <a:pt x="28428" y="166267"/>
                    <a:pt x="30016" y="168913"/>
                  </a:cubicBezTo>
                  <a:cubicBezTo>
                    <a:pt x="31603" y="171559"/>
                    <a:pt x="383" y="244055"/>
                    <a:pt x="10966" y="238763"/>
                  </a:cubicBezTo>
                  <a:cubicBezTo>
                    <a:pt x="21549" y="233471"/>
                    <a:pt x="87166" y="147746"/>
                    <a:pt x="93516" y="137163"/>
                  </a:cubicBezTo>
                  <a:cubicBezTo>
                    <a:pt x="99866" y="126580"/>
                    <a:pt x="51183" y="178438"/>
                    <a:pt x="49066" y="175263"/>
                  </a:cubicBezTo>
                  <a:cubicBezTo>
                    <a:pt x="46949" y="172088"/>
                    <a:pt x="81345" y="121817"/>
                    <a:pt x="80816" y="118113"/>
                  </a:cubicBezTo>
                  <a:cubicBezTo>
                    <a:pt x="80287" y="114409"/>
                    <a:pt x="47478" y="165738"/>
                    <a:pt x="45891" y="153038"/>
                  </a:cubicBezTo>
                  <a:cubicBezTo>
                    <a:pt x="44304" y="140338"/>
                    <a:pt x="91399" y="-11004"/>
                    <a:pt x="83991" y="63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 119">
              <a:extLst>
                <a:ext uri="{FF2B5EF4-FFF2-40B4-BE49-F238E27FC236}">
                  <a16:creationId xmlns:a16="http://schemas.microsoft.com/office/drawing/2014/main" id="{DFCB20C8-8450-61A9-C321-B3B98723F840}"/>
                </a:ext>
              </a:extLst>
            </p:cNvPr>
            <p:cNvSpPr/>
            <p:nvPr/>
          </p:nvSpPr>
          <p:spPr>
            <a:xfrm>
              <a:off x="4502149" y="5791174"/>
              <a:ext cx="340445" cy="143245"/>
            </a:xfrm>
            <a:custGeom>
              <a:avLst/>
              <a:gdLst>
                <a:gd name="connsiteX0" fmla="*/ 1 w 340445"/>
                <a:gd name="connsiteY0" fmla="*/ 26 h 143245"/>
                <a:gd name="connsiteX1" fmla="*/ 203201 w 340445"/>
                <a:gd name="connsiteY1" fmla="*/ 76226 h 143245"/>
                <a:gd name="connsiteX2" fmla="*/ 187326 w 340445"/>
                <a:gd name="connsiteY2" fmla="*/ 41301 h 143245"/>
                <a:gd name="connsiteX3" fmla="*/ 339726 w 340445"/>
                <a:gd name="connsiteY3" fmla="*/ 142901 h 143245"/>
                <a:gd name="connsiteX4" fmla="*/ 241301 w 340445"/>
                <a:gd name="connsiteY4" fmla="*/ 73051 h 143245"/>
                <a:gd name="connsiteX5" fmla="*/ 161926 w 340445"/>
                <a:gd name="connsiteY5" fmla="*/ 34951 h 143245"/>
                <a:gd name="connsiteX6" fmla="*/ 206376 w 340445"/>
                <a:gd name="connsiteY6" fmla="*/ 85751 h 143245"/>
                <a:gd name="connsiteX7" fmla="*/ 1 w 340445"/>
                <a:gd name="connsiteY7" fmla="*/ 26 h 143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445" h="143245">
                  <a:moveTo>
                    <a:pt x="1" y="26"/>
                  </a:moveTo>
                  <a:cubicBezTo>
                    <a:pt x="-528" y="-1561"/>
                    <a:pt x="171980" y="69347"/>
                    <a:pt x="203201" y="76226"/>
                  </a:cubicBezTo>
                  <a:cubicBezTo>
                    <a:pt x="234422" y="83105"/>
                    <a:pt x="164572" y="30189"/>
                    <a:pt x="187326" y="41301"/>
                  </a:cubicBezTo>
                  <a:cubicBezTo>
                    <a:pt x="210080" y="52413"/>
                    <a:pt x="330730" y="137609"/>
                    <a:pt x="339726" y="142901"/>
                  </a:cubicBezTo>
                  <a:cubicBezTo>
                    <a:pt x="348722" y="148193"/>
                    <a:pt x="270934" y="91043"/>
                    <a:pt x="241301" y="73051"/>
                  </a:cubicBezTo>
                  <a:cubicBezTo>
                    <a:pt x="211668" y="55059"/>
                    <a:pt x="167747" y="32834"/>
                    <a:pt x="161926" y="34951"/>
                  </a:cubicBezTo>
                  <a:cubicBezTo>
                    <a:pt x="156105" y="37068"/>
                    <a:pt x="230188" y="89984"/>
                    <a:pt x="206376" y="85751"/>
                  </a:cubicBezTo>
                  <a:cubicBezTo>
                    <a:pt x="182564" y="81518"/>
                    <a:pt x="530" y="1613"/>
                    <a:pt x="1" y="2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 120">
              <a:extLst>
                <a:ext uri="{FF2B5EF4-FFF2-40B4-BE49-F238E27FC236}">
                  <a16:creationId xmlns:a16="http://schemas.microsoft.com/office/drawing/2014/main" id="{EA53CDF2-26A7-591C-43FE-1A3C70CA068F}"/>
                </a:ext>
              </a:extLst>
            </p:cNvPr>
            <p:cNvSpPr/>
            <p:nvPr/>
          </p:nvSpPr>
          <p:spPr>
            <a:xfrm>
              <a:off x="5514182" y="5472706"/>
              <a:ext cx="19917" cy="304396"/>
            </a:xfrm>
            <a:custGeom>
              <a:avLst/>
              <a:gdLst>
                <a:gd name="connsiteX0" fmla="*/ 19843 w 19917"/>
                <a:gd name="connsiteY0" fmla="*/ 994 h 304396"/>
                <a:gd name="connsiteX1" fmla="*/ 7143 w 19917"/>
                <a:gd name="connsiteY1" fmla="*/ 299444 h 304396"/>
                <a:gd name="connsiteX2" fmla="*/ 793 w 19917"/>
                <a:gd name="connsiteY2" fmla="*/ 188319 h 304396"/>
                <a:gd name="connsiteX3" fmla="*/ 793 w 19917"/>
                <a:gd name="connsiteY3" fmla="*/ 201019 h 304396"/>
                <a:gd name="connsiteX4" fmla="*/ 19843 w 19917"/>
                <a:gd name="connsiteY4" fmla="*/ 994 h 304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7" h="304396">
                  <a:moveTo>
                    <a:pt x="19843" y="994"/>
                  </a:moveTo>
                  <a:cubicBezTo>
                    <a:pt x="20901" y="17398"/>
                    <a:pt x="10318" y="268223"/>
                    <a:pt x="7143" y="299444"/>
                  </a:cubicBezTo>
                  <a:cubicBezTo>
                    <a:pt x="3968" y="330665"/>
                    <a:pt x="1851" y="204723"/>
                    <a:pt x="793" y="188319"/>
                  </a:cubicBezTo>
                  <a:cubicBezTo>
                    <a:pt x="-265" y="171915"/>
                    <a:pt x="-265" y="225890"/>
                    <a:pt x="793" y="201019"/>
                  </a:cubicBezTo>
                  <a:cubicBezTo>
                    <a:pt x="1851" y="176148"/>
                    <a:pt x="18785" y="-15410"/>
                    <a:pt x="19843" y="99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>
              <a:extLst>
                <a:ext uri="{FF2B5EF4-FFF2-40B4-BE49-F238E27FC236}">
                  <a16:creationId xmlns:a16="http://schemas.microsoft.com/office/drawing/2014/main" id="{B58ABA0C-F9E7-16CE-4CAE-6CC503917663}"/>
                </a:ext>
              </a:extLst>
            </p:cNvPr>
            <p:cNvSpPr/>
            <p:nvPr/>
          </p:nvSpPr>
          <p:spPr>
            <a:xfrm>
              <a:off x="5178421" y="5821632"/>
              <a:ext cx="69893" cy="903023"/>
            </a:xfrm>
            <a:custGeom>
              <a:avLst/>
              <a:gdLst>
                <a:gd name="connsiteX0" fmla="*/ 63504 w 69893"/>
                <a:gd name="connsiteY0" fmla="*/ 7668 h 903023"/>
                <a:gd name="connsiteX1" fmla="*/ 63504 w 69893"/>
                <a:gd name="connsiteY1" fmla="*/ 591868 h 903023"/>
                <a:gd name="connsiteX2" fmla="*/ 66679 w 69893"/>
                <a:gd name="connsiteY2" fmla="*/ 493443 h 903023"/>
                <a:gd name="connsiteX3" fmla="*/ 34929 w 69893"/>
                <a:gd name="connsiteY3" fmla="*/ 823643 h 903023"/>
                <a:gd name="connsiteX4" fmla="*/ 38104 w 69893"/>
                <a:gd name="connsiteY4" fmla="*/ 747443 h 903023"/>
                <a:gd name="connsiteX5" fmla="*/ 34929 w 69893"/>
                <a:gd name="connsiteY5" fmla="*/ 903018 h 903023"/>
                <a:gd name="connsiteX6" fmla="*/ 57154 w 69893"/>
                <a:gd name="connsiteY6" fmla="*/ 741093 h 903023"/>
                <a:gd name="connsiteX7" fmla="*/ 4 w 69893"/>
                <a:gd name="connsiteY7" fmla="*/ 480743 h 903023"/>
                <a:gd name="connsiteX8" fmla="*/ 53979 w 69893"/>
                <a:gd name="connsiteY8" fmla="*/ 607743 h 903023"/>
                <a:gd name="connsiteX9" fmla="*/ 69854 w 69893"/>
                <a:gd name="connsiteY9" fmla="*/ 344218 h 903023"/>
                <a:gd name="connsiteX10" fmla="*/ 50804 w 69893"/>
                <a:gd name="connsiteY10" fmla="*/ 436293 h 903023"/>
                <a:gd name="connsiteX11" fmla="*/ 57154 w 69893"/>
                <a:gd name="connsiteY11" fmla="*/ 185468 h 903023"/>
                <a:gd name="connsiteX12" fmla="*/ 38104 w 69893"/>
                <a:gd name="connsiteY12" fmla="*/ 252143 h 903023"/>
                <a:gd name="connsiteX13" fmla="*/ 63504 w 69893"/>
                <a:gd name="connsiteY13" fmla="*/ 7668 h 90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893" h="903023">
                  <a:moveTo>
                    <a:pt x="63504" y="7668"/>
                  </a:moveTo>
                  <a:cubicBezTo>
                    <a:pt x="67737" y="64289"/>
                    <a:pt x="62975" y="510906"/>
                    <a:pt x="63504" y="591868"/>
                  </a:cubicBezTo>
                  <a:cubicBezTo>
                    <a:pt x="64033" y="672830"/>
                    <a:pt x="71441" y="454814"/>
                    <a:pt x="66679" y="493443"/>
                  </a:cubicBezTo>
                  <a:cubicBezTo>
                    <a:pt x="61917" y="532072"/>
                    <a:pt x="39691" y="781310"/>
                    <a:pt x="34929" y="823643"/>
                  </a:cubicBezTo>
                  <a:cubicBezTo>
                    <a:pt x="30167" y="865976"/>
                    <a:pt x="38104" y="734214"/>
                    <a:pt x="38104" y="747443"/>
                  </a:cubicBezTo>
                  <a:cubicBezTo>
                    <a:pt x="38104" y="760672"/>
                    <a:pt x="31754" y="904076"/>
                    <a:pt x="34929" y="903018"/>
                  </a:cubicBezTo>
                  <a:cubicBezTo>
                    <a:pt x="38104" y="901960"/>
                    <a:pt x="62975" y="811472"/>
                    <a:pt x="57154" y="741093"/>
                  </a:cubicBezTo>
                  <a:cubicBezTo>
                    <a:pt x="51333" y="670714"/>
                    <a:pt x="533" y="502968"/>
                    <a:pt x="4" y="480743"/>
                  </a:cubicBezTo>
                  <a:cubicBezTo>
                    <a:pt x="-525" y="458518"/>
                    <a:pt x="42337" y="630497"/>
                    <a:pt x="53979" y="607743"/>
                  </a:cubicBezTo>
                  <a:cubicBezTo>
                    <a:pt x="65621" y="584989"/>
                    <a:pt x="70383" y="372793"/>
                    <a:pt x="69854" y="344218"/>
                  </a:cubicBezTo>
                  <a:cubicBezTo>
                    <a:pt x="69325" y="315643"/>
                    <a:pt x="52921" y="462751"/>
                    <a:pt x="50804" y="436293"/>
                  </a:cubicBezTo>
                  <a:cubicBezTo>
                    <a:pt x="48687" y="409835"/>
                    <a:pt x="59271" y="216160"/>
                    <a:pt x="57154" y="185468"/>
                  </a:cubicBezTo>
                  <a:cubicBezTo>
                    <a:pt x="55037" y="154776"/>
                    <a:pt x="37046" y="278601"/>
                    <a:pt x="38104" y="252143"/>
                  </a:cubicBezTo>
                  <a:cubicBezTo>
                    <a:pt x="39162" y="225685"/>
                    <a:pt x="59271" y="-48953"/>
                    <a:pt x="63504" y="766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 122">
              <a:extLst>
                <a:ext uri="{FF2B5EF4-FFF2-40B4-BE49-F238E27FC236}">
                  <a16:creationId xmlns:a16="http://schemas.microsoft.com/office/drawing/2014/main" id="{C60784AD-BEB6-1308-54FC-CEF29C4576E8}"/>
                </a:ext>
              </a:extLst>
            </p:cNvPr>
            <p:cNvSpPr/>
            <p:nvPr/>
          </p:nvSpPr>
          <p:spPr>
            <a:xfrm>
              <a:off x="5215958" y="5279790"/>
              <a:ext cx="114893" cy="402396"/>
            </a:xfrm>
            <a:custGeom>
              <a:avLst/>
              <a:gdLst>
                <a:gd name="connsiteX0" fmla="*/ 10092 w 114893"/>
                <a:gd name="connsiteY0" fmla="*/ 3410 h 402396"/>
                <a:gd name="connsiteX1" fmla="*/ 10092 w 114893"/>
                <a:gd name="connsiteY1" fmla="*/ 393935 h 402396"/>
                <a:gd name="connsiteX2" fmla="*/ 22792 w 114893"/>
                <a:gd name="connsiteY2" fmla="*/ 273285 h 402396"/>
                <a:gd name="connsiteX3" fmla="*/ 114867 w 114893"/>
                <a:gd name="connsiteY3" fmla="*/ 289160 h 402396"/>
                <a:gd name="connsiteX4" fmla="*/ 32317 w 114893"/>
                <a:gd name="connsiteY4" fmla="*/ 247885 h 402396"/>
                <a:gd name="connsiteX5" fmla="*/ 29142 w 114893"/>
                <a:gd name="connsiteY5" fmla="*/ 187560 h 402396"/>
                <a:gd name="connsiteX6" fmla="*/ 13267 w 114893"/>
                <a:gd name="connsiteY6" fmla="*/ 225660 h 402396"/>
                <a:gd name="connsiteX7" fmla="*/ 10092 w 114893"/>
                <a:gd name="connsiteY7" fmla="*/ 165335 h 402396"/>
                <a:gd name="connsiteX8" fmla="*/ 567 w 114893"/>
                <a:gd name="connsiteY8" fmla="*/ 200260 h 402396"/>
                <a:gd name="connsiteX9" fmla="*/ 10092 w 114893"/>
                <a:gd name="connsiteY9" fmla="*/ 3410 h 40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893" h="402396">
                  <a:moveTo>
                    <a:pt x="10092" y="3410"/>
                  </a:moveTo>
                  <a:cubicBezTo>
                    <a:pt x="11679" y="35689"/>
                    <a:pt x="7975" y="348956"/>
                    <a:pt x="10092" y="393935"/>
                  </a:cubicBezTo>
                  <a:cubicBezTo>
                    <a:pt x="12209" y="438914"/>
                    <a:pt x="5330" y="290747"/>
                    <a:pt x="22792" y="273285"/>
                  </a:cubicBezTo>
                  <a:cubicBezTo>
                    <a:pt x="40254" y="255823"/>
                    <a:pt x="113280" y="293393"/>
                    <a:pt x="114867" y="289160"/>
                  </a:cubicBezTo>
                  <a:cubicBezTo>
                    <a:pt x="116454" y="284927"/>
                    <a:pt x="46604" y="264818"/>
                    <a:pt x="32317" y="247885"/>
                  </a:cubicBezTo>
                  <a:cubicBezTo>
                    <a:pt x="18030" y="230952"/>
                    <a:pt x="32317" y="191264"/>
                    <a:pt x="29142" y="187560"/>
                  </a:cubicBezTo>
                  <a:cubicBezTo>
                    <a:pt x="25967" y="183856"/>
                    <a:pt x="16442" y="229364"/>
                    <a:pt x="13267" y="225660"/>
                  </a:cubicBezTo>
                  <a:cubicBezTo>
                    <a:pt x="10092" y="221956"/>
                    <a:pt x="12209" y="169568"/>
                    <a:pt x="10092" y="165335"/>
                  </a:cubicBezTo>
                  <a:cubicBezTo>
                    <a:pt x="7975" y="161102"/>
                    <a:pt x="3742" y="222485"/>
                    <a:pt x="567" y="200260"/>
                  </a:cubicBezTo>
                  <a:cubicBezTo>
                    <a:pt x="-2608" y="178035"/>
                    <a:pt x="8505" y="-28869"/>
                    <a:pt x="10092" y="341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 123">
              <a:extLst>
                <a:ext uri="{FF2B5EF4-FFF2-40B4-BE49-F238E27FC236}">
                  <a16:creationId xmlns:a16="http://schemas.microsoft.com/office/drawing/2014/main" id="{E1EF5C88-1B29-FF9E-1660-1C4742C35AB8}"/>
                </a:ext>
              </a:extLst>
            </p:cNvPr>
            <p:cNvSpPr/>
            <p:nvPr/>
          </p:nvSpPr>
          <p:spPr>
            <a:xfrm>
              <a:off x="6099426" y="5043490"/>
              <a:ext cx="558855" cy="922740"/>
            </a:xfrm>
            <a:custGeom>
              <a:avLst/>
              <a:gdLst>
                <a:gd name="connsiteX0" fmla="*/ 2924 w 558855"/>
                <a:gd name="connsiteY0" fmla="*/ 1585 h 922740"/>
                <a:gd name="connsiteX1" fmla="*/ 304549 w 558855"/>
                <a:gd name="connsiteY1" fmla="*/ 325435 h 922740"/>
                <a:gd name="connsiteX2" fmla="*/ 295024 w 558855"/>
                <a:gd name="connsiteY2" fmla="*/ 309560 h 922740"/>
                <a:gd name="connsiteX3" fmla="*/ 491874 w 558855"/>
                <a:gd name="connsiteY3" fmla="*/ 674685 h 922740"/>
                <a:gd name="connsiteX4" fmla="*/ 482349 w 558855"/>
                <a:gd name="connsiteY4" fmla="*/ 639760 h 922740"/>
                <a:gd name="connsiteX5" fmla="*/ 558549 w 558855"/>
                <a:gd name="connsiteY5" fmla="*/ 922335 h 922740"/>
                <a:gd name="connsiteX6" fmla="*/ 501399 w 558855"/>
                <a:gd name="connsiteY6" fmla="*/ 693735 h 922740"/>
                <a:gd name="connsiteX7" fmla="*/ 326774 w 558855"/>
                <a:gd name="connsiteY7" fmla="*/ 354010 h 922740"/>
                <a:gd name="connsiteX8" fmla="*/ 345824 w 558855"/>
                <a:gd name="connsiteY8" fmla="*/ 404810 h 922740"/>
                <a:gd name="connsiteX9" fmla="*/ 250574 w 558855"/>
                <a:gd name="connsiteY9" fmla="*/ 220660 h 922740"/>
                <a:gd name="connsiteX10" fmla="*/ 168024 w 558855"/>
                <a:gd name="connsiteY10" fmla="*/ 84135 h 922740"/>
                <a:gd name="connsiteX11" fmla="*/ 282324 w 558855"/>
                <a:gd name="connsiteY11" fmla="*/ 309560 h 922740"/>
                <a:gd name="connsiteX12" fmla="*/ 215649 w 558855"/>
                <a:gd name="connsiteY12" fmla="*/ 239710 h 922740"/>
                <a:gd name="connsiteX13" fmla="*/ 133099 w 558855"/>
                <a:gd name="connsiteY13" fmla="*/ 147635 h 922740"/>
                <a:gd name="connsiteX14" fmla="*/ 148974 w 558855"/>
                <a:gd name="connsiteY14" fmla="*/ 198435 h 922740"/>
                <a:gd name="connsiteX15" fmla="*/ 2924 w 558855"/>
                <a:gd name="connsiteY15" fmla="*/ 1585 h 92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8855" h="922740">
                  <a:moveTo>
                    <a:pt x="2924" y="1585"/>
                  </a:moveTo>
                  <a:cubicBezTo>
                    <a:pt x="28853" y="22752"/>
                    <a:pt x="255866" y="274106"/>
                    <a:pt x="304549" y="325435"/>
                  </a:cubicBezTo>
                  <a:cubicBezTo>
                    <a:pt x="353232" y="376764"/>
                    <a:pt x="295024" y="309560"/>
                    <a:pt x="295024" y="309560"/>
                  </a:cubicBezTo>
                  <a:cubicBezTo>
                    <a:pt x="326245" y="367768"/>
                    <a:pt x="460653" y="619652"/>
                    <a:pt x="491874" y="674685"/>
                  </a:cubicBezTo>
                  <a:cubicBezTo>
                    <a:pt x="523095" y="729718"/>
                    <a:pt x="482349" y="639760"/>
                    <a:pt x="482349" y="639760"/>
                  </a:cubicBezTo>
                  <a:cubicBezTo>
                    <a:pt x="493461" y="681035"/>
                    <a:pt x="555374" y="913339"/>
                    <a:pt x="558549" y="922335"/>
                  </a:cubicBezTo>
                  <a:cubicBezTo>
                    <a:pt x="561724" y="931331"/>
                    <a:pt x="540028" y="788456"/>
                    <a:pt x="501399" y="693735"/>
                  </a:cubicBezTo>
                  <a:cubicBezTo>
                    <a:pt x="462770" y="599014"/>
                    <a:pt x="352703" y="402164"/>
                    <a:pt x="326774" y="354010"/>
                  </a:cubicBezTo>
                  <a:cubicBezTo>
                    <a:pt x="300845" y="305856"/>
                    <a:pt x="358524" y="427035"/>
                    <a:pt x="345824" y="404810"/>
                  </a:cubicBezTo>
                  <a:cubicBezTo>
                    <a:pt x="333124" y="382585"/>
                    <a:pt x="280207" y="274106"/>
                    <a:pt x="250574" y="220660"/>
                  </a:cubicBezTo>
                  <a:cubicBezTo>
                    <a:pt x="220941" y="167214"/>
                    <a:pt x="162732" y="69318"/>
                    <a:pt x="168024" y="84135"/>
                  </a:cubicBezTo>
                  <a:cubicBezTo>
                    <a:pt x="173316" y="98952"/>
                    <a:pt x="274387" y="283631"/>
                    <a:pt x="282324" y="309560"/>
                  </a:cubicBezTo>
                  <a:cubicBezTo>
                    <a:pt x="290261" y="335489"/>
                    <a:pt x="240520" y="266697"/>
                    <a:pt x="215649" y="239710"/>
                  </a:cubicBezTo>
                  <a:cubicBezTo>
                    <a:pt x="190778" y="212723"/>
                    <a:pt x="144211" y="154514"/>
                    <a:pt x="133099" y="147635"/>
                  </a:cubicBezTo>
                  <a:cubicBezTo>
                    <a:pt x="121987" y="140756"/>
                    <a:pt x="166436" y="219072"/>
                    <a:pt x="148974" y="198435"/>
                  </a:cubicBezTo>
                  <a:cubicBezTo>
                    <a:pt x="131512" y="177798"/>
                    <a:pt x="-23005" y="-19582"/>
                    <a:pt x="2924" y="158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>
              <a:extLst>
                <a:ext uri="{FF2B5EF4-FFF2-40B4-BE49-F238E27FC236}">
                  <a16:creationId xmlns:a16="http://schemas.microsoft.com/office/drawing/2014/main" id="{FD0E5880-87E5-8F18-0F16-510DB8B40D33}"/>
                </a:ext>
              </a:extLst>
            </p:cNvPr>
            <p:cNvSpPr/>
            <p:nvPr/>
          </p:nvSpPr>
          <p:spPr>
            <a:xfrm>
              <a:off x="6483534" y="5978141"/>
              <a:ext cx="181303" cy="651164"/>
            </a:xfrm>
            <a:custGeom>
              <a:avLst/>
              <a:gdLst>
                <a:gd name="connsiteX0" fmla="*/ 180791 w 181303"/>
                <a:gd name="connsiteY0" fmla="*/ 384 h 651164"/>
                <a:gd name="connsiteX1" fmla="*/ 56966 w 181303"/>
                <a:gd name="connsiteY1" fmla="*/ 241684 h 651164"/>
                <a:gd name="connsiteX2" fmla="*/ 56966 w 181303"/>
                <a:gd name="connsiteY2" fmla="*/ 368684 h 651164"/>
                <a:gd name="connsiteX3" fmla="*/ 56966 w 181303"/>
                <a:gd name="connsiteY3" fmla="*/ 327409 h 651164"/>
                <a:gd name="connsiteX4" fmla="*/ 101416 w 181303"/>
                <a:gd name="connsiteY4" fmla="*/ 644909 h 651164"/>
                <a:gd name="connsiteX5" fmla="*/ 98241 w 181303"/>
                <a:gd name="connsiteY5" fmla="*/ 517909 h 651164"/>
                <a:gd name="connsiteX6" fmla="*/ 41091 w 181303"/>
                <a:gd name="connsiteY6" fmla="*/ 270259 h 651164"/>
                <a:gd name="connsiteX7" fmla="*/ 60141 w 181303"/>
                <a:gd name="connsiteY7" fmla="*/ 178184 h 651164"/>
                <a:gd name="connsiteX8" fmla="*/ 2991 w 181303"/>
                <a:gd name="connsiteY8" fmla="*/ 302009 h 651164"/>
                <a:gd name="connsiteX9" fmla="*/ 180791 w 181303"/>
                <a:gd name="connsiteY9" fmla="*/ 384 h 65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303" h="651164">
                  <a:moveTo>
                    <a:pt x="180791" y="384"/>
                  </a:moveTo>
                  <a:cubicBezTo>
                    <a:pt x="189787" y="-9670"/>
                    <a:pt x="77603" y="180301"/>
                    <a:pt x="56966" y="241684"/>
                  </a:cubicBezTo>
                  <a:cubicBezTo>
                    <a:pt x="36329" y="303067"/>
                    <a:pt x="56966" y="368684"/>
                    <a:pt x="56966" y="368684"/>
                  </a:cubicBezTo>
                  <a:cubicBezTo>
                    <a:pt x="56966" y="382971"/>
                    <a:pt x="49558" y="281372"/>
                    <a:pt x="56966" y="327409"/>
                  </a:cubicBezTo>
                  <a:cubicBezTo>
                    <a:pt x="64374" y="373447"/>
                    <a:pt x="94537" y="613159"/>
                    <a:pt x="101416" y="644909"/>
                  </a:cubicBezTo>
                  <a:cubicBezTo>
                    <a:pt x="108295" y="676659"/>
                    <a:pt x="108295" y="580351"/>
                    <a:pt x="98241" y="517909"/>
                  </a:cubicBezTo>
                  <a:cubicBezTo>
                    <a:pt x="88187" y="455467"/>
                    <a:pt x="47441" y="326880"/>
                    <a:pt x="41091" y="270259"/>
                  </a:cubicBezTo>
                  <a:cubicBezTo>
                    <a:pt x="34741" y="213638"/>
                    <a:pt x="66491" y="172892"/>
                    <a:pt x="60141" y="178184"/>
                  </a:cubicBezTo>
                  <a:cubicBezTo>
                    <a:pt x="53791" y="183476"/>
                    <a:pt x="-15001" y="326351"/>
                    <a:pt x="2991" y="302009"/>
                  </a:cubicBezTo>
                  <a:cubicBezTo>
                    <a:pt x="20983" y="277667"/>
                    <a:pt x="171795" y="10438"/>
                    <a:pt x="180791" y="38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 125">
              <a:extLst>
                <a:ext uri="{FF2B5EF4-FFF2-40B4-BE49-F238E27FC236}">
                  <a16:creationId xmlns:a16="http://schemas.microsoft.com/office/drawing/2014/main" id="{49E5717C-B0D7-2A8B-C274-6D1E465F92E4}"/>
                </a:ext>
              </a:extLst>
            </p:cNvPr>
            <p:cNvSpPr/>
            <p:nvPr/>
          </p:nvSpPr>
          <p:spPr>
            <a:xfrm>
              <a:off x="6470529" y="6752894"/>
              <a:ext cx="110764" cy="458168"/>
            </a:xfrm>
            <a:custGeom>
              <a:avLst/>
              <a:gdLst>
                <a:gd name="connsiteX0" fmla="*/ 22346 w 110764"/>
                <a:gd name="connsiteY0" fmla="*/ 331 h 458168"/>
                <a:gd name="connsiteX1" fmla="*/ 89021 w 110764"/>
                <a:gd name="connsiteY1" fmla="*/ 171781 h 458168"/>
                <a:gd name="connsiteX2" fmla="*/ 44571 w 110764"/>
                <a:gd name="connsiteY2" fmla="*/ 282906 h 458168"/>
                <a:gd name="connsiteX3" fmla="*/ 85846 w 110764"/>
                <a:gd name="connsiteY3" fmla="*/ 228931 h 458168"/>
                <a:gd name="connsiteX4" fmla="*/ 121 w 110764"/>
                <a:gd name="connsiteY4" fmla="*/ 457531 h 458168"/>
                <a:gd name="connsiteX5" fmla="*/ 108071 w 110764"/>
                <a:gd name="connsiteY5" fmla="*/ 146381 h 458168"/>
                <a:gd name="connsiteX6" fmla="*/ 79496 w 110764"/>
                <a:gd name="connsiteY6" fmla="*/ 187656 h 458168"/>
                <a:gd name="connsiteX7" fmla="*/ 95371 w 110764"/>
                <a:gd name="connsiteY7" fmla="*/ 98756 h 458168"/>
                <a:gd name="connsiteX8" fmla="*/ 85846 w 110764"/>
                <a:gd name="connsiteY8" fmla="*/ 127331 h 458168"/>
                <a:gd name="connsiteX9" fmla="*/ 22346 w 110764"/>
                <a:gd name="connsiteY9" fmla="*/ 331 h 45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64" h="458168">
                  <a:moveTo>
                    <a:pt x="22346" y="331"/>
                  </a:moveTo>
                  <a:cubicBezTo>
                    <a:pt x="22875" y="7739"/>
                    <a:pt x="85317" y="124685"/>
                    <a:pt x="89021" y="171781"/>
                  </a:cubicBezTo>
                  <a:cubicBezTo>
                    <a:pt x="92725" y="218877"/>
                    <a:pt x="45100" y="273381"/>
                    <a:pt x="44571" y="282906"/>
                  </a:cubicBezTo>
                  <a:cubicBezTo>
                    <a:pt x="44042" y="292431"/>
                    <a:pt x="93254" y="199827"/>
                    <a:pt x="85846" y="228931"/>
                  </a:cubicBezTo>
                  <a:cubicBezTo>
                    <a:pt x="78438" y="258035"/>
                    <a:pt x="-3583" y="471289"/>
                    <a:pt x="121" y="457531"/>
                  </a:cubicBezTo>
                  <a:cubicBezTo>
                    <a:pt x="3825" y="443773"/>
                    <a:pt x="94842" y="191360"/>
                    <a:pt x="108071" y="146381"/>
                  </a:cubicBezTo>
                  <a:cubicBezTo>
                    <a:pt x="121300" y="101402"/>
                    <a:pt x="81613" y="195593"/>
                    <a:pt x="79496" y="187656"/>
                  </a:cubicBezTo>
                  <a:cubicBezTo>
                    <a:pt x="77379" y="179719"/>
                    <a:pt x="94313" y="108810"/>
                    <a:pt x="95371" y="98756"/>
                  </a:cubicBezTo>
                  <a:cubicBezTo>
                    <a:pt x="96429" y="88702"/>
                    <a:pt x="101192" y="142677"/>
                    <a:pt x="85846" y="127331"/>
                  </a:cubicBezTo>
                  <a:cubicBezTo>
                    <a:pt x="70500" y="111985"/>
                    <a:pt x="21817" y="-7077"/>
                    <a:pt x="22346" y="3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14DF5109-DDD3-7FCC-483F-892AB3FA38F7}"/>
                </a:ext>
              </a:extLst>
            </p:cNvPr>
            <p:cNvSpPr/>
            <p:nvPr/>
          </p:nvSpPr>
          <p:spPr>
            <a:xfrm>
              <a:off x="3730823" y="6608905"/>
              <a:ext cx="436555" cy="911034"/>
            </a:xfrm>
            <a:custGeom>
              <a:avLst/>
              <a:gdLst>
                <a:gd name="connsiteX0" fmla="*/ 38537 w 436555"/>
                <a:gd name="connsiteY0" fmla="*/ 175 h 911034"/>
                <a:gd name="connsiteX1" fmla="*/ 58857 w 436555"/>
                <a:gd name="connsiteY1" fmla="*/ 325295 h 911034"/>
                <a:gd name="connsiteX2" fmla="*/ 211257 w 436555"/>
                <a:gd name="connsiteY2" fmla="*/ 487855 h 911034"/>
                <a:gd name="connsiteX3" fmla="*/ 196017 w 436555"/>
                <a:gd name="connsiteY3" fmla="*/ 416735 h 911034"/>
                <a:gd name="connsiteX4" fmla="*/ 429697 w 436555"/>
                <a:gd name="connsiteY4" fmla="*/ 899335 h 911034"/>
                <a:gd name="connsiteX5" fmla="*/ 353497 w 436555"/>
                <a:gd name="connsiteY5" fmla="*/ 731695 h 911034"/>
                <a:gd name="connsiteX6" fmla="*/ 140137 w 436555"/>
                <a:gd name="connsiteY6" fmla="*/ 396415 h 911034"/>
                <a:gd name="connsiteX7" fmla="*/ 140137 w 436555"/>
                <a:gd name="connsiteY7" fmla="*/ 401495 h 911034"/>
                <a:gd name="connsiteX8" fmla="*/ 8057 w 436555"/>
                <a:gd name="connsiteY8" fmla="*/ 233855 h 911034"/>
                <a:gd name="connsiteX9" fmla="*/ 18217 w 436555"/>
                <a:gd name="connsiteY9" fmla="*/ 279575 h 911034"/>
                <a:gd name="connsiteX10" fmla="*/ 38537 w 436555"/>
                <a:gd name="connsiteY10" fmla="*/ 175 h 911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555" h="911034">
                  <a:moveTo>
                    <a:pt x="38537" y="175"/>
                  </a:moveTo>
                  <a:cubicBezTo>
                    <a:pt x="45310" y="7795"/>
                    <a:pt x="30070" y="244015"/>
                    <a:pt x="58857" y="325295"/>
                  </a:cubicBezTo>
                  <a:cubicBezTo>
                    <a:pt x="87644" y="406575"/>
                    <a:pt x="188397" y="472615"/>
                    <a:pt x="211257" y="487855"/>
                  </a:cubicBezTo>
                  <a:cubicBezTo>
                    <a:pt x="234117" y="503095"/>
                    <a:pt x="159610" y="348155"/>
                    <a:pt x="196017" y="416735"/>
                  </a:cubicBezTo>
                  <a:cubicBezTo>
                    <a:pt x="232424" y="485315"/>
                    <a:pt x="403450" y="846842"/>
                    <a:pt x="429697" y="899335"/>
                  </a:cubicBezTo>
                  <a:cubicBezTo>
                    <a:pt x="455944" y="951828"/>
                    <a:pt x="401757" y="815515"/>
                    <a:pt x="353497" y="731695"/>
                  </a:cubicBezTo>
                  <a:cubicBezTo>
                    <a:pt x="305237" y="647875"/>
                    <a:pt x="140137" y="396415"/>
                    <a:pt x="140137" y="396415"/>
                  </a:cubicBezTo>
                  <a:cubicBezTo>
                    <a:pt x="104577" y="341382"/>
                    <a:pt x="162150" y="428588"/>
                    <a:pt x="140137" y="401495"/>
                  </a:cubicBezTo>
                  <a:cubicBezTo>
                    <a:pt x="118124" y="374402"/>
                    <a:pt x="28377" y="254175"/>
                    <a:pt x="8057" y="233855"/>
                  </a:cubicBezTo>
                  <a:cubicBezTo>
                    <a:pt x="-12263" y="213535"/>
                    <a:pt x="11444" y="323602"/>
                    <a:pt x="18217" y="279575"/>
                  </a:cubicBezTo>
                  <a:cubicBezTo>
                    <a:pt x="24990" y="235548"/>
                    <a:pt x="31764" y="-7445"/>
                    <a:pt x="38537" y="1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8">
              <a:extLst>
                <a:ext uri="{FF2B5EF4-FFF2-40B4-BE49-F238E27FC236}">
                  <a16:creationId xmlns:a16="http://schemas.microsoft.com/office/drawing/2014/main" id="{70EAC22A-80FB-ADD6-E24E-DFA61A7C90F9}"/>
                </a:ext>
              </a:extLst>
            </p:cNvPr>
            <p:cNvSpPr/>
            <p:nvPr/>
          </p:nvSpPr>
          <p:spPr>
            <a:xfrm>
              <a:off x="4210348" y="7829608"/>
              <a:ext cx="1390219" cy="668227"/>
            </a:xfrm>
            <a:custGeom>
              <a:avLst/>
              <a:gdLst>
                <a:gd name="connsiteX0" fmla="*/ 21292 w 1390219"/>
                <a:gd name="connsiteY0" fmla="*/ 8832 h 668227"/>
                <a:gd name="connsiteX1" fmla="*/ 1001732 w 1390219"/>
                <a:gd name="connsiteY1" fmla="*/ 435552 h 668227"/>
                <a:gd name="connsiteX2" fmla="*/ 920452 w 1390219"/>
                <a:gd name="connsiteY2" fmla="*/ 344112 h 668227"/>
                <a:gd name="connsiteX3" fmla="*/ 1377652 w 1390219"/>
                <a:gd name="connsiteY3" fmla="*/ 659072 h 668227"/>
                <a:gd name="connsiteX4" fmla="*/ 1179532 w 1390219"/>
                <a:gd name="connsiteY4" fmla="*/ 547312 h 668227"/>
                <a:gd name="connsiteX5" fmla="*/ 341332 w 1390219"/>
                <a:gd name="connsiteY5" fmla="*/ 176472 h 668227"/>
                <a:gd name="connsiteX6" fmla="*/ 519132 w 1390219"/>
                <a:gd name="connsiteY6" fmla="*/ 247592 h 668227"/>
                <a:gd name="connsiteX7" fmla="*/ 249892 w 1390219"/>
                <a:gd name="connsiteY7" fmla="*/ 140912 h 668227"/>
                <a:gd name="connsiteX8" fmla="*/ 321012 w 1390219"/>
                <a:gd name="connsiteY8" fmla="*/ 145992 h 668227"/>
                <a:gd name="connsiteX9" fmla="*/ 21292 w 1390219"/>
                <a:gd name="connsiteY9" fmla="*/ 8832 h 668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0219" h="668227">
                  <a:moveTo>
                    <a:pt x="21292" y="8832"/>
                  </a:moveTo>
                  <a:cubicBezTo>
                    <a:pt x="134745" y="57092"/>
                    <a:pt x="851872" y="379672"/>
                    <a:pt x="1001732" y="435552"/>
                  </a:cubicBezTo>
                  <a:cubicBezTo>
                    <a:pt x="1151592" y="491432"/>
                    <a:pt x="857799" y="306859"/>
                    <a:pt x="920452" y="344112"/>
                  </a:cubicBezTo>
                  <a:cubicBezTo>
                    <a:pt x="983105" y="381365"/>
                    <a:pt x="1334472" y="625205"/>
                    <a:pt x="1377652" y="659072"/>
                  </a:cubicBezTo>
                  <a:cubicBezTo>
                    <a:pt x="1420832" y="692939"/>
                    <a:pt x="1352252" y="627745"/>
                    <a:pt x="1179532" y="547312"/>
                  </a:cubicBezTo>
                  <a:cubicBezTo>
                    <a:pt x="1006812" y="466879"/>
                    <a:pt x="451399" y="226425"/>
                    <a:pt x="341332" y="176472"/>
                  </a:cubicBezTo>
                  <a:cubicBezTo>
                    <a:pt x="231265" y="126519"/>
                    <a:pt x="519132" y="247592"/>
                    <a:pt x="519132" y="247592"/>
                  </a:cubicBezTo>
                  <a:cubicBezTo>
                    <a:pt x="503892" y="241665"/>
                    <a:pt x="282912" y="157845"/>
                    <a:pt x="249892" y="140912"/>
                  </a:cubicBezTo>
                  <a:cubicBezTo>
                    <a:pt x="216872" y="123979"/>
                    <a:pt x="359112" y="167159"/>
                    <a:pt x="321012" y="145992"/>
                  </a:cubicBezTo>
                  <a:cubicBezTo>
                    <a:pt x="282912" y="124825"/>
                    <a:pt x="-92161" y="-39428"/>
                    <a:pt x="21292" y="88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115">
              <a:extLst>
                <a:ext uri="{FF2B5EF4-FFF2-40B4-BE49-F238E27FC236}">
                  <a16:creationId xmlns:a16="http://schemas.microsoft.com/office/drawing/2014/main" id="{F1EE3CE9-7B13-A183-8D64-AE5D67DBC553}"/>
                </a:ext>
              </a:extLst>
            </p:cNvPr>
            <p:cNvSpPr/>
            <p:nvPr/>
          </p:nvSpPr>
          <p:spPr>
            <a:xfrm>
              <a:off x="6019748" y="7904459"/>
              <a:ext cx="299964" cy="487994"/>
            </a:xfrm>
            <a:custGeom>
              <a:avLst/>
              <a:gdLst>
                <a:gd name="connsiteX0" fmla="*/ 233732 w 299964"/>
                <a:gd name="connsiteY0" fmla="*/ 21 h 487994"/>
                <a:gd name="connsiteX1" fmla="*/ 279452 w 299964"/>
                <a:gd name="connsiteY1" fmla="*/ 132101 h 487994"/>
                <a:gd name="connsiteX2" fmla="*/ 101652 w 299964"/>
                <a:gd name="connsiteY2" fmla="*/ 213381 h 487994"/>
                <a:gd name="connsiteX3" fmla="*/ 198172 w 299964"/>
                <a:gd name="connsiteY3" fmla="*/ 187981 h 487994"/>
                <a:gd name="connsiteX4" fmla="*/ 52 w 299964"/>
                <a:gd name="connsiteY4" fmla="*/ 487701 h 487994"/>
                <a:gd name="connsiteX5" fmla="*/ 177852 w 299964"/>
                <a:gd name="connsiteY5" fmla="*/ 243861 h 487994"/>
                <a:gd name="connsiteX6" fmla="*/ 116892 w 299964"/>
                <a:gd name="connsiteY6" fmla="*/ 259101 h 487994"/>
                <a:gd name="connsiteX7" fmla="*/ 218492 w 299964"/>
                <a:gd name="connsiteY7" fmla="*/ 137181 h 487994"/>
                <a:gd name="connsiteX8" fmla="*/ 299772 w 299964"/>
                <a:gd name="connsiteY8" fmla="*/ 121941 h 487994"/>
                <a:gd name="connsiteX9" fmla="*/ 233732 w 299964"/>
                <a:gd name="connsiteY9" fmla="*/ 21 h 48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9964" h="487994">
                  <a:moveTo>
                    <a:pt x="233732" y="21"/>
                  </a:moveTo>
                  <a:cubicBezTo>
                    <a:pt x="230345" y="1714"/>
                    <a:pt x="301465" y="96541"/>
                    <a:pt x="279452" y="132101"/>
                  </a:cubicBezTo>
                  <a:cubicBezTo>
                    <a:pt x="257439" y="167661"/>
                    <a:pt x="115199" y="204068"/>
                    <a:pt x="101652" y="213381"/>
                  </a:cubicBezTo>
                  <a:cubicBezTo>
                    <a:pt x="88105" y="222694"/>
                    <a:pt x="215105" y="142261"/>
                    <a:pt x="198172" y="187981"/>
                  </a:cubicBezTo>
                  <a:cubicBezTo>
                    <a:pt x="181239" y="233701"/>
                    <a:pt x="3439" y="478388"/>
                    <a:pt x="52" y="487701"/>
                  </a:cubicBezTo>
                  <a:cubicBezTo>
                    <a:pt x="-3335" y="497014"/>
                    <a:pt x="158379" y="281961"/>
                    <a:pt x="177852" y="243861"/>
                  </a:cubicBezTo>
                  <a:cubicBezTo>
                    <a:pt x="197325" y="205761"/>
                    <a:pt x="110119" y="276881"/>
                    <a:pt x="116892" y="259101"/>
                  </a:cubicBezTo>
                  <a:cubicBezTo>
                    <a:pt x="123665" y="241321"/>
                    <a:pt x="188012" y="160041"/>
                    <a:pt x="218492" y="137181"/>
                  </a:cubicBezTo>
                  <a:cubicBezTo>
                    <a:pt x="248972" y="114321"/>
                    <a:pt x="295539" y="144801"/>
                    <a:pt x="299772" y="121941"/>
                  </a:cubicBezTo>
                  <a:cubicBezTo>
                    <a:pt x="304005" y="99081"/>
                    <a:pt x="237119" y="-1672"/>
                    <a:pt x="233732" y="2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>
              <a:extLst>
                <a:ext uri="{FF2B5EF4-FFF2-40B4-BE49-F238E27FC236}">
                  <a16:creationId xmlns:a16="http://schemas.microsoft.com/office/drawing/2014/main" id="{DC1CCEE7-F7A9-BE77-DD93-C1505E8BB5DE}"/>
                </a:ext>
              </a:extLst>
            </p:cNvPr>
            <p:cNvSpPr/>
            <p:nvPr/>
          </p:nvSpPr>
          <p:spPr>
            <a:xfrm>
              <a:off x="5471070" y="8076868"/>
              <a:ext cx="637355" cy="361530"/>
            </a:xfrm>
            <a:custGeom>
              <a:avLst/>
              <a:gdLst>
                <a:gd name="connsiteX0" fmla="*/ 90 w 637355"/>
                <a:gd name="connsiteY0" fmla="*/ 76532 h 361530"/>
                <a:gd name="connsiteX1" fmla="*/ 86450 w 637355"/>
                <a:gd name="connsiteY1" fmla="*/ 91772 h 361530"/>
                <a:gd name="connsiteX2" fmla="*/ 335370 w 637355"/>
                <a:gd name="connsiteY2" fmla="*/ 239092 h 361530"/>
                <a:gd name="connsiteX3" fmla="*/ 188050 w 637355"/>
                <a:gd name="connsiteY3" fmla="*/ 269572 h 361530"/>
                <a:gd name="connsiteX4" fmla="*/ 457290 w 637355"/>
                <a:gd name="connsiteY4" fmla="*/ 361012 h 361530"/>
                <a:gd name="connsiteX5" fmla="*/ 289650 w 637355"/>
                <a:gd name="connsiteY5" fmla="*/ 305132 h 361530"/>
                <a:gd name="connsiteX6" fmla="*/ 188050 w 637355"/>
                <a:gd name="connsiteY6" fmla="*/ 269572 h 361530"/>
                <a:gd name="connsiteX7" fmla="*/ 635090 w 637355"/>
                <a:gd name="connsiteY7" fmla="*/ 254332 h 361530"/>
                <a:gd name="connsiteX8" fmla="*/ 370930 w 637355"/>
                <a:gd name="connsiteY8" fmla="*/ 234012 h 361530"/>
                <a:gd name="connsiteX9" fmla="*/ 589370 w 637355"/>
                <a:gd name="connsiteY9" fmla="*/ 332 h 361530"/>
                <a:gd name="connsiteX10" fmla="*/ 320130 w 637355"/>
                <a:gd name="connsiteY10" fmla="*/ 183212 h 361530"/>
                <a:gd name="connsiteX11" fmla="*/ 355690 w 637355"/>
                <a:gd name="connsiteY11" fmla="*/ 213692 h 361530"/>
                <a:gd name="connsiteX12" fmla="*/ 76290 w 637355"/>
                <a:gd name="connsiteY12" fmla="*/ 91772 h 361530"/>
                <a:gd name="connsiteX13" fmla="*/ 90 w 637355"/>
                <a:gd name="connsiteY13" fmla="*/ 76532 h 36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7355" h="361530">
                  <a:moveTo>
                    <a:pt x="90" y="76532"/>
                  </a:moveTo>
                  <a:cubicBezTo>
                    <a:pt x="1783" y="76532"/>
                    <a:pt x="30570" y="64679"/>
                    <a:pt x="86450" y="91772"/>
                  </a:cubicBezTo>
                  <a:cubicBezTo>
                    <a:pt x="142330" y="118865"/>
                    <a:pt x="318437" y="209459"/>
                    <a:pt x="335370" y="239092"/>
                  </a:cubicBezTo>
                  <a:cubicBezTo>
                    <a:pt x="352303" y="268725"/>
                    <a:pt x="167730" y="249252"/>
                    <a:pt x="188050" y="269572"/>
                  </a:cubicBezTo>
                  <a:cubicBezTo>
                    <a:pt x="208370" y="289892"/>
                    <a:pt x="440357" y="355085"/>
                    <a:pt x="457290" y="361012"/>
                  </a:cubicBezTo>
                  <a:cubicBezTo>
                    <a:pt x="474223" y="366939"/>
                    <a:pt x="334523" y="320372"/>
                    <a:pt x="289650" y="305132"/>
                  </a:cubicBezTo>
                  <a:cubicBezTo>
                    <a:pt x="244777" y="289892"/>
                    <a:pt x="130477" y="278039"/>
                    <a:pt x="188050" y="269572"/>
                  </a:cubicBezTo>
                  <a:cubicBezTo>
                    <a:pt x="245623" y="261105"/>
                    <a:pt x="604610" y="260259"/>
                    <a:pt x="635090" y="254332"/>
                  </a:cubicBezTo>
                  <a:cubicBezTo>
                    <a:pt x="665570" y="248405"/>
                    <a:pt x="378550" y="276345"/>
                    <a:pt x="370930" y="234012"/>
                  </a:cubicBezTo>
                  <a:cubicBezTo>
                    <a:pt x="363310" y="191679"/>
                    <a:pt x="597837" y="8799"/>
                    <a:pt x="589370" y="332"/>
                  </a:cubicBezTo>
                  <a:cubicBezTo>
                    <a:pt x="580903" y="-8135"/>
                    <a:pt x="359077" y="147652"/>
                    <a:pt x="320130" y="183212"/>
                  </a:cubicBezTo>
                  <a:cubicBezTo>
                    <a:pt x="281183" y="218772"/>
                    <a:pt x="396330" y="228932"/>
                    <a:pt x="355690" y="213692"/>
                  </a:cubicBezTo>
                  <a:cubicBezTo>
                    <a:pt x="315050" y="198452"/>
                    <a:pt x="132170" y="116325"/>
                    <a:pt x="76290" y="91772"/>
                  </a:cubicBezTo>
                  <a:cubicBezTo>
                    <a:pt x="20410" y="67219"/>
                    <a:pt x="-1603" y="76532"/>
                    <a:pt x="90" y="765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 126">
              <a:extLst>
                <a:ext uri="{FF2B5EF4-FFF2-40B4-BE49-F238E27FC236}">
                  <a16:creationId xmlns:a16="http://schemas.microsoft.com/office/drawing/2014/main" id="{18DC6CD3-2335-3500-7591-E88FDEE2D575}"/>
                </a:ext>
              </a:extLst>
            </p:cNvPr>
            <p:cNvSpPr/>
            <p:nvPr/>
          </p:nvSpPr>
          <p:spPr>
            <a:xfrm>
              <a:off x="5919471" y="5607050"/>
              <a:ext cx="366212" cy="229825"/>
            </a:xfrm>
            <a:custGeom>
              <a:avLst/>
              <a:gdLst>
                <a:gd name="connsiteX0" fmla="*/ 306704 w 366212"/>
                <a:gd name="connsiteY0" fmla="*/ 0 h 229825"/>
                <a:gd name="connsiteX1" fmla="*/ 363854 w 366212"/>
                <a:gd name="connsiteY1" fmla="*/ 38100 h 229825"/>
                <a:gd name="connsiteX2" fmla="*/ 211454 w 366212"/>
                <a:gd name="connsiteY2" fmla="*/ 73025 h 229825"/>
                <a:gd name="connsiteX3" fmla="*/ 287654 w 366212"/>
                <a:gd name="connsiteY3" fmla="*/ 63500 h 229825"/>
                <a:gd name="connsiteX4" fmla="*/ 138429 w 366212"/>
                <a:gd name="connsiteY4" fmla="*/ 146050 h 229825"/>
                <a:gd name="connsiteX5" fmla="*/ 173354 w 366212"/>
                <a:gd name="connsiteY5" fmla="*/ 130175 h 229825"/>
                <a:gd name="connsiteX6" fmla="*/ 1904 w 366212"/>
                <a:gd name="connsiteY6" fmla="*/ 228600 h 229825"/>
                <a:gd name="connsiteX7" fmla="*/ 303529 w 366212"/>
                <a:gd name="connsiteY7" fmla="*/ 50800 h 229825"/>
                <a:gd name="connsiteX8" fmla="*/ 341629 w 366212"/>
                <a:gd name="connsiteY8" fmla="*/ 38100 h 229825"/>
                <a:gd name="connsiteX9" fmla="*/ 306704 w 366212"/>
                <a:gd name="connsiteY9" fmla="*/ 0 h 22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6212" h="229825">
                  <a:moveTo>
                    <a:pt x="306704" y="0"/>
                  </a:moveTo>
                  <a:cubicBezTo>
                    <a:pt x="310408" y="0"/>
                    <a:pt x="379729" y="25929"/>
                    <a:pt x="363854" y="38100"/>
                  </a:cubicBezTo>
                  <a:cubicBezTo>
                    <a:pt x="347979" y="50271"/>
                    <a:pt x="224154" y="68792"/>
                    <a:pt x="211454" y="73025"/>
                  </a:cubicBezTo>
                  <a:cubicBezTo>
                    <a:pt x="198754" y="77258"/>
                    <a:pt x="299825" y="51329"/>
                    <a:pt x="287654" y="63500"/>
                  </a:cubicBezTo>
                  <a:cubicBezTo>
                    <a:pt x="275483" y="75671"/>
                    <a:pt x="157479" y="134938"/>
                    <a:pt x="138429" y="146050"/>
                  </a:cubicBezTo>
                  <a:cubicBezTo>
                    <a:pt x="119379" y="157162"/>
                    <a:pt x="196108" y="116417"/>
                    <a:pt x="173354" y="130175"/>
                  </a:cubicBezTo>
                  <a:cubicBezTo>
                    <a:pt x="150600" y="143933"/>
                    <a:pt x="-19792" y="241829"/>
                    <a:pt x="1904" y="228600"/>
                  </a:cubicBezTo>
                  <a:cubicBezTo>
                    <a:pt x="23600" y="215371"/>
                    <a:pt x="246908" y="82550"/>
                    <a:pt x="303529" y="50800"/>
                  </a:cubicBezTo>
                  <a:cubicBezTo>
                    <a:pt x="360150" y="19050"/>
                    <a:pt x="337396" y="47096"/>
                    <a:pt x="341629" y="38100"/>
                  </a:cubicBezTo>
                  <a:cubicBezTo>
                    <a:pt x="345862" y="29104"/>
                    <a:pt x="303000" y="0"/>
                    <a:pt x="30670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 127">
              <a:extLst>
                <a:ext uri="{FF2B5EF4-FFF2-40B4-BE49-F238E27FC236}">
                  <a16:creationId xmlns:a16="http://schemas.microsoft.com/office/drawing/2014/main" id="{6B2A27AE-A319-73BC-0E20-D62D9751394C}"/>
                </a:ext>
              </a:extLst>
            </p:cNvPr>
            <p:cNvSpPr/>
            <p:nvPr/>
          </p:nvSpPr>
          <p:spPr>
            <a:xfrm>
              <a:off x="4487705" y="6136100"/>
              <a:ext cx="494746" cy="227357"/>
            </a:xfrm>
            <a:custGeom>
              <a:avLst/>
              <a:gdLst>
                <a:gd name="connsiteX0" fmla="*/ 360520 w 494746"/>
                <a:gd name="connsiteY0" fmla="*/ 7525 h 227357"/>
                <a:gd name="connsiteX1" fmla="*/ 458945 w 494746"/>
                <a:gd name="connsiteY1" fmla="*/ 4350 h 227357"/>
                <a:gd name="connsiteX2" fmla="*/ 239870 w 494746"/>
                <a:gd name="connsiteY2" fmla="*/ 64675 h 227357"/>
                <a:gd name="connsiteX3" fmla="*/ 249395 w 494746"/>
                <a:gd name="connsiteY3" fmla="*/ 58325 h 227357"/>
                <a:gd name="connsiteX4" fmla="*/ 103345 w 494746"/>
                <a:gd name="connsiteY4" fmla="*/ 194850 h 227357"/>
                <a:gd name="connsiteX5" fmla="*/ 166845 w 494746"/>
                <a:gd name="connsiteY5" fmla="*/ 128175 h 227357"/>
                <a:gd name="connsiteX6" fmla="*/ 1745 w 494746"/>
                <a:gd name="connsiteY6" fmla="*/ 226600 h 227357"/>
                <a:gd name="connsiteX7" fmla="*/ 290670 w 494746"/>
                <a:gd name="connsiteY7" fmla="*/ 64675 h 227357"/>
                <a:gd name="connsiteX8" fmla="*/ 281145 w 494746"/>
                <a:gd name="connsiteY8" fmla="*/ 55150 h 227357"/>
                <a:gd name="connsiteX9" fmla="*/ 493870 w 494746"/>
                <a:gd name="connsiteY9" fmla="*/ 29750 h 227357"/>
                <a:gd name="connsiteX10" fmla="*/ 360520 w 494746"/>
                <a:gd name="connsiteY10" fmla="*/ 7525 h 22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4746" h="227357">
                  <a:moveTo>
                    <a:pt x="360520" y="7525"/>
                  </a:moveTo>
                  <a:cubicBezTo>
                    <a:pt x="354699" y="3292"/>
                    <a:pt x="479053" y="-5175"/>
                    <a:pt x="458945" y="4350"/>
                  </a:cubicBezTo>
                  <a:cubicBezTo>
                    <a:pt x="438837" y="13875"/>
                    <a:pt x="239870" y="64675"/>
                    <a:pt x="239870" y="64675"/>
                  </a:cubicBezTo>
                  <a:cubicBezTo>
                    <a:pt x="204945" y="73671"/>
                    <a:pt x="272149" y="36629"/>
                    <a:pt x="249395" y="58325"/>
                  </a:cubicBezTo>
                  <a:cubicBezTo>
                    <a:pt x="226641" y="80021"/>
                    <a:pt x="117103" y="183208"/>
                    <a:pt x="103345" y="194850"/>
                  </a:cubicBezTo>
                  <a:cubicBezTo>
                    <a:pt x="89587" y="206492"/>
                    <a:pt x="183778" y="122883"/>
                    <a:pt x="166845" y="128175"/>
                  </a:cubicBezTo>
                  <a:cubicBezTo>
                    <a:pt x="149912" y="133467"/>
                    <a:pt x="-18893" y="237183"/>
                    <a:pt x="1745" y="226600"/>
                  </a:cubicBezTo>
                  <a:cubicBezTo>
                    <a:pt x="22382" y="216017"/>
                    <a:pt x="244103" y="93250"/>
                    <a:pt x="290670" y="64675"/>
                  </a:cubicBezTo>
                  <a:cubicBezTo>
                    <a:pt x="337237" y="36100"/>
                    <a:pt x="247278" y="60971"/>
                    <a:pt x="281145" y="55150"/>
                  </a:cubicBezTo>
                  <a:cubicBezTo>
                    <a:pt x="315012" y="49329"/>
                    <a:pt x="480641" y="37158"/>
                    <a:pt x="493870" y="29750"/>
                  </a:cubicBezTo>
                  <a:cubicBezTo>
                    <a:pt x="507099" y="22342"/>
                    <a:pt x="366341" y="11758"/>
                    <a:pt x="360520" y="75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 128">
              <a:extLst>
                <a:ext uri="{FF2B5EF4-FFF2-40B4-BE49-F238E27FC236}">
                  <a16:creationId xmlns:a16="http://schemas.microsoft.com/office/drawing/2014/main" id="{F8E3D0E2-F31A-72E5-66F4-99F4C10BC723}"/>
                </a:ext>
              </a:extLst>
            </p:cNvPr>
            <p:cNvSpPr/>
            <p:nvPr/>
          </p:nvSpPr>
          <p:spPr>
            <a:xfrm>
              <a:off x="4207948" y="6740322"/>
              <a:ext cx="68942" cy="109975"/>
            </a:xfrm>
            <a:custGeom>
              <a:avLst/>
              <a:gdLst>
                <a:gd name="connsiteX0" fmla="*/ 24327 w 68942"/>
                <a:gd name="connsiteY0" fmla="*/ 203 h 109975"/>
                <a:gd name="connsiteX1" fmla="*/ 21152 w 68942"/>
                <a:gd name="connsiteY1" fmla="*/ 76403 h 109975"/>
                <a:gd name="connsiteX2" fmla="*/ 68777 w 68942"/>
                <a:gd name="connsiteY2" fmla="*/ 104978 h 109975"/>
                <a:gd name="connsiteX3" fmla="*/ 2102 w 68942"/>
                <a:gd name="connsiteY3" fmla="*/ 101803 h 109975"/>
                <a:gd name="connsiteX4" fmla="*/ 24327 w 68942"/>
                <a:gd name="connsiteY4" fmla="*/ 203 h 10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42" h="109975">
                  <a:moveTo>
                    <a:pt x="24327" y="203"/>
                  </a:moveTo>
                  <a:cubicBezTo>
                    <a:pt x="27502" y="-4030"/>
                    <a:pt x="13744" y="58941"/>
                    <a:pt x="21152" y="76403"/>
                  </a:cubicBezTo>
                  <a:cubicBezTo>
                    <a:pt x="28560" y="93865"/>
                    <a:pt x="71952" y="100745"/>
                    <a:pt x="68777" y="104978"/>
                  </a:cubicBezTo>
                  <a:cubicBezTo>
                    <a:pt x="65602" y="109211"/>
                    <a:pt x="12156" y="115032"/>
                    <a:pt x="2102" y="101803"/>
                  </a:cubicBezTo>
                  <a:cubicBezTo>
                    <a:pt x="-7952" y="88574"/>
                    <a:pt x="21152" y="4436"/>
                    <a:pt x="24327" y="20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 129">
              <a:extLst>
                <a:ext uri="{FF2B5EF4-FFF2-40B4-BE49-F238E27FC236}">
                  <a16:creationId xmlns:a16="http://schemas.microsoft.com/office/drawing/2014/main" id="{55143285-1533-3FBB-03F3-907ED4D00C0A}"/>
                </a:ext>
              </a:extLst>
            </p:cNvPr>
            <p:cNvSpPr/>
            <p:nvPr/>
          </p:nvSpPr>
          <p:spPr>
            <a:xfrm>
              <a:off x="4540215" y="6603891"/>
              <a:ext cx="210787" cy="327173"/>
            </a:xfrm>
            <a:custGeom>
              <a:avLst/>
              <a:gdLst>
                <a:gd name="connsiteX0" fmla="*/ 35 w 210787"/>
                <a:gd name="connsiteY0" fmla="*/ 109 h 327173"/>
                <a:gd name="connsiteX1" fmla="*/ 196885 w 210787"/>
                <a:gd name="connsiteY1" fmla="*/ 203309 h 327173"/>
                <a:gd name="connsiteX2" fmla="*/ 152435 w 210787"/>
                <a:gd name="connsiteY2" fmla="*/ 327134 h 327173"/>
                <a:gd name="connsiteX3" fmla="*/ 209585 w 210787"/>
                <a:gd name="connsiteY3" fmla="*/ 216009 h 327173"/>
                <a:gd name="connsiteX4" fmla="*/ 190535 w 210787"/>
                <a:gd name="connsiteY4" fmla="*/ 149334 h 327173"/>
                <a:gd name="connsiteX5" fmla="*/ 181010 w 210787"/>
                <a:gd name="connsiteY5" fmla="*/ 174734 h 327173"/>
                <a:gd name="connsiteX6" fmla="*/ 35 w 210787"/>
                <a:gd name="connsiteY6" fmla="*/ 109 h 327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787" h="327173">
                  <a:moveTo>
                    <a:pt x="35" y="109"/>
                  </a:moveTo>
                  <a:cubicBezTo>
                    <a:pt x="2681" y="4871"/>
                    <a:pt x="171485" y="148805"/>
                    <a:pt x="196885" y="203309"/>
                  </a:cubicBezTo>
                  <a:cubicBezTo>
                    <a:pt x="222285" y="257813"/>
                    <a:pt x="150318" y="325017"/>
                    <a:pt x="152435" y="327134"/>
                  </a:cubicBezTo>
                  <a:cubicBezTo>
                    <a:pt x="154552" y="329251"/>
                    <a:pt x="203235" y="245642"/>
                    <a:pt x="209585" y="216009"/>
                  </a:cubicBezTo>
                  <a:cubicBezTo>
                    <a:pt x="215935" y="186376"/>
                    <a:pt x="195297" y="156213"/>
                    <a:pt x="190535" y="149334"/>
                  </a:cubicBezTo>
                  <a:cubicBezTo>
                    <a:pt x="185773" y="142455"/>
                    <a:pt x="219110" y="202251"/>
                    <a:pt x="181010" y="174734"/>
                  </a:cubicBezTo>
                  <a:cubicBezTo>
                    <a:pt x="142910" y="147217"/>
                    <a:pt x="-2611" y="-4653"/>
                    <a:pt x="35" y="1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 130">
              <a:extLst>
                <a:ext uri="{FF2B5EF4-FFF2-40B4-BE49-F238E27FC236}">
                  <a16:creationId xmlns:a16="http://schemas.microsoft.com/office/drawing/2014/main" id="{CF5EEAFE-FA87-87AE-A9A5-81CE148078BB}"/>
                </a:ext>
              </a:extLst>
            </p:cNvPr>
            <p:cNvSpPr/>
            <p:nvPr/>
          </p:nvSpPr>
          <p:spPr>
            <a:xfrm>
              <a:off x="6210300" y="6022958"/>
              <a:ext cx="99295" cy="190607"/>
            </a:xfrm>
            <a:custGeom>
              <a:avLst/>
              <a:gdLst>
                <a:gd name="connsiteX0" fmla="*/ 0 w 99295"/>
                <a:gd name="connsiteY0" fmla="*/ 17 h 190607"/>
                <a:gd name="connsiteX1" fmla="*/ 98425 w 99295"/>
                <a:gd name="connsiteY1" fmla="*/ 136542 h 190607"/>
                <a:gd name="connsiteX2" fmla="*/ 50800 w 99295"/>
                <a:gd name="connsiteY2" fmla="*/ 190517 h 190607"/>
                <a:gd name="connsiteX3" fmla="*/ 98425 w 99295"/>
                <a:gd name="connsiteY3" fmla="*/ 146067 h 190607"/>
                <a:gd name="connsiteX4" fmla="*/ 0 w 99295"/>
                <a:gd name="connsiteY4" fmla="*/ 17 h 19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95" h="190607">
                  <a:moveTo>
                    <a:pt x="0" y="17"/>
                  </a:moveTo>
                  <a:cubicBezTo>
                    <a:pt x="0" y="-1570"/>
                    <a:pt x="89958" y="104792"/>
                    <a:pt x="98425" y="136542"/>
                  </a:cubicBezTo>
                  <a:cubicBezTo>
                    <a:pt x="106892" y="168292"/>
                    <a:pt x="50800" y="188930"/>
                    <a:pt x="50800" y="190517"/>
                  </a:cubicBezTo>
                  <a:cubicBezTo>
                    <a:pt x="50800" y="192104"/>
                    <a:pt x="104775" y="172525"/>
                    <a:pt x="98425" y="146067"/>
                  </a:cubicBezTo>
                  <a:cubicBezTo>
                    <a:pt x="92075" y="119609"/>
                    <a:pt x="0" y="1604"/>
                    <a:pt x="0" y="1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 131">
              <a:extLst>
                <a:ext uri="{FF2B5EF4-FFF2-40B4-BE49-F238E27FC236}">
                  <a16:creationId xmlns:a16="http://schemas.microsoft.com/office/drawing/2014/main" id="{DD941FFF-E102-AA08-A7F3-34F35866961C}"/>
                </a:ext>
              </a:extLst>
            </p:cNvPr>
            <p:cNvSpPr/>
            <p:nvPr/>
          </p:nvSpPr>
          <p:spPr>
            <a:xfrm>
              <a:off x="6137242" y="6197598"/>
              <a:ext cx="50839" cy="127024"/>
            </a:xfrm>
            <a:custGeom>
              <a:avLst/>
              <a:gdLst>
                <a:gd name="connsiteX0" fmla="*/ 33 w 50839"/>
                <a:gd name="connsiteY0" fmla="*/ 2 h 127024"/>
                <a:gd name="connsiteX1" fmla="*/ 12733 w 50839"/>
                <a:gd name="connsiteY1" fmla="*/ 95252 h 127024"/>
                <a:gd name="connsiteX2" fmla="*/ 50833 w 50839"/>
                <a:gd name="connsiteY2" fmla="*/ 127002 h 127024"/>
                <a:gd name="connsiteX3" fmla="*/ 9558 w 50839"/>
                <a:gd name="connsiteY3" fmla="*/ 98427 h 127024"/>
                <a:gd name="connsiteX4" fmla="*/ 33 w 50839"/>
                <a:gd name="connsiteY4" fmla="*/ 2 h 12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39" h="127024">
                  <a:moveTo>
                    <a:pt x="33" y="2"/>
                  </a:moveTo>
                  <a:cubicBezTo>
                    <a:pt x="562" y="-527"/>
                    <a:pt x="4266" y="74085"/>
                    <a:pt x="12733" y="95252"/>
                  </a:cubicBezTo>
                  <a:cubicBezTo>
                    <a:pt x="21200" y="116419"/>
                    <a:pt x="51362" y="126473"/>
                    <a:pt x="50833" y="127002"/>
                  </a:cubicBezTo>
                  <a:cubicBezTo>
                    <a:pt x="50304" y="127531"/>
                    <a:pt x="13791" y="118535"/>
                    <a:pt x="9558" y="98427"/>
                  </a:cubicBezTo>
                  <a:cubicBezTo>
                    <a:pt x="5325" y="78319"/>
                    <a:pt x="-496" y="531"/>
                    <a:pt x="33" y="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 132">
              <a:extLst>
                <a:ext uri="{FF2B5EF4-FFF2-40B4-BE49-F238E27FC236}">
                  <a16:creationId xmlns:a16="http://schemas.microsoft.com/office/drawing/2014/main" id="{FF790BF1-9B5E-22B3-595B-C9DC9CA2591F}"/>
                </a:ext>
              </a:extLst>
            </p:cNvPr>
            <p:cNvSpPr/>
            <p:nvPr/>
          </p:nvSpPr>
          <p:spPr>
            <a:xfrm>
              <a:off x="4559258" y="7116607"/>
              <a:ext cx="103343" cy="211277"/>
            </a:xfrm>
            <a:custGeom>
              <a:avLst/>
              <a:gdLst>
                <a:gd name="connsiteX0" fmla="*/ 30789 w 103343"/>
                <a:gd name="connsiteY0" fmla="*/ 72 h 211277"/>
                <a:gd name="connsiteX1" fmla="*/ 12742 w 103343"/>
                <a:gd name="connsiteY1" fmla="*/ 126404 h 211277"/>
                <a:gd name="connsiteX2" fmla="*/ 102979 w 103343"/>
                <a:gd name="connsiteY2" fmla="*/ 210625 h 211277"/>
                <a:gd name="connsiteX3" fmla="*/ 42821 w 103343"/>
                <a:gd name="connsiteY3" fmla="*/ 162498 h 211277"/>
                <a:gd name="connsiteX4" fmla="*/ 710 w 103343"/>
                <a:gd name="connsiteY4" fmla="*/ 108356 h 211277"/>
                <a:gd name="connsiteX5" fmla="*/ 30789 w 103343"/>
                <a:gd name="connsiteY5" fmla="*/ 72 h 2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43" h="211277">
                  <a:moveTo>
                    <a:pt x="30789" y="72"/>
                  </a:moveTo>
                  <a:cubicBezTo>
                    <a:pt x="32794" y="3080"/>
                    <a:pt x="710" y="91312"/>
                    <a:pt x="12742" y="126404"/>
                  </a:cubicBezTo>
                  <a:cubicBezTo>
                    <a:pt x="24774" y="161496"/>
                    <a:pt x="97966" y="204609"/>
                    <a:pt x="102979" y="210625"/>
                  </a:cubicBezTo>
                  <a:cubicBezTo>
                    <a:pt x="107992" y="216641"/>
                    <a:pt x="59866" y="179543"/>
                    <a:pt x="42821" y="162498"/>
                  </a:cubicBezTo>
                  <a:cubicBezTo>
                    <a:pt x="25776" y="145453"/>
                    <a:pt x="6726" y="128409"/>
                    <a:pt x="710" y="108356"/>
                  </a:cubicBezTo>
                  <a:cubicBezTo>
                    <a:pt x="-5306" y="88303"/>
                    <a:pt x="28784" y="-2936"/>
                    <a:pt x="30789" y="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 133">
              <a:extLst>
                <a:ext uri="{FF2B5EF4-FFF2-40B4-BE49-F238E27FC236}">
                  <a16:creationId xmlns:a16="http://schemas.microsoft.com/office/drawing/2014/main" id="{9138BA86-2C66-EC7D-49CF-00E11CC94884}"/>
                </a:ext>
              </a:extLst>
            </p:cNvPr>
            <p:cNvSpPr/>
            <p:nvPr/>
          </p:nvSpPr>
          <p:spPr>
            <a:xfrm>
              <a:off x="4770450" y="7188857"/>
              <a:ext cx="121036" cy="162455"/>
            </a:xfrm>
            <a:custGeom>
              <a:avLst/>
              <a:gdLst>
                <a:gd name="connsiteX0" fmla="*/ 71 w 121036"/>
                <a:gd name="connsiteY0" fmla="*/ 11 h 162455"/>
                <a:gd name="connsiteX1" fmla="*/ 102339 w 121036"/>
                <a:gd name="connsiteY1" fmla="*/ 90248 h 162455"/>
                <a:gd name="connsiteX2" fmla="*/ 72261 w 121036"/>
                <a:gd name="connsiteY2" fmla="*/ 162438 h 162455"/>
                <a:gd name="connsiteX3" fmla="*/ 120387 w 121036"/>
                <a:gd name="connsiteY3" fmla="*/ 96264 h 162455"/>
                <a:gd name="connsiteX4" fmla="*/ 71 w 121036"/>
                <a:gd name="connsiteY4" fmla="*/ 11 h 16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36" h="162455">
                  <a:moveTo>
                    <a:pt x="71" y="11"/>
                  </a:moveTo>
                  <a:cubicBezTo>
                    <a:pt x="-2937" y="-992"/>
                    <a:pt x="90307" y="63177"/>
                    <a:pt x="102339" y="90248"/>
                  </a:cubicBezTo>
                  <a:cubicBezTo>
                    <a:pt x="114371" y="117319"/>
                    <a:pt x="69253" y="161435"/>
                    <a:pt x="72261" y="162438"/>
                  </a:cubicBezTo>
                  <a:cubicBezTo>
                    <a:pt x="75269" y="163441"/>
                    <a:pt x="127405" y="121330"/>
                    <a:pt x="120387" y="96264"/>
                  </a:cubicBezTo>
                  <a:cubicBezTo>
                    <a:pt x="113369" y="71198"/>
                    <a:pt x="3079" y="1014"/>
                    <a:pt x="71" y="1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 134">
              <a:extLst>
                <a:ext uri="{FF2B5EF4-FFF2-40B4-BE49-F238E27FC236}">
                  <a16:creationId xmlns:a16="http://schemas.microsoft.com/office/drawing/2014/main" id="{93241C39-8278-FE72-D089-4D8D34C99F5F}"/>
                </a:ext>
              </a:extLst>
            </p:cNvPr>
            <p:cNvSpPr/>
            <p:nvPr/>
          </p:nvSpPr>
          <p:spPr>
            <a:xfrm>
              <a:off x="5184938" y="7272740"/>
              <a:ext cx="97374" cy="236668"/>
            </a:xfrm>
            <a:custGeom>
              <a:avLst/>
              <a:gdLst>
                <a:gd name="connsiteX0" fmla="*/ 96925 w 97374"/>
                <a:gd name="connsiteY0" fmla="*/ 349 h 236668"/>
                <a:gd name="connsiteX1" fmla="*/ 36767 w 97374"/>
                <a:gd name="connsiteY1" fmla="*/ 180823 h 236668"/>
                <a:gd name="connsiteX2" fmla="*/ 36767 w 97374"/>
                <a:gd name="connsiteY2" fmla="*/ 126681 h 236668"/>
                <a:gd name="connsiteX3" fmla="*/ 673 w 97374"/>
                <a:gd name="connsiteY3" fmla="*/ 234965 h 236668"/>
                <a:gd name="connsiteX4" fmla="*/ 96925 w 97374"/>
                <a:gd name="connsiteY4" fmla="*/ 349 h 23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74" h="236668">
                  <a:moveTo>
                    <a:pt x="96925" y="349"/>
                  </a:moveTo>
                  <a:cubicBezTo>
                    <a:pt x="102941" y="-8675"/>
                    <a:pt x="46793" y="159768"/>
                    <a:pt x="36767" y="180823"/>
                  </a:cubicBezTo>
                  <a:cubicBezTo>
                    <a:pt x="26741" y="201878"/>
                    <a:pt x="42783" y="117657"/>
                    <a:pt x="36767" y="126681"/>
                  </a:cubicBezTo>
                  <a:cubicBezTo>
                    <a:pt x="30751" y="135705"/>
                    <a:pt x="-5343" y="252010"/>
                    <a:pt x="673" y="234965"/>
                  </a:cubicBezTo>
                  <a:cubicBezTo>
                    <a:pt x="6689" y="217920"/>
                    <a:pt x="90909" y="9373"/>
                    <a:pt x="96925" y="34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 135">
              <a:extLst>
                <a:ext uri="{FF2B5EF4-FFF2-40B4-BE49-F238E27FC236}">
                  <a16:creationId xmlns:a16="http://schemas.microsoft.com/office/drawing/2014/main" id="{452D68F5-C7E2-B947-66A0-4CA13BB61552}"/>
                </a:ext>
              </a:extLst>
            </p:cNvPr>
            <p:cNvSpPr/>
            <p:nvPr/>
          </p:nvSpPr>
          <p:spPr>
            <a:xfrm>
              <a:off x="5340512" y="7934244"/>
              <a:ext cx="461625" cy="102866"/>
            </a:xfrm>
            <a:custGeom>
              <a:avLst/>
              <a:gdLst>
                <a:gd name="connsiteX0" fmla="*/ 1509 w 461625"/>
                <a:gd name="connsiteY0" fmla="*/ 582 h 102866"/>
                <a:gd name="connsiteX1" fmla="*/ 458709 w 461625"/>
                <a:gd name="connsiteY1" fmla="*/ 36677 h 102866"/>
                <a:gd name="connsiteX2" fmla="*/ 206046 w 461625"/>
                <a:gd name="connsiteY2" fmla="*/ 102851 h 102866"/>
                <a:gd name="connsiteX3" fmla="*/ 392535 w 461625"/>
                <a:gd name="connsiteY3" fmla="*/ 42693 h 102866"/>
                <a:gd name="connsiteX4" fmla="*/ 314330 w 461625"/>
                <a:gd name="connsiteY4" fmla="*/ 18630 h 102866"/>
                <a:gd name="connsiteX5" fmla="*/ 1509 w 461625"/>
                <a:gd name="connsiteY5" fmla="*/ 582 h 10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625" h="102866">
                  <a:moveTo>
                    <a:pt x="1509" y="582"/>
                  </a:moveTo>
                  <a:cubicBezTo>
                    <a:pt x="25572" y="3590"/>
                    <a:pt x="424620" y="19632"/>
                    <a:pt x="458709" y="36677"/>
                  </a:cubicBezTo>
                  <a:cubicBezTo>
                    <a:pt x="492798" y="53722"/>
                    <a:pt x="217075" y="101848"/>
                    <a:pt x="206046" y="102851"/>
                  </a:cubicBezTo>
                  <a:cubicBezTo>
                    <a:pt x="195017" y="103854"/>
                    <a:pt x="374488" y="56730"/>
                    <a:pt x="392535" y="42693"/>
                  </a:cubicBezTo>
                  <a:cubicBezTo>
                    <a:pt x="410582" y="28656"/>
                    <a:pt x="380504" y="30662"/>
                    <a:pt x="314330" y="18630"/>
                  </a:cubicBezTo>
                  <a:cubicBezTo>
                    <a:pt x="248156" y="6598"/>
                    <a:pt x="-22554" y="-2426"/>
                    <a:pt x="1509" y="58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 136">
              <a:extLst>
                <a:ext uri="{FF2B5EF4-FFF2-40B4-BE49-F238E27FC236}">
                  <a16:creationId xmlns:a16="http://schemas.microsoft.com/office/drawing/2014/main" id="{262E4FC4-BF39-49A2-423C-7F0BFE225B08}"/>
                </a:ext>
              </a:extLst>
            </p:cNvPr>
            <p:cNvSpPr/>
            <p:nvPr/>
          </p:nvSpPr>
          <p:spPr>
            <a:xfrm>
              <a:off x="4527326" y="7711939"/>
              <a:ext cx="587565" cy="320301"/>
            </a:xfrm>
            <a:custGeom>
              <a:avLst/>
              <a:gdLst>
                <a:gd name="connsiteX0" fmla="*/ 134911 w 587565"/>
                <a:gd name="connsiteY0" fmla="*/ 303 h 320301"/>
                <a:gd name="connsiteX1" fmla="*/ 80769 w 587565"/>
                <a:gd name="connsiteY1" fmla="*/ 108587 h 320301"/>
                <a:gd name="connsiteX2" fmla="*/ 225148 w 587565"/>
                <a:gd name="connsiteY2" fmla="*/ 174761 h 320301"/>
                <a:gd name="connsiteX3" fmla="*/ 177021 w 587565"/>
                <a:gd name="connsiteY3" fmla="*/ 156714 h 320301"/>
                <a:gd name="connsiteX4" fmla="*/ 586095 w 587565"/>
                <a:gd name="connsiteY4" fmla="*/ 319140 h 320301"/>
                <a:gd name="connsiteX5" fmla="*/ 303353 w 587565"/>
                <a:gd name="connsiteY5" fmla="*/ 222887 h 320301"/>
                <a:gd name="connsiteX6" fmla="*/ 26627 w 587565"/>
                <a:gd name="connsiteY6" fmla="*/ 96556 h 320301"/>
                <a:gd name="connsiteX7" fmla="*/ 26627 w 587565"/>
                <a:gd name="connsiteY7" fmla="*/ 144682 h 320301"/>
                <a:gd name="connsiteX8" fmla="*/ 134911 w 587565"/>
                <a:gd name="connsiteY8" fmla="*/ 303 h 32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7565" h="320301">
                  <a:moveTo>
                    <a:pt x="134911" y="303"/>
                  </a:moveTo>
                  <a:cubicBezTo>
                    <a:pt x="143935" y="-5713"/>
                    <a:pt x="65730" y="79511"/>
                    <a:pt x="80769" y="108587"/>
                  </a:cubicBezTo>
                  <a:cubicBezTo>
                    <a:pt x="95808" y="137663"/>
                    <a:pt x="209106" y="166740"/>
                    <a:pt x="225148" y="174761"/>
                  </a:cubicBezTo>
                  <a:cubicBezTo>
                    <a:pt x="241190" y="182782"/>
                    <a:pt x="177021" y="156714"/>
                    <a:pt x="177021" y="156714"/>
                  </a:cubicBezTo>
                  <a:lnTo>
                    <a:pt x="586095" y="319140"/>
                  </a:lnTo>
                  <a:cubicBezTo>
                    <a:pt x="607150" y="330169"/>
                    <a:pt x="396598" y="259984"/>
                    <a:pt x="303353" y="222887"/>
                  </a:cubicBezTo>
                  <a:cubicBezTo>
                    <a:pt x="210108" y="185790"/>
                    <a:pt x="72748" y="109590"/>
                    <a:pt x="26627" y="96556"/>
                  </a:cubicBezTo>
                  <a:cubicBezTo>
                    <a:pt x="-19494" y="83522"/>
                    <a:pt x="3567" y="159721"/>
                    <a:pt x="26627" y="144682"/>
                  </a:cubicBezTo>
                  <a:cubicBezTo>
                    <a:pt x="49687" y="129643"/>
                    <a:pt x="125887" y="6319"/>
                    <a:pt x="134911" y="30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 137">
              <a:extLst>
                <a:ext uri="{FF2B5EF4-FFF2-40B4-BE49-F238E27FC236}">
                  <a16:creationId xmlns:a16="http://schemas.microsoft.com/office/drawing/2014/main" id="{AAEBD6E0-D150-1992-CD78-605146B1B2C1}"/>
                </a:ext>
              </a:extLst>
            </p:cNvPr>
            <p:cNvSpPr/>
            <p:nvPr/>
          </p:nvSpPr>
          <p:spPr>
            <a:xfrm>
              <a:off x="4800108" y="6701522"/>
              <a:ext cx="116469" cy="397114"/>
            </a:xfrm>
            <a:custGeom>
              <a:avLst/>
              <a:gdLst>
                <a:gd name="connsiteX0" fmla="*/ 492 w 116469"/>
                <a:gd name="connsiteY0" fmla="*/ 67 h 397114"/>
                <a:gd name="connsiteX1" fmla="*/ 72681 w 116469"/>
                <a:gd name="connsiteY1" fmla="*/ 126399 h 397114"/>
                <a:gd name="connsiteX2" fmla="*/ 54634 w 116469"/>
                <a:gd name="connsiteY2" fmla="*/ 186557 h 397114"/>
                <a:gd name="connsiteX3" fmla="*/ 102760 w 116469"/>
                <a:gd name="connsiteY3" fmla="*/ 162494 h 397114"/>
                <a:gd name="connsiteX4" fmla="*/ 114792 w 116469"/>
                <a:gd name="connsiteY4" fmla="*/ 397110 h 397114"/>
                <a:gd name="connsiteX5" fmla="*/ 102760 w 116469"/>
                <a:gd name="connsiteY5" fmla="*/ 168510 h 397114"/>
                <a:gd name="connsiteX6" fmla="*/ 84713 w 116469"/>
                <a:gd name="connsiteY6" fmla="*/ 126399 h 397114"/>
                <a:gd name="connsiteX7" fmla="*/ 114792 w 116469"/>
                <a:gd name="connsiteY7" fmla="*/ 144446 h 397114"/>
                <a:gd name="connsiteX8" fmla="*/ 492 w 116469"/>
                <a:gd name="connsiteY8" fmla="*/ 67 h 39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469" h="397114">
                  <a:moveTo>
                    <a:pt x="492" y="67"/>
                  </a:moveTo>
                  <a:cubicBezTo>
                    <a:pt x="-6527" y="-2941"/>
                    <a:pt x="63657" y="95318"/>
                    <a:pt x="72681" y="126399"/>
                  </a:cubicBezTo>
                  <a:cubicBezTo>
                    <a:pt x="81705" y="157480"/>
                    <a:pt x="49621" y="180541"/>
                    <a:pt x="54634" y="186557"/>
                  </a:cubicBezTo>
                  <a:cubicBezTo>
                    <a:pt x="59647" y="192573"/>
                    <a:pt x="92734" y="127402"/>
                    <a:pt x="102760" y="162494"/>
                  </a:cubicBezTo>
                  <a:cubicBezTo>
                    <a:pt x="112786" y="197586"/>
                    <a:pt x="114792" y="396107"/>
                    <a:pt x="114792" y="397110"/>
                  </a:cubicBezTo>
                  <a:cubicBezTo>
                    <a:pt x="114792" y="398113"/>
                    <a:pt x="107773" y="213628"/>
                    <a:pt x="102760" y="168510"/>
                  </a:cubicBezTo>
                  <a:cubicBezTo>
                    <a:pt x="97747" y="123392"/>
                    <a:pt x="82708" y="130410"/>
                    <a:pt x="84713" y="126399"/>
                  </a:cubicBezTo>
                  <a:cubicBezTo>
                    <a:pt x="86718" y="122388"/>
                    <a:pt x="124818" y="162493"/>
                    <a:pt x="114792" y="144446"/>
                  </a:cubicBezTo>
                  <a:cubicBezTo>
                    <a:pt x="104766" y="126399"/>
                    <a:pt x="7511" y="3075"/>
                    <a:pt x="492" y="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 138">
              <a:extLst>
                <a:ext uri="{FF2B5EF4-FFF2-40B4-BE49-F238E27FC236}">
                  <a16:creationId xmlns:a16="http://schemas.microsoft.com/office/drawing/2014/main" id="{4F5D1449-2AB9-3E43-C1F0-469A2D881558}"/>
                </a:ext>
              </a:extLst>
            </p:cNvPr>
            <p:cNvSpPr/>
            <p:nvPr/>
          </p:nvSpPr>
          <p:spPr>
            <a:xfrm>
              <a:off x="3771608" y="5859261"/>
              <a:ext cx="331477" cy="553650"/>
            </a:xfrm>
            <a:custGeom>
              <a:avLst/>
              <a:gdLst>
                <a:gd name="connsiteX0" fmla="*/ 331160 w 331477"/>
                <a:gd name="connsiteY0" fmla="*/ 118 h 553650"/>
                <a:gd name="connsiteX1" fmla="*/ 174750 w 331477"/>
                <a:gd name="connsiteY1" fmla="*/ 282860 h 553650"/>
                <a:gd name="connsiteX2" fmla="*/ 222876 w 331477"/>
                <a:gd name="connsiteY2" fmla="*/ 186607 h 553650"/>
                <a:gd name="connsiteX3" fmla="*/ 108576 w 331477"/>
                <a:gd name="connsiteY3" fmla="*/ 481381 h 553650"/>
                <a:gd name="connsiteX4" fmla="*/ 132639 w 331477"/>
                <a:gd name="connsiteY4" fmla="*/ 397160 h 553650"/>
                <a:gd name="connsiteX5" fmla="*/ 292 w 331477"/>
                <a:gd name="connsiteY5" fmla="*/ 553571 h 553650"/>
                <a:gd name="connsiteX6" fmla="*/ 174750 w 331477"/>
                <a:gd name="connsiteY6" fmla="*/ 373097 h 553650"/>
                <a:gd name="connsiteX7" fmla="*/ 156703 w 331477"/>
                <a:gd name="connsiteY7" fmla="*/ 391144 h 553650"/>
                <a:gd name="connsiteX8" fmla="*/ 258971 w 331477"/>
                <a:gd name="connsiteY8" fmla="*/ 192623 h 553650"/>
                <a:gd name="connsiteX9" fmla="*/ 204829 w 331477"/>
                <a:gd name="connsiteY9" fmla="*/ 228718 h 553650"/>
                <a:gd name="connsiteX10" fmla="*/ 198813 w 331477"/>
                <a:gd name="connsiteY10" fmla="*/ 192623 h 553650"/>
                <a:gd name="connsiteX11" fmla="*/ 126624 w 331477"/>
                <a:gd name="connsiteY11" fmla="*/ 246765 h 553650"/>
                <a:gd name="connsiteX12" fmla="*/ 331160 w 331477"/>
                <a:gd name="connsiteY12" fmla="*/ 118 h 55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1477" h="553650">
                  <a:moveTo>
                    <a:pt x="331160" y="118"/>
                  </a:moveTo>
                  <a:cubicBezTo>
                    <a:pt x="339181" y="6134"/>
                    <a:pt x="192797" y="251779"/>
                    <a:pt x="174750" y="282860"/>
                  </a:cubicBezTo>
                  <a:cubicBezTo>
                    <a:pt x="156703" y="313941"/>
                    <a:pt x="233905" y="153520"/>
                    <a:pt x="222876" y="186607"/>
                  </a:cubicBezTo>
                  <a:cubicBezTo>
                    <a:pt x="211847" y="219694"/>
                    <a:pt x="123615" y="446289"/>
                    <a:pt x="108576" y="481381"/>
                  </a:cubicBezTo>
                  <a:cubicBezTo>
                    <a:pt x="93536" y="516473"/>
                    <a:pt x="150686" y="385128"/>
                    <a:pt x="132639" y="397160"/>
                  </a:cubicBezTo>
                  <a:cubicBezTo>
                    <a:pt x="114592" y="409192"/>
                    <a:pt x="-6726" y="557581"/>
                    <a:pt x="292" y="553571"/>
                  </a:cubicBezTo>
                  <a:cubicBezTo>
                    <a:pt x="7310" y="549561"/>
                    <a:pt x="174750" y="373097"/>
                    <a:pt x="174750" y="373097"/>
                  </a:cubicBezTo>
                  <a:cubicBezTo>
                    <a:pt x="200818" y="346026"/>
                    <a:pt x="142666" y="421223"/>
                    <a:pt x="156703" y="391144"/>
                  </a:cubicBezTo>
                  <a:cubicBezTo>
                    <a:pt x="170740" y="361065"/>
                    <a:pt x="250950" y="219694"/>
                    <a:pt x="258971" y="192623"/>
                  </a:cubicBezTo>
                  <a:cubicBezTo>
                    <a:pt x="266992" y="165552"/>
                    <a:pt x="214855" y="228718"/>
                    <a:pt x="204829" y="228718"/>
                  </a:cubicBezTo>
                  <a:cubicBezTo>
                    <a:pt x="194803" y="228718"/>
                    <a:pt x="211847" y="189615"/>
                    <a:pt x="198813" y="192623"/>
                  </a:cubicBezTo>
                  <a:cubicBezTo>
                    <a:pt x="185779" y="195631"/>
                    <a:pt x="104566" y="273836"/>
                    <a:pt x="126624" y="246765"/>
                  </a:cubicBezTo>
                  <a:cubicBezTo>
                    <a:pt x="148682" y="219694"/>
                    <a:pt x="323139" y="-5898"/>
                    <a:pt x="331160" y="1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 139">
              <a:extLst>
                <a:ext uri="{FF2B5EF4-FFF2-40B4-BE49-F238E27FC236}">
                  <a16:creationId xmlns:a16="http://schemas.microsoft.com/office/drawing/2014/main" id="{9F1CF85F-BAAE-F041-B6DC-5C61968B387F}"/>
                </a:ext>
              </a:extLst>
            </p:cNvPr>
            <p:cNvSpPr/>
            <p:nvPr/>
          </p:nvSpPr>
          <p:spPr>
            <a:xfrm>
              <a:off x="6256398" y="7198915"/>
              <a:ext cx="355650" cy="976552"/>
            </a:xfrm>
            <a:custGeom>
              <a:avLst/>
              <a:gdLst>
                <a:gd name="connsiteX0" fmla="*/ 354955 w 355650"/>
                <a:gd name="connsiteY0" fmla="*/ 1985 h 976552"/>
                <a:gd name="connsiteX1" fmla="*/ 18070 w 355650"/>
                <a:gd name="connsiteY1" fmla="*/ 513327 h 976552"/>
                <a:gd name="connsiteX2" fmla="*/ 54165 w 355650"/>
                <a:gd name="connsiteY2" fmla="*/ 465201 h 976552"/>
                <a:gd name="connsiteX3" fmla="*/ 126355 w 355650"/>
                <a:gd name="connsiteY3" fmla="*/ 910369 h 976552"/>
                <a:gd name="connsiteX4" fmla="*/ 54165 w 355650"/>
                <a:gd name="connsiteY4" fmla="*/ 651690 h 976552"/>
                <a:gd name="connsiteX5" fmla="*/ 126355 w 355650"/>
                <a:gd name="connsiteY5" fmla="*/ 976543 h 976552"/>
                <a:gd name="connsiteX6" fmla="*/ 78228 w 355650"/>
                <a:gd name="connsiteY6" fmla="*/ 639659 h 976552"/>
                <a:gd name="connsiteX7" fmla="*/ 90260 w 355650"/>
                <a:gd name="connsiteY7" fmla="*/ 447153 h 976552"/>
                <a:gd name="connsiteX8" fmla="*/ 66197 w 355650"/>
                <a:gd name="connsiteY8" fmla="*/ 471217 h 976552"/>
                <a:gd name="connsiteX9" fmla="*/ 162449 w 355650"/>
                <a:gd name="connsiteY9" fmla="*/ 80190 h 976552"/>
                <a:gd name="connsiteX10" fmla="*/ 108307 w 355650"/>
                <a:gd name="connsiteY10" fmla="*/ 326838 h 976552"/>
                <a:gd name="connsiteX11" fmla="*/ 354955 w 355650"/>
                <a:gd name="connsiteY11" fmla="*/ 1985 h 97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650" h="976552">
                  <a:moveTo>
                    <a:pt x="354955" y="1985"/>
                  </a:moveTo>
                  <a:cubicBezTo>
                    <a:pt x="339915" y="33067"/>
                    <a:pt x="68202" y="436124"/>
                    <a:pt x="18070" y="513327"/>
                  </a:cubicBezTo>
                  <a:cubicBezTo>
                    <a:pt x="-32062" y="590530"/>
                    <a:pt x="36117" y="399027"/>
                    <a:pt x="54165" y="465201"/>
                  </a:cubicBezTo>
                  <a:cubicBezTo>
                    <a:pt x="72212" y="531375"/>
                    <a:pt x="126355" y="879288"/>
                    <a:pt x="126355" y="910369"/>
                  </a:cubicBezTo>
                  <a:cubicBezTo>
                    <a:pt x="126355" y="941450"/>
                    <a:pt x="54165" y="640661"/>
                    <a:pt x="54165" y="651690"/>
                  </a:cubicBezTo>
                  <a:cubicBezTo>
                    <a:pt x="54165" y="662719"/>
                    <a:pt x="122345" y="978548"/>
                    <a:pt x="126355" y="976543"/>
                  </a:cubicBezTo>
                  <a:cubicBezTo>
                    <a:pt x="130365" y="974538"/>
                    <a:pt x="84244" y="727891"/>
                    <a:pt x="78228" y="639659"/>
                  </a:cubicBezTo>
                  <a:cubicBezTo>
                    <a:pt x="72212" y="551427"/>
                    <a:pt x="92265" y="475227"/>
                    <a:pt x="90260" y="447153"/>
                  </a:cubicBezTo>
                  <a:cubicBezTo>
                    <a:pt x="88255" y="419079"/>
                    <a:pt x="54165" y="532378"/>
                    <a:pt x="66197" y="471217"/>
                  </a:cubicBezTo>
                  <a:cubicBezTo>
                    <a:pt x="78229" y="410056"/>
                    <a:pt x="155431" y="104253"/>
                    <a:pt x="162449" y="80190"/>
                  </a:cubicBezTo>
                  <a:cubicBezTo>
                    <a:pt x="169467" y="56127"/>
                    <a:pt x="80233" y="338870"/>
                    <a:pt x="108307" y="326838"/>
                  </a:cubicBezTo>
                  <a:cubicBezTo>
                    <a:pt x="136381" y="314807"/>
                    <a:pt x="369995" y="-29097"/>
                    <a:pt x="354955" y="198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 140">
              <a:extLst>
                <a:ext uri="{FF2B5EF4-FFF2-40B4-BE49-F238E27FC236}">
                  <a16:creationId xmlns:a16="http://schemas.microsoft.com/office/drawing/2014/main" id="{82BB45EF-5FC4-5A6A-6099-5C1AD4C4B1C8}"/>
                </a:ext>
              </a:extLst>
            </p:cNvPr>
            <p:cNvSpPr/>
            <p:nvPr/>
          </p:nvSpPr>
          <p:spPr>
            <a:xfrm>
              <a:off x="3633163" y="6482587"/>
              <a:ext cx="71345" cy="481140"/>
            </a:xfrm>
            <a:custGeom>
              <a:avLst/>
              <a:gdLst>
                <a:gd name="connsiteX0" fmla="*/ 12714 w 71345"/>
                <a:gd name="connsiteY0" fmla="*/ 275 h 481140"/>
                <a:gd name="connsiteX1" fmla="*/ 12714 w 71345"/>
                <a:gd name="connsiteY1" fmla="*/ 299213 h 481140"/>
                <a:gd name="connsiteX2" fmla="*/ 71329 w 71345"/>
                <a:gd name="connsiteY2" fmla="*/ 480921 h 481140"/>
                <a:gd name="connsiteX3" fmla="*/ 18575 w 71345"/>
                <a:gd name="connsiteY3" fmla="*/ 334382 h 481140"/>
                <a:gd name="connsiteX4" fmla="*/ 991 w 71345"/>
                <a:gd name="connsiteY4" fmla="*/ 246459 h 481140"/>
                <a:gd name="connsiteX5" fmla="*/ 12714 w 71345"/>
                <a:gd name="connsiteY5" fmla="*/ 275 h 48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345" h="481140">
                  <a:moveTo>
                    <a:pt x="12714" y="275"/>
                  </a:moveTo>
                  <a:cubicBezTo>
                    <a:pt x="14668" y="9067"/>
                    <a:pt x="2945" y="219105"/>
                    <a:pt x="12714" y="299213"/>
                  </a:cubicBezTo>
                  <a:cubicBezTo>
                    <a:pt x="22483" y="379321"/>
                    <a:pt x="70352" y="475060"/>
                    <a:pt x="71329" y="480921"/>
                  </a:cubicBezTo>
                  <a:cubicBezTo>
                    <a:pt x="72306" y="486782"/>
                    <a:pt x="30298" y="373459"/>
                    <a:pt x="18575" y="334382"/>
                  </a:cubicBezTo>
                  <a:cubicBezTo>
                    <a:pt x="6852" y="295305"/>
                    <a:pt x="5875" y="297259"/>
                    <a:pt x="991" y="246459"/>
                  </a:cubicBezTo>
                  <a:cubicBezTo>
                    <a:pt x="-3893" y="195659"/>
                    <a:pt x="10760" y="-8517"/>
                    <a:pt x="12714" y="2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 141">
              <a:extLst>
                <a:ext uri="{FF2B5EF4-FFF2-40B4-BE49-F238E27FC236}">
                  <a16:creationId xmlns:a16="http://schemas.microsoft.com/office/drawing/2014/main" id="{81742428-C98B-F8BC-6927-3729BFBBC1A8}"/>
                </a:ext>
              </a:extLst>
            </p:cNvPr>
            <p:cNvSpPr/>
            <p:nvPr/>
          </p:nvSpPr>
          <p:spPr>
            <a:xfrm>
              <a:off x="3731745" y="7143568"/>
              <a:ext cx="342111" cy="464996"/>
            </a:xfrm>
            <a:custGeom>
              <a:avLst/>
              <a:gdLst>
                <a:gd name="connsiteX0" fmla="*/ 2055 w 342111"/>
                <a:gd name="connsiteY0" fmla="*/ 1647 h 464996"/>
                <a:gd name="connsiteX1" fmla="*/ 336163 w 342111"/>
                <a:gd name="connsiteY1" fmla="*/ 452986 h 464996"/>
                <a:gd name="connsiteX2" fmla="*/ 201347 w 342111"/>
                <a:gd name="connsiteY2" fmla="*/ 306447 h 464996"/>
                <a:gd name="connsiteX3" fmla="*/ 2055 w 342111"/>
                <a:gd name="connsiteY3" fmla="*/ 1647 h 464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111" h="464996">
                  <a:moveTo>
                    <a:pt x="2055" y="1647"/>
                  </a:moveTo>
                  <a:cubicBezTo>
                    <a:pt x="24524" y="26070"/>
                    <a:pt x="302948" y="402186"/>
                    <a:pt x="336163" y="452986"/>
                  </a:cubicBezTo>
                  <a:cubicBezTo>
                    <a:pt x="369378" y="503786"/>
                    <a:pt x="255078" y="381670"/>
                    <a:pt x="201347" y="306447"/>
                  </a:cubicBezTo>
                  <a:cubicBezTo>
                    <a:pt x="147616" y="231224"/>
                    <a:pt x="-20414" y="-22776"/>
                    <a:pt x="2055" y="164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 142">
              <a:extLst>
                <a:ext uri="{FF2B5EF4-FFF2-40B4-BE49-F238E27FC236}">
                  <a16:creationId xmlns:a16="http://schemas.microsoft.com/office/drawing/2014/main" id="{876260E1-9C15-F8F4-744F-2CAF4B199B2C}"/>
                </a:ext>
              </a:extLst>
            </p:cNvPr>
            <p:cNvSpPr/>
            <p:nvPr/>
          </p:nvSpPr>
          <p:spPr>
            <a:xfrm>
              <a:off x="3481198" y="6327452"/>
              <a:ext cx="68913" cy="665019"/>
            </a:xfrm>
            <a:custGeom>
              <a:avLst/>
              <a:gdLst>
                <a:gd name="connsiteX0" fmla="*/ 29707 w 68913"/>
                <a:gd name="connsiteY0" fmla="*/ 0 h 665019"/>
                <a:gd name="connsiteX1" fmla="*/ 15037 w 68913"/>
                <a:gd name="connsiteY1" fmla="*/ 386298 h 665019"/>
                <a:gd name="connsiteX2" fmla="*/ 68826 w 68913"/>
                <a:gd name="connsiteY2" fmla="*/ 665019 h 665019"/>
                <a:gd name="connsiteX3" fmla="*/ 368 w 68913"/>
                <a:gd name="connsiteY3" fmla="*/ 386298 h 665019"/>
                <a:gd name="connsiteX4" fmla="*/ 29707 w 68913"/>
                <a:gd name="connsiteY4" fmla="*/ 0 h 66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13" h="665019">
                  <a:moveTo>
                    <a:pt x="29707" y="0"/>
                  </a:moveTo>
                  <a:cubicBezTo>
                    <a:pt x="32152" y="0"/>
                    <a:pt x="8517" y="275462"/>
                    <a:pt x="15037" y="386298"/>
                  </a:cubicBezTo>
                  <a:cubicBezTo>
                    <a:pt x="21557" y="497135"/>
                    <a:pt x="71271" y="665019"/>
                    <a:pt x="68826" y="665019"/>
                  </a:cubicBezTo>
                  <a:cubicBezTo>
                    <a:pt x="66381" y="665019"/>
                    <a:pt x="4443" y="497949"/>
                    <a:pt x="368" y="386298"/>
                  </a:cubicBezTo>
                  <a:cubicBezTo>
                    <a:pt x="-3707" y="274647"/>
                    <a:pt x="27262" y="0"/>
                    <a:pt x="29707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 143">
              <a:extLst>
                <a:ext uri="{FF2B5EF4-FFF2-40B4-BE49-F238E27FC236}">
                  <a16:creationId xmlns:a16="http://schemas.microsoft.com/office/drawing/2014/main" id="{7A7F74A6-01EF-CB61-F9F2-B15E7D869054}"/>
                </a:ext>
              </a:extLst>
            </p:cNvPr>
            <p:cNvSpPr/>
            <p:nvPr/>
          </p:nvSpPr>
          <p:spPr>
            <a:xfrm>
              <a:off x="3818667" y="7598741"/>
              <a:ext cx="760962" cy="561931"/>
            </a:xfrm>
            <a:custGeom>
              <a:avLst/>
              <a:gdLst>
                <a:gd name="connsiteX0" fmla="*/ 298 w 760962"/>
                <a:gd name="connsiteY0" fmla="*/ 70 h 561931"/>
                <a:gd name="connsiteX1" fmla="*/ 406154 w 760962"/>
                <a:gd name="connsiteY1" fmla="*/ 337469 h 561931"/>
                <a:gd name="connsiteX2" fmla="*/ 396375 w 760962"/>
                <a:gd name="connsiteY2" fmla="*/ 322799 h 561931"/>
                <a:gd name="connsiteX3" fmla="*/ 709324 w 760962"/>
                <a:gd name="connsiteY3" fmla="*/ 533062 h 561931"/>
                <a:gd name="connsiteX4" fmla="*/ 738663 w 760962"/>
                <a:gd name="connsiteY4" fmla="*/ 542842 h 561931"/>
                <a:gd name="connsiteX5" fmla="*/ 484392 w 760962"/>
                <a:gd name="connsiteY5" fmla="*/ 371698 h 561931"/>
                <a:gd name="connsiteX6" fmla="*/ 298 w 760962"/>
                <a:gd name="connsiteY6" fmla="*/ 70 h 56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0962" h="561931">
                  <a:moveTo>
                    <a:pt x="298" y="70"/>
                  </a:moveTo>
                  <a:cubicBezTo>
                    <a:pt x="-12742" y="-5635"/>
                    <a:pt x="406154" y="337469"/>
                    <a:pt x="406154" y="337469"/>
                  </a:cubicBezTo>
                  <a:cubicBezTo>
                    <a:pt x="472167" y="391257"/>
                    <a:pt x="345847" y="290200"/>
                    <a:pt x="396375" y="322799"/>
                  </a:cubicBezTo>
                  <a:cubicBezTo>
                    <a:pt x="446903" y="355398"/>
                    <a:pt x="652276" y="496388"/>
                    <a:pt x="709324" y="533062"/>
                  </a:cubicBezTo>
                  <a:cubicBezTo>
                    <a:pt x="766372" y="569736"/>
                    <a:pt x="776152" y="569736"/>
                    <a:pt x="738663" y="542842"/>
                  </a:cubicBezTo>
                  <a:cubicBezTo>
                    <a:pt x="701174" y="515948"/>
                    <a:pt x="602563" y="461345"/>
                    <a:pt x="484392" y="371698"/>
                  </a:cubicBezTo>
                  <a:lnTo>
                    <a:pt x="298" y="7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 144">
              <a:extLst>
                <a:ext uri="{FF2B5EF4-FFF2-40B4-BE49-F238E27FC236}">
                  <a16:creationId xmlns:a16="http://schemas.microsoft.com/office/drawing/2014/main" id="{521C7078-6C7F-A3E1-7934-1EE4FE6A0D26}"/>
                </a:ext>
              </a:extLst>
            </p:cNvPr>
            <p:cNvSpPr/>
            <p:nvPr/>
          </p:nvSpPr>
          <p:spPr>
            <a:xfrm>
              <a:off x="3059004" y="6957921"/>
              <a:ext cx="260138" cy="713832"/>
            </a:xfrm>
            <a:custGeom>
              <a:avLst/>
              <a:gdLst>
                <a:gd name="connsiteX0" fmla="*/ 285 w 260138"/>
                <a:gd name="connsiteY0" fmla="*/ 1679 h 713832"/>
                <a:gd name="connsiteX1" fmla="*/ 73663 w 260138"/>
                <a:gd name="connsiteY1" fmla="*/ 368568 h 713832"/>
                <a:gd name="connsiteX2" fmla="*/ 141396 w 260138"/>
                <a:gd name="connsiteY2" fmla="*/ 616923 h 713832"/>
                <a:gd name="connsiteX3" fmla="*/ 135752 w 260138"/>
                <a:gd name="connsiteY3" fmla="*/ 599990 h 713832"/>
                <a:gd name="connsiteX4" fmla="*/ 259929 w 260138"/>
                <a:gd name="connsiteY4" fmla="*/ 712879 h 713832"/>
                <a:gd name="connsiteX5" fmla="*/ 101885 w 260138"/>
                <a:gd name="connsiteY5" fmla="*/ 526612 h 713832"/>
                <a:gd name="connsiteX6" fmla="*/ 285 w 260138"/>
                <a:gd name="connsiteY6" fmla="*/ 1679 h 71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138" h="713832">
                  <a:moveTo>
                    <a:pt x="285" y="1679"/>
                  </a:moveTo>
                  <a:cubicBezTo>
                    <a:pt x="-4419" y="-24662"/>
                    <a:pt x="50145" y="266027"/>
                    <a:pt x="73663" y="368568"/>
                  </a:cubicBezTo>
                  <a:cubicBezTo>
                    <a:pt x="97181" y="471109"/>
                    <a:pt x="131048" y="578353"/>
                    <a:pt x="141396" y="616923"/>
                  </a:cubicBezTo>
                  <a:cubicBezTo>
                    <a:pt x="151744" y="655493"/>
                    <a:pt x="115997" y="583997"/>
                    <a:pt x="135752" y="599990"/>
                  </a:cubicBezTo>
                  <a:cubicBezTo>
                    <a:pt x="155507" y="615983"/>
                    <a:pt x="265573" y="725109"/>
                    <a:pt x="259929" y="712879"/>
                  </a:cubicBezTo>
                  <a:cubicBezTo>
                    <a:pt x="254285" y="700649"/>
                    <a:pt x="139515" y="642323"/>
                    <a:pt x="101885" y="526612"/>
                  </a:cubicBezTo>
                  <a:cubicBezTo>
                    <a:pt x="64256" y="410901"/>
                    <a:pt x="4989" y="28020"/>
                    <a:pt x="285" y="167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 145">
              <a:extLst>
                <a:ext uri="{FF2B5EF4-FFF2-40B4-BE49-F238E27FC236}">
                  <a16:creationId xmlns:a16="http://schemas.microsoft.com/office/drawing/2014/main" id="{D33AB7F1-65CE-4D5F-913D-9731D9C4050C}"/>
                </a:ext>
              </a:extLst>
            </p:cNvPr>
            <p:cNvSpPr/>
            <p:nvPr/>
          </p:nvSpPr>
          <p:spPr>
            <a:xfrm>
              <a:off x="3245413" y="6829220"/>
              <a:ext cx="400300" cy="844226"/>
            </a:xfrm>
            <a:custGeom>
              <a:avLst/>
              <a:gdLst>
                <a:gd name="connsiteX0" fmla="*/ 143 w 400300"/>
                <a:gd name="connsiteY0" fmla="*/ 558 h 844226"/>
                <a:gd name="connsiteX1" fmla="*/ 344454 w 400300"/>
                <a:gd name="connsiteY1" fmla="*/ 610158 h 844226"/>
                <a:gd name="connsiteX2" fmla="*/ 372676 w 400300"/>
                <a:gd name="connsiteY2" fmla="*/ 717402 h 844226"/>
                <a:gd name="connsiteX3" fmla="*/ 310587 w 400300"/>
                <a:gd name="connsiteY3" fmla="*/ 841580 h 844226"/>
                <a:gd name="connsiteX4" fmla="*/ 389609 w 400300"/>
                <a:gd name="connsiteY4" fmla="*/ 728691 h 844226"/>
                <a:gd name="connsiteX5" fmla="*/ 143 w 400300"/>
                <a:gd name="connsiteY5" fmla="*/ 558 h 84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300" h="844226">
                  <a:moveTo>
                    <a:pt x="143" y="558"/>
                  </a:moveTo>
                  <a:cubicBezTo>
                    <a:pt x="-7383" y="-19197"/>
                    <a:pt x="282365" y="490684"/>
                    <a:pt x="344454" y="610158"/>
                  </a:cubicBezTo>
                  <a:cubicBezTo>
                    <a:pt x="406543" y="729632"/>
                    <a:pt x="378321" y="678832"/>
                    <a:pt x="372676" y="717402"/>
                  </a:cubicBezTo>
                  <a:cubicBezTo>
                    <a:pt x="367031" y="755972"/>
                    <a:pt x="307765" y="839699"/>
                    <a:pt x="310587" y="841580"/>
                  </a:cubicBezTo>
                  <a:cubicBezTo>
                    <a:pt x="313409" y="843461"/>
                    <a:pt x="436646" y="866980"/>
                    <a:pt x="389609" y="728691"/>
                  </a:cubicBezTo>
                  <a:cubicBezTo>
                    <a:pt x="342572" y="590402"/>
                    <a:pt x="7669" y="20313"/>
                    <a:pt x="143" y="55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 146">
              <a:extLst>
                <a:ext uri="{FF2B5EF4-FFF2-40B4-BE49-F238E27FC236}">
                  <a16:creationId xmlns:a16="http://schemas.microsoft.com/office/drawing/2014/main" id="{AD70D5DB-5964-5295-658E-F82033D90816}"/>
                </a:ext>
              </a:extLst>
            </p:cNvPr>
            <p:cNvSpPr/>
            <p:nvPr/>
          </p:nvSpPr>
          <p:spPr>
            <a:xfrm>
              <a:off x="3206005" y="7021599"/>
              <a:ext cx="412622" cy="666134"/>
            </a:xfrm>
            <a:custGeom>
              <a:avLst/>
              <a:gdLst>
                <a:gd name="connsiteX0" fmla="*/ 39 w 412622"/>
                <a:gd name="connsiteY0" fmla="*/ 90 h 666134"/>
                <a:gd name="connsiteX1" fmla="*/ 321773 w 412622"/>
                <a:gd name="connsiteY1" fmla="*/ 462934 h 666134"/>
                <a:gd name="connsiteX2" fmla="*/ 344351 w 412622"/>
                <a:gd name="connsiteY2" fmla="*/ 547601 h 666134"/>
                <a:gd name="connsiteX3" fmla="*/ 242751 w 412622"/>
                <a:gd name="connsiteY3" fmla="*/ 666134 h 666134"/>
                <a:gd name="connsiteX4" fmla="*/ 406439 w 412622"/>
                <a:gd name="connsiteY4" fmla="*/ 474223 h 666134"/>
                <a:gd name="connsiteX5" fmla="*/ 344351 w 412622"/>
                <a:gd name="connsiteY5" fmla="*/ 423423 h 666134"/>
                <a:gd name="connsiteX6" fmla="*/ 39 w 412622"/>
                <a:gd name="connsiteY6" fmla="*/ 90 h 66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2622" h="666134">
                  <a:moveTo>
                    <a:pt x="39" y="90"/>
                  </a:moveTo>
                  <a:cubicBezTo>
                    <a:pt x="-3724" y="6675"/>
                    <a:pt x="264388" y="371682"/>
                    <a:pt x="321773" y="462934"/>
                  </a:cubicBezTo>
                  <a:cubicBezTo>
                    <a:pt x="379158" y="554186"/>
                    <a:pt x="357521" y="513734"/>
                    <a:pt x="344351" y="547601"/>
                  </a:cubicBezTo>
                  <a:cubicBezTo>
                    <a:pt x="331181" y="581468"/>
                    <a:pt x="242751" y="666134"/>
                    <a:pt x="242751" y="666134"/>
                  </a:cubicBezTo>
                  <a:cubicBezTo>
                    <a:pt x="253099" y="653904"/>
                    <a:pt x="389506" y="514675"/>
                    <a:pt x="406439" y="474223"/>
                  </a:cubicBezTo>
                  <a:cubicBezTo>
                    <a:pt x="423372" y="433771"/>
                    <a:pt x="406440" y="498682"/>
                    <a:pt x="344351" y="423423"/>
                  </a:cubicBezTo>
                  <a:cubicBezTo>
                    <a:pt x="282262" y="348164"/>
                    <a:pt x="3802" y="-6495"/>
                    <a:pt x="39" y="9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 147">
              <a:extLst>
                <a:ext uri="{FF2B5EF4-FFF2-40B4-BE49-F238E27FC236}">
                  <a16:creationId xmlns:a16="http://schemas.microsoft.com/office/drawing/2014/main" id="{1183A81C-E7D1-AE31-BDA7-20493E752073}"/>
                </a:ext>
              </a:extLst>
            </p:cNvPr>
            <p:cNvSpPr/>
            <p:nvPr/>
          </p:nvSpPr>
          <p:spPr>
            <a:xfrm>
              <a:off x="3264606" y="7625458"/>
              <a:ext cx="311393" cy="46661"/>
            </a:xfrm>
            <a:custGeom>
              <a:avLst/>
              <a:gdLst>
                <a:gd name="connsiteX0" fmla="*/ 3527 w 311393"/>
                <a:gd name="connsiteY0" fmla="*/ 186 h 46661"/>
                <a:gd name="connsiteX1" fmla="*/ 122061 w 311393"/>
                <a:gd name="connsiteY1" fmla="*/ 45342 h 46661"/>
                <a:gd name="connsiteX2" fmla="*/ 302683 w 311393"/>
                <a:gd name="connsiteY2" fmla="*/ 34053 h 46661"/>
                <a:gd name="connsiteX3" fmla="*/ 257527 w 311393"/>
                <a:gd name="connsiteY3" fmla="*/ 28409 h 46661"/>
                <a:gd name="connsiteX4" fmla="*/ 3527 w 311393"/>
                <a:gd name="connsiteY4" fmla="*/ 186 h 46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393" h="46661">
                  <a:moveTo>
                    <a:pt x="3527" y="186"/>
                  </a:moveTo>
                  <a:cubicBezTo>
                    <a:pt x="-19051" y="3008"/>
                    <a:pt x="72202" y="39698"/>
                    <a:pt x="122061" y="45342"/>
                  </a:cubicBezTo>
                  <a:cubicBezTo>
                    <a:pt x="171920" y="50986"/>
                    <a:pt x="280105" y="36875"/>
                    <a:pt x="302683" y="34053"/>
                  </a:cubicBezTo>
                  <a:cubicBezTo>
                    <a:pt x="325261" y="31231"/>
                    <a:pt x="301742" y="29350"/>
                    <a:pt x="257527" y="28409"/>
                  </a:cubicBezTo>
                  <a:cubicBezTo>
                    <a:pt x="213312" y="27468"/>
                    <a:pt x="26105" y="-2636"/>
                    <a:pt x="3527" y="18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 148">
              <a:extLst>
                <a:ext uri="{FF2B5EF4-FFF2-40B4-BE49-F238E27FC236}">
                  <a16:creationId xmlns:a16="http://schemas.microsoft.com/office/drawing/2014/main" id="{2CA5F64E-B2E6-EADE-9905-B5673B7B3E9D}"/>
                </a:ext>
              </a:extLst>
            </p:cNvPr>
            <p:cNvSpPr/>
            <p:nvPr/>
          </p:nvSpPr>
          <p:spPr>
            <a:xfrm>
              <a:off x="3183374" y="6778865"/>
              <a:ext cx="197743" cy="818821"/>
            </a:xfrm>
            <a:custGeom>
              <a:avLst/>
              <a:gdLst>
                <a:gd name="connsiteX0" fmla="*/ 93 w 197743"/>
                <a:gd name="connsiteY0" fmla="*/ 113 h 818821"/>
                <a:gd name="connsiteX1" fmla="*/ 107337 w 197743"/>
                <a:gd name="connsiteY1" fmla="*/ 496824 h 818821"/>
                <a:gd name="connsiteX2" fmla="*/ 197648 w 197743"/>
                <a:gd name="connsiteY2" fmla="*/ 818557 h 818821"/>
                <a:gd name="connsiteX3" fmla="*/ 90404 w 197743"/>
                <a:gd name="connsiteY3" fmla="*/ 541979 h 818821"/>
                <a:gd name="connsiteX4" fmla="*/ 93 w 197743"/>
                <a:gd name="connsiteY4" fmla="*/ 113 h 81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743" h="818821">
                  <a:moveTo>
                    <a:pt x="93" y="113"/>
                  </a:moveTo>
                  <a:cubicBezTo>
                    <a:pt x="2915" y="-7413"/>
                    <a:pt x="74411" y="360417"/>
                    <a:pt x="107337" y="496824"/>
                  </a:cubicBezTo>
                  <a:cubicBezTo>
                    <a:pt x="140263" y="633231"/>
                    <a:pt x="200470" y="811031"/>
                    <a:pt x="197648" y="818557"/>
                  </a:cubicBezTo>
                  <a:cubicBezTo>
                    <a:pt x="194826" y="826083"/>
                    <a:pt x="121448" y="671801"/>
                    <a:pt x="90404" y="541979"/>
                  </a:cubicBezTo>
                  <a:cubicBezTo>
                    <a:pt x="59360" y="412157"/>
                    <a:pt x="-2729" y="7639"/>
                    <a:pt x="93" y="11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 149">
              <a:extLst>
                <a:ext uri="{FF2B5EF4-FFF2-40B4-BE49-F238E27FC236}">
                  <a16:creationId xmlns:a16="http://schemas.microsoft.com/office/drawing/2014/main" id="{F45DB68E-9984-CAFD-05C3-91AAF8AD93A0}"/>
                </a:ext>
              </a:extLst>
            </p:cNvPr>
            <p:cNvSpPr/>
            <p:nvPr/>
          </p:nvSpPr>
          <p:spPr>
            <a:xfrm>
              <a:off x="4018844" y="3262159"/>
              <a:ext cx="896663" cy="2110987"/>
            </a:xfrm>
            <a:custGeom>
              <a:avLst/>
              <a:gdLst>
                <a:gd name="connsiteX0" fmla="*/ 0 w 896663"/>
                <a:gd name="connsiteY0" fmla="*/ 330 h 2110987"/>
                <a:gd name="connsiteX1" fmla="*/ 293512 w 896663"/>
                <a:gd name="connsiteY1" fmla="*/ 412374 h 2110987"/>
                <a:gd name="connsiteX2" fmla="*/ 886178 w 896663"/>
                <a:gd name="connsiteY2" fmla="*/ 2088774 h 2110987"/>
                <a:gd name="connsiteX3" fmla="*/ 643467 w 896663"/>
                <a:gd name="connsiteY3" fmla="*/ 1304197 h 2110987"/>
                <a:gd name="connsiteX4" fmla="*/ 276578 w 896663"/>
                <a:gd name="connsiteY4" fmla="*/ 299485 h 2110987"/>
                <a:gd name="connsiteX5" fmla="*/ 344312 w 896663"/>
                <a:gd name="connsiteY5" fmla="*/ 559130 h 2110987"/>
                <a:gd name="connsiteX6" fmla="*/ 282223 w 896663"/>
                <a:gd name="connsiteY6" fmla="*/ 344641 h 2110987"/>
                <a:gd name="connsiteX7" fmla="*/ 451556 w 896663"/>
                <a:gd name="connsiteY7" fmla="*/ 751041 h 2110987"/>
                <a:gd name="connsiteX8" fmla="*/ 293512 w 896663"/>
                <a:gd name="connsiteY8" fmla="*/ 350285 h 2110987"/>
                <a:gd name="connsiteX9" fmla="*/ 0 w 896663"/>
                <a:gd name="connsiteY9" fmla="*/ 330 h 211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6663" h="2110987">
                  <a:moveTo>
                    <a:pt x="0" y="330"/>
                  </a:moveTo>
                  <a:cubicBezTo>
                    <a:pt x="0" y="10678"/>
                    <a:pt x="145816" y="64300"/>
                    <a:pt x="293512" y="412374"/>
                  </a:cubicBezTo>
                  <a:cubicBezTo>
                    <a:pt x="441208" y="760448"/>
                    <a:pt x="827852" y="1940137"/>
                    <a:pt x="886178" y="2088774"/>
                  </a:cubicBezTo>
                  <a:cubicBezTo>
                    <a:pt x="944504" y="2237411"/>
                    <a:pt x="745067" y="1602412"/>
                    <a:pt x="643467" y="1304197"/>
                  </a:cubicBezTo>
                  <a:cubicBezTo>
                    <a:pt x="541867" y="1005982"/>
                    <a:pt x="326437" y="423663"/>
                    <a:pt x="276578" y="299485"/>
                  </a:cubicBezTo>
                  <a:cubicBezTo>
                    <a:pt x="226719" y="175307"/>
                    <a:pt x="343371" y="551604"/>
                    <a:pt x="344312" y="559130"/>
                  </a:cubicBezTo>
                  <a:cubicBezTo>
                    <a:pt x="345253" y="566656"/>
                    <a:pt x="264349" y="312656"/>
                    <a:pt x="282223" y="344641"/>
                  </a:cubicBezTo>
                  <a:cubicBezTo>
                    <a:pt x="300097" y="376626"/>
                    <a:pt x="449675" y="750100"/>
                    <a:pt x="451556" y="751041"/>
                  </a:cubicBezTo>
                  <a:cubicBezTo>
                    <a:pt x="453437" y="751982"/>
                    <a:pt x="365008" y="475403"/>
                    <a:pt x="293512" y="350285"/>
                  </a:cubicBezTo>
                  <a:cubicBezTo>
                    <a:pt x="222016" y="225167"/>
                    <a:pt x="0" y="-10018"/>
                    <a:pt x="0" y="33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 150">
              <a:extLst>
                <a:ext uri="{FF2B5EF4-FFF2-40B4-BE49-F238E27FC236}">
                  <a16:creationId xmlns:a16="http://schemas.microsoft.com/office/drawing/2014/main" id="{D80D1899-6796-FF84-E4BF-7FEB28DDB752}"/>
                </a:ext>
              </a:extLst>
            </p:cNvPr>
            <p:cNvSpPr/>
            <p:nvPr/>
          </p:nvSpPr>
          <p:spPr>
            <a:xfrm>
              <a:off x="3925624" y="3194635"/>
              <a:ext cx="539302" cy="2201583"/>
            </a:xfrm>
            <a:custGeom>
              <a:avLst/>
              <a:gdLst>
                <a:gd name="connsiteX0" fmla="*/ 217398 w 539302"/>
                <a:gd name="connsiteY0" fmla="*/ 121 h 2201583"/>
                <a:gd name="connsiteX1" fmla="*/ 64998 w 539302"/>
                <a:gd name="connsiteY1" fmla="*/ 745187 h 2201583"/>
                <a:gd name="connsiteX2" fmla="*/ 211754 w 539302"/>
                <a:gd name="connsiteY2" fmla="*/ 1298343 h 2201583"/>
                <a:gd name="connsiteX3" fmla="*/ 110154 w 539302"/>
                <a:gd name="connsiteY3" fmla="*/ 1191098 h 2201583"/>
                <a:gd name="connsiteX4" fmla="*/ 539132 w 539302"/>
                <a:gd name="connsiteY4" fmla="*/ 2201454 h 2201583"/>
                <a:gd name="connsiteX5" fmla="*/ 160954 w 539302"/>
                <a:gd name="connsiteY5" fmla="*/ 1258832 h 2201583"/>
                <a:gd name="connsiteX6" fmla="*/ 76287 w 539302"/>
                <a:gd name="connsiteY6" fmla="*/ 858076 h 2201583"/>
                <a:gd name="connsiteX7" fmla="*/ 31132 w 539302"/>
                <a:gd name="connsiteY7" fmla="*/ 976609 h 2201583"/>
                <a:gd name="connsiteX8" fmla="*/ 48065 w 539302"/>
                <a:gd name="connsiteY8" fmla="*/ 491187 h 2201583"/>
                <a:gd name="connsiteX9" fmla="*/ 8554 w 539302"/>
                <a:gd name="connsiteY9" fmla="*/ 801632 h 2201583"/>
                <a:gd name="connsiteX10" fmla="*/ 217398 w 539302"/>
                <a:gd name="connsiteY10" fmla="*/ 121 h 220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9302" h="2201583">
                  <a:moveTo>
                    <a:pt x="217398" y="121"/>
                  </a:moveTo>
                  <a:cubicBezTo>
                    <a:pt x="226805" y="-9286"/>
                    <a:pt x="65939" y="528817"/>
                    <a:pt x="64998" y="745187"/>
                  </a:cubicBezTo>
                  <a:cubicBezTo>
                    <a:pt x="64057" y="961557"/>
                    <a:pt x="204228" y="1224025"/>
                    <a:pt x="211754" y="1298343"/>
                  </a:cubicBezTo>
                  <a:cubicBezTo>
                    <a:pt x="219280" y="1372662"/>
                    <a:pt x="55591" y="1040580"/>
                    <a:pt x="110154" y="1191098"/>
                  </a:cubicBezTo>
                  <a:cubicBezTo>
                    <a:pt x="164717" y="1341616"/>
                    <a:pt x="530665" y="2190165"/>
                    <a:pt x="539132" y="2201454"/>
                  </a:cubicBezTo>
                  <a:cubicBezTo>
                    <a:pt x="547599" y="2212743"/>
                    <a:pt x="238095" y="1482728"/>
                    <a:pt x="160954" y="1258832"/>
                  </a:cubicBezTo>
                  <a:cubicBezTo>
                    <a:pt x="83813" y="1034936"/>
                    <a:pt x="97924" y="905113"/>
                    <a:pt x="76287" y="858076"/>
                  </a:cubicBezTo>
                  <a:cubicBezTo>
                    <a:pt x="54650" y="811039"/>
                    <a:pt x="35836" y="1037757"/>
                    <a:pt x="31132" y="976609"/>
                  </a:cubicBezTo>
                  <a:cubicBezTo>
                    <a:pt x="26428" y="915461"/>
                    <a:pt x="51828" y="520350"/>
                    <a:pt x="48065" y="491187"/>
                  </a:cubicBezTo>
                  <a:cubicBezTo>
                    <a:pt x="44302" y="462024"/>
                    <a:pt x="-23431" y="878773"/>
                    <a:pt x="8554" y="801632"/>
                  </a:cubicBezTo>
                  <a:cubicBezTo>
                    <a:pt x="40539" y="724491"/>
                    <a:pt x="207991" y="9528"/>
                    <a:pt x="217398" y="12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 151">
              <a:extLst>
                <a:ext uri="{FF2B5EF4-FFF2-40B4-BE49-F238E27FC236}">
                  <a16:creationId xmlns:a16="http://schemas.microsoft.com/office/drawing/2014/main" id="{235BE884-F1F1-EE5D-AC61-069BCDF96383}"/>
                </a:ext>
              </a:extLst>
            </p:cNvPr>
            <p:cNvSpPr/>
            <p:nvPr/>
          </p:nvSpPr>
          <p:spPr>
            <a:xfrm>
              <a:off x="3642793" y="3243689"/>
              <a:ext cx="456550" cy="2368541"/>
            </a:xfrm>
            <a:custGeom>
              <a:avLst/>
              <a:gdLst>
                <a:gd name="connsiteX0" fmla="*/ 455074 w 456550"/>
                <a:gd name="connsiteY0" fmla="*/ 1867 h 2368541"/>
                <a:gd name="connsiteX1" fmla="*/ 155918 w 456550"/>
                <a:gd name="connsiteY1" fmla="*/ 402622 h 2368541"/>
                <a:gd name="connsiteX2" fmla="*/ 234940 w 456550"/>
                <a:gd name="connsiteY2" fmla="*/ 1125111 h 2368541"/>
                <a:gd name="connsiteX3" fmla="*/ 206718 w 456550"/>
                <a:gd name="connsiteY3" fmla="*/ 989644 h 2368541"/>
                <a:gd name="connsiteX4" fmla="*/ 308318 w 456550"/>
                <a:gd name="connsiteY4" fmla="*/ 2366889 h 2368541"/>
                <a:gd name="connsiteX5" fmla="*/ 189785 w 456550"/>
                <a:gd name="connsiteY5" fmla="*/ 673555 h 2368541"/>
                <a:gd name="connsiteX6" fmla="*/ 110763 w 456550"/>
                <a:gd name="connsiteY6" fmla="*/ 763867 h 2368541"/>
                <a:gd name="connsiteX7" fmla="*/ 133340 w 456550"/>
                <a:gd name="connsiteY7" fmla="*/ 402622 h 2368541"/>
                <a:gd name="connsiteX8" fmla="*/ 9163 w 456550"/>
                <a:gd name="connsiteY8" fmla="*/ 555022 h 2368541"/>
                <a:gd name="connsiteX9" fmla="*/ 455074 w 456550"/>
                <a:gd name="connsiteY9" fmla="*/ 1867 h 236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550" h="2368541">
                  <a:moveTo>
                    <a:pt x="455074" y="1867"/>
                  </a:moveTo>
                  <a:cubicBezTo>
                    <a:pt x="479533" y="-23533"/>
                    <a:pt x="192607" y="215415"/>
                    <a:pt x="155918" y="402622"/>
                  </a:cubicBezTo>
                  <a:cubicBezTo>
                    <a:pt x="119229" y="589829"/>
                    <a:pt x="226473" y="1027274"/>
                    <a:pt x="234940" y="1125111"/>
                  </a:cubicBezTo>
                  <a:cubicBezTo>
                    <a:pt x="243407" y="1222948"/>
                    <a:pt x="194488" y="782681"/>
                    <a:pt x="206718" y="989644"/>
                  </a:cubicBezTo>
                  <a:cubicBezTo>
                    <a:pt x="218948" y="1196607"/>
                    <a:pt x="311140" y="2419571"/>
                    <a:pt x="308318" y="2366889"/>
                  </a:cubicBezTo>
                  <a:cubicBezTo>
                    <a:pt x="305496" y="2314208"/>
                    <a:pt x="222711" y="940725"/>
                    <a:pt x="189785" y="673555"/>
                  </a:cubicBezTo>
                  <a:cubicBezTo>
                    <a:pt x="156859" y="406385"/>
                    <a:pt x="120171" y="809023"/>
                    <a:pt x="110763" y="763867"/>
                  </a:cubicBezTo>
                  <a:cubicBezTo>
                    <a:pt x="101355" y="718711"/>
                    <a:pt x="150273" y="437429"/>
                    <a:pt x="133340" y="402622"/>
                  </a:cubicBezTo>
                  <a:cubicBezTo>
                    <a:pt x="116407" y="367815"/>
                    <a:pt x="-38815" y="620874"/>
                    <a:pt x="9163" y="555022"/>
                  </a:cubicBezTo>
                  <a:cubicBezTo>
                    <a:pt x="57141" y="489170"/>
                    <a:pt x="430615" y="27267"/>
                    <a:pt x="455074" y="18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 152">
              <a:extLst>
                <a:ext uri="{FF2B5EF4-FFF2-40B4-BE49-F238E27FC236}">
                  <a16:creationId xmlns:a16="http://schemas.microsoft.com/office/drawing/2014/main" id="{1B1FC52D-9DD3-B273-EB6C-CA0418C778D7}"/>
                </a:ext>
              </a:extLst>
            </p:cNvPr>
            <p:cNvSpPr/>
            <p:nvPr/>
          </p:nvSpPr>
          <p:spPr>
            <a:xfrm>
              <a:off x="3392466" y="3213260"/>
              <a:ext cx="553992" cy="2851456"/>
            </a:xfrm>
            <a:custGeom>
              <a:avLst/>
              <a:gdLst>
                <a:gd name="connsiteX0" fmla="*/ 536067 w 553992"/>
                <a:gd name="connsiteY0" fmla="*/ 71807 h 2851456"/>
                <a:gd name="connsiteX1" fmla="*/ 197401 w 553992"/>
                <a:gd name="connsiteY1" fmla="*/ 354029 h 2851456"/>
                <a:gd name="connsiteX2" fmla="*/ 5490 w 553992"/>
                <a:gd name="connsiteY2" fmla="*/ 1567584 h 2851456"/>
                <a:gd name="connsiteX3" fmla="*/ 50645 w 553992"/>
                <a:gd name="connsiteY3" fmla="*/ 1234562 h 2851456"/>
                <a:gd name="connsiteX4" fmla="*/ 33712 w 553992"/>
                <a:gd name="connsiteY4" fmla="*/ 2848873 h 2851456"/>
                <a:gd name="connsiteX5" fmla="*/ 84512 w 553992"/>
                <a:gd name="connsiteY5" fmla="*/ 799940 h 2851456"/>
                <a:gd name="connsiteX6" fmla="*/ 45001 w 553992"/>
                <a:gd name="connsiteY6" fmla="*/ 941051 h 2851456"/>
                <a:gd name="connsiteX7" fmla="*/ 231267 w 553992"/>
                <a:gd name="connsiteY7" fmla="*/ 190340 h 2851456"/>
                <a:gd name="connsiteX8" fmla="*/ 90156 w 553992"/>
                <a:gd name="connsiteY8" fmla="*/ 438696 h 2851456"/>
                <a:gd name="connsiteX9" fmla="*/ 293356 w 553992"/>
                <a:gd name="connsiteY9" fmla="*/ 4073 h 2851456"/>
                <a:gd name="connsiteX10" fmla="*/ 191756 w 553992"/>
                <a:gd name="connsiteY10" fmla="*/ 212918 h 2851456"/>
                <a:gd name="connsiteX11" fmla="*/ 473978 w 553992"/>
                <a:gd name="connsiteY11" fmla="*/ 71807 h 2851456"/>
                <a:gd name="connsiteX12" fmla="*/ 536067 w 553992"/>
                <a:gd name="connsiteY12" fmla="*/ 71807 h 285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992" h="2851456">
                  <a:moveTo>
                    <a:pt x="536067" y="71807"/>
                  </a:moveTo>
                  <a:cubicBezTo>
                    <a:pt x="489971" y="118844"/>
                    <a:pt x="285830" y="104733"/>
                    <a:pt x="197401" y="354029"/>
                  </a:cubicBezTo>
                  <a:cubicBezTo>
                    <a:pt x="108971" y="603325"/>
                    <a:pt x="29949" y="1420829"/>
                    <a:pt x="5490" y="1567584"/>
                  </a:cubicBezTo>
                  <a:cubicBezTo>
                    <a:pt x="-18969" y="1714339"/>
                    <a:pt x="45941" y="1021014"/>
                    <a:pt x="50645" y="1234562"/>
                  </a:cubicBezTo>
                  <a:cubicBezTo>
                    <a:pt x="55349" y="1448110"/>
                    <a:pt x="28068" y="2921310"/>
                    <a:pt x="33712" y="2848873"/>
                  </a:cubicBezTo>
                  <a:cubicBezTo>
                    <a:pt x="39356" y="2776436"/>
                    <a:pt x="82631" y="1117910"/>
                    <a:pt x="84512" y="799940"/>
                  </a:cubicBezTo>
                  <a:cubicBezTo>
                    <a:pt x="86393" y="481970"/>
                    <a:pt x="20542" y="1042651"/>
                    <a:pt x="45001" y="941051"/>
                  </a:cubicBezTo>
                  <a:cubicBezTo>
                    <a:pt x="69460" y="839451"/>
                    <a:pt x="223741" y="274066"/>
                    <a:pt x="231267" y="190340"/>
                  </a:cubicBezTo>
                  <a:cubicBezTo>
                    <a:pt x="238793" y="106614"/>
                    <a:pt x="79808" y="469740"/>
                    <a:pt x="90156" y="438696"/>
                  </a:cubicBezTo>
                  <a:cubicBezTo>
                    <a:pt x="100504" y="407652"/>
                    <a:pt x="276423" y="41703"/>
                    <a:pt x="293356" y="4073"/>
                  </a:cubicBezTo>
                  <a:cubicBezTo>
                    <a:pt x="310289" y="-33557"/>
                    <a:pt x="161652" y="201629"/>
                    <a:pt x="191756" y="212918"/>
                  </a:cubicBezTo>
                  <a:cubicBezTo>
                    <a:pt x="221860" y="224207"/>
                    <a:pt x="416593" y="93444"/>
                    <a:pt x="473978" y="71807"/>
                  </a:cubicBezTo>
                  <a:cubicBezTo>
                    <a:pt x="531363" y="50170"/>
                    <a:pt x="582163" y="24770"/>
                    <a:pt x="536067" y="7180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 153">
              <a:extLst>
                <a:ext uri="{FF2B5EF4-FFF2-40B4-BE49-F238E27FC236}">
                  <a16:creationId xmlns:a16="http://schemas.microsoft.com/office/drawing/2014/main" id="{4E483643-82A1-1645-60D5-B93FABBD4001}"/>
                </a:ext>
              </a:extLst>
            </p:cNvPr>
            <p:cNvSpPr/>
            <p:nvPr/>
          </p:nvSpPr>
          <p:spPr>
            <a:xfrm>
              <a:off x="4153125" y="3083393"/>
              <a:ext cx="1720782" cy="1724092"/>
            </a:xfrm>
            <a:custGeom>
              <a:avLst/>
              <a:gdLst>
                <a:gd name="connsiteX0" fmla="*/ 1186 w 1720782"/>
                <a:gd name="connsiteY0" fmla="*/ 150874 h 1724092"/>
                <a:gd name="connsiteX1" fmla="*/ 447097 w 1720782"/>
                <a:gd name="connsiteY1" fmla="*/ 77496 h 1724092"/>
                <a:gd name="connsiteX2" fmla="*/ 1152653 w 1720782"/>
                <a:gd name="connsiteY2" fmla="*/ 862074 h 1724092"/>
                <a:gd name="connsiteX3" fmla="*/ 1180875 w 1720782"/>
                <a:gd name="connsiteY3" fmla="*/ 777407 h 1724092"/>
                <a:gd name="connsiteX4" fmla="*/ 1705808 w 1720782"/>
                <a:gd name="connsiteY4" fmla="*/ 1708740 h 1724092"/>
                <a:gd name="connsiteX5" fmla="*/ 1553408 w 1720782"/>
                <a:gd name="connsiteY5" fmla="*/ 1330563 h 1724092"/>
                <a:gd name="connsiteX6" fmla="*/ 1299408 w 1720782"/>
                <a:gd name="connsiteY6" fmla="*/ 974963 h 1724092"/>
                <a:gd name="connsiteX7" fmla="*/ 1333275 w 1720782"/>
                <a:gd name="connsiteY7" fmla="*/ 1127363 h 1724092"/>
                <a:gd name="connsiteX8" fmla="*/ 763186 w 1720782"/>
                <a:gd name="connsiteY8" fmla="*/ 438740 h 1724092"/>
                <a:gd name="connsiteX9" fmla="*/ 401942 w 1720782"/>
                <a:gd name="connsiteY9" fmla="*/ 32340 h 1724092"/>
                <a:gd name="connsiteX10" fmla="*/ 170519 w 1720782"/>
                <a:gd name="connsiteY10" fmla="*/ 32340 h 1724092"/>
                <a:gd name="connsiteX11" fmla="*/ 311631 w 1720782"/>
                <a:gd name="connsiteY11" fmla="*/ 4118 h 1724092"/>
                <a:gd name="connsiteX12" fmla="*/ 1186 w 1720782"/>
                <a:gd name="connsiteY12" fmla="*/ 150874 h 172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0782" h="1724092">
                  <a:moveTo>
                    <a:pt x="1186" y="150874"/>
                  </a:moveTo>
                  <a:cubicBezTo>
                    <a:pt x="23764" y="163104"/>
                    <a:pt x="255186" y="-41037"/>
                    <a:pt x="447097" y="77496"/>
                  </a:cubicBezTo>
                  <a:cubicBezTo>
                    <a:pt x="639008" y="196029"/>
                    <a:pt x="1030357" y="745422"/>
                    <a:pt x="1152653" y="862074"/>
                  </a:cubicBezTo>
                  <a:cubicBezTo>
                    <a:pt x="1274949" y="978726"/>
                    <a:pt x="1088683" y="636296"/>
                    <a:pt x="1180875" y="777407"/>
                  </a:cubicBezTo>
                  <a:cubicBezTo>
                    <a:pt x="1273067" y="918518"/>
                    <a:pt x="1643719" y="1616547"/>
                    <a:pt x="1705808" y="1708740"/>
                  </a:cubicBezTo>
                  <a:cubicBezTo>
                    <a:pt x="1767897" y="1800933"/>
                    <a:pt x="1621141" y="1452859"/>
                    <a:pt x="1553408" y="1330563"/>
                  </a:cubicBezTo>
                  <a:cubicBezTo>
                    <a:pt x="1485675" y="1208267"/>
                    <a:pt x="1336097" y="1008830"/>
                    <a:pt x="1299408" y="974963"/>
                  </a:cubicBezTo>
                  <a:cubicBezTo>
                    <a:pt x="1262719" y="941096"/>
                    <a:pt x="1422645" y="1216734"/>
                    <a:pt x="1333275" y="1127363"/>
                  </a:cubicBezTo>
                  <a:cubicBezTo>
                    <a:pt x="1243905" y="1037993"/>
                    <a:pt x="918408" y="621244"/>
                    <a:pt x="763186" y="438740"/>
                  </a:cubicBezTo>
                  <a:cubicBezTo>
                    <a:pt x="607964" y="256236"/>
                    <a:pt x="500720" y="100073"/>
                    <a:pt x="401942" y="32340"/>
                  </a:cubicBezTo>
                  <a:cubicBezTo>
                    <a:pt x="303164" y="-35393"/>
                    <a:pt x="185571" y="37044"/>
                    <a:pt x="170519" y="32340"/>
                  </a:cubicBezTo>
                  <a:cubicBezTo>
                    <a:pt x="155467" y="27636"/>
                    <a:pt x="337972" y="-12815"/>
                    <a:pt x="311631" y="4118"/>
                  </a:cubicBezTo>
                  <a:cubicBezTo>
                    <a:pt x="285290" y="21051"/>
                    <a:pt x="-21392" y="138644"/>
                    <a:pt x="1186" y="1508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 154">
              <a:extLst>
                <a:ext uri="{FF2B5EF4-FFF2-40B4-BE49-F238E27FC236}">
                  <a16:creationId xmlns:a16="http://schemas.microsoft.com/office/drawing/2014/main" id="{3992FBEC-F888-1366-AC5B-BDDFFAA7C147}"/>
                </a:ext>
              </a:extLst>
            </p:cNvPr>
            <p:cNvSpPr/>
            <p:nvPr/>
          </p:nvSpPr>
          <p:spPr>
            <a:xfrm>
              <a:off x="3014044" y="3216665"/>
              <a:ext cx="822441" cy="2653561"/>
            </a:xfrm>
            <a:custGeom>
              <a:avLst/>
              <a:gdLst>
                <a:gd name="connsiteX0" fmla="*/ 818534 w 822441"/>
                <a:gd name="connsiteY0" fmla="*/ 6313 h 2653561"/>
                <a:gd name="connsiteX1" fmla="*/ 496800 w 822441"/>
                <a:gd name="connsiteY1" fmla="*/ 136135 h 2653561"/>
                <a:gd name="connsiteX2" fmla="*/ 101689 w 822441"/>
                <a:gd name="connsiteY2" fmla="*/ 1219868 h 2653561"/>
                <a:gd name="connsiteX3" fmla="*/ 124267 w 822441"/>
                <a:gd name="connsiteY3" fmla="*/ 1061824 h 2653561"/>
                <a:gd name="connsiteX4" fmla="*/ 89 w 822441"/>
                <a:gd name="connsiteY4" fmla="*/ 2653557 h 2653561"/>
                <a:gd name="connsiteX5" fmla="*/ 112978 w 822441"/>
                <a:gd name="connsiteY5" fmla="*/ 1044891 h 2653561"/>
                <a:gd name="connsiteX6" fmla="*/ 525023 w 822441"/>
                <a:gd name="connsiteY6" fmla="*/ 96624 h 2653561"/>
                <a:gd name="connsiteX7" fmla="*/ 412134 w 822441"/>
                <a:gd name="connsiteY7" fmla="*/ 164357 h 2653561"/>
                <a:gd name="connsiteX8" fmla="*/ 660489 w 822441"/>
                <a:gd name="connsiteY8" fmla="*/ 34535 h 2653561"/>
                <a:gd name="connsiteX9" fmla="*/ 818534 w 822441"/>
                <a:gd name="connsiteY9" fmla="*/ 6313 h 265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2441" h="2653561">
                  <a:moveTo>
                    <a:pt x="818534" y="6313"/>
                  </a:moveTo>
                  <a:cubicBezTo>
                    <a:pt x="791253" y="23246"/>
                    <a:pt x="616274" y="-66124"/>
                    <a:pt x="496800" y="136135"/>
                  </a:cubicBezTo>
                  <a:cubicBezTo>
                    <a:pt x="377326" y="338394"/>
                    <a:pt x="163778" y="1065587"/>
                    <a:pt x="101689" y="1219868"/>
                  </a:cubicBezTo>
                  <a:cubicBezTo>
                    <a:pt x="39600" y="1374149"/>
                    <a:pt x="141200" y="822876"/>
                    <a:pt x="124267" y="1061824"/>
                  </a:cubicBezTo>
                  <a:cubicBezTo>
                    <a:pt x="107334" y="1300772"/>
                    <a:pt x="1970" y="2656379"/>
                    <a:pt x="89" y="2653557"/>
                  </a:cubicBezTo>
                  <a:cubicBezTo>
                    <a:pt x="-1792" y="2650735"/>
                    <a:pt x="25489" y="1471047"/>
                    <a:pt x="112978" y="1044891"/>
                  </a:cubicBezTo>
                  <a:cubicBezTo>
                    <a:pt x="200467" y="618736"/>
                    <a:pt x="475164" y="243380"/>
                    <a:pt x="525023" y="96624"/>
                  </a:cubicBezTo>
                  <a:cubicBezTo>
                    <a:pt x="574882" y="-50132"/>
                    <a:pt x="389556" y="174705"/>
                    <a:pt x="412134" y="164357"/>
                  </a:cubicBezTo>
                  <a:cubicBezTo>
                    <a:pt x="434712" y="154009"/>
                    <a:pt x="597459" y="59935"/>
                    <a:pt x="660489" y="34535"/>
                  </a:cubicBezTo>
                  <a:cubicBezTo>
                    <a:pt x="723519" y="9135"/>
                    <a:pt x="845815" y="-10620"/>
                    <a:pt x="818534" y="631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 155">
              <a:extLst>
                <a:ext uri="{FF2B5EF4-FFF2-40B4-BE49-F238E27FC236}">
                  <a16:creationId xmlns:a16="http://schemas.microsoft.com/office/drawing/2014/main" id="{A65006DB-EBFE-9258-2A01-7A542375D0C2}"/>
                </a:ext>
              </a:extLst>
            </p:cNvPr>
            <p:cNvSpPr/>
            <p:nvPr/>
          </p:nvSpPr>
          <p:spPr>
            <a:xfrm>
              <a:off x="3284903" y="5271170"/>
              <a:ext cx="62489" cy="1385393"/>
            </a:xfrm>
            <a:custGeom>
              <a:avLst/>
              <a:gdLst>
                <a:gd name="connsiteX0" fmla="*/ 56608 w 62489"/>
                <a:gd name="connsiteY0" fmla="*/ 741 h 1385393"/>
                <a:gd name="connsiteX1" fmla="*/ 22741 w 62489"/>
                <a:gd name="connsiteY1" fmla="*/ 943363 h 1385393"/>
                <a:gd name="connsiteX2" fmla="*/ 62253 w 62489"/>
                <a:gd name="connsiteY2" fmla="*/ 1383630 h 1385393"/>
                <a:gd name="connsiteX3" fmla="*/ 164 w 62489"/>
                <a:gd name="connsiteY3" fmla="*/ 796608 h 1385393"/>
                <a:gd name="connsiteX4" fmla="*/ 56608 w 62489"/>
                <a:gd name="connsiteY4" fmla="*/ 741 h 138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89" h="1385393">
                  <a:moveTo>
                    <a:pt x="56608" y="741"/>
                  </a:moveTo>
                  <a:cubicBezTo>
                    <a:pt x="60371" y="25200"/>
                    <a:pt x="21800" y="712882"/>
                    <a:pt x="22741" y="943363"/>
                  </a:cubicBezTo>
                  <a:cubicBezTo>
                    <a:pt x="23682" y="1173844"/>
                    <a:pt x="66016" y="1408089"/>
                    <a:pt x="62253" y="1383630"/>
                  </a:cubicBezTo>
                  <a:cubicBezTo>
                    <a:pt x="58490" y="1359171"/>
                    <a:pt x="-3599" y="1029912"/>
                    <a:pt x="164" y="796608"/>
                  </a:cubicBezTo>
                  <a:cubicBezTo>
                    <a:pt x="3927" y="563304"/>
                    <a:pt x="52845" y="-23718"/>
                    <a:pt x="56608" y="7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 156">
              <a:extLst>
                <a:ext uri="{FF2B5EF4-FFF2-40B4-BE49-F238E27FC236}">
                  <a16:creationId xmlns:a16="http://schemas.microsoft.com/office/drawing/2014/main" id="{D67680AD-D417-6A8E-EC6D-7FE89DFF0594}"/>
                </a:ext>
              </a:extLst>
            </p:cNvPr>
            <p:cNvSpPr/>
            <p:nvPr/>
          </p:nvSpPr>
          <p:spPr>
            <a:xfrm>
              <a:off x="2279180" y="3294268"/>
              <a:ext cx="1162050" cy="1838126"/>
            </a:xfrm>
            <a:custGeom>
              <a:avLst/>
              <a:gdLst>
                <a:gd name="connsiteX0" fmla="*/ 1158287 w 1162050"/>
                <a:gd name="connsiteY0" fmla="*/ 7732 h 1838126"/>
                <a:gd name="connsiteX1" fmla="*/ 390642 w 1162050"/>
                <a:gd name="connsiteY1" fmla="*/ 617332 h 1838126"/>
                <a:gd name="connsiteX2" fmla="*/ 469664 w 1162050"/>
                <a:gd name="connsiteY2" fmla="*/ 566532 h 1838126"/>
                <a:gd name="connsiteX3" fmla="*/ 210020 w 1162050"/>
                <a:gd name="connsiteY3" fmla="*/ 933421 h 1838126"/>
                <a:gd name="connsiteX4" fmla="*/ 322909 w 1162050"/>
                <a:gd name="connsiteY4" fmla="*/ 803599 h 1838126"/>
                <a:gd name="connsiteX5" fmla="*/ 1176 w 1162050"/>
                <a:gd name="connsiteY5" fmla="*/ 1836532 h 1838126"/>
                <a:gd name="connsiteX6" fmla="*/ 458376 w 1162050"/>
                <a:gd name="connsiteY6" fmla="*/ 532665 h 1838126"/>
                <a:gd name="connsiteX7" fmla="*/ 396287 w 1162050"/>
                <a:gd name="connsiteY7" fmla="*/ 577821 h 1838126"/>
                <a:gd name="connsiteX8" fmla="*/ 785753 w 1162050"/>
                <a:gd name="connsiteY8" fmla="*/ 256088 h 1838126"/>
                <a:gd name="connsiteX9" fmla="*/ 689798 w 1162050"/>
                <a:gd name="connsiteY9" fmla="*/ 273021 h 1838126"/>
                <a:gd name="connsiteX10" fmla="*/ 1158287 w 1162050"/>
                <a:gd name="connsiteY10" fmla="*/ 7732 h 183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2050" h="1838126">
                  <a:moveTo>
                    <a:pt x="1158287" y="7732"/>
                  </a:moveTo>
                  <a:cubicBezTo>
                    <a:pt x="1108428" y="65117"/>
                    <a:pt x="505412" y="524199"/>
                    <a:pt x="390642" y="617332"/>
                  </a:cubicBezTo>
                  <a:cubicBezTo>
                    <a:pt x="275872" y="710465"/>
                    <a:pt x="499768" y="513851"/>
                    <a:pt x="469664" y="566532"/>
                  </a:cubicBezTo>
                  <a:cubicBezTo>
                    <a:pt x="439560" y="619213"/>
                    <a:pt x="234479" y="893910"/>
                    <a:pt x="210020" y="933421"/>
                  </a:cubicBezTo>
                  <a:cubicBezTo>
                    <a:pt x="185561" y="972932"/>
                    <a:pt x="357716" y="653081"/>
                    <a:pt x="322909" y="803599"/>
                  </a:cubicBezTo>
                  <a:cubicBezTo>
                    <a:pt x="288102" y="954117"/>
                    <a:pt x="-21402" y="1881688"/>
                    <a:pt x="1176" y="1836532"/>
                  </a:cubicBezTo>
                  <a:cubicBezTo>
                    <a:pt x="23754" y="1791376"/>
                    <a:pt x="392524" y="742450"/>
                    <a:pt x="458376" y="532665"/>
                  </a:cubicBezTo>
                  <a:cubicBezTo>
                    <a:pt x="524228" y="322880"/>
                    <a:pt x="341724" y="623917"/>
                    <a:pt x="396287" y="577821"/>
                  </a:cubicBezTo>
                  <a:cubicBezTo>
                    <a:pt x="450850" y="531725"/>
                    <a:pt x="736834" y="306888"/>
                    <a:pt x="785753" y="256088"/>
                  </a:cubicBezTo>
                  <a:cubicBezTo>
                    <a:pt x="834671" y="205288"/>
                    <a:pt x="632413" y="316295"/>
                    <a:pt x="689798" y="273021"/>
                  </a:cubicBezTo>
                  <a:cubicBezTo>
                    <a:pt x="747183" y="229747"/>
                    <a:pt x="1208146" y="-49653"/>
                    <a:pt x="1158287" y="77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 157">
              <a:extLst>
                <a:ext uri="{FF2B5EF4-FFF2-40B4-BE49-F238E27FC236}">
                  <a16:creationId xmlns:a16="http://schemas.microsoft.com/office/drawing/2014/main" id="{ECD5CB09-5CB3-0C4F-44C4-3DACE495B766}"/>
                </a:ext>
              </a:extLst>
            </p:cNvPr>
            <p:cNvSpPr/>
            <p:nvPr/>
          </p:nvSpPr>
          <p:spPr>
            <a:xfrm>
              <a:off x="2638390" y="3889022"/>
              <a:ext cx="347521" cy="2580809"/>
            </a:xfrm>
            <a:custGeom>
              <a:avLst/>
              <a:gdLst>
                <a:gd name="connsiteX0" fmla="*/ 347521 w 347521"/>
                <a:gd name="connsiteY0" fmla="*/ 0 h 2580809"/>
                <a:gd name="connsiteX1" fmla="*/ 3210 w 347521"/>
                <a:gd name="connsiteY1" fmla="*/ 965200 h 2580809"/>
                <a:gd name="connsiteX2" fmla="*/ 257210 w 347521"/>
                <a:gd name="connsiteY2" fmla="*/ 2477911 h 2580809"/>
                <a:gd name="connsiteX3" fmla="*/ 228988 w 347521"/>
                <a:gd name="connsiteY3" fmla="*/ 2302934 h 2580809"/>
                <a:gd name="connsiteX4" fmla="*/ 20143 w 347521"/>
                <a:gd name="connsiteY4" fmla="*/ 1151467 h 2580809"/>
                <a:gd name="connsiteX5" fmla="*/ 8854 w 347521"/>
                <a:gd name="connsiteY5" fmla="*/ 1253067 h 2580809"/>
                <a:gd name="connsiteX6" fmla="*/ 25788 w 347521"/>
                <a:gd name="connsiteY6" fmla="*/ 666045 h 2580809"/>
                <a:gd name="connsiteX7" fmla="*/ 8854 w 347521"/>
                <a:gd name="connsiteY7" fmla="*/ 705556 h 2580809"/>
                <a:gd name="connsiteX8" fmla="*/ 347521 w 347521"/>
                <a:gd name="connsiteY8" fmla="*/ 0 h 258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7521" h="2580809">
                  <a:moveTo>
                    <a:pt x="347521" y="0"/>
                  </a:moveTo>
                  <a:cubicBezTo>
                    <a:pt x="182891" y="276107"/>
                    <a:pt x="18262" y="552215"/>
                    <a:pt x="3210" y="965200"/>
                  </a:cubicBezTo>
                  <a:cubicBezTo>
                    <a:pt x="-11842" y="1378185"/>
                    <a:pt x="219580" y="2254955"/>
                    <a:pt x="257210" y="2477911"/>
                  </a:cubicBezTo>
                  <a:cubicBezTo>
                    <a:pt x="294840" y="2700867"/>
                    <a:pt x="268499" y="2524008"/>
                    <a:pt x="228988" y="2302934"/>
                  </a:cubicBezTo>
                  <a:cubicBezTo>
                    <a:pt x="189477" y="2081860"/>
                    <a:pt x="56832" y="1326445"/>
                    <a:pt x="20143" y="1151467"/>
                  </a:cubicBezTo>
                  <a:cubicBezTo>
                    <a:pt x="-16546" y="976489"/>
                    <a:pt x="7913" y="1333971"/>
                    <a:pt x="8854" y="1253067"/>
                  </a:cubicBezTo>
                  <a:cubicBezTo>
                    <a:pt x="9795" y="1172163"/>
                    <a:pt x="25788" y="757297"/>
                    <a:pt x="25788" y="666045"/>
                  </a:cubicBezTo>
                  <a:cubicBezTo>
                    <a:pt x="25788" y="574793"/>
                    <a:pt x="8854" y="705556"/>
                    <a:pt x="8854" y="705556"/>
                  </a:cubicBezTo>
                  <a:lnTo>
                    <a:pt x="347521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 158">
              <a:extLst>
                <a:ext uri="{FF2B5EF4-FFF2-40B4-BE49-F238E27FC236}">
                  <a16:creationId xmlns:a16="http://schemas.microsoft.com/office/drawing/2014/main" id="{645B5475-F89C-E8C8-8329-B02CF5FFF740}"/>
                </a:ext>
              </a:extLst>
            </p:cNvPr>
            <p:cNvSpPr/>
            <p:nvPr/>
          </p:nvSpPr>
          <p:spPr>
            <a:xfrm>
              <a:off x="2212615" y="5079612"/>
              <a:ext cx="727091" cy="2564522"/>
            </a:xfrm>
            <a:custGeom>
              <a:avLst/>
              <a:gdLst>
                <a:gd name="connsiteX0" fmla="*/ 129829 w 727091"/>
                <a:gd name="connsiteY0" fmla="*/ 388 h 2564522"/>
                <a:gd name="connsiteX1" fmla="*/ 84674 w 727091"/>
                <a:gd name="connsiteY1" fmla="*/ 553544 h 2564522"/>
                <a:gd name="connsiteX2" fmla="*/ 423341 w 727091"/>
                <a:gd name="connsiteY2" fmla="*/ 1721944 h 2564522"/>
                <a:gd name="connsiteX3" fmla="*/ 355607 w 727091"/>
                <a:gd name="connsiteY3" fmla="*/ 1580832 h 2564522"/>
                <a:gd name="connsiteX4" fmla="*/ 722496 w 727091"/>
                <a:gd name="connsiteY4" fmla="*/ 2551677 h 2564522"/>
                <a:gd name="connsiteX5" fmla="*/ 536229 w 727091"/>
                <a:gd name="connsiteY5" fmla="*/ 2049321 h 2564522"/>
                <a:gd name="connsiteX6" fmla="*/ 169341 w 727091"/>
                <a:gd name="connsiteY6" fmla="*/ 818832 h 2564522"/>
                <a:gd name="connsiteX7" fmla="*/ 141118 w 727091"/>
                <a:gd name="connsiteY7" fmla="*/ 943010 h 2564522"/>
                <a:gd name="connsiteX8" fmla="*/ 112896 w 727091"/>
                <a:gd name="connsiteY8" fmla="*/ 474521 h 2564522"/>
                <a:gd name="connsiteX9" fmla="*/ 7 w 727091"/>
                <a:gd name="connsiteY9" fmla="*/ 626921 h 2564522"/>
                <a:gd name="connsiteX10" fmla="*/ 129829 w 727091"/>
                <a:gd name="connsiteY10" fmla="*/ 388 h 256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7091" h="2564522">
                  <a:moveTo>
                    <a:pt x="129829" y="388"/>
                  </a:moveTo>
                  <a:cubicBezTo>
                    <a:pt x="143940" y="-11841"/>
                    <a:pt x="35755" y="266618"/>
                    <a:pt x="84674" y="553544"/>
                  </a:cubicBezTo>
                  <a:cubicBezTo>
                    <a:pt x="133593" y="840470"/>
                    <a:pt x="378186" y="1550729"/>
                    <a:pt x="423341" y="1721944"/>
                  </a:cubicBezTo>
                  <a:cubicBezTo>
                    <a:pt x="468496" y="1893159"/>
                    <a:pt x="305748" y="1442543"/>
                    <a:pt x="355607" y="1580832"/>
                  </a:cubicBezTo>
                  <a:cubicBezTo>
                    <a:pt x="405466" y="1719121"/>
                    <a:pt x="692392" y="2473596"/>
                    <a:pt x="722496" y="2551677"/>
                  </a:cubicBezTo>
                  <a:cubicBezTo>
                    <a:pt x="752600" y="2629759"/>
                    <a:pt x="628422" y="2338129"/>
                    <a:pt x="536229" y="2049321"/>
                  </a:cubicBezTo>
                  <a:cubicBezTo>
                    <a:pt x="444036" y="1760513"/>
                    <a:pt x="235193" y="1003217"/>
                    <a:pt x="169341" y="818832"/>
                  </a:cubicBezTo>
                  <a:cubicBezTo>
                    <a:pt x="103489" y="634447"/>
                    <a:pt x="150525" y="1000395"/>
                    <a:pt x="141118" y="943010"/>
                  </a:cubicBezTo>
                  <a:cubicBezTo>
                    <a:pt x="131711" y="885625"/>
                    <a:pt x="136414" y="527202"/>
                    <a:pt x="112896" y="474521"/>
                  </a:cubicBezTo>
                  <a:cubicBezTo>
                    <a:pt x="89378" y="421840"/>
                    <a:pt x="-934" y="702180"/>
                    <a:pt x="7" y="626921"/>
                  </a:cubicBezTo>
                  <a:cubicBezTo>
                    <a:pt x="948" y="551662"/>
                    <a:pt x="115718" y="12617"/>
                    <a:pt x="129829" y="38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 159">
              <a:extLst>
                <a:ext uri="{FF2B5EF4-FFF2-40B4-BE49-F238E27FC236}">
                  <a16:creationId xmlns:a16="http://schemas.microsoft.com/office/drawing/2014/main" id="{DBE9813C-C7CA-097F-F19D-48CEF851A458}"/>
                </a:ext>
              </a:extLst>
            </p:cNvPr>
            <p:cNvSpPr/>
            <p:nvPr/>
          </p:nvSpPr>
          <p:spPr>
            <a:xfrm>
              <a:off x="4378439" y="3040967"/>
              <a:ext cx="859654" cy="2089868"/>
            </a:xfrm>
            <a:custGeom>
              <a:avLst/>
              <a:gdLst>
                <a:gd name="connsiteX0" fmla="*/ 125828 w 859654"/>
                <a:gd name="connsiteY0" fmla="*/ 1389 h 2089868"/>
                <a:gd name="connsiteX1" fmla="*/ 108894 w 859654"/>
                <a:gd name="connsiteY1" fmla="*/ 334411 h 2089868"/>
                <a:gd name="connsiteX2" fmla="*/ 498361 w 859654"/>
                <a:gd name="connsiteY2" fmla="*/ 1452011 h 2089868"/>
                <a:gd name="connsiteX3" fmla="*/ 470139 w 859654"/>
                <a:gd name="connsiteY3" fmla="*/ 1327833 h 2089868"/>
                <a:gd name="connsiteX4" fmla="*/ 859605 w 859654"/>
                <a:gd name="connsiteY4" fmla="*/ 2089833 h 2089868"/>
                <a:gd name="connsiteX5" fmla="*/ 441917 w 859654"/>
                <a:gd name="connsiteY5" fmla="*/ 1293966 h 2089868"/>
                <a:gd name="connsiteX6" fmla="*/ 7294 w 859654"/>
                <a:gd name="connsiteY6" fmla="*/ 362633 h 2089868"/>
                <a:gd name="connsiteX7" fmla="*/ 159694 w 859654"/>
                <a:gd name="connsiteY7" fmla="*/ 543255 h 2089868"/>
                <a:gd name="connsiteX8" fmla="*/ 29872 w 859654"/>
                <a:gd name="connsiteY8" fmla="*/ 227166 h 2089868"/>
                <a:gd name="connsiteX9" fmla="*/ 125828 w 859654"/>
                <a:gd name="connsiteY9" fmla="*/ 1389 h 20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9654" h="2089868">
                  <a:moveTo>
                    <a:pt x="125828" y="1389"/>
                  </a:moveTo>
                  <a:cubicBezTo>
                    <a:pt x="138998" y="19263"/>
                    <a:pt x="46805" y="92641"/>
                    <a:pt x="108894" y="334411"/>
                  </a:cubicBezTo>
                  <a:cubicBezTo>
                    <a:pt x="170983" y="576181"/>
                    <a:pt x="438154" y="1286441"/>
                    <a:pt x="498361" y="1452011"/>
                  </a:cubicBezTo>
                  <a:cubicBezTo>
                    <a:pt x="558569" y="1617581"/>
                    <a:pt x="409932" y="1221529"/>
                    <a:pt x="470139" y="1327833"/>
                  </a:cubicBezTo>
                  <a:cubicBezTo>
                    <a:pt x="530346" y="1434137"/>
                    <a:pt x="864309" y="2095477"/>
                    <a:pt x="859605" y="2089833"/>
                  </a:cubicBezTo>
                  <a:cubicBezTo>
                    <a:pt x="854901" y="2084189"/>
                    <a:pt x="583969" y="1581833"/>
                    <a:pt x="441917" y="1293966"/>
                  </a:cubicBezTo>
                  <a:cubicBezTo>
                    <a:pt x="299865" y="1006099"/>
                    <a:pt x="54331" y="487751"/>
                    <a:pt x="7294" y="362633"/>
                  </a:cubicBezTo>
                  <a:cubicBezTo>
                    <a:pt x="-39743" y="237515"/>
                    <a:pt x="155931" y="565833"/>
                    <a:pt x="159694" y="543255"/>
                  </a:cubicBezTo>
                  <a:cubicBezTo>
                    <a:pt x="163457" y="520677"/>
                    <a:pt x="40220" y="311833"/>
                    <a:pt x="29872" y="227166"/>
                  </a:cubicBezTo>
                  <a:cubicBezTo>
                    <a:pt x="19524" y="142499"/>
                    <a:pt x="112658" y="-16485"/>
                    <a:pt x="125828" y="138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 160">
              <a:extLst>
                <a:ext uri="{FF2B5EF4-FFF2-40B4-BE49-F238E27FC236}">
                  <a16:creationId xmlns:a16="http://schemas.microsoft.com/office/drawing/2014/main" id="{A035176D-E414-6BD6-3523-AAF2142C3570}"/>
                </a:ext>
              </a:extLst>
            </p:cNvPr>
            <p:cNvSpPr/>
            <p:nvPr/>
          </p:nvSpPr>
          <p:spPr>
            <a:xfrm>
              <a:off x="4478978" y="3004598"/>
              <a:ext cx="1644427" cy="1845585"/>
            </a:xfrm>
            <a:custGeom>
              <a:avLst/>
              <a:gdLst>
                <a:gd name="connsiteX0" fmla="*/ 30933 w 1644427"/>
                <a:gd name="connsiteY0" fmla="*/ 20824 h 1845585"/>
                <a:gd name="connsiteX1" fmla="*/ 967911 w 1644427"/>
                <a:gd name="connsiteY1" fmla="*/ 579624 h 1845585"/>
                <a:gd name="connsiteX2" fmla="*/ 1617022 w 1644427"/>
                <a:gd name="connsiteY2" fmla="*/ 1810113 h 1845585"/>
                <a:gd name="connsiteX3" fmla="*/ 1475911 w 1644427"/>
                <a:gd name="connsiteY3" fmla="*/ 1431935 h 1845585"/>
                <a:gd name="connsiteX4" fmla="*/ 1041289 w 1644427"/>
                <a:gd name="connsiteY4" fmla="*/ 590913 h 1845585"/>
                <a:gd name="connsiteX5" fmla="*/ 1052578 w 1644427"/>
                <a:gd name="connsiteY5" fmla="*/ 675580 h 1845585"/>
                <a:gd name="connsiteX6" fmla="*/ 601022 w 1644427"/>
                <a:gd name="connsiteY6" fmla="*/ 246602 h 1845585"/>
                <a:gd name="connsiteX7" fmla="*/ 256711 w 1644427"/>
                <a:gd name="connsiteY7" fmla="*/ 128069 h 1845585"/>
                <a:gd name="connsiteX8" fmla="*/ 30933 w 1644427"/>
                <a:gd name="connsiteY8" fmla="*/ 20824 h 184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4427" h="1845585">
                  <a:moveTo>
                    <a:pt x="30933" y="20824"/>
                  </a:moveTo>
                  <a:cubicBezTo>
                    <a:pt x="149466" y="96083"/>
                    <a:pt x="703563" y="281409"/>
                    <a:pt x="967911" y="579624"/>
                  </a:cubicBezTo>
                  <a:cubicBezTo>
                    <a:pt x="1232259" y="877839"/>
                    <a:pt x="1532355" y="1668061"/>
                    <a:pt x="1617022" y="1810113"/>
                  </a:cubicBezTo>
                  <a:cubicBezTo>
                    <a:pt x="1701689" y="1952165"/>
                    <a:pt x="1571866" y="1635135"/>
                    <a:pt x="1475911" y="1431935"/>
                  </a:cubicBezTo>
                  <a:cubicBezTo>
                    <a:pt x="1379956" y="1228735"/>
                    <a:pt x="1111845" y="716972"/>
                    <a:pt x="1041289" y="590913"/>
                  </a:cubicBezTo>
                  <a:cubicBezTo>
                    <a:pt x="970734" y="464854"/>
                    <a:pt x="1125956" y="732965"/>
                    <a:pt x="1052578" y="675580"/>
                  </a:cubicBezTo>
                  <a:cubicBezTo>
                    <a:pt x="979200" y="618195"/>
                    <a:pt x="733666" y="337854"/>
                    <a:pt x="601022" y="246602"/>
                  </a:cubicBezTo>
                  <a:cubicBezTo>
                    <a:pt x="468378" y="155350"/>
                    <a:pt x="347022" y="160054"/>
                    <a:pt x="256711" y="128069"/>
                  </a:cubicBezTo>
                  <a:cubicBezTo>
                    <a:pt x="166400" y="96084"/>
                    <a:pt x="-87600" y="-54435"/>
                    <a:pt x="30933" y="2082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 161">
              <a:extLst>
                <a:ext uri="{FF2B5EF4-FFF2-40B4-BE49-F238E27FC236}">
                  <a16:creationId xmlns:a16="http://schemas.microsoft.com/office/drawing/2014/main" id="{36EE3DAE-EDDD-C4E3-3BD6-8521A3FF3ACF}"/>
                </a:ext>
              </a:extLst>
            </p:cNvPr>
            <p:cNvSpPr/>
            <p:nvPr/>
          </p:nvSpPr>
          <p:spPr>
            <a:xfrm>
              <a:off x="4482662" y="3056027"/>
              <a:ext cx="1983014" cy="1243979"/>
            </a:xfrm>
            <a:custGeom>
              <a:avLst/>
              <a:gdLst>
                <a:gd name="connsiteX0" fmla="*/ 0 w 1983014"/>
                <a:gd name="connsiteY0" fmla="*/ 60290 h 1243979"/>
                <a:gd name="connsiteX1" fmla="*/ 541283 w 1983014"/>
                <a:gd name="connsiteY1" fmla="*/ 70801 h 1243979"/>
                <a:gd name="connsiteX2" fmla="*/ 1450428 w 1983014"/>
                <a:gd name="connsiteY2" fmla="*/ 580552 h 1243979"/>
                <a:gd name="connsiteX3" fmla="*/ 1471448 w 1983014"/>
                <a:gd name="connsiteY3" fmla="*/ 538511 h 1243979"/>
                <a:gd name="connsiteX4" fmla="*/ 1981200 w 1983014"/>
                <a:gd name="connsiteY4" fmla="*/ 1242704 h 1243979"/>
                <a:gd name="connsiteX5" fmla="*/ 1618593 w 1983014"/>
                <a:gd name="connsiteY5" fmla="*/ 696166 h 1243979"/>
                <a:gd name="connsiteX6" fmla="*/ 1035269 w 1983014"/>
                <a:gd name="connsiteY6" fmla="*/ 123352 h 1243979"/>
                <a:gd name="connsiteX7" fmla="*/ 1429407 w 1983014"/>
                <a:gd name="connsiteY7" fmla="*/ 564787 h 1243979"/>
                <a:gd name="connsiteX8" fmla="*/ 851338 w 1983014"/>
                <a:gd name="connsiteY8" fmla="*/ 112842 h 1243979"/>
                <a:gd name="connsiteX9" fmla="*/ 1140372 w 1983014"/>
                <a:gd name="connsiteY9" fmla="*/ 338814 h 1243979"/>
                <a:gd name="connsiteX10" fmla="*/ 777766 w 1983014"/>
                <a:gd name="connsiteY10" fmla="*/ 128607 h 1243979"/>
                <a:gd name="connsiteX11" fmla="*/ 788276 w 1983014"/>
                <a:gd name="connsiteY11" fmla="*/ 133863 h 1243979"/>
                <a:gd name="connsiteX12" fmla="*/ 604345 w 1983014"/>
                <a:gd name="connsiteY12" fmla="*/ 2483 h 1243979"/>
                <a:gd name="connsiteX13" fmla="*/ 683172 w 1983014"/>
                <a:gd name="connsiteY13" fmla="*/ 44525 h 1243979"/>
                <a:gd name="connsiteX14" fmla="*/ 0 w 1983014"/>
                <a:gd name="connsiteY14" fmla="*/ 60290 h 124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3014" h="1243979">
                  <a:moveTo>
                    <a:pt x="0" y="60290"/>
                  </a:moveTo>
                  <a:cubicBezTo>
                    <a:pt x="149772" y="22190"/>
                    <a:pt x="299545" y="-15909"/>
                    <a:pt x="541283" y="70801"/>
                  </a:cubicBezTo>
                  <a:cubicBezTo>
                    <a:pt x="783021" y="157511"/>
                    <a:pt x="1295401" y="502600"/>
                    <a:pt x="1450428" y="580552"/>
                  </a:cubicBezTo>
                  <a:cubicBezTo>
                    <a:pt x="1605455" y="658504"/>
                    <a:pt x="1382986" y="428152"/>
                    <a:pt x="1471448" y="538511"/>
                  </a:cubicBezTo>
                  <a:cubicBezTo>
                    <a:pt x="1559910" y="648870"/>
                    <a:pt x="1956676" y="1216428"/>
                    <a:pt x="1981200" y="1242704"/>
                  </a:cubicBezTo>
                  <a:cubicBezTo>
                    <a:pt x="2005724" y="1268980"/>
                    <a:pt x="1776248" y="882725"/>
                    <a:pt x="1618593" y="696166"/>
                  </a:cubicBezTo>
                  <a:cubicBezTo>
                    <a:pt x="1460938" y="509607"/>
                    <a:pt x="1066800" y="145248"/>
                    <a:pt x="1035269" y="123352"/>
                  </a:cubicBezTo>
                  <a:cubicBezTo>
                    <a:pt x="1003738" y="101456"/>
                    <a:pt x="1460062" y="566539"/>
                    <a:pt x="1429407" y="564787"/>
                  </a:cubicBezTo>
                  <a:cubicBezTo>
                    <a:pt x="1398752" y="563035"/>
                    <a:pt x="851338" y="112842"/>
                    <a:pt x="851338" y="112842"/>
                  </a:cubicBezTo>
                  <a:cubicBezTo>
                    <a:pt x="803166" y="75180"/>
                    <a:pt x="1152634" y="336187"/>
                    <a:pt x="1140372" y="338814"/>
                  </a:cubicBezTo>
                  <a:cubicBezTo>
                    <a:pt x="1128110" y="341441"/>
                    <a:pt x="836449" y="162766"/>
                    <a:pt x="777766" y="128607"/>
                  </a:cubicBezTo>
                  <a:cubicBezTo>
                    <a:pt x="719083" y="94448"/>
                    <a:pt x="817179" y="154884"/>
                    <a:pt x="788276" y="133863"/>
                  </a:cubicBezTo>
                  <a:cubicBezTo>
                    <a:pt x="759373" y="112842"/>
                    <a:pt x="621862" y="17373"/>
                    <a:pt x="604345" y="2483"/>
                  </a:cubicBezTo>
                  <a:cubicBezTo>
                    <a:pt x="586828" y="-12407"/>
                    <a:pt x="683172" y="44525"/>
                    <a:pt x="683172" y="44525"/>
                  </a:cubicBezTo>
                  <a:lnTo>
                    <a:pt x="0" y="6029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 162">
              <a:extLst>
                <a:ext uri="{FF2B5EF4-FFF2-40B4-BE49-F238E27FC236}">
                  <a16:creationId xmlns:a16="http://schemas.microsoft.com/office/drawing/2014/main" id="{4E1E76AC-699F-F055-D72F-4470A60A26ED}"/>
                </a:ext>
              </a:extLst>
            </p:cNvPr>
            <p:cNvSpPr/>
            <p:nvPr/>
          </p:nvSpPr>
          <p:spPr>
            <a:xfrm>
              <a:off x="6351612" y="4285786"/>
              <a:ext cx="595751" cy="1702068"/>
            </a:xfrm>
            <a:custGeom>
              <a:avLst/>
              <a:gdLst>
                <a:gd name="connsiteX0" fmla="*/ 1891 w 595751"/>
                <a:gd name="connsiteY0" fmla="*/ 7690 h 1702068"/>
                <a:gd name="connsiteX1" fmla="*/ 448581 w 595751"/>
                <a:gd name="connsiteY1" fmla="*/ 790711 h 1702068"/>
                <a:gd name="connsiteX2" fmla="*/ 585216 w 595751"/>
                <a:gd name="connsiteY2" fmla="*/ 1337248 h 1702068"/>
                <a:gd name="connsiteX3" fmla="*/ 579960 w 595751"/>
                <a:gd name="connsiteY3" fmla="*/ 1179593 h 1702068"/>
                <a:gd name="connsiteX4" fmla="*/ 527409 w 595751"/>
                <a:gd name="connsiteY4" fmla="*/ 1699855 h 1702068"/>
                <a:gd name="connsiteX5" fmla="*/ 564195 w 595751"/>
                <a:gd name="connsiteY5" fmla="*/ 943111 h 1702068"/>
                <a:gd name="connsiteX6" fmla="*/ 506388 w 595751"/>
                <a:gd name="connsiteY6" fmla="*/ 901069 h 1702068"/>
                <a:gd name="connsiteX7" fmla="*/ 112250 w 595751"/>
                <a:gd name="connsiteY7" fmla="*/ 23455 h 1702068"/>
                <a:gd name="connsiteX8" fmla="*/ 280416 w 595751"/>
                <a:gd name="connsiteY8" fmla="*/ 370297 h 1702068"/>
                <a:gd name="connsiteX9" fmla="*/ 1891 w 595751"/>
                <a:gd name="connsiteY9" fmla="*/ 7690 h 170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5751" h="1702068">
                  <a:moveTo>
                    <a:pt x="1891" y="7690"/>
                  </a:moveTo>
                  <a:cubicBezTo>
                    <a:pt x="29918" y="77759"/>
                    <a:pt x="351360" y="569118"/>
                    <a:pt x="448581" y="790711"/>
                  </a:cubicBezTo>
                  <a:cubicBezTo>
                    <a:pt x="545802" y="1012304"/>
                    <a:pt x="563319" y="1272434"/>
                    <a:pt x="585216" y="1337248"/>
                  </a:cubicBezTo>
                  <a:cubicBezTo>
                    <a:pt x="607113" y="1402062"/>
                    <a:pt x="589595" y="1119158"/>
                    <a:pt x="579960" y="1179593"/>
                  </a:cubicBezTo>
                  <a:cubicBezTo>
                    <a:pt x="570325" y="1240028"/>
                    <a:pt x="530037" y="1739269"/>
                    <a:pt x="527409" y="1699855"/>
                  </a:cubicBezTo>
                  <a:cubicBezTo>
                    <a:pt x="524782" y="1660441"/>
                    <a:pt x="567699" y="1076242"/>
                    <a:pt x="564195" y="943111"/>
                  </a:cubicBezTo>
                  <a:cubicBezTo>
                    <a:pt x="560692" y="809980"/>
                    <a:pt x="581712" y="1054345"/>
                    <a:pt x="506388" y="901069"/>
                  </a:cubicBezTo>
                  <a:cubicBezTo>
                    <a:pt x="431064" y="747793"/>
                    <a:pt x="149912" y="111917"/>
                    <a:pt x="112250" y="23455"/>
                  </a:cubicBezTo>
                  <a:cubicBezTo>
                    <a:pt x="74588" y="-65007"/>
                    <a:pt x="294430" y="371173"/>
                    <a:pt x="280416" y="370297"/>
                  </a:cubicBezTo>
                  <a:cubicBezTo>
                    <a:pt x="266402" y="369421"/>
                    <a:pt x="-26136" y="-62379"/>
                    <a:pt x="1891" y="769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 163">
              <a:extLst>
                <a:ext uri="{FF2B5EF4-FFF2-40B4-BE49-F238E27FC236}">
                  <a16:creationId xmlns:a16="http://schemas.microsoft.com/office/drawing/2014/main" id="{E2419042-353F-A2BF-1CB3-096926ADCD47}"/>
                </a:ext>
              </a:extLst>
            </p:cNvPr>
            <p:cNvSpPr/>
            <p:nvPr/>
          </p:nvSpPr>
          <p:spPr>
            <a:xfrm>
              <a:off x="2021370" y="5678809"/>
              <a:ext cx="2123966" cy="3190906"/>
            </a:xfrm>
            <a:custGeom>
              <a:avLst/>
              <a:gdLst>
                <a:gd name="connsiteX0" fmla="*/ 183350 w 2123966"/>
                <a:gd name="connsiteY0" fmla="*/ 631 h 3190906"/>
                <a:gd name="connsiteX1" fmla="*/ 163030 w 2123966"/>
                <a:gd name="connsiteY1" fmla="*/ 569591 h 3190906"/>
                <a:gd name="connsiteX2" fmla="*/ 630390 w 2123966"/>
                <a:gd name="connsiteY2" fmla="*/ 1555111 h 3190906"/>
                <a:gd name="connsiteX3" fmla="*/ 488150 w 2123966"/>
                <a:gd name="connsiteY3" fmla="*/ 1382391 h 3190906"/>
                <a:gd name="connsiteX4" fmla="*/ 853910 w 2123966"/>
                <a:gd name="connsiteY4" fmla="*/ 1798951 h 3190906"/>
                <a:gd name="connsiteX5" fmla="*/ 1067270 w 2123966"/>
                <a:gd name="connsiteY5" fmla="*/ 2052951 h 3190906"/>
                <a:gd name="connsiteX6" fmla="*/ 823430 w 2123966"/>
                <a:gd name="connsiteY6" fmla="*/ 1870071 h 3190906"/>
                <a:gd name="connsiteX7" fmla="*/ 2123910 w 2123966"/>
                <a:gd name="connsiteY7" fmla="*/ 3190871 h 3190906"/>
                <a:gd name="connsiteX8" fmla="*/ 874230 w 2123966"/>
                <a:gd name="connsiteY8" fmla="*/ 1910711 h 3190906"/>
                <a:gd name="connsiteX9" fmla="*/ 244310 w 2123966"/>
                <a:gd name="connsiteY9" fmla="*/ 1179191 h 3190906"/>
                <a:gd name="connsiteX10" fmla="*/ 457670 w 2123966"/>
                <a:gd name="connsiteY10" fmla="*/ 1311271 h 3190906"/>
                <a:gd name="connsiteX11" fmla="*/ 366230 w 2123966"/>
                <a:gd name="connsiteY11" fmla="*/ 975991 h 3190906"/>
                <a:gd name="connsiteX12" fmla="*/ 163030 w 2123966"/>
                <a:gd name="connsiteY12" fmla="*/ 671191 h 3190906"/>
                <a:gd name="connsiteX13" fmla="*/ 470 w 2123966"/>
                <a:gd name="connsiteY13" fmla="*/ 1026791 h 3190906"/>
                <a:gd name="connsiteX14" fmla="*/ 112230 w 2123966"/>
                <a:gd name="connsiteY14" fmla="*/ 508631 h 3190906"/>
                <a:gd name="connsiteX15" fmla="*/ 71590 w 2123966"/>
                <a:gd name="connsiteY15" fmla="*/ 671191 h 3190906"/>
                <a:gd name="connsiteX16" fmla="*/ 183350 w 2123966"/>
                <a:gd name="connsiteY16" fmla="*/ 631 h 319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966" h="3190906">
                  <a:moveTo>
                    <a:pt x="183350" y="631"/>
                  </a:moveTo>
                  <a:cubicBezTo>
                    <a:pt x="198590" y="-16302"/>
                    <a:pt x="88523" y="310511"/>
                    <a:pt x="163030" y="569591"/>
                  </a:cubicBezTo>
                  <a:cubicBezTo>
                    <a:pt x="237537" y="828671"/>
                    <a:pt x="576203" y="1419644"/>
                    <a:pt x="630390" y="1555111"/>
                  </a:cubicBezTo>
                  <a:cubicBezTo>
                    <a:pt x="684577" y="1690578"/>
                    <a:pt x="450897" y="1341751"/>
                    <a:pt x="488150" y="1382391"/>
                  </a:cubicBezTo>
                  <a:cubicBezTo>
                    <a:pt x="525403" y="1423031"/>
                    <a:pt x="757390" y="1687191"/>
                    <a:pt x="853910" y="1798951"/>
                  </a:cubicBezTo>
                  <a:cubicBezTo>
                    <a:pt x="950430" y="1910711"/>
                    <a:pt x="1072350" y="2041098"/>
                    <a:pt x="1067270" y="2052951"/>
                  </a:cubicBezTo>
                  <a:cubicBezTo>
                    <a:pt x="1062190" y="2064804"/>
                    <a:pt x="647323" y="1680418"/>
                    <a:pt x="823430" y="1870071"/>
                  </a:cubicBezTo>
                  <a:cubicBezTo>
                    <a:pt x="999537" y="2059724"/>
                    <a:pt x="2115443" y="3184098"/>
                    <a:pt x="2123910" y="3190871"/>
                  </a:cubicBezTo>
                  <a:cubicBezTo>
                    <a:pt x="2132377" y="3197644"/>
                    <a:pt x="1187497" y="2245991"/>
                    <a:pt x="874230" y="1910711"/>
                  </a:cubicBezTo>
                  <a:cubicBezTo>
                    <a:pt x="560963" y="1575431"/>
                    <a:pt x="313737" y="1279097"/>
                    <a:pt x="244310" y="1179191"/>
                  </a:cubicBezTo>
                  <a:cubicBezTo>
                    <a:pt x="174883" y="1079285"/>
                    <a:pt x="437350" y="1345138"/>
                    <a:pt x="457670" y="1311271"/>
                  </a:cubicBezTo>
                  <a:cubicBezTo>
                    <a:pt x="477990" y="1277404"/>
                    <a:pt x="415337" y="1082671"/>
                    <a:pt x="366230" y="975991"/>
                  </a:cubicBezTo>
                  <a:cubicBezTo>
                    <a:pt x="317123" y="869311"/>
                    <a:pt x="223990" y="662724"/>
                    <a:pt x="163030" y="671191"/>
                  </a:cubicBezTo>
                  <a:cubicBezTo>
                    <a:pt x="102070" y="679658"/>
                    <a:pt x="8937" y="1053884"/>
                    <a:pt x="470" y="1026791"/>
                  </a:cubicBezTo>
                  <a:cubicBezTo>
                    <a:pt x="-7997" y="999698"/>
                    <a:pt x="100377" y="567898"/>
                    <a:pt x="112230" y="508631"/>
                  </a:cubicBezTo>
                  <a:cubicBezTo>
                    <a:pt x="124083" y="449364"/>
                    <a:pt x="61430" y="760938"/>
                    <a:pt x="71590" y="671191"/>
                  </a:cubicBezTo>
                  <a:cubicBezTo>
                    <a:pt x="81750" y="581444"/>
                    <a:pt x="168110" y="17564"/>
                    <a:pt x="183350" y="6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 164">
              <a:extLst>
                <a:ext uri="{FF2B5EF4-FFF2-40B4-BE49-F238E27FC236}">
                  <a16:creationId xmlns:a16="http://schemas.microsoft.com/office/drawing/2014/main" id="{3FEC877F-E1E6-9DB2-3344-E8D3379285C9}"/>
                </a:ext>
              </a:extLst>
            </p:cNvPr>
            <p:cNvSpPr/>
            <p:nvPr/>
          </p:nvSpPr>
          <p:spPr>
            <a:xfrm>
              <a:off x="2437519" y="6349933"/>
              <a:ext cx="366893" cy="1615710"/>
            </a:xfrm>
            <a:custGeom>
              <a:avLst/>
              <a:gdLst>
                <a:gd name="connsiteX0" fmla="*/ 275201 w 366893"/>
                <a:gd name="connsiteY0" fmla="*/ 67 h 1615710"/>
                <a:gd name="connsiteX1" fmla="*/ 61841 w 366893"/>
                <a:gd name="connsiteY1" fmla="*/ 1097347 h 1615710"/>
                <a:gd name="connsiteX2" fmla="*/ 366641 w 366893"/>
                <a:gd name="connsiteY2" fmla="*/ 1615507 h 1615710"/>
                <a:gd name="connsiteX3" fmla="*/ 881 w 366893"/>
                <a:gd name="connsiteY3" fmla="*/ 1046547 h 1615710"/>
                <a:gd name="connsiteX4" fmla="*/ 275201 w 366893"/>
                <a:gd name="connsiteY4" fmla="*/ 67 h 161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893" h="1615710">
                  <a:moveTo>
                    <a:pt x="275201" y="67"/>
                  </a:moveTo>
                  <a:cubicBezTo>
                    <a:pt x="285361" y="8534"/>
                    <a:pt x="46601" y="828107"/>
                    <a:pt x="61841" y="1097347"/>
                  </a:cubicBezTo>
                  <a:cubicBezTo>
                    <a:pt x="77081" y="1366587"/>
                    <a:pt x="376801" y="1623974"/>
                    <a:pt x="366641" y="1615507"/>
                  </a:cubicBezTo>
                  <a:cubicBezTo>
                    <a:pt x="356481" y="1607040"/>
                    <a:pt x="19508" y="1309014"/>
                    <a:pt x="881" y="1046547"/>
                  </a:cubicBezTo>
                  <a:cubicBezTo>
                    <a:pt x="-17746" y="784080"/>
                    <a:pt x="265041" y="-8400"/>
                    <a:pt x="275201" y="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 165">
              <a:extLst>
                <a:ext uri="{FF2B5EF4-FFF2-40B4-BE49-F238E27FC236}">
                  <a16:creationId xmlns:a16="http://schemas.microsoft.com/office/drawing/2014/main" id="{CC9CE818-3F71-5715-95B4-ACF8BC500EC3}"/>
                </a:ext>
              </a:extLst>
            </p:cNvPr>
            <p:cNvSpPr/>
            <p:nvPr/>
          </p:nvSpPr>
          <p:spPr>
            <a:xfrm>
              <a:off x="1804417" y="6368316"/>
              <a:ext cx="1249641" cy="1692536"/>
            </a:xfrm>
            <a:custGeom>
              <a:avLst/>
              <a:gdLst>
                <a:gd name="connsiteX0" fmla="*/ 308863 w 1249641"/>
                <a:gd name="connsiteY0" fmla="*/ 52804 h 1692536"/>
                <a:gd name="connsiteX1" fmla="*/ 298703 w 1249641"/>
                <a:gd name="connsiteY1" fmla="*/ 113764 h 1692536"/>
                <a:gd name="connsiteX2" fmla="*/ 105663 w 1249641"/>
                <a:gd name="connsiteY2" fmla="*/ 865604 h 1692536"/>
                <a:gd name="connsiteX3" fmla="*/ 1182623 w 1249641"/>
                <a:gd name="connsiteY3" fmla="*/ 1647924 h 1692536"/>
                <a:gd name="connsiteX4" fmla="*/ 1020063 w 1249641"/>
                <a:gd name="connsiteY4" fmla="*/ 1515844 h 1692536"/>
                <a:gd name="connsiteX5" fmla="*/ 75183 w 1249641"/>
                <a:gd name="connsiteY5" fmla="*/ 845284 h 1692536"/>
                <a:gd name="connsiteX6" fmla="*/ 85343 w 1249641"/>
                <a:gd name="connsiteY6" fmla="*/ 601444 h 1692536"/>
                <a:gd name="connsiteX7" fmla="*/ 308863 w 1249641"/>
                <a:gd name="connsiteY7" fmla="*/ 52804 h 169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9641" h="1692536">
                  <a:moveTo>
                    <a:pt x="308863" y="52804"/>
                  </a:moveTo>
                  <a:cubicBezTo>
                    <a:pt x="344423" y="-28476"/>
                    <a:pt x="332570" y="-21703"/>
                    <a:pt x="298703" y="113764"/>
                  </a:cubicBezTo>
                  <a:cubicBezTo>
                    <a:pt x="264836" y="249231"/>
                    <a:pt x="-41657" y="609911"/>
                    <a:pt x="105663" y="865604"/>
                  </a:cubicBezTo>
                  <a:cubicBezTo>
                    <a:pt x="252983" y="1121297"/>
                    <a:pt x="1030223" y="1539551"/>
                    <a:pt x="1182623" y="1647924"/>
                  </a:cubicBezTo>
                  <a:cubicBezTo>
                    <a:pt x="1335023" y="1756297"/>
                    <a:pt x="1204636" y="1649617"/>
                    <a:pt x="1020063" y="1515844"/>
                  </a:cubicBezTo>
                  <a:cubicBezTo>
                    <a:pt x="835490" y="1382071"/>
                    <a:pt x="230970" y="997684"/>
                    <a:pt x="75183" y="845284"/>
                  </a:cubicBezTo>
                  <a:cubicBezTo>
                    <a:pt x="-80604" y="692884"/>
                    <a:pt x="48090" y="733524"/>
                    <a:pt x="85343" y="601444"/>
                  </a:cubicBezTo>
                  <a:cubicBezTo>
                    <a:pt x="122596" y="469364"/>
                    <a:pt x="273303" y="134084"/>
                    <a:pt x="308863" y="528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 166">
              <a:extLst>
                <a:ext uri="{FF2B5EF4-FFF2-40B4-BE49-F238E27FC236}">
                  <a16:creationId xmlns:a16="http://schemas.microsoft.com/office/drawing/2014/main" id="{1D2A6C7F-E349-543C-CCE5-23EB9394F0EF}"/>
                </a:ext>
              </a:extLst>
            </p:cNvPr>
            <p:cNvSpPr/>
            <p:nvPr/>
          </p:nvSpPr>
          <p:spPr>
            <a:xfrm>
              <a:off x="1636460" y="6826489"/>
              <a:ext cx="614704" cy="3255196"/>
            </a:xfrm>
            <a:custGeom>
              <a:avLst/>
              <a:gdLst>
                <a:gd name="connsiteX0" fmla="*/ 547940 w 614704"/>
                <a:gd name="connsiteY0" fmla="*/ 1031 h 3255196"/>
                <a:gd name="connsiteX1" fmla="*/ 131380 w 614704"/>
                <a:gd name="connsiteY1" fmla="*/ 1982231 h 3255196"/>
                <a:gd name="connsiteX2" fmla="*/ 608900 w 614704"/>
                <a:gd name="connsiteY2" fmla="*/ 3231911 h 3255196"/>
                <a:gd name="connsiteX3" fmla="*/ 375220 w 614704"/>
                <a:gd name="connsiteY3" fmla="*/ 2703591 h 3255196"/>
                <a:gd name="connsiteX4" fmla="*/ 60260 w 614704"/>
                <a:gd name="connsiteY4" fmla="*/ 1565671 h 3255196"/>
                <a:gd name="connsiteX5" fmla="*/ 50100 w 614704"/>
                <a:gd name="connsiteY5" fmla="*/ 1707911 h 3255196"/>
                <a:gd name="connsiteX6" fmla="*/ 547940 w 614704"/>
                <a:gd name="connsiteY6" fmla="*/ 1031 h 325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4704" h="3255196">
                  <a:moveTo>
                    <a:pt x="547940" y="1031"/>
                  </a:moveTo>
                  <a:cubicBezTo>
                    <a:pt x="561487" y="46751"/>
                    <a:pt x="121220" y="1443751"/>
                    <a:pt x="131380" y="1982231"/>
                  </a:cubicBezTo>
                  <a:cubicBezTo>
                    <a:pt x="141540" y="2520711"/>
                    <a:pt x="568260" y="3111684"/>
                    <a:pt x="608900" y="3231911"/>
                  </a:cubicBezTo>
                  <a:cubicBezTo>
                    <a:pt x="649540" y="3352138"/>
                    <a:pt x="466660" y="2981298"/>
                    <a:pt x="375220" y="2703591"/>
                  </a:cubicBezTo>
                  <a:cubicBezTo>
                    <a:pt x="283780" y="2425884"/>
                    <a:pt x="114447" y="1731618"/>
                    <a:pt x="60260" y="1565671"/>
                  </a:cubicBezTo>
                  <a:cubicBezTo>
                    <a:pt x="6073" y="1399724"/>
                    <a:pt x="-37953" y="1972071"/>
                    <a:pt x="50100" y="1707911"/>
                  </a:cubicBezTo>
                  <a:cubicBezTo>
                    <a:pt x="138153" y="1443751"/>
                    <a:pt x="534393" y="-44689"/>
                    <a:pt x="547940" y="10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 167">
              <a:extLst>
                <a:ext uri="{FF2B5EF4-FFF2-40B4-BE49-F238E27FC236}">
                  <a16:creationId xmlns:a16="http://schemas.microsoft.com/office/drawing/2014/main" id="{74BB9FFA-E6DA-0D55-6EE1-4AF047AFA925}"/>
                </a:ext>
              </a:extLst>
            </p:cNvPr>
            <p:cNvSpPr/>
            <p:nvPr/>
          </p:nvSpPr>
          <p:spPr>
            <a:xfrm>
              <a:off x="3290171" y="8593882"/>
              <a:ext cx="816839" cy="1403698"/>
            </a:xfrm>
            <a:custGeom>
              <a:avLst/>
              <a:gdLst>
                <a:gd name="connsiteX0" fmla="*/ 1669 w 816839"/>
                <a:gd name="connsiteY0" fmla="*/ 1478 h 1403698"/>
                <a:gd name="connsiteX1" fmla="*/ 601109 w 816839"/>
                <a:gd name="connsiteY1" fmla="*/ 722838 h 1403698"/>
                <a:gd name="connsiteX2" fmla="*/ 814469 w 816839"/>
                <a:gd name="connsiteY2" fmla="*/ 1403558 h 1403698"/>
                <a:gd name="connsiteX3" fmla="*/ 712869 w 816839"/>
                <a:gd name="connsiteY3" fmla="*/ 783798 h 1403698"/>
                <a:gd name="connsiteX4" fmla="*/ 672229 w 816839"/>
                <a:gd name="connsiteY4" fmla="*/ 895558 h 1403698"/>
                <a:gd name="connsiteX5" fmla="*/ 336949 w 816839"/>
                <a:gd name="connsiteY5" fmla="*/ 346918 h 1403698"/>
                <a:gd name="connsiteX6" fmla="*/ 418229 w 816839"/>
                <a:gd name="connsiteY6" fmla="*/ 529798 h 1403698"/>
                <a:gd name="connsiteX7" fmla="*/ 1669 w 816839"/>
                <a:gd name="connsiteY7" fmla="*/ 1478 h 1403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6839" h="1403698">
                  <a:moveTo>
                    <a:pt x="1669" y="1478"/>
                  </a:moveTo>
                  <a:cubicBezTo>
                    <a:pt x="32149" y="33651"/>
                    <a:pt x="465642" y="489158"/>
                    <a:pt x="601109" y="722838"/>
                  </a:cubicBezTo>
                  <a:cubicBezTo>
                    <a:pt x="736576" y="956518"/>
                    <a:pt x="795842" y="1393398"/>
                    <a:pt x="814469" y="1403558"/>
                  </a:cubicBezTo>
                  <a:cubicBezTo>
                    <a:pt x="833096" y="1413718"/>
                    <a:pt x="736576" y="868465"/>
                    <a:pt x="712869" y="783798"/>
                  </a:cubicBezTo>
                  <a:cubicBezTo>
                    <a:pt x="689162" y="699131"/>
                    <a:pt x="734882" y="968371"/>
                    <a:pt x="672229" y="895558"/>
                  </a:cubicBezTo>
                  <a:cubicBezTo>
                    <a:pt x="609576" y="822745"/>
                    <a:pt x="379282" y="407878"/>
                    <a:pt x="336949" y="346918"/>
                  </a:cubicBezTo>
                  <a:cubicBezTo>
                    <a:pt x="294616" y="285958"/>
                    <a:pt x="469029" y="587371"/>
                    <a:pt x="418229" y="529798"/>
                  </a:cubicBezTo>
                  <a:cubicBezTo>
                    <a:pt x="367429" y="472225"/>
                    <a:pt x="-28811" y="-30695"/>
                    <a:pt x="1669" y="147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 168">
              <a:extLst>
                <a:ext uri="{FF2B5EF4-FFF2-40B4-BE49-F238E27FC236}">
                  <a16:creationId xmlns:a16="http://schemas.microsoft.com/office/drawing/2014/main" id="{6C49DF0C-2D11-7221-CF09-17C020F30779}"/>
                </a:ext>
              </a:extLst>
            </p:cNvPr>
            <p:cNvSpPr/>
            <p:nvPr/>
          </p:nvSpPr>
          <p:spPr>
            <a:xfrm>
              <a:off x="2565917" y="6013283"/>
              <a:ext cx="1152831" cy="4095275"/>
            </a:xfrm>
            <a:custGeom>
              <a:avLst/>
              <a:gdLst>
                <a:gd name="connsiteX0" fmla="*/ 746243 w 1152831"/>
                <a:gd name="connsiteY0" fmla="*/ 1437 h 4095275"/>
                <a:gd name="connsiteX1" fmla="*/ 228083 w 1152831"/>
                <a:gd name="connsiteY1" fmla="*/ 1393357 h 4095275"/>
                <a:gd name="connsiteX2" fmla="*/ 471923 w 1152831"/>
                <a:gd name="connsiteY2" fmla="*/ 2744637 h 4095275"/>
                <a:gd name="connsiteX3" fmla="*/ 329683 w 1152831"/>
                <a:gd name="connsiteY3" fmla="*/ 2510957 h 4095275"/>
                <a:gd name="connsiteX4" fmla="*/ 1132323 w 1152831"/>
                <a:gd name="connsiteY4" fmla="*/ 4045117 h 4095275"/>
                <a:gd name="connsiteX5" fmla="*/ 837683 w 1152831"/>
                <a:gd name="connsiteY5" fmla="*/ 3526957 h 4095275"/>
                <a:gd name="connsiteX6" fmla="*/ 14723 w 1152831"/>
                <a:gd name="connsiteY6" fmla="*/ 1606717 h 4095275"/>
                <a:gd name="connsiteX7" fmla="*/ 299203 w 1152831"/>
                <a:gd name="connsiteY7" fmla="*/ 2195997 h 4095275"/>
                <a:gd name="connsiteX8" fmla="*/ 167123 w 1152831"/>
                <a:gd name="connsiteY8" fmla="*/ 1494957 h 4095275"/>
                <a:gd name="connsiteX9" fmla="*/ 45203 w 1152831"/>
                <a:gd name="connsiteY9" fmla="*/ 1657517 h 4095275"/>
                <a:gd name="connsiteX10" fmla="*/ 746243 w 1152831"/>
                <a:gd name="connsiteY10" fmla="*/ 1437 h 40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2831" h="4095275">
                  <a:moveTo>
                    <a:pt x="746243" y="1437"/>
                  </a:moveTo>
                  <a:cubicBezTo>
                    <a:pt x="776723" y="-42590"/>
                    <a:pt x="273803" y="936157"/>
                    <a:pt x="228083" y="1393357"/>
                  </a:cubicBezTo>
                  <a:cubicBezTo>
                    <a:pt x="182363" y="1850557"/>
                    <a:pt x="454990" y="2558370"/>
                    <a:pt x="471923" y="2744637"/>
                  </a:cubicBezTo>
                  <a:cubicBezTo>
                    <a:pt x="488856" y="2930904"/>
                    <a:pt x="219616" y="2294210"/>
                    <a:pt x="329683" y="2510957"/>
                  </a:cubicBezTo>
                  <a:cubicBezTo>
                    <a:pt x="439750" y="2727704"/>
                    <a:pt x="1047656" y="3875784"/>
                    <a:pt x="1132323" y="4045117"/>
                  </a:cubicBezTo>
                  <a:cubicBezTo>
                    <a:pt x="1216990" y="4214450"/>
                    <a:pt x="1023950" y="3933357"/>
                    <a:pt x="837683" y="3526957"/>
                  </a:cubicBezTo>
                  <a:cubicBezTo>
                    <a:pt x="651416" y="3120557"/>
                    <a:pt x="104470" y="1828544"/>
                    <a:pt x="14723" y="1606717"/>
                  </a:cubicBezTo>
                  <a:cubicBezTo>
                    <a:pt x="-75024" y="1384890"/>
                    <a:pt x="273803" y="2214624"/>
                    <a:pt x="299203" y="2195997"/>
                  </a:cubicBezTo>
                  <a:cubicBezTo>
                    <a:pt x="324603" y="2177370"/>
                    <a:pt x="209456" y="1584704"/>
                    <a:pt x="167123" y="1494957"/>
                  </a:cubicBezTo>
                  <a:cubicBezTo>
                    <a:pt x="124790" y="1405210"/>
                    <a:pt x="-51317" y="1911517"/>
                    <a:pt x="45203" y="1657517"/>
                  </a:cubicBezTo>
                  <a:cubicBezTo>
                    <a:pt x="141723" y="1403517"/>
                    <a:pt x="715763" y="45464"/>
                    <a:pt x="746243" y="143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 169">
              <a:extLst>
                <a:ext uri="{FF2B5EF4-FFF2-40B4-BE49-F238E27FC236}">
                  <a16:creationId xmlns:a16="http://schemas.microsoft.com/office/drawing/2014/main" id="{AD27B7CC-2913-FEF4-53CB-0FE555F850CE}"/>
                </a:ext>
              </a:extLst>
            </p:cNvPr>
            <p:cNvSpPr/>
            <p:nvPr/>
          </p:nvSpPr>
          <p:spPr>
            <a:xfrm>
              <a:off x="2071354" y="6084904"/>
              <a:ext cx="1131469" cy="4150931"/>
            </a:xfrm>
            <a:custGeom>
              <a:avLst/>
              <a:gdLst>
                <a:gd name="connsiteX0" fmla="*/ 519446 w 1131469"/>
                <a:gd name="connsiteY0" fmla="*/ 11096 h 4150931"/>
                <a:gd name="connsiteX1" fmla="*/ 153686 w 1131469"/>
                <a:gd name="connsiteY1" fmla="*/ 2215816 h 4150931"/>
                <a:gd name="connsiteX2" fmla="*/ 1037606 w 1131469"/>
                <a:gd name="connsiteY2" fmla="*/ 3983656 h 4150931"/>
                <a:gd name="connsiteX3" fmla="*/ 996966 w 1131469"/>
                <a:gd name="connsiteY3" fmla="*/ 3892216 h 4150931"/>
                <a:gd name="connsiteX4" fmla="*/ 72406 w 1131469"/>
                <a:gd name="connsiteY4" fmla="*/ 2347896 h 4150931"/>
                <a:gd name="connsiteX5" fmla="*/ 72406 w 1131469"/>
                <a:gd name="connsiteY5" fmla="*/ 2358056 h 4150931"/>
                <a:gd name="connsiteX6" fmla="*/ 174006 w 1131469"/>
                <a:gd name="connsiteY6" fmla="*/ 630856 h 4150931"/>
                <a:gd name="connsiteX7" fmla="*/ 52086 w 1131469"/>
                <a:gd name="connsiteY7" fmla="*/ 1331896 h 4150931"/>
                <a:gd name="connsiteX8" fmla="*/ 519446 w 1131469"/>
                <a:gd name="connsiteY8" fmla="*/ 11096 h 415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1469" h="4150931">
                  <a:moveTo>
                    <a:pt x="519446" y="11096"/>
                  </a:moveTo>
                  <a:cubicBezTo>
                    <a:pt x="536379" y="158416"/>
                    <a:pt x="67326" y="1553723"/>
                    <a:pt x="153686" y="2215816"/>
                  </a:cubicBezTo>
                  <a:cubicBezTo>
                    <a:pt x="240046" y="2877909"/>
                    <a:pt x="897059" y="3704256"/>
                    <a:pt x="1037606" y="3983656"/>
                  </a:cubicBezTo>
                  <a:cubicBezTo>
                    <a:pt x="1178153" y="4263056"/>
                    <a:pt x="1157833" y="4164843"/>
                    <a:pt x="996966" y="3892216"/>
                  </a:cubicBezTo>
                  <a:cubicBezTo>
                    <a:pt x="836099" y="3619589"/>
                    <a:pt x="226499" y="2603589"/>
                    <a:pt x="72406" y="2347896"/>
                  </a:cubicBezTo>
                  <a:cubicBezTo>
                    <a:pt x="-81687" y="2092203"/>
                    <a:pt x="55473" y="2644229"/>
                    <a:pt x="72406" y="2358056"/>
                  </a:cubicBezTo>
                  <a:cubicBezTo>
                    <a:pt x="89339" y="2071883"/>
                    <a:pt x="177393" y="801883"/>
                    <a:pt x="174006" y="630856"/>
                  </a:cubicBezTo>
                  <a:cubicBezTo>
                    <a:pt x="170619" y="459829"/>
                    <a:pt x="-5487" y="1433496"/>
                    <a:pt x="52086" y="1331896"/>
                  </a:cubicBezTo>
                  <a:cubicBezTo>
                    <a:pt x="109659" y="1230296"/>
                    <a:pt x="502513" y="-136224"/>
                    <a:pt x="519446" y="1109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 170">
              <a:extLst>
                <a:ext uri="{FF2B5EF4-FFF2-40B4-BE49-F238E27FC236}">
                  <a16:creationId xmlns:a16="http://schemas.microsoft.com/office/drawing/2014/main" id="{2FD1470A-CF71-FCA0-AC57-E5AA1CBBEA8A}"/>
                </a:ext>
              </a:extLst>
            </p:cNvPr>
            <p:cNvSpPr/>
            <p:nvPr/>
          </p:nvSpPr>
          <p:spPr>
            <a:xfrm>
              <a:off x="3522664" y="3312144"/>
              <a:ext cx="380826" cy="2351006"/>
            </a:xfrm>
            <a:custGeom>
              <a:avLst/>
              <a:gdLst>
                <a:gd name="connsiteX0" fmla="*/ 378776 w 380826"/>
                <a:gd name="connsiteY0" fmla="*/ 16 h 2351006"/>
                <a:gd name="connsiteX1" fmla="*/ 155256 w 380826"/>
                <a:gd name="connsiteY1" fmla="*/ 914416 h 2351006"/>
                <a:gd name="connsiteX2" fmla="*/ 195896 w 380826"/>
                <a:gd name="connsiteY2" fmla="*/ 2346976 h 2351006"/>
                <a:gd name="connsiteX3" fmla="*/ 94296 w 380826"/>
                <a:gd name="connsiteY3" fmla="*/ 436896 h 2351006"/>
                <a:gd name="connsiteX4" fmla="*/ 2856 w 380826"/>
                <a:gd name="connsiteY4" fmla="*/ 1097296 h 2351006"/>
                <a:gd name="connsiteX5" fmla="*/ 195896 w 380826"/>
                <a:gd name="connsiteY5" fmla="*/ 193056 h 2351006"/>
                <a:gd name="connsiteX6" fmla="*/ 2856 w 380826"/>
                <a:gd name="connsiteY6" fmla="*/ 934736 h 2351006"/>
                <a:gd name="connsiteX7" fmla="*/ 378776 w 380826"/>
                <a:gd name="connsiteY7" fmla="*/ 16 h 235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826" h="2351006">
                  <a:moveTo>
                    <a:pt x="378776" y="16"/>
                  </a:moveTo>
                  <a:cubicBezTo>
                    <a:pt x="404176" y="-3371"/>
                    <a:pt x="185736" y="523256"/>
                    <a:pt x="155256" y="914416"/>
                  </a:cubicBezTo>
                  <a:cubicBezTo>
                    <a:pt x="124776" y="1305576"/>
                    <a:pt x="206056" y="2426563"/>
                    <a:pt x="195896" y="2346976"/>
                  </a:cubicBezTo>
                  <a:cubicBezTo>
                    <a:pt x="185736" y="2267389"/>
                    <a:pt x="126469" y="645176"/>
                    <a:pt x="94296" y="436896"/>
                  </a:cubicBezTo>
                  <a:cubicBezTo>
                    <a:pt x="62123" y="228616"/>
                    <a:pt x="-14077" y="1137936"/>
                    <a:pt x="2856" y="1097296"/>
                  </a:cubicBezTo>
                  <a:cubicBezTo>
                    <a:pt x="19789" y="1056656"/>
                    <a:pt x="195896" y="220149"/>
                    <a:pt x="195896" y="193056"/>
                  </a:cubicBezTo>
                  <a:cubicBezTo>
                    <a:pt x="195896" y="165963"/>
                    <a:pt x="-27624" y="961829"/>
                    <a:pt x="2856" y="934736"/>
                  </a:cubicBezTo>
                  <a:cubicBezTo>
                    <a:pt x="33336" y="907643"/>
                    <a:pt x="353376" y="3403"/>
                    <a:pt x="378776" y="1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 171">
              <a:extLst>
                <a:ext uri="{FF2B5EF4-FFF2-40B4-BE49-F238E27FC236}">
                  <a16:creationId xmlns:a16="http://schemas.microsoft.com/office/drawing/2014/main" id="{883FEAC2-B575-E01B-0A29-C702D58A1DCD}"/>
                </a:ext>
              </a:extLst>
            </p:cNvPr>
            <p:cNvSpPr/>
            <p:nvPr/>
          </p:nvSpPr>
          <p:spPr>
            <a:xfrm>
              <a:off x="2793227" y="3382781"/>
              <a:ext cx="562350" cy="3658153"/>
            </a:xfrm>
            <a:custGeom>
              <a:avLst/>
              <a:gdLst>
                <a:gd name="connsiteX0" fmla="*/ 559573 w 562350"/>
                <a:gd name="connsiteY0" fmla="*/ 499 h 3658153"/>
                <a:gd name="connsiteX1" fmla="*/ 224293 w 562350"/>
                <a:gd name="connsiteY1" fmla="*/ 864099 h 3658153"/>
                <a:gd name="connsiteX2" fmla="*/ 234453 w 562350"/>
                <a:gd name="connsiteY2" fmla="*/ 2256019 h 3658153"/>
                <a:gd name="connsiteX3" fmla="*/ 203973 w 562350"/>
                <a:gd name="connsiteY3" fmla="*/ 2012179 h 3658153"/>
                <a:gd name="connsiteX4" fmla="*/ 407173 w 562350"/>
                <a:gd name="connsiteY4" fmla="*/ 3658099 h 3658153"/>
                <a:gd name="connsiteX5" fmla="*/ 143013 w 562350"/>
                <a:gd name="connsiteY5" fmla="*/ 1951219 h 3658153"/>
                <a:gd name="connsiteX6" fmla="*/ 71893 w 562350"/>
                <a:gd name="connsiteY6" fmla="*/ 2093459 h 3658153"/>
                <a:gd name="connsiteX7" fmla="*/ 173493 w 562350"/>
                <a:gd name="connsiteY7" fmla="*/ 711699 h 3658153"/>
                <a:gd name="connsiteX8" fmla="*/ 10933 w 562350"/>
                <a:gd name="connsiteY8" fmla="*/ 975859 h 3658153"/>
                <a:gd name="connsiteX9" fmla="*/ 559573 w 562350"/>
                <a:gd name="connsiteY9" fmla="*/ 499 h 365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2350" h="3658153">
                  <a:moveTo>
                    <a:pt x="559573" y="499"/>
                  </a:moveTo>
                  <a:cubicBezTo>
                    <a:pt x="595133" y="-18128"/>
                    <a:pt x="278480" y="488179"/>
                    <a:pt x="224293" y="864099"/>
                  </a:cubicBezTo>
                  <a:cubicBezTo>
                    <a:pt x="170106" y="1240019"/>
                    <a:pt x="237840" y="2064672"/>
                    <a:pt x="234453" y="2256019"/>
                  </a:cubicBezTo>
                  <a:cubicBezTo>
                    <a:pt x="231066" y="2447366"/>
                    <a:pt x="175186" y="1778499"/>
                    <a:pt x="203973" y="2012179"/>
                  </a:cubicBezTo>
                  <a:cubicBezTo>
                    <a:pt x="232760" y="2245859"/>
                    <a:pt x="417333" y="3668259"/>
                    <a:pt x="407173" y="3658099"/>
                  </a:cubicBezTo>
                  <a:cubicBezTo>
                    <a:pt x="397013" y="3647939"/>
                    <a:pt x="198893" y="2211992"/>
                    <a:pt x="143013" y="1951219"/>
                  </a:cubicBezTo>
                  <a:cubicBezTo>
                    <a:pt x="87133" y="1690446"/>
                    <a:pt x="66813" y="2300046"/>
                    <a:pt x="71893" y="2093459"/>
                  </a:cubicBezTo>
                  <a:cubicBezTo>
                    <a:pt x="76973" y="1886872"/>
                    <a:pt x="183653" y="897966"/>
                    <a:pt x="173493" y="711699"/>
                  </a:cubicBezTo>
                  <a:cubicBezTo>
                    <a:pt x="163333" y="525432"/>
                    <a:pt x="-50027" y="1096086"/>
                    <a:pt x="10933" y="975859"/>
                  </a:cubicBezTo>
                  <a:cubicBezTo>
                    <a:pt x="71893" y="855632"/>
                    <a:pt x="524013" y="19126"/>
                    <a:pt x="559573" y="49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 172">
              <a:extLst>
                <a:ext uri="{FF2B5EF4-FFF2-40B4-BE49-F238E27FC236}">
                  <a16:creationId xmlns:a16="http://schemas.microsoft.com/office/drawing/2014/main" id="{597C10F5-3099-BFD8-3DEA-BD430A5FF546}"/>
                </a:ext>
              </a:extLst>
            </p:cNvPr>
            <p:cNvSpPr/>
            <p:nvPr/>
          </p:nvSpPr>
          <p:spPr>
            <a:xfrm>
              <a:off x="2519680" y="3627242"/>
              <a:ext cx="580558" cy="2762295"/>
            </a:xfrm>
            <a:custGeom>
              <a:avLst/>
              <a:gdLst>
                <a:gd name="connsiteX0" fmla="*/ 579120 w 580558"/>
                <a:gd name="connsiteY0" fmla="*/ 20198 h 2762295"/>
                <a:gd name="connsiteX1" fmla="*/ 30480 w 580558"/>
                <a:gd name="connsiteY1" fmla="*/ 1534038 h 2762295"/>
                <a:gd name="connsiteX2" fmla="*/ 294640 w 580558"/>
                <a:gd name="connsiteY2" fmla="*/ 2753238 h 2762295"/>
                <a:gd name="connsiteX3" fmla="*/ 91440 w 580558"/>
                <a:gd name="connsiteY3" fmla="*/ 2042038 h 2762295"/>
                <a:gd name="connsiteX4" fmla="*/ 0 w 580558"/>
                <a:gd name="connsiteY4" fmla="*/ 1158118 h 2762295"/>
                <a:gd name="connsiteX5" fmla="*/ 91440 w 580558"/>
                <a:gd name="connsiteY5" fmla="*/ 1127638 h 2762295"/>
                <a:gd name="connsiteX6" fmla="*/ 254000 w 580558"/>
                <a:gd name="connsiteY6" fmla="*/ 477398 h 2762295"/>
                <a:gd name="connsiteX7" fmla="*/ 193040 w 580558"/>
                <a:gd name="connsiteY7" fmla="*/ 650118 h 2762295"/>
                <a:gd name="connsiteX8" fmla="*/ 579120 w 580558"/>
                <a:gd name="connsiteY8" fmla="*/ 20198 h 2762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0558" h="2762295">
                  <a:moveTo>
                    <a:pt x="579120" y="20198"/>
                  </a:moveTo>
                  <a:cubicBezTo>
                    <a:pt x="552027" y="167518"/>
                    <a:pt x="77893" y="1078531"/>
                    <a:pt x="30480" y="1534038"/>
                  </a:cubicBezTo>
                  <a:cubicBezTo>
                    <a:pt x="-16933" y="1989545"/>
                    <a:pt x="284480" y="2668571"/>
                    <a:pt x="294640" y="2753238"/>
                  </a:cubicBezTo>
                  <a:cubicBezTo>
                    <a:pt x="304800" y="2837905"/>
                    <a:pt x="140547" y="2307891"/>
                    <a:pt x="91440" y="2042038"/>
                  </a:cubicBezTo>
                  <a:cubicBezTo>
                    <a:pt x="42333" y="1776185"/>
                    <a:pt x="0" y="1310518"/>
                    <a:pt x="0" y="1158118"/>
                  </a:cubicBezTo>
                  <a:cubicBezTo>
                    <a:pt x="0" y="1005718"/>
                    <a:pt x="49107" y="1241091"/>
                    <a:pt x="91440" y="1127638"/>
                  </a:cubicBezTo>
                  <a:cubicBezTo>
                    <a:pt x="133773" y="1014185"/>
                    <a:pt x="237067" y="556985"/>
                    <a:pt x="254000" y="477398"/>
                  </a:cubicBezTo>
                  <a:cubicBezTo>
                    <a:pt x="270933" y="397811"/>
                    <a:pt x="143933" y="722931"/>
                    <a:pt x="193040" y="650118"/>
                  </a:cubicBezTo>
                  <a:cubicBezTo>
                    <a:pt x="242147" y="577305"/>
                    <a:pt x="606213" y="-127122"/>
                    <a:pt x="579120" y="2019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 173">
              <a:extLst>
                <a:ext uri="{FF2B5EF4-FFF2-40B4-BE49-F238E27FC236}">
                  <a16:creationId xmlns:a16="http://schemas.microsoft.com/office/drawing/2014/main" id="{1A3D3A02-B2A5-8461-87C6-72E9967957D5}"/>
                </a:ext>
              </a:extLst>
            </p:cNvPr>
            <p:cNvSpPr/>
            <p:nvPr/>
          </p:nvSpPr>
          <p:spPr>
            <a:xfrm>
              <a:off x="4110794" y="3175429"/>
              <a:ext cx="1168681" cy="1950006"/>
            </a:xfrm>
            <a:custGeom>
              <a:avLst/>
              <a:gdLst>
                <a:gd name="connsiteX0" fmla="*/ 4006 w 1168681"/>
                <a:gd name="connsiteY0" fmla="*/ 4651 h 1950006"/>
                <a:gd name="connsiteX1" fmla="*/ 826966 w 1168681"/>
                <a:gd name="connsiteY1" fmla="*/ 726011 h 1950006"/>
                <a:gd name="connsiteX2" fmla="*/ 1020006 w 1168681"/>
                <a:gd name="connsiteY2" fmla="*/ 1366091 h 1950006"/>
                <a:gd name="connsiteX3" fmla="*/ 1131766 w 1168681"/>
                <a:gd name="connsiteY3" fmla="*/ 1142571 h 1950006"/>
                <a:gd name="connsiteX4" fmla="*/ 1162246 w 1168681"/>
                <a:gd name="connsiteY4" fmla="*/ 1945211 h 1950006"/>
                <a:gd name="connsiteX5" fmla="*/ 1020006 w 1168681"/>
                <a:gd name="connsiteY5" fmla="*/ 705691 h 1950006"/>
                <a:gd name="connsiteX6" fmla="*/ 1009846 w 1168681"/>
                <a:gd name="connsiteY6" fmla="*/ 1101931 h 1950006"/>
                <a:gd name="connsiteX7" fmla="*/ 461206 w 1168681"/>
                <a:gd name="connsiteY7" fmla="*/ 309451 h 1950006"/>
                <a:gd name="connsiteX8" fmla="*/ 512006 w 1168681"/>
                <a:gd name="connsiteY8" fmla="*/ 411051 h 1950006"/>
                <a:gd name="connsiteX9" fmla="*/ 4006 w 1168681"/>
                <a:gd name="connsiteY9" fmla="*/ 4651 h 195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8681" h="1950006">
                  <a:moveTo>
                    <a:pt x="4006" y="4651"/>
                  </a:moveTo>
                  <a:cubicBezTo>
                    <a:pt x="56499" y="57144"/>
                    <a:pt x="657633" y="499104"/>
                    <a:pt x="826966" y="726011"/>
                  </a:cubicBezTo>
                  <a:cubicBezTo>
                    <a:pt x="996299" y="952918"/>
                    <a:pt x="969206" y="1296664"/>
                    <a:pt x="1020006" y="1366091"/>
                  </a:cubicBezTo>
                  <a:cubicBezTo>
                    <a:pt x="1070806" y="1435518"/>
                    <a:pt x="1108059" y="1046051"/>
                    <a:pt x="1131766" y="1142571"/>
                  </a:cubicBezTo>
                  <a:cubicBezTo>
                    <a:pt x="1155473" y="1239091"/>
                    <a:pt x="1180873" y="2018024"/>
                    <a:pt x="1162246" y="1945211"/>
                  </a:cubicBezTo>
                  <a:cubicBezTo>
                    <a:pt x="1143619" y="1872398"/>
                    <a:pt x="1045406" y="846238"/>
                    <a:pt x="1020006" y="705691"/>
                  </a:cubicBezTo>
                  <a:cubicBezTo>
                    <a:pt x="994606" y="565144"/>
                    <a:pt x="1102979" y="1167971"/>
                    <a:pt x="1009846" y="1101931"/>
                  </a:cubicBezTo>
                  <a:cubicBezTo>
                    <a:pt x="916713" y="1035891"/>
                    <a:pt x="544179" y="424598"/>
                    <a:pt x="461206" y="309451"/>
                  </a:cubicBezTo>
                  <a:cubicBezTo>
                    <a:pt x="378233" y="194304"/>
                    <a:pt x="593286" y="461851"/>
                    <a:pt x="512006" y="411051"/>
                  </a:cubicBezTo>
                  <a:cubicBezTo>
                    <a:pt x="430726" y="360251"/>
                    <a:pt x="-48487" y="-47842"/>
                    <a:pt x="4006" y="465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 174">
              <a:extLst>
                <a:ext uri="{FF2B5EF4-FFF2-40B4-BE49-F238E27FC236}">
                  <a16:creationId xmlns:a16="http://schemas.microsoft.com/office/drawing/2014/main" id="{4AFFEE9C-FFD3-DD09-338E-EC0E9F85DD34}"/>
                </a:ext>
              </a:extLst>
            </p:cNvPr>
            <p:cNvSpPr/>
            <p:nvPr/>
          </p:nvSpPr>
          <p:spPr>
            <a:xfrm>
              <a:off x="5689600" y="3555997"/>
              <a:ext cx="584985" cy="1432959"/>
            </a:xfrm>
            <a:custGeom>
              <a:avLst/>
              <a:gdLst>
                <a:gd name="connsiteX0" fmla="*/ 0 w 584985"/>
                <a:gd name="connsiteY0" fmla="*/ 3 h 1432959"/>
                <a:gd name="connsiteX1" fmla="*/ 375920 w 584985"/>
                <a:gd name="connsiteY1" fmla="*/ 640083 h 1432959"/>
                <a:gd name="connsiteX2" fmla="*/ 396240 w 584985"/>
                <a:gd name="connsiteY2" fmla="*/ 1066803 h 1432959"/>
                <a:gd name="connsiteX3" fmla="*/ 396240 w 584985"/>
                <a:gd name="connsiteY3" fmla="*/ 802643 h 1432959"/>
                <a:gd name="connsiteX4" fmla="*/ 477520 w 584985"/>
                <a:gd name="connsiteY4" fmla="*/ 436883 h 1432959"/>
                <a:gd name="connsiteX5" fmla="*/ 548640 w 584985"/>
                <a:gd name="connsiteY5" fmla="*/ 782323 h 1432959"/>
                <a:gd name="connsiteX6" fmla="*/ 579120 w 584985"/>
                <a:gd name="connsiteY6" fmla="*/ 1432563 h 1432959"/>
                <a:gd name="connsiteX7" fmla="*/ 579120 w 584985"/>
                <a:gd name="connsiteY7" fmla="*/ 873763 h 1432959"/>
                <a:gd name="connsiteX8" fmla="*/ 518160 w 584985"/>
                <a:gd name="connsiteY8" fmla="*/ 558803 h 1432959"/>
                <a:gd name="connsiteX9" fmla="*/ 396240 w 584985"/>
                <a:gd name="connsiteY9" fmla="*/ 731523 h 1432959"/>
                <a:gd name="connsiteX10" fmla="*/ 406400 w 584985"/>
                <a:gd name="connsiteY10" fmla="*/ 457203 h 1432959"/>
                <a:gd name="connsiteX11" fmla="*/ 375920 w 584985"/>
                <a:gd name="connsiteY11" fmla="*/ 629923 h 1432959"/>
                <a:gd name="connsiteX12" fmla="*/ 0 w 584985"/>
                <a:gd name="connsiteY12" fmla="*/ 3 h 14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4985" h="1432959">
                  <a:moveTo>
                    <a:pt x="0" y="3"/>
                  </a:moveTo>
                  <a:cubicBezTo>
                    <a:pt x="0" y="1696"/>
                    <a:pt x="309880" y="462283"/>
                    <a:pt x="375920" y="640083"/>
                  </a:cubicBezTo>
                  <a:cubicBezTo>
                    <a:pt x="441960" y="817883"/>
                    <a:pt x="392853" y="1039710"/>
                    <a:pt x="396240" y="1066803"/>
                  </a:cubicBezTo>
                  <a:cubicBezTo>
                    <a:pt x="399627" y="1093896"/>
                    <a:pt x="382693" y="907630"/>
                    <a:pt x="396240" y="802643"/>
                  </a:cubicBezTo>
                  <a:cubicBezTo>
                    <a:pt x="409787" y="697656"/>
                    <a:pt x="452120" y="440270"/>
                    <a:pt x="477520" y="436883"/>
                  </a:cubicBezTo>
                  <a:cubicBezTo>
                    <a:pt x="502920" y="433496"/>
                    <a:pt x="531707" y="616376"/>
                    <a:pt x="548640" y="782323"/>
                  </a:cubicBezTo>
                  <a:cubicBezTo>
                    <a:pt x="565573" y="948270"/>
                    <a:pt x="574040" y="1417323"/>
                    <a:pt x="579120" y="1432563"/>
                  </a:cubicBezTo>
                  <a:cubicBezTo>
                    <a:pt x="584200" y="1447803"/>
                    <a:pt x="589280" y="1019390"/>
                    <a:pt x="579120" y="873763"/>
                  </a:cubicBezTo>
                  <a:cubicBezTo>
                    <a:pt x="568960" y="728136"/>
                    <a:pt x="548640" y="582510"/>
                    <a:pt x="518160" y="558803"/>
                  </a:cubicBezTo>
                  <a:cubicBezTo>
                    <a:pt x="487680" y="535096"/>
                    <a:pt x="414867" y="748456"/>
                    <a:pt x="396240" y="731523"/>
                  </a:cubicBezTo>
                  <a:cubicBezTo>
                    <a:pt x="377613" y="714590"/>
                    <a:pt x="409787" y="474136"/>
                    <a:pt x="406400" y="457203"/>
                  </a:cubicBezTo>
                  <a:cubicBezTo>
                    <a:pt x="403013" y="440270"/>
                    <a:pt x="441960" y="704430"/>
                    <a:pt x="375920" y="629923"/>
                  </a:cubicBezTo>
                  <a:cubicBezTo>
                    <a:pt x="309880" y="555416"/>
                    <a:pt x="0" y="-1690"/>
                    <a:pt x="0" y="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 175">
              <a:extLst>
                <a:ext uri="{FF2B5EF4-FFF2-40B4-BE49-F238E27FC236}">
                  <a16:creationId xmlns:a16="http://schemas.microsoft.com/office/drawing/2014/main" id="{7AE5BFF1-F101-6BBF-2775-07680DA0BFFF}"/>
                </a:ext>
              </a:extLst>
            </p:cNvPr>
            <p:cNvSpPr/>
            <p:nvPr/>
          </p:nvSpPr>
          <p:spPr>
            <a:xfrm>
              <a:off x="3568038" y="3346662"/>
              <a:ext cx="608159" cy="2541025"/>
            </a:xfrm>
            <a:custGeom>
              <a:avLst/>
              <a:gdLst>
                <a:gd name="connsiteX0" fmla="*/ 607722 w 608159"/>
                <a:gd name="connsiteY0" fmla="*/ 6138 h 2541025"/>
                <a:gd name="connsiteX1" fmla="*/ 99722 w 608159"/>
                <a:gd name="connsiteY1" fmla="*/ 1448858 h 2541025"/>
                <a:gd name="connsiteX2" fmla="*/ 130202 w 608159"/>
                <a:gd name="connsiteY2" fmla="*/ 1926378 h 2541025"/>
                <a:gd name="connsiteX3" fmla="*/ 140362 w 608159"/>
                <a:gd name="connsiteY3" fmla="*/ 1682538 h 2541025"/>
                <a:gd name="connsiteX4" fmla="*/ 89562 w 608159"/>
                <a:gd name="connsiteY4" fmla="*/ 2535978 h 2541025"/>
                <a:gd name="connsiteX5" fmla="*/ 160682 w 608159"/>
                <a:gd name="connsiteY5" fmla="*/ 1977178 h 2541025"/>
                <a:gd name="connsiteX6" fmla="*/ 59082 w 608159"/>
                <a:gd name="connsiteY6" fmla="*/ 798618 h 2541025"/>
                <a:gd name="connsiteX7" fmla="*/ 18442 w 608159"/>
                <a:gd name="connsiteY7" fmla="*/ 1205018 h 2541025"/>
                <a:gd name="connsiteX8" fmla="*/ 363882 w 608159"/>
                <a:gd name="connsiteY8" fmla="*/ 422698 h 2541025"/>
                <a:gd name="connsiteX9" fmla="*/ 191162 w 608159"/>
                <a:gd name="connsiteY9" fmla="*/ 910378 h 2541025"/>
                <a:gd name="connsiteX10" fmla="*/ 607722 w 608159"/>
                <a:gd name="connsiteY10" fmla="*/ 6138 h 254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8159" h="2541025">
                  <a:moveTo>
                    <a:pt x="607722" y="6138"/>
                  </a:moveTo>
                  <a:cubicBezTo>
                    <a:pt x="592482" y="95885"/>
                    <a:pt x="179309" y="1128818"/>
                    <a:pt x="99722" y="1448858"/>
                  </a:cubicBezTo>
                  <a:cubicBezTo>
                    <a:pt x="20135" y="1768898"/>
                    <a:pt x="123429" y="1887431"/>
                    <a:pt x="130202" y="1926378"/>
                  </a:cubicBezTo>
                  <a:cubicBezTo>
                    <a:pt x="136975" y="1965325"/>
                    <a:pt x="147135" y="1580938"/>
                    <a:pt x="140362" y="1682538"/>
                  </a:cubicBezTo>
                  <a:cubicBezTo>
                    <a:pt x="133589" y="1784138"/>
                    <a:pt x="86175" y="2486871"/>
                    <a:pt x="89562" y="2535978"/>
                  </a:cubicBezTo>
                  <a:cubicBezTo>
                    <a:pt x="92949" y="2585085"/>
                    <a:pt x="165762" y="2266738"/>
                    <a:pt x="160682" y="1977178"/>
                  </a:cubicBezTo>
                  <a:cubicBezTo>
                    <a:pt x="155602" y="1687618"/>
                    <a:pt x="82789" y="927311"/>
                    <a:pt x="59082" y="798618"/>
                  </a:cubicBezTo>
                  <a:cubicBezTo>
                    <a:pt x="35375" y="669925"/>
                    <a:pt x="-32358" y="1267671"/>
                    <a:pt x="18442" y="1205018"/>
                  </a:cubicBezTo>
                  <a:cubicBezTo>
                    <a:pt x="69242" y="1142365"/>
                    <a:pt x="335095" y="471805"/>
                    <a:pt x="363882" y="422698"/>
                  </a:cubicBezTo>
                  <a:cubicBezTo>
                    <a:pt x="392669" y="373591"/>
                    <a:pt x="147135" y="981498"/>
                    <a:pt x="191162" y="910378"/>
                  </a:cubicBezTo>
                  <a:cubicBezTo>
                    <a:pt x="235189" y="839258"/>
                    <a:pt x="622962" y="-83609"/>
                    <a:pt x="607722" y="613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 176">
              <a:extLst>
                <a:ext uri="{FF2B5EF4-FFF2-40B4-BE49-F238E27FC236}">
                  <a16:creationId xmlns:a16="http://schemas.microsoft.com/office/drawing/2014/main" id="{4F47826C-9022-BA30-DFE4-061F98C19D15}"/>
                </a:ext>
              </a:extLst>
            </p:cNvPr>
            <p:cNvSpPr/>
            <p:nvPr/>
          </p:nvSpPr>
          <p:spPr>
            <a:xfrm>
              <a:off x="4253166" y="3291540"/>
              <a:ext cx="630916" cy="2113626"/>
            </a:xfrm>
            <a:custGeom>
              <a:avLst/>
              <a:gdLst>
                <a:gd name="connsiteX0" fmla="*/ 95314 w 630916"/>
                <a:gd name="connsiteY0" fmla="*/ 300 h 2113626"/>
                <a:gd name="connsiteX1" fmla="*/ 115634 w 630916"/>
                <a:gd name="connsiteY1" fmla="*/ 1270300 h 2113626"/>
                <a:gd name="connsiteX2" fmla="*/ 582994 w 630916"/>
                <a:gd name="connsiteY2" fmla="*/ 2052620 h 2113626"/>
                <a:gd name="connsiteX3" fmla="*/ 552514 w 630916"/>
                <a:gd name="connsiteY3" fmla="*/ 1961180 h 2113626"/>
                <a:gd name="connsiteX4" fmla="*/ 24194 w 630916"/>
                <a:gd name="connsiteY4" fmla="*/ 1158540 h 2113626"/>
                <a:gd name="connsiteX5" fmla="*/ 95314 w 630916"/>
                <a:gd name="connsiteY5" fmla="*/ 300 h 2113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916" h="2113626">
                  <a:moveTo>
                    <a:pt x="95314" y="300"/>
                  </a:moveTo>
                  <a:cubicBezTo>
                    <a:pt x="110554" y="18927"/>
                    <a:pt x="34354" y="928247"/>
                    <a:pt x="115634" y="1270300"/>
                  </a:cubicBezTo>
                  <a:cubicBezTo>
                    <a:pt x="196914" y="1612353"/>
                    <a:pt x="510181" y="1937473"/>
                    <a:pt x="582994" y="2052620"/>
                  </a:cubicBezTo>
                  <a:cubicBezTo>
                    <a:pt x="655807" y="2167767"/>
                    <a:pt x="645647" y="2110193"/>
                    <a:pt x="552514" y="1961180"/>
                  </a:cubicBezTo>
                  <a:cubicBezTo>
                    <a:pt x="459381" y="1812167"/>
                    <a:pt x="102087" y="1481967"/>
                    <a:pt x="24194" y="1158540"/>
                  </a:cubicBezTo>
                  <a:cubicBezTo>
                    <a:pt x="-53699" y="835113"/>
                    <a:pt x="80074" y="-18327"/>
                    <a:pt x="95314" y="30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 178">
              <a:extLst>
                <a:ext uri="{FF2B5EF4-FFF2-40B4-BE49-F238E27FC236}">
                  <a16:creationId xmlns:a16="http://schemas.microsoft.com/office/drawing/2014/main" id="{FA36CB07-8EED-C423-FD2E-44FDC11342EC}"/>
                </a:ext>
              </a:extLst>
            </p:cNvPr>
            <p:cNvSpPr/>
            <p:nvPr/>
          </p:nvSpPr>
          <p:spPr>
            <a:xfrm>
              <a:off x="3951679" y="3393438"/>
              <a:ext cx="285268" cy="2092970"/>
            </a:xfrm>
            <a:custGeom>
              <a:avLst/>
              <a:gdLst>
                <a:gd name="connsiteX0" fmla="*/ 285041 w 285268"/>
                <a:gd name="connsiteY0" fmla="*/ 2 h 2092970"/>
                <a:gd name="connsiteX1" fmla="*/ 51361 w 285268"/>
                <a:gd name="connsiteY1" fmla="*/ 1087122 h 2092970"/>
                <a:gd name="connsiteX2" fmla="*/ 213921 w 285268"/>
                <a:gd name="connsiteY2" fmla="*/ 2011682 h 2092970"/>
                <a:gd name="connsiteX3" fmla="*/ 203761 w 285268"/>
                <a:gd name="connsiteY3" fmla="*/ 1940562 h 2092970"/>
                <a:gd name="connsiteX4" fmla="*/ 561 w 285268"/>
                <a:gd name="connsiteY4" fmla="*/ 1076962 h 2092970"/>
                <a:gd name="connsiteX5" fmla="*/ 285041 w 285268"/>
                <a:gd name="connsiteY5" fmla="*/ 2 h 209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268" h="2092970">
                  <a:moveTo>
                    <a:pt x="285041" y="2"/>
                  </a:moveTo>
                  <a:cubicBezTo>
                    <a:pt x="293508" y="1695"/>
                    <a:pt x="63214" y="751842"/>
                    <a:pt x="51361" y="1087122"/>
                  </a:cubicBezTo>
                  <a:cubicBezTo>
                    <a:pt x="39508" y="1422402"/>
                    <a:pt x="213921" y="2011682"/>
                    <a:pt x="213921" y="2011682"/>
                  </a:cubicBezTo>
                  <a:cubicBezTo>
                    <a:pt x="239321" y="2153922"/>
                    <a:pt x="239321" y="2096348"/>
                    <a:pt x="203761" y="1940562"/>
                  </a:cubicBezTo>
                  <a:cubicBezTo>
                    <a:pt x="168201" y="1784776"/>
                    <a:pt x="-11292" y="1398695"/>
                    <a:pt x="561" y="1076962"/>
                  </a:cubicBezTo>
                  <a:cubicBezTo>
                    <a:pt x="12414" y="755229"/>
                    <a:pt x="276574" y="-1691"/>
                    <a:pt x="285041" y="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 179">
              <a:extLst>
                <a:ext uri="{FF2B5EF4-FFF2-40B4-BE49-F238E27FC236}">
                  <a16:creationId xmlns:a16="http://schemas.microsoft.com/office/drawing/2014/main" id="{B500CB6F-92AE-6755-9A30-DCB2FDAE89BB}"/>
                </a:ext>
              </a:extLst>
            </p:cNvPr>
            <p:cNvSpPr/>
            <p:nvPr/>
          </p:nvSpPr>
          <p:spPr>
            <a:xfrm>
              <a:off x="4280526" y="3201068"/>
              <a:ext cx="1212431" cy="1774209"/>
            </a:xfrm>
            <a:custGeom>
              <a:avLst/>
              <a:gdLst>
                <a:gd name="connsiteX0" fmla="*/ 6994 w 1212431"/>
                <a:gd name="connsiteY0" fmla="*/ 9492 h 1774209"/>
                <a:gd name="connsiteX1" fmla="*/ 1012834 w 1212431"/>
                <a:gd name="connsiteY1" fmla="*/ 1005172 h 1774209"/>
                <a:gd name="connsiteX2" fmla="*/ 1205874 w 1212431"/>
                <a:gd name="connsiteY2" fmla="*/ 1767172 h 1774209"/>
                <a:gd name="connsiteX3" fmla="*/ 1165234 w 1212431"/>
                <a:gd name="connsiteY3" fmla="*/ 1370932 h 1774209"/>
                <a:gd name="connsiteX4" fmla="*/ 1144914 w 1212431"/>
                <a:gd name="connsiteY4" fmla="*/ 1137252 h 1774209"/>
                <a:gd name="connsiteX5" fmla="*/ 596274 w 1212431"/>
                <a:gd name="connsiteY5" fmla="*/ 537812 h 1774209"/>
                <a:gd name="connsiteX6" fmla="*/ 6994 w 1212431"/>
                <a:gd name="connsiteY6" fmla="*/ 9492 h 1774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2431" h="1774209">
                  <a:moveTo>
                    <a:pt x="6994" y="9492"/>
                  </a:moveTo>
                  <a:cubicBezTo>
                    <a:pt x="76421" y="87385"/>
                    <a:pt x="813021" y="712225"/>
                    <a:pt x="1012834" y="1005172"/>
                  </a:cubicBezTo>
                  <a:cubicBezTo>
                    <a:pt x="1212647" y="1298119"/>
                    <a:pt x="1180474" y="1706212"/>
                    <a:pt x="1205874" y="1767172"/>
                  </a:cubicBezTo>
                  <a:cubicBezTo>
                    <a:pt x="1231274" y="1828132"/>
                    <a:pt x="1175394" y="1475919"/>
                    <a:pt x="1165234" y="1370932"/>
                  </a:cubicBezTo>
                  <a:cubicBezTo>
                    <a:pt x="1155074" y="1265945"/>
                    <a:pt x="1239741" y="1276105"/>
                    <a:pt x="1144914" y="1137252"/>
                  </a:cubicBezTo>
                  <a:cubicBezTo>
                    <a:pt x="1050087" y="998399"/>
                    <a:pt x="789314" y="722385"/>
                    <a:pt x="596274" y="537812"/>
                  </a:cubicBezTo>
                  <a:cubicBezTo>
                    <a:pt x="403234" y="353239"/>
                    <a:pt x="-62433" y="-68401"/>
                    <a:pt x="6994" y="949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 180">
              <a:extLst>
                <a:ext uri="{FF2B5EF4-FFF2-40B4-BE49-F238E27FC236}">
                  <a16:creationId xmlns:a16="http://schemas.microsoft.com/office/drawing/2014/main" id="{281C3132-7469-2F58-0078-F56519DA27BE}"/>
                </a:ext>
              </a:extLst>
            </p:cNvPr>
            <p:cNvSpPr/>
            <p:nvPr/>
          </p:nvSpPr>
          <p:spPr>
            <a:xfrm>
              <a:off x="3180454" y="3453675"/>
              <a:ext cx="334979" cy="3176721"/>
            </a:xfrm>
            <a:custGeom>
              <a:avLst/>
              <a:gdLst>
                <a:gd name="connsiteX0" fmla="*/ 334906 w 334979"/>
                <a:gd name="connsiteY0" fmla="*/ 725 h 3176721"/>
                <a:gd name="connsiteX1" fmla="*/ 40266 w 334979"/>
                <a:gd name="connsiteY1" fmla="*/ 1524725 h 3176721"/>
                <a:gd name="connsiteX2" fmla="*/ 91066 w 334979"/>
                <a:gd name="connsiteY2" fmla="*/ 3130005 h 3176721"/>
                <a:gd name="connsiteX3" fmla="*/ 80906 w 334979"/>
                <a:gd name="connsiteY3" fmla="*/ 2622005 h 3176721"/>
                <a:gd name="connsiteX4" fmla="*/ 9786 w 334979"/>
                <a:gd name="connsiteY4" fmla="*/ 1341845 h 3176721"/>
                <a:gd name="connsiteX5" fmla="*/ 334906 w 334979"/>
                <a:gd name="connsiteY5" fmla="*/ 725 h 31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979" h="3176721">
                  <a:moveTo>
                    <a:pt x="334906" y="725"/>
                  </a:moveTo>
                  <a:cubicBezTo>
                    <a:pt x="339986" y="31205"/>
                    <a:pt x="80906" y="1003178"/>
                    <a:pt x="40266" y="1524725"/>
                  </a:cubicBezTo>
                  <a:cubicBezTo>
                    <a:pt x="-374" y="2046272"/>
                    <a:pt x="84293" y="2947125"/>
                    <a:pt x="91066" y="3130005"/>
                  </a:cubicBezTo>
                  <a:cubicBezTo>
                    <a:pt x="97839" y="3312885"/>
                    <a:pt x="94453" y="2920032"/>
                    <a:pt x="80906" y="2622005"/>
                  </a:cubicBezTo>
                  <a:cubicBezTo>
                    <a:pt x="67359" y="2323978"/>
                    <a:pt x="-30854" y="1775338"/>
                    <a:pt x="9786" y="1341845"/>
                  </a:cubicBezTo>
                  <a:cubicBezTo>
                    <a:pt x="50426" y="908352"/>
                    <a:pt x="329826" y="-29755"/>
                    <a:pt x="334906" y="7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 181">
              <a:extLst>
                <a:ext uri="{FF2B5EF4-FFF2-40B4-BE49-F238E27FC236}">
                  <a16:creationId xmlns:a16="http://schemas.microsoft.com/office/drawing/2014/main" id="{4CA3E330-5392-EC9B-5031-46A841CB04D6}"/>
                </a:ext>
              </a:extLst>
            </p:cNvPr>
            <p:cNvSpPr/>
            <p:nvPr/>
          </p:nvSpPr>
          <p:spPr>
            <a:xfrm>
              <a:off x="6258078" y="4375649"/>
              <a:ext cx="547433" cy="1588932"/>
            </a:xfrm>
            <a:custGeom>
              <a:avLst/>
              <a:gdLst>
                <a:gd name="connsiteX0" fmla="*/ 482 w 547433"/>
                <a:gd name="connsiteY0" fmla="*/ 3311 h 1588932"/>
                <a:gd name="connsiteX1" fmla="*/ 305282 w 547433"/>
                <a:gd name="connsiteY1" fmla="*/ 521471 h 1588932"/>
                <a:gd name="connsiteX2" fmla="*/ 305282 w 547433"/>
                <a:gd name="connsiteY2" fmla="*/ 897391 h 1588932"/>
                <a:gd name="connsiteX3" fmla="*/ 386562 w 547433"/>
                <a:gd name="connsiteY3" fmla="*/ 704351 h 1588932"/>
                <a:gd name="connsiteX4" fmla="*/ 538962 w 547433"/>
                <a:gd name="connsiteY4" fmla="*/ 1567951 h 1588932"/>
                <a:gd name="connsiteX5" fmla="*/ 508482 w 547433"/>
                <a:gd name="connsiteY5" fmla="*/ 1242831 h 1588932"/>
                <a:gd name="connsiteX6" fmla="*/ 345922 w 547433"/>
                <a:gd name="connsiteY6" fmla="*/ 369071 h 1588932"/>
                <a:gd name="connsiteX7" fmla="*/ 254482 w 547433"/>
                <a:gd name="connsiteY7" fmla="*/ 744991 h 1588932"/>
                <a:gd name="connsiteX8" fmla="*/ 254482 w 547433"/>
                <a:gd name="connsiteY8" fmla="*/ 501151 h 1588932"/>
                <a:gd name="connsiteX9" fmla="*/ 234162 w 547433"/>
                <a:gd name="connsiteY9" fmla="*/ 308111 h 1588932"/>
                <a:gd name="connsiteX10" fmla="*/ 482 w 547433"/>
                <a:gd name="connsiteY10" fmla="*/ 3311 h 158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7433" h="1588932">
                  <a:moveTo>
                    <a:pt x="482" y="3311"/>
                  </a:moveTo>
                  <a:cubicBezTo>
                    <a:pt x="12335" y="38871"/>
                    <a:pt x="254482" y="372458"/>
                    <a:pt x="305282" y="521471"/>
                  </a:cubicBezTo>
                  <a:cubicBezTo>
                    <a:pt x="356082" y="670484"/>
                    <a:pt x="291735" y="866911"/>
                    <a:pt x="305282" y="897391"/>
                  </a:cubicBezTo>
                  <a:cubicBezTo>
                    <a:pt x="318829" y="927871"/>
                    <a:pt x="347615" y="592591"/>
                    <a:pt x="386562" y="704351"/>
                  </a:cubicBezTo>
                  <a:cubicBezTo>
                    <a:pt x="425509" y="816111"/>
                    <a:pt x="518642" y="1478204"/>
                    <a:pt x="538962" y="1567951"/>
                  </a:cubicBezTo>
                  <a:cubicBezTo>
                    <a:pt x="559282" y="1657698"/>
                    <a:pt x="540655" y="1442644"/>
                    <a:pt x="508482" y="1242831"/>
                  </a:cubicBezTo>
                  <a:cubicBezTo>
                    <a:pt x="476309" y="1043018"/>
                    <a:pt x="388255" y="452044"/>
                    <a:pt x="345922" y="369071"/>
                  </a:cubicBezTo>
                  <a:cubicBezTo>
                    <a:pt x="303589" y="286098"/>
                    <a:pt x="269722" y="722978"/>
                    <a:pt x="254482" y="744991"/>
                  </a:cubicBezTo>
                  <a:cubicBezTo>
                    <a:pt x="239242" y="767004"/>
                    <a:pt x="257869" y="573964"/>
                    <a:pt x="254482" y="501151"/>
                  </a:cubicBezTo>
                  <a:cubicBezTo>
                    <a:pt x="251095" y="428338"/>
                    <a:pt x="269722" y="387698"/>
                    <a:pt x="234162" y="308111"/>
                  </a:cubicBezTo>
                  <a:cubicBezTo>
                    <a:pt x="198602" y="228524"/>
                    <a:pt x="-11371" y="-32249"/>
                    <a:pt x="482" y="331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 182">
              <a:extLst>
                <a:ext uri="{FF2B5EF4-FFF2-40B4-BE49-F238E27FC236}">
                  <a16:creationId xmlns:a16="http://schemas.microsoft.com/office/drawing/2014/main" id="{55FD7F8D-43AE-74D2-BBB1-805A8447790D}"/>
                </a:ext>
              </a:extLst>
            </p:cNvPr>
            <p:cNvSpPr/>
            <p:nvPr/>
          </p:nvSpPr>
          <p:spPr>
            <a:xfrm>
              <a:off x="4770732" y="3221421"/>
              <a:ext cx="1246152" cy="1688165"/>
            </a:xfrm>
            <a:custGeom>
              <a:avLst/>
              <a:gdLst>
                <a:gd name="connsiteX0" fmla="*/ 14628 w 1246152"/>
                <a:gd name="connsiteY0" fmla="*/ 39939 h 1688165"/>
                <a:gd name="connsiteX1" fmla="*/ 65428 w 1246152"/>
                <a:gd name="connsiteY1" fmla="*/ 70419 h 1688165"/>
                <a:gd name="connsiteX2" fmla="*/ 624228 w 1246152"/>
                <a:gd name="connsiteY2" fmla="*/ 608899 h 1688165"/>
                <a:gd name="connsiteX3" fmla="*/ 1243988 w 1246152"/>
                <a:gd name="connsiteY3" fmla="*/ 1685859 h 1688165"/>
                <a:gd name="connsiteX4" fmla="*/ 817268 w 1246152"/>
                <a:gd name="connsiteY4" fmla="*/ 883219 h 1688165"/>
                <a:gd name="connsiteX5" fmla="*/ 502308 w 1246152"/>
                <a:gd name="connsiteY5" fmla="*/ 476819 h 1688165"/>
                <a:gd name="connsiteX6" fmla="*/ 95908 w 1246152"/>
                <a:gd name="connsiteY6" fmla="*/ 29779 h 1688165"/>
                <a:gd name="connsiteX7" fmla="*/ 14628 w 1246152"/>
                <a:gd name="connsiteY7" fmla="*/ 39939 h 168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6152" h="1688165">
                  <a:moveTo>
                    <a:pt x="14628" y="39939"/>
                  </a:moveTo>
                  <a:cubicBezTo>
                    <a:pt x="9548" y="46712"/>
                    <a:pt x="-36172" y="-24408"/>
                    <a:pt x="65428" y="70419"/>
                  </a:cubicBezTo>
                  <a:cubicBezTo>
                    <a:pt x="167028" y="165246"/>
                    <a:pt x="427801" y="339659"/>
                    <a:pt x="624228" y="608899"/>
                  </a:cubicBezTo>
                  <a:cubicBezTo>
                    <a:pt x="820655" y="878139"/>
                    <a:pt x="1211815" y="1640139"/>
                    <a:pt x="1243988" y="1685859"/>
                  </a:cubicBezTo>
                  <a:cubicBezTo>
                    <a:pt x="1276161" y="1731579"/>
                    <a:pt x="940881" y="1084726"/>
                    <a:pt x="817268" y="883219"/>
                  </a:cubicBezTo>
                  <a:cubicBezTo>
                    <a:pt x="693655" y="681712"/>
                    <a:pt x="622535" y="619059"/>
                    <a:pt x="502308" y="476819"/>
                  </a:cubicBezTo>
                  <a:cubicBezTo>
                    <a:pt x="382081" y="334579"/>
                    <a:pt x="177188" y="99206"/>
                    <a:pt x="95908" y="29779"/>
                  </a:cubicBezTo>
                  <a:cubicBezTo>
                    <a:pt x="14628" y="-39648"/>
                    <a:pt x="19708" y="33166"/>
                    <a:pt x="14628" y="3993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 183">
              <a:extLst>
                <a:ext uri="{FF2B5EF4-FFF2-40B4-BE49-F238E27FC236}">
                  <a16:creationId xmlns:a16="http://schemas.microsoft.com/office/drawing/2014/main" id="{830BAD95-8832-1EB0-2F03-34A2A3C84B15}"/>
                </a:ext>
              </a:extLst>
            </p:cNvPr>
            <p:cNvSpPr/>
            <p:nvPr/>
          </p:nvSpPr>
          <p:spPr>
            <a:xfrm>
              <a:off x="5955946" y="6219812"/>
              <a:ext cx="67137" cy="139744"/>
            </a:xfrm>
            <a:custGeom>
              <a:avLst/>
              <a:gdLst>
                <a:gd name="connsiteX0" fmla="*/ 25754 w 67137"/>
                <a:gd name="connsiteY0" fmla="*/ 13 h 139744"/>
                <a:gd name="connsiteX1" fmla="*/ 16229 w 67137"/>
                <a:gd name="connsiteY1" fmla="*/ 92088 h 139744"/>
                <a:gd name="connsiteX2" fmla="*/ 67029 w 67137"/>
                <a:gd name="connsiteY2" fmla="*/ 139713 h 139744"/>
                <a:gd name="connsiteX3" fmla="*/ 354 w 67137"/>
                <a:gd name="connsiteY3" fmla="*/ 85738 h 139744"/>
                <a:gd name="connsiteX4" fmla="*/ 25754 w 67137"/>
                <a:gd name="connsiteY4" fmla="*/ 13 h 13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137" h="139744">
                  <a:moveTo>
                    <a:pt x="25754" y="13"/>
                  </a:moveTo>
                  <a:cubicBezTo>
                    <a:pt x="28400" y="1071"/>
                    <a:pt x="9350" y="68805"/>
                    <a:pt x="16229" y="92088"/>
                  </a:cubicBezTo>
                  <a:cubicBezTo>
                    <a:pt x="23108" y="115371"/>
                    <a:pt x="69675" y="140771"/>
                    <a:pt x="67029" y="139713"/>
                  </a:cubicBezTo>
                  <a:cubicBezTo>
                    <a:pt x="64383" y="138655"/>
                    <a:pt x="4058" y="110080"/>
                    <a:pt x="354" y="85738"/>
                  </a:cubicBezTo>
                  <a:cubicBezTo>
                    <a:pt x="-3350" y="61396"/>
                    <a:pt x="23108" y="-1045"/>
                    <a:pt x="25754" y="1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 184">
              <a:extLst>
                <a:ext uri="{FF2B5EF4-FFF2-40B4-BE49-F238E27FC236}">
                  <a16:creationId xmlns:a16="http://schemas.microsoft.com/office/drawing/2014/main" id="{ACF17053-E8D9-DB51-D5A0-5A4AD7E167D4}"/>
                </a:ext>
              </a:extLst>
            </p:cNvPr>
            <p:cNvSpPr/>
            <p:nvPr/>
          </p:nvSpPr>
          <p:spPr>
            <a:xfrm>
              <a:off x="4905353" y="6543642"/>
              <a:ext cx="114924" cy="168648"/>
            </a:xfrm>
            <a:custGeom>
              <a:avLst/>
              <a:gdLst>
                <a:gd name="connsiteX0" fmla="*/ 22 w 114924"/>
                <a:gd name="connsiteY0" fmla="*/ 33 h 168648"/>
                <a:gd name="connsiteX1" fmla="*/ 98447 w 114924"/>
                <a:gd name="connsiteY1" fmla="*/ 123858 h 168648"/>
                <a:gd name="connsiteX2" fmla="*/ 107972 w 114924"/>
                <a:gd name="connsiteY2" fmla="*/ 168308 h 168648"/>
                <a:gd name="connsiteX3" fmla="*/ 107972 w 114924"/>
                <a:gd name="connsiteY3" fmla="*/ 136558 h 168648"/>
                <a:gd name="connsiteX4" fmla="*/ 22 w 114924"/>
                <a:gd name="connsiteY4" fmla="*/ 33 h 16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24" h="168648">
                  <a:moveTo>
                    <a:pt x="22" y="33"/>
                  </a:moveTo>
                  <a:cubicBezTo>
                    <a:pt x="-1566" y="-2084"/>
                    <a:pt x="80455" y="95812"/>
                    <a:pt x="98447" y="123858"/>
                  </a:cubicBezTo>
                  <a:cubicBezTo>
                    <a:pt x="116439" y="151904"/>
                    <a:pt x="106384" y="166191"/>
                    <a:pt x="107972" y="168308"/>
                  </a:cubicBezTo>
                  <a:cubicBezTo>
                    <a:pt x="109560" y="170425"/>
                    <a:pt x="122789" y="163016"/>
                    <a:pt x="107972" y="136558"/>
                  </a:cubicBezTo>
                  <a:cubicBezTo>
                    <a:pt x="93155" y="110100"/>
                    <a:pt x="1610" y="2150"/>
                    <a:pt x="22" y="3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 185">
              <a:extLst>
                <a:ext uri="{FF2B5EF4-FFF2-40B4-BE49-F238E27FC236}">
                  <a16:creationId xmlns:a16="http://schemas.microsoft.com/office/drawing/2014/main" id="{9220C272-04BE-C02E-3E14-2596D0541BB5}"/>
                </a:ext>
              </a:extLst>
            </p:cNvPr>
            <p:cNvSpPr/>
            <p:nvPr/>
          </p:nvSpPr>
          <p:spPr>
            <a:xfrm>
              <a:off x="5683185" y="6153145"/>
              <a:ext cx="280551" cy="326373"/>
            </a:xfrm>
            <a:custGeom>
              <a:avLst/>
              <a:gdLst>
                <a:gd name="connsiteX0" fmla="*/ 65 w 280551"/>
                <a:gd name="connsiteY0" fmla="*/ 5 h 326373"/>
                <a:gd name="connsiteX1" fmla="*/ 149290 w 280551"/>
                <a:gd name="connsiteY1" fmla="*/ 177805 h 326373"/>
                <a:gd name="connsiteX2" fmla="*/ 123890 w 280551"/>
                <a:gd name="connsiteY2" fmla="*/ 168280 h 326373"/>
                <a:gd name="connsiteX3" fmla="*/ 215965 w 280551"/>
                <a:gd name="connsiteY3" fmla="*/ 241305 h 326373"/>
                <a:gd name="connsiteX4" fmla="*/ 269940 w 280551"/>
                <a:gd name="connsiteY4" fmla="*/ 323855 h 326373"/>
                <a:gd name="connsiteX5" fmla="*/ 269940 w 280551"/>
                <a:gd name="connsiteY5" fmla="*/ 295280 h 326373"/>
                <a:gd name="connsiteX6" fmla="*/ 158815 w 280551"/>
                <a:gd name="connsiteY6" fmla="*/ 196855 h 326373"/>
                <a:gd name="connsiteX7" fmla="*/ 114365 w 280551"/>
                <a:gd name="connsiteY7" fmla="*/ 136530 h 326373"/>
                <a:gd name="connsiteX8" fmla="*/ 130240 w 280551"/>
                <a:gd name="connsiteY8" fmla="*/ 171455 h 326373"/>
                <a:gd name="connsiteX9" fmla="*/ 65 w 280551"/>
                <a:gd name="connsiteY9" fmla="*/ 5 h 326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551" h="326373">
                  <a:moveTo>
                    <a:pt x="65" y="5"/>
                  </a:moveTo>
                  <a:cubicBezTo>
                    <a:pt x="3240" y="1063"/>
                    <a:pt x="128653" y="149759"/>
                    <a:pt x="149290" y="177805"/>
                  </a:cubicBezTo>
                  <a:cubicBezTo>
                    <a:pt x="169928" y="205851"/>
                    <a:pt x="112778" y="157697"/>
                    <a:pt x="123890" y="168280"/>
                  </a:cubicBezTo>
                  <a:cubicBezTo>
                    <a:pt x="135002" y="178863"/>
                    <a:pt x="191623" y="215376"/>
                    <a:pt x="215965" y="241305"/>
                  </a:cubicBezTo>
                  <a:cubicBezTo>
                    <a:pt x="240307" y="267234"/>
                    <a:pt x="260944" y="314859"/>
                    <a:pt x="269940" y="323855"/>
                  </a:cubicBezTo>
                  <a:cubicBezTo>
                    <a:pt x="278936" y="332851"/>
                    <a:pt x="288461" y="316447"/>
                    <a:pt x="269940" y="295280"/>
                  </a:cubicBezTo>
                  <a:cubicBezTo>
                    <a:pt x="251419" y="274113"/>
                    <a:pt x="184744" y="223313"/>
                    <a:pt x="158815" y="196855"/>
                  </a:cubicBezTo>
                  <a:cubicBezTo>
                    <a:pt x="132886" y="170397"/>
                    <a:pt x="119127" y="140763"/>
                    <a:pt x="114365" y="136530"/>
                  </a:cubicBezTo>
                  <a:cubicBezTo>
                    <a:pt x="109603" y="132297"/>
                    <a:pt x="149819" y="191563"/>
                    <a:pt x="130240" y="171455"/>
                  </a:cubicBezTo>
                  <a:cubicBezTo>
                    <a:pt x="110661" y="151347"/>
                    <a:pt x="-3110" y="-1053"/>
                    <a:pt x="65" y="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 186">
              <a:extLst>
                <a:ext uri="{FF2B5EF4-FFF2-40B4-BE49-F238E27FC236}">
                  <a16:creationId xmlns:a16="http://schemas.microsoft.com/office/drawing/2014/main" id="{FDF4E153-1BA7-CCB5-8277-E182221DA40B}"/>
                </a:ext>
              </a:extLst>
            </p:cNvPr>
            <p:cNvSpPr/>
            <p:nvPr/>
          </p:nvSpPr>
          <p:spPr>
            <a:xfrm>
              <a:off x="4991075" y="5508615"/>
              <a:ext cx="117382" cy="470136"/>
            </a:xfrm>
            <a:custGeom>
              <a:avLst/>
              <a:gdLst>
                <a:gd name="connsiteX0" fmla="*/ 3200 w 117382"/>
                <a:gd name="connsiteY0" fmla="*/ 10 h 470136"/>
                <a:gd name="connsiteX1" fmla="*/ 25425 w 117382"/>
                <a:gd name="connsiteY1" fmla="*/ 250835 h 470136"/>
                <a:gd name="connsiteX2" fmla="*/ 111150 w 117382"/>
                <a:gd name="connsiteY2" fmla="*/ 450860 h 470136"/>
                <a:gd name="connsiteX3" fmla="*/ 107975 w 117382"/>
                <a:gd name="connsiteY3" fmla="*/ 438160 h 470136"/>
                <a:gd name="connsiteX4" fmla="*/ 85750 w 117382"/>
                <a:gd name="connsiteY4" fmla="*/ 238135 h 470136"/>
                <a:gd name="connsiteX5" fmla="*/ 92100 w 117382"/>
                <a:gd name="connsiteY5" fmla="*/ 460385 h 470136"/>
                <a:gd name="connsiteX6" fmla="*/ 76225 w 117382"/>
                <a:gd name="connsiteY6" fmla="*/ 371485 h 470136"/>
                <a:gd name="connsiteX7" fmla="*/ 6375 w 117382"/>
                <a:gd name="connsiteY7" fmla="*/ 206385 h 470136"/>
                <a:gd name="connsiteX8" fmla="*/ 3200 w 117382"/>
                <a:gd name="connsiteY8" fmla="*/ 260360 h 470136"/>
                <a:gd name="connsiteX9" fmla="*/ 3200 w 117382"/>
                <a:gd name="connsiteY9" fmla="*/ 10 h 47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382" h="470136">
                  <a:moveTo>
                    <a:pt x="3200" y="10"/>
                  </a:moveTo>
                  <a:cubicBezTo>
                    <a:pt x="6904" y="-1577"/>
                    <a:pt x="7433" y="175693"/>
                    <a:pt x="25425" y="250835"/>
                  </a:cubicBezTo>
                  <a:cubicBezTo>
                    <a:pt x="43417" y="325977"/>
                    <a:pt x="111150" y="450860"/>
                    <a:pt x="111150" y="450860"/>
                  </a:cubicBezTo>
                  <a:cubicBezTo>
                    <a:pt x="124908" y="482081"/>
                    <a:pt x="112208" y="473614"/>
                    <a:pt x="107975" y="438160"/>
                  </a:cubicBezTo>
                  <a:cubicBezTo>
                    <a:pt x="103742" y="402706"/>
                    <a:pt x="88396" y="234431"/>
                    <a:pt x="85750" y="238135"/>
                  </a:cubicBezTo>
                  <a:cubicBezTo>
                    <a:pt x="83104" y="241839"/>
                    <a:pt x="93687" y="438160"/>
                    <a:pt x="92100" y="460385"/>
                  </a:cubicBezTo>
                  <a:cubicBezTo>
                    <a:pt x="90513" y="482610"/>
                    <a:pt x="90512" y="413818"/>
                    <a:pt x="76225" y="371485"/>
                  </a:cubicBezTo>
                  <a:cubicBezTo>
                    <a:pt x="61938" y="329152"/>
                    <a:pt x="18546" y="224906"/>
                    <a:pt x="6375" y="206385"/>
                  </a:cubicBezTo>
                  <a:cubicBezTo>
                    <a:pt x="-5796" y="187864"/>
                    <a:pt x="3200" y="289993"/>
                    <a:pt x="3200" y="260360"/>
                  </a:cubicBezTo>
                  <a:cubicBezTo>
                    <a:pt x="3200" y="230727"/>
                    <a:pt x="-504" y="1597"/>
                    <a:pt x="3200" y="1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 187">
              <a:extLst>
                <a:ext uri="{FF2B5EF4-FFF2-40B4-BE49-F238E27FC236}">
                  <a16:creationId xmlns:a16="http://schemas.microsoft.com/office/drawing/2014/main" id="{26372014-7855-8659-8FE6-450BDD4031A4}"/>
                </a:ext>
              </a:extLst>
            </p:cNvPr>
            <p:cNvSpPr/>
            <p:nvPr/>
          </p:nvSpPr>
          <p:spPr>
            <a:xfrm>
              <a:off x="4936869" y="5636677"/>
              <a:ext cx="38999" cy="460960"/>
            </a:xfrm>
            <a:custGeom>
              <a:avLst/>
              <a:gdLst>
                <a:gd name="connsiteX0" fmla="*/ 256 w 38999"/>
                <a:gd name="connsiteY0" fmla="*/ 11648 h 460960"/>
                <a:gd name="connsiteX1" fmla="*/ 38356 w 38999"/>
                <a:gd name="connsiteY1" fmla="*/ 459323 h 460960"/>
                <a:gd name="connsiteX2" fmla="*/ 22481 w 38999"/>
                <a:gd name="connsiteY2" fmla="*/ 157698 h 460960"/>
                <a:gd name="connsiteX3" fmla="*/ 256 w 38999"/>
                <a:gd name="connsiteY3" fmla="*/ 11648 h 460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99" h="460960">
                  <a:moveTo>
                    <a:pt x="256" y="11648"/>
                  </a:moveTo>
                  <a:cubicBezTo>
                    <a:pt x="2902" y="61919"/>
                    <a:pt x="34652" y="434981"/>
                    <a:pt x="38356" y="459323"/>
                  </a:cubicBezTo>
                  <a:cubicBezTo>
                    <a:pt x="42060" y="483665"/>
                    <a:pt x="28831" y="229665"/>
                    <a:pt x="22481" y="157698"/>
                  </a:cubicBezTo>
                  <a:cubicBezTo>
                    <a:pt x="16131" y="85731"/>
                    <a:pt x="-2390" y="-38623"/>
                    <a:pt x="256" y="116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 188">
              <a:extLst>
                <a:ext uri="{FF2B5EF4-FFF2-40B4-BE49-F238E27FC236}">
                  <a16:creationId xmlns:a16="http://schemas.microsoft.com/office/drawing/2014/main" id="{A8567C66-2C47-5FD7-8DE9-CDE75CD6418F}"/>
                </a:ext>
              </a:extLst>
            </p:cNvPr>
            <p:cNvSpPr/>
            <p:nvPr/>
          </p:nvSpPr>
          <p:spPr>
            <a:xfrm>
              <a:off x="6340455" y="6448395"/>
              <a:ext cx="48175" cy="123979"/>
            </a:xfrm>
            <a:custGeom>
              <a:avLst/>
              <a:gdLst>
                <a:gd name="connsiteX0" fmla="*/ 15895 w 48175"/>
                <a:gd name="connsiteY0" fmla="*/ 30 h 123979"/>
                <a:gd name="connsiteX1" fmla="*/ 41295 w 48175"/>
                <a:gd name="connsiteY1" fmla="*/ 79405 h 123979"/>
                <a:gd name="connsiteX2" fmla="*/ 20 w 48175"/>
                <a:gd name="connsiteY2" fmla="*/ 123855 h 123979"/>
                <a:gd name="connsiteX3" fmla="*/ 47645 w 48175"/>
                <a:gd name="connsiteY3" fmla="*/ 88930 h 123979"/>
                <a:gd name="connsiteX4" fmla="*/ 15895 w 48175"/>
                <a:gd name="connsiteY4" fmla="*/ 30 h 12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75" h="123979">
                  <a:moveTo>
                    <a:pt x="15895" y="30"/>
                  </a:moveTo>
                  <a:cubicBezTo>
                    <a:pt x="14837" y="-1558"/>
                    <a:pt x="43941" y="58768"/>
                    <a:pt x="41295" y="79405"/>
                  </a:cubicBezTo>
                  <a:cubicBezTo>
                    <a:pt x="38649" y="100042"/>
                    <a:pt x="-1038" y="122267"/>
                    <a:pt x="20" y="123855"/>
                  </a:cubicBezTo>
                  <a:cubicBezTo>
                    <a:pt x="1078" y="125443"/>
                    <a:pt x="42353" y="111684"/>
                    <a:pt x="47645" y="88930"/>
                  </a:cubicBezTo>
                  <a:cubicBezTo>
                    <a:pt x="52937" y="66176"/>
                    <a:pt x="16953" y="1618"/>
                    <a:pt x="15895" y="3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 189">
              <a:extLst>
                <a:ext uri="{FF2B5EF4-FFF2-40B4-BE49-F238E27FC236}">
                  <a16:creationId xmlns:a16="http://schemas.microsoft.com/office/drawing/2014/main" id="{16F733CC-3395-66CC-31F5-8200738A4FAF}"/>
                </a:ext>
              </a:extLst>
            </p:cNvPr>
            <p:cNvSpPr/>
            <p:nvPr/>
          </p:nvSpPr>
          <p:spPr>
            <a:xfrm>
              <a:off x="4911121" y="7581868"/>
              <a:ext cx="67346" cy="158825"/>
            </a:xfrm>
            <a:custGeom>
              <a:avLst/>
              <a:gdLst>
                <a:gd name="connsiteX0" fmla="*/ 22829 w 67346"/>
                <a:gd name="connsiteY0" fmla="*/ 32 h 158825"/>
                <a:gd name="connsiteX1" fmla="*/ 13304 w 67346"/>
                <a:gd name="connsiteY1" fmla="*/ 92107 h 158825"/>
                <a:gd name="connsiteX2" fmla="*/ 67279 w 67346"/>
                <a:gd name="connsiteY2" fmla="*/ 158782 h 158825"/>
                <a:gd name="connsiteX3" fmla="*/ 604 w 67346"/>
                <a:gd name="connsiteY3" fmla="*/ 82582 h 158825"/>
                <a:gd name="connsiteX4" fmla="*/ 22829 w 67346"/>
                <a:gd name="connsiteY4" fmla="*/ 32 h 15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46" h="158825">
                  <a:moveTo>
                    <a:pt x="22829" y="32"/>
                  </a:moveTo>
                  <a:cubicBezTo>
                    <a:pt x="24946" y="1620"/>
                    <a:pt x="5896" y="65649"/>
                    <a:pt x="13304" y="92107"/>
                  </a:cubicBezTo>
                  <a:cubicBezTo>
                    <a:pt x="20712" y="118565"/>
                    <a:pt x="69396" y="160370"/>
                    <a:pt x="67279" y="158782"/>
                  </a:cubicBezTo>
                  <a:cubicBezTo>
                    <a:pt x="65162" y="157194"/>
                    <a:pt x="5366" y="109040"/>
                    <a:pt x="604" y="82582"/>
                  </a:cubicBezTo>
                  <a:cubicBezTo>
                    <a:pt x="-4158" y="56124"/>
                    <a:pt x="20712" y="-1556"/>
                    <a:pt x="22829" y="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 190">
              <a:extLst>
                <a:ext uri="{FF2B5EF4-FFF2-40B4-BE49-F238E27FC236}">
                  <a16:creationId xmlns:a16="http://schemas.microsoft.com/office/drawing/2014/main" id="{A3A1B0CD-1BBA-0925-EB71-94DF4B0CB611}"/>
                </a:ext>
              </a:extLst>
            </p:cNvPr>
            <p:cNvSpPr/>
            <p:nvPr/>
          </p:nvSpPr>
          <p:spPr>
            <a:xfrm>
              <a:off x="3088710" y="7473170"/>
              <a:ext cx="1092102" cy="1967634"/>
            </a:xfrm>
            <a:custGeom>
              <a:avLst/>
              <a:gdLst>
                <a:gd name="connsiteX0" fmla="*/ 2585 w 1092102"/>
                <a:gd name="connsiteY0" fmla="*/ 60239 h 1967634"/>
                <a:gd name="connsiteX1" fmla="*/ 594867 w 1092102"/>
                <a:gd name="connsiteY1" fmla="*/ 299230 h 1967634"/>
                <a:gd name="connsiteX2" fmla="*/ 1020895 w 1092102"/>
                <a:gd name="connsiteY2" fmla="*/ 1447425 h 1967634"/>
                <a:gd name="connsiteX3" fmla="*/ 1057263 w 1092102"/>
                <a:gd name="connsiteY3" fmla="*/ 1224021 h 1967634"/>
                <a:gd name="connsiteX4" fmla="*/ 1083240 w 1092102"/>
                <a:gd name="connsiteY4" fmla="*/ 1930603 h 1967634"/>
                <a:gd name="connsiteX5" fmla="*/ 1078045 w 1092102"/>
                <a:gd name="connsiteY5" fmla="*/ 1764348 h 1967634"/>
                <a:gd name="connsiteX6" fmla="*/ 927376 w 1092102"/>
                <a:gd name="connsiteY6" fmla="*/ 881121 h 1967634"/>
                <a:gd name="connsiteX7" fmla="*/ 880617 w 1092102"/>
                <a:gd name="connsiteY7" fmla="*/ 1125307 h 1967634"/>
                <a:gd name="connsiteX8" fmla="*/ 610454 w 1092102"/>
                <a:gd name="connsiteY8" fmla="*/ 190125 h 1967634"/>
                <a:gd name="connsiteX9" fmla="*/ 610454 w 1092102"/>
                <a:gd name="connsiteY9" fmla="*/ 340794 h 1967634"/>
                <a:gd name="connsiteX10" fmla="*/ 324704 w 1092102"/>
                <a:gd name="connsiteY10" fmla="*/ 8285 h 1967634"/>
                <a:gd name="connsiteX11" fmla="*/ 376658 w 1092102"/>
                <a:gd name="connsiteY11" fmla="*/ 96607 h 1967634"/>
                <a:gd name="connsiteX12" fmla="*/ 2585 w 1092102"/>
                <a:gd name="connsiteY12" fmla="*/ 60239 h 196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2102" h="1967634">
                  <a:moveTo>
                    <a:pt x="2585" y="60239"/>
                  </a:moveTo>
                  <a:cubicBezTo>
                    <a:pt x="38953" y="94009"/>
                    <a:pt x="425149" y="68032"/>
                    <a:pt x="594867" y="299230"/>
                  </a:cubicBezTo>
                  <a:cubicBezTo>
                    <a:pt x="764585" y="530428"/>
                    <a:pt x="943829" y="1293293"/>
                    <a:pt x="1020895" y="1447425"/>
                  </a:cubicBezTo>
                  <a:cubicBezTo>
                    <a:pt x="1097961" y="1601557"/>
                    <a:pt x="1046872" y="1143491"/>
                    <a:pt x="1057263" y="1224021"/>
                  </a:cubicBezTo>
                  <a:cubicBezTo>
                    <a:pt x="1067654" y="1304551"/>
                    <a:pt x="1079776" y="1840549"/>
                    <a:pt x="1083240" y="1930603"/>
                  </a:cubicBezTo>
                  <a:cubicBezTo>
                    <a:pt x="1086704" y="2020657"/>
                    <a:pt x="1104022" y="1939262"/>
                    <a:pt x="1078045" y="1764348"/>
                  </a:cubicBezTo>
                  <a:cubicBezTo>
                    <a:pt x="1052068" y="1589434"/>
                    <a:pt x="960281" y="987628"/>
                    <a:pt x="927376" y="881121"/>
                  </a:cubicBezTo>
                  <a:cubicBezTo>
                    <a:pt x="894471" y="774614"/>
                    <a:pt x="933437" y="1240473"/>
                    <a:pt x="880617" y="1125307"/>
                  </a:cubicBezTo>
                  <a:cubicBezTo>
                    <a:pt x="827797" y="1010141"/>
                    <a:pt x="655481" y="320877"/>
                    <a:pt x="610454" y="190125"/>
                  </a:cubicBezTo>
                  <a:cubicBezTo>
                    <a:pt x="565427" y="59373"/>
                    <a:pt x="658079" y="371101"/>
                    <a:pt x="610454" y="340794"/>
                  </a:cubicBezTo>
                  <a:cubicBezTo>
                    <a:pt x="562829" y="310487"/>
                    <a:pt x="363670" y="48983"/>
                    <a:pt x="324704" y="8285"/>
                  </a:cubicBezTo>
                  <a:cubicBezTo>
                    <a:pt x="285738" y="-32413"/>
                    <a:pt x="428612" y="89680"/>
                    <a:pt x="376658" y="96607"/>
                  </a:cubicBezTo>
                  <a:cubicBezTo>
                    <a:pt x="324704" y="103534"/>
                    <a:pt x="-33783" y="26469"/>
                    <a:pt x="2585" y="6023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 191">
              <a:extLst>
                <a:ext uri="{FF2B5EF4-FFF2-40B4-BE49-F238E27FC236}">
                  <a16:creationId xmlns:a16="http://schemas.microsoft.com/office/drawing/2014/main" id="{8B34250F-B786-63C6-6D91-B4F4FA2E6F76}"/>
                </a:ext>
              </a:extLst>
            </p:cNvPr>
            <p:cNvSpPr/>
            <p:nvPr/>
          </p:nvSpPr>
          <p:spPr>
            <a:xfrm>
              <a:off x="2892360" y="7352245"/>
              <a:ext cx="1565643" cy="2524783"/>
            </a:xfrm>
            <a:custGeom>
              <a:avLst/>
              <a:gdLst>
                <a:gd name="connsiteX0" fmla="*/ 27485 w 1565643"/>
                <a:gd name="connsiteY0" fmla="*/ 35691 h 2524783"/>
                <a:gd name="connsiteX1" fmla="*/ 1206854 w 1565643"/>
                <a:gd name="connsiteY1" fmla="*/ 1802146 h 2524783"/>
                <a:gd name="connsiteX2" fmla="*/ 1149704 w 1565643"/>
                <a:gd name="connsiteY2" fmla="*/ 1682650 h 2524783"/>
                <a:gd name="connsiteX3" fmla="*/ 1565340 w 1565643"/>
                <a:gd name="connsiteY3" fmla="*/ 2524314 h 2524783"/>
                <a:gd name="connsiteX4" fmla="*/ 1222440 w 1565643"/>
                <a:gd name="connsiteY4" fmla="*/ 1812537 h 2524783"/>
                <a:gd name="connsiteX5" fmla="*/ 993840 w 1565643"/>
                <a:gd name="connsiteY5" fmla="*/ 1339750 h 2524783"/>
                <a:gd name="connsiteX6" fmla="*/ 1045795 w 1565643"/>
                <a:gd name="connsiteY6" fmla="*/ 1485223 h 2524783"/>
                <a:gd name="connsiteX7" fmla="*/ 521054 w 1565643"/>
                <a:gd name="connsiteY7" fmla="*/ 576019 h 2524783"/>
                <a:gd name="connsiteX8" fmla="*/ 796413 w 1565643"/>
                <a:gd name="connsiteY8" fmla="*/ 1157910 h 2524783"/>
                <a:gd name="connsiteX9" fmla="*/ 328822 w 1565643"/>
                <a:gd name="connsiteY9" fmla="*/ 425350 h 2524783"/>
                <a:gd name="connsiteX10" fmla="*/ 370385 w 1565643"/>
                <a:gd name="connsiteY10" fmla="*/ 601996 h 2524783"/>
                <a:gd name="connsiteX11" fmla="*/ 27485 w 1565643"/>
                <a:gd name="connsiteY11" fmla="*/ 35691 h 252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65643" h="2524783">
                  <a:moveTo>
                    <a:pt x="27485" y="35691"/>
                  </a:moveTo>
                  <a:cubicBezTo>
                    <a:pt x="166896" y="235716"/>
                    <a:pt x="1019818" y="1527653"/>
                    <a:pt x="1206854" y="1802146"/>
                  </a:cubicBezTo>
                  <a:cubicBezTo>
                    <a:pt x="1393890" y="2076639"/>
                    <a:pt x="1089956" y="1562289"/>
                    <a:pt x="1149704" y="1682650"/>
                  </a:cubicBezTo>
                  <a:cubicBezTo>
                    <a:pt x="1209452" y="1803011"/>
                    <a:pt x="1553217" y="2502666"/>
                    <a:pt x="1565340" y="2524314"/>
                  </a:cubicBezTo>
                  <a:cubicBezTo>
                    <a:pt x="1577463" y="2545962"/>
                    <a:pt x="1222440" y="1812537"/>
                    <a:pt x="1222440" y="1812537"/>
                  </a:cubicBezTo>
                  <a:cubicBezTo>
                    <a:pt x="1127190" y="1615110"/>
                    <a:pt x="1023281" y="1394302"/>
                    <a:pt x="993840" y="1339750"/>
                  </a:cubicBezTo>
                  <a:cubicBezTo>
                    <a:pt x="964399" y="1285198"/>
                    <a:pt x="1124593" y="1612511"/>
                    <a:pt x="1045795" y="1485223"/>
                  </a:cubicBezTo>
                  <a:cubicBezTo>
                    <a:pt x="966997" y="1357935"/>
                    <a:pt x="562618" y="630571"/>
                    <a:pt x="521054" y="576019"/>
                  </a:cubicBezTo>
                  <a:cubicBezTo>
                    <a:pt x="479490" y="521467"/>
                    <a:pt x="828452" y="1183021"/>
                    <a:pt x="796413" y="1157910"/>
                  </a:cubicBezTo>
                  <a:cubicBezTo>
                    <a:pt x="764374" y="1132799"/>
                    <a:pt x="399827" y="518002"/>
                    <a:pt x="328822" y="425350"/>
                  </a:cubicBezTo>
                  <a:cubicBezTo>
                    <a:pt x="257817" y="332698"/>
                    <a:pt x="418876" y="665207"/>
                    <a:pt x="370385" y="601996"/>
                  </a:cubicBezTo>
                  <a:cubicBezTo>
                    <a:pt x="321894" y="538785"/>
                    <a:pt x="-111926" y="-164334"/>
                    <a:pt x="27485" y="3569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 192">
              <a:extLst>
                <a:ext uri="{FF2B5EF4-FFF2-40B4-BE49-F238E27FC236}">
                  <a16:creationId xmlns:a16="http://schemas.microsoft.com/office/drawing/2014/main" id="{3191C736-AFF0-D5A9-F9ED-8DA89148F46A}"/>
                </a:ext>
              </a:extLst>
            </p:cNvPr>
            <p:cNvSpPr/>
            <p:nvPr/>
          </p:nvSpPr>
          <p:spPr>
            <a:xfrm>
              <a:off x="1630054" y="6470731"/>
              <a:ext cx="597058" cy="2125867"/>
            </a:xfrm>
            <a:custGeom>
              <a:avLst/>
              <a:gdLst>
                <a:gd name="connsiteX0" fmla="*/ 593953 w 597058"/>
                <a:gd name="connsiteY0" fmla="*/ 7561 h 2125867"/>
                <a:gd name="connsiteX1" fmla="*/ 20515 w 597058"/>
                <a:gd name="connsiteY1" fmla="*/ 1487649 h 2125867"/>
                <a:gd name="connsiteX2" fmla="*/ 121254 w 597058"/>
                <a:gd name="connsiteY2" fmla="*/ 1386910 h 2125867"/>
                <a:gd name="connsiteX3" fmla="*/ 59261 w 597058"/>
                <a:gd name="connsiteY3" fmla="*/ 2123079 h 2125867"/>
                <a:gd name="connsiteX4" fmla="*/ 221993 w 597058"/>
                <a:gd name="connsiteY4" fmla="*/ 1076944 h 2125867"/>
                <a:gd name="connsiteX5" fmla="*/ 98007 w 597058"/>
                <a:gd name="connsiteY5" fmla="*/ 1487649 h 2125867"/>
                <a:gd name="connsiteX6" fmla="*/ 345980 w 597058"/>
                <a:gd name="connsiteY6" fmla="*/ 464761 h 2125867"/>
                <a:gd name="connsiteX7" fmla="*/ 252990 w 597058"/>
                <a:gd name="connsiteY7" fmla="*/ 890964 h 2125867"/>
                <a:gd name="connsiteX8" fmla="*/ 593953 w 597058"/>
                <a:gd name="connsiteY8" fmla="*/ 7561 h 212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058" h="2125867">
                  <a:moveTo>
                    <a:pt x="593953" y="7561"/>
                  </a:moveTo>
                  <a:cubicBezTo>
                    <a:pt x="555207" y="107008"/>
                    <a:pt x="99298" y="1257758"/>
                    <a:pt x="20515" y="1487649"/>
                  </a:cubicBezTo>
                  <a:cubicBezTo>
                    <a:pt x="-58268" y="1717541"/>
                    <a:pt x="114796" y="1281005"/>
                    <a:pt x="121254" y="1386910"/>
                  </a:cubicBezTo>
                  <a:cubicBezTo>
                    <a:pt x="127712" y="1492815"/>
                    <a:pt x="42471" y="2174740"/>
                    <a:pt x="59261" y="2123079"/>
                  </a:cubicBezTo>
                  <a:cubicBezTo>
                    <a:pt x="76051" y="2071418"/>
                    <a:pt x="215535" y="1182849"/>
                    <a:pt x="221993" y="1076944"/>
                  </a:cubicBezTo>
                  <a:cubicBezTo>
                    <a:pt x="228451" y="971039"/>
                    <a:pt x="77343" y="1589679"/>
                    <a:pt x="98007" y="1487649"/>
                  </a:cubicBezTo>
                  <a:cubicBezTo>
                    <a:pt x="118671" y="1385619"/>
                    <a:pt x="320149" y="564209"/>
                    <a:pt x="345980" y="464761"/>
                  </a:cubicBezTo>
                  <a:cubicBezTo>
                    <a:pt x="371811" y="365313"/>
                    <a:pt x="209078" y="960706"/>
                    <a:pt x="252990" y="890964"/>
                  </a:cubicBezTo>
                  <a:cubicBezTo>
                    <a:pt x="296902" y="821222"/>
                    <a:pt x="632699" y="-91886"/>
                    <a:pt x="593953" y="756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 193">
              <a:extLst>
                <a:ext uri="{FF2B5EF4-FFF2-40B4-BE49-F238E27FC236}">
                  <a16:creationId xmlns:a16="http://schemas.microsoft.com/office/drawing/2014/main" id="{6935D03D-1A8B-9FFE-3808-E7A0546C5D1D}"/>
                </a:ext>
              </a:extLst>
            </p:cNvPr>
            <p:cNvSpPr/>
            <p:nvPr/>
          </p:nvSpPr>
          <p:spPr>
            <a:xfrm>
              <a:off x="2514457" y="7612498"/>
              <a:ext cx="872290" cy="2457538"/>
            </a:xfrm>
            <a:custGeom>
              <a:avLst/>
              <a:gdLst>
                <a:gd name="connsiteX0" fmla="*/ 112506 w 872290"/>
                <a:gd name="connsiteY0" fmla="*/ 4919 h 2457538"/>
                <a:gd name="connsiteX1" fmla="*/ 205496 w 872290"/>
                <a:gd name="connsiteY1" fmla="*/ 958065 h 2457538"/>
                <a:gd name="connsiteX2" fmla="*/ 515462 w 872290"/>
                <a:gd name="connsiteY2" fmla="*/ 1454010 h 2457538"/>
                <a:gd name="connsiteX3" fmla="*/ 430221 w 872290"/>
                <a:gd name="connsiteY3" fmla="*/ 1330024 h 2457538"/>
                <a:gd name="connsiteX4" fmla="*/ 833177 w 872290"/>
                <a:gd name="connsiteY4" fmla="*/ 2399407 h 2457538"/>
                <a:gd name="connsiteX5" fmla="*/ 794431 w 872290"/>
                <a:gd name="connsiteY5" fmla="*/ 2174682 h 2457538"/>
                <a:gd name="connsiteX6" fmla="*/ 282987 w 872290"/>
                <a:gd name="connsiteY6" fmla="*/ 989061 h 2457538"/>
                <a:gd name="connsiteX7" fmla="*/ 290736 w 872290"/>
                <a:gd name="connsiteY7" fmla="*/ 1082051 h 2457538"/>
                <a:gd name="connsiteX8" fmla="*/ 19516 w 872290"/>
                <a:gd name="connsiteY8" fmla="*/ 454370 h 2457538"/>
                <a:gd name="connsiteX9" fmla="*/ 35014 w 872290"/>
                <a:gd name="connsiteY9" fmla="*/ 578356 h 2457538"/>
                <a:gd name="connsiteX10" fmla="*/ 112506 w 872290"/>
                <a:gd name="connsiteY10" fmla="*/ 4919 h 2457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2290" h="2457538">
                  <a:moveTo>
                    <a:pt x="112506" y="4919"/>
                  </a:moveTo>
                  <a:cubicBezTo>
                    <a:pt x="140920" y="68204"/>
                    <a:pt x="138337" y="716550"/>
                    <a:pt x="205496" y="958065"/>
                  </a:cubicBezTo>
                  <a:cubicBezTo>
                    <a:pt x="272655" y="1199580"/>
                    <a:pt x="478008" y="1392017"/>
                    <a:pt x="515462" y="1454010"/>
                  </a:cubicBezTo>
                  <a:cubicBezTo>
                    <a:pt x="552916" y="1516003"/>
                    <a:pt x="377269" y="1172458"/>
                    <a:pt x="430221" y="1330024"/>
                  </a:cubicBezTo>
                  <a:cubicBezTo>
                    <a:pt x="483173" y="1487590"/>
                    <a:pt x="772475" y="2258631"/>
                    <a:pt x="833177" y="2399407"/>
                  </a:cubicBezTo>
                  <a:cubicBezTo>
                    <a:pt x="893879" y="2540183"/>
                    <a:pt x="886129" y="2409740"/>
                    <a:pt x="794431" y="2174682"/>
                  </a:cubicBezTo>
                  <a:cubicBezTo>
                    <a:pt x="702733" y="1939624"/>
                    <a:pt x="366936" y="1171166"/>
                    <a:pt x="282987" y="989061"/>
                  </a:cubicBezTo>
                  <a:cubicBezTo>
                    <a:pt x="199038" y="806956"/>
                    <a:pt x="334648" y="1171166"/>
                    <a:pt x="290736" y="1082051"/>
                  </a:cubicBezTo>
                  <a:cubicBezTo>
                    <a:pt x="246824" y="992936"/>
                    <a:pt x="62136" y="538319"/>
                    <a:pt x="19516" y="454370"/>
                  </a:cubicBezTo>
                  <a:cubicBezTo>
                    <a:pt x="-23104" y="370421"/>
                    <a:pt x="14350" y="648098"/>
                    <a:pt x="35014" y="578356"/>
                  </a:cubicBezTo>
                  <a:cubicBezTo>
                    <a:pt x="55678" y="508614"/>
                    <a:pt x="84092" y="-58366"/>
                    <a:pt x="112506" y="49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 194">
              <a:extLst>
                <a:ext uri="{FF2B5EF4-FFF2-40B4-BE49-F238E27FC236}">
                  <a16:creationId xmlns:a16="http://schemas.microsoft.com/office/drawing/2014/main" id="{C5E72F43-5DA4-E27B-F2D8-437AB6B9F708}"/>
                </a:ext>
              </a:extLst>
            </p:cNvPr>
            <p:cNvSpPr/>
            <p:nvPr/>
          </p:nvSpPr>
          <p:spPr>
            <a:xfrm>
              <a:off x="2032978" y="7803410"/>
              <a:ext cx="539098" cy="2318260"/>
            </a:xfrm>
            <a:custGeom>
              <a:avLst/>
              <a:gdLst>
                <a:gd name="connsiteX0" fmla="*/ 415754 w 539098"/>
                <a:gd name="connsiteY0" fmla="*/ 7736 h 2318260"/>
                <a:gd name="connsiteX1" fmla="*/ 214276 w 539098"/>
                <a:gd name="connsiteY1" fmla="*/ 1534319 h 2318260"/>
                <a:gd name="connsiteX2" fmla="*/ 524242 w 539098"/>
                <a:gd name="connsiteY2" fmla="*/ 2278237 h 2318260"/>
                <a:gd name="connsiteX3" fmla="*/ 493246 w 539098"/>
                <a:gd name="connsiteY3" fmla="*/ 2223993 h 2318260"/>
                <a:gd name="connsiteX4" fmla="*/ 28297 w 539098"/>
                <a:gd name="connsiteY4" fmla="*/ 1379336 h 2318260"/>
                <a:gd name="connsiteX5" fmla="*/ 74791 w 539098"/>
                <a:gd name="connsiteY5" fmla="*/ 1518821 h 2318260"/>
                <a:gd name="connsiteX6" fmla="*/ 268520 w 539098"/>
                <a:gd name="connsiteY6" fmla="*/ 681912 h 2318260"/>
                <a:gd name="connsiteX7" fmla="*/ 198778 w 539098"/>
                <a:gd name="connsiteY7" fmla="*/ 929885 h 2318260"/>
                <a:gd name="connsiteX8" fmla="*/ 415754 w 539098"/>
                <a:gd name="connsiteY8" fmla="*/ 7736 h 231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9098" h="2318260">
                  <a:moveTo>
                    <a:pt x="415754" y="7736"/>
                  </a:moveTo>
                  <a:cubicBezTo>
                    <a:pt x="418337" y="108475"/>
                    <a:pt x="196195" y="1155902"/>
                    <a:pt x="214276" y="1534319"/>
                  </a:cubicBezTo>
                  <a:cubicBezTo>
                    <a:pt x="232357" y="1912736"/>
                    <a:pt x="524242" y="2278237"/>
                    <a:pt x="524242" y="2278237"/>
                  </a:cubicBezTo>
                  <a:cubicBezTo>
                    <a:pt x="570737" y="2393183"/>
                    <a:pt x="493246" y="2223993"/>
                    <a:pt x="493246" y="2223993"/>
                  </a:cubicBezTo>
                  <a:cubicBezTo>
                    <a:pt x="410588" y="2074176"/>
                    <a:pt x="98039" y="1496865"/>
                    <a:pt x="28297" y="1379336"/>
                  </a:cubicBezTo>
                  <a:cubicBezTo>
                    <a:pt x="-41445" y="1261807"/>
                    <a:pt x="34754" y="1635058"/>
                    <a:pt x="74791" y="1518821"/>
                  </a:cubicBezTo>
                  <a:cubicBezTo>
                    <a:pt x="114828" y="1402584"/>
                    <a:pt x="247856" y="780068"/>
                    <a:pt x="268520" y="681912"/>
                  </a:cubicBezTo>
                  <a:cubicBezTo>
                    <a:pt x="289184" y="583756"/>
                    <a:pt x="176822" y="1038373"/>
                    <a:pt x="198778" y="929885"/>
                  </a:cubicBezTo>
                  <a:cubicBezTo>
                    <a:pt x="220734" y="821397"/>
                    <a:pt x="413171" y="-93003"/>
                    <a:pt x="415754" y="773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 195">
              <a:extLst>
                <a:ext uri="{FF2B5EF4-FFF2-40B4-BE49-F238E27FC236}">
                  <a16:creationId xmlns:a16="http://schemas.microsoft.com/office/drawing/2014/main" id="{CA3413A3-18D7-CF77-E485-C79F87623369}"/>
                </a:ext>
              </a:extLst>
            </p:cNvPr>
            <p:cNvSpPr/>
            <p:nvPr/>
          </p:nvSpPr>
          <p:spPr>
            <a:xfrm>
              <a:off x="2540935" y="7942618"/>
              <a:ext cx="953385" cy="2329177"/>
            </a:xfrm>
            <a:custGeom>
              <a:avLst/>
              <a:gdLst>
                <a:gd name="connsiteX0" fmla="*/ 8536 w 953385"/>
                <a:gd name="connsiteY0" fmla="*/ 263 h 2329177"/>
                <a:gd name="connsiteX1" fmla="*/ 109275 w 953385"/>
                <a:gd name="connsiteY1" fmla="*/ 728684 h 2329177"/>
                <a:gd name="connsiteX2" fmla="*/ 876441 w 953385"/>
                <a:gd name="connsiteY2" fmla="*/ 2193274 h 2329177"/>
                <a:gd name="connsiteX3" fmla="*/ 868692 w 953385"/>
                <a:gd name="connsiteY3" fmla="*/ 2162277 h 2329177"/>
                <a:gd name="connsiteX4" fmla="*/ 364997 w 953385"/>
                <a:gd name="connsiteY4" fmla="*/ 1286623 h 2329177"/>
                <a:gd name="connsiteX5" fmla="*/ 163519 w 953385"/>
                <a:gd name="connsiteY5" fmla="*/ 720935 h 2329177"/>
                <a:gd name="connsiteX6" fmla="*/ 140272 w 953385"/>
                <a:gd name="connsiteY6" fmla="*/ 798426 h 2329177"/>
                <a:gd name="connsiteX7" fmla="*/ 8536 w 953385"/>
                <a:gd name="connsiteY7" fmla="*/ 263 h 232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3385" h="2329177">
                  <a:moveTo>
                    <a:pt x="8536" y="263"/>
                  </a:moveTo>
                  <a:cubicBezTo>
                    <a:pt x="3370" y="-11361"/>
                    <a:pt x="-35376" y="363182"/>
                    <a:pt x="109275" y="728684"/>
                  </a:cubicBezTo>
                  <a:cubicBezTo>
                    <a:pt x="253926" y="1094186"/>
                    <a:pt x="876441" y="2193274"/>
                    <a:pt x="876441" y="2193274"/>
                  </a:cubicBezTo>
                  <a:cubicBezTo>
                    <a:pt x="1003011" y="2432206"/>
                    <a:pt x="953933" y="2313386"/>
                    <a:pt x="868692" y="2162277"/>
                  </a:cubicBezTo>
                  <a:cubicBezTo>
                    <a:pt x="783451" y="2011169"/>
                    <a:pt x="482526" y="1526847"/>
                    <a:pt x="364997" y="1286623"/>
                  </a:cubicBezTo>
                  <a:cubicBezTo>
                    <a:pt x="247468" y="1046399"/>
                    <a:pt x="200973" y="802301"/>
                    <a:pt x="163519" y="720935"/>
                  </a:cubicBezTo>
                  <a:cubicBezTo>
                    <a:pt x="126065" y="639569"/>
                    <a:pt x="172560" y="914663"/>
                    <a:pt x="140272" y="798426"/>
                  </a:cubicBezTo>
                  <a:cubicBezTo>
                    <a:pt x="107984" y="682189"/>
                    <a:pt x="13702" y="11887"/>
                    <a:pt x="8536" y="26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 177">
              <a:extLst>
                <a:ext uri="{FF2B5EF4-FFF2-40B4-BE49-F238E27FC236}">
                  <a16:creationId xmlns:a16="http://schemas.microsoft.com/office/drawing/2014/main" id="{960D936E-AEA2-1056-B76F-CB9A58C939AD}"/>
                </a:ext>
              </a:extLst>
            </p:cNvPr>
            <p:cNvSpPr/>
            <p:nvPr/>
          </p:nvSpPr>
          <p:spPr>
            <a:xfrm>
              <a:off x="5800476" y="6591298"/>
              <a:ext cx="111439" cy="114700"/>
            </a:xfrm>
            <a:custGeom>
              <a:avLst/>
              <a:gdLst>
                <a:gd name="connsiteX0" fmla="*/ 111374 w 111439"/>
                <a:gd name="connsiteY0" fmla="*/ 2 h 114700"/>
                <a:gd name="connsiteX1" fmla="*/ 35174 w 111439"/>
                <a:gd name="connsiteY1" fmla="*/ 85727 h 114700"/>
                <a:gd name="connsiteX2" fmla="*/ 54224 w 111439"/>
                <a:gd name="connsiteY2" fmla="*/ 69852 h 114700"/>
                <a:gd name="connsiteX3" fmla="*/ 25649 w 111439"/>
                <a:gd name="connsiteY3" fmla="*/ 98427 h 114700"/>
                <a:gd name="connsiteX4" fmla="*/ 249 w 111439"/>
                <a:gd name="connsiteY4" fmla="*/ 114302 h 114700"/>
                <a:gd name="connsiteX5" fmla="*/ 41524 w 111439"/>
                <a:gd name="connsiteY5" fmla="*/ 82552 h 114700"/>
                <a:gd name="connsiteX6" fmla="*/ 19299 w 111439"/>
                <a:gd name="connsiteY6" fmla="*/ 88902 h 114700"/>
                <a:gd name="connsiteX7" fmla="*/ 111374 w 111439"/>
                <a:gd name="connsiteY7" fmla="*/ 2 h 11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39" h="114700">
                  <a:moveTo>
                    <a:pt x="111374" y="2"/>
                  </a:moveTo>
                  <a:cubicBezTo>
                    <a:pt x="114020" y="-527"/>
                    <a:pt x="35174" y="85727"/>
                    <a:pt x="35174" y="85727"/>
                  </a:cubicBezTo>
                  <a:cubicBezTo>
                    <a:pt x="25649" y="97369"/>
                    <a:pt x="55812" y="67735"/>
                    <a:pt x="54224" y="69852"/>
                  </a:cubicBezTo>
                  <a:cubicBezTo>
                    <a:pt x="52636" y="71969"/>
                    <a:pt x="34645" y="91019"/>
                    <a:pt x="25649" y="98427"/>
                  </a:cubicBezTo>
                  <a:cubicBezTo>
                    <a:pt x="16653" y="105835"/>
                    <a:pt x="-2397" y="116948"/>
                    <a:pt x="249" y="114302"/>
                  </a:cubicBezTo>
                  <a:cubicBezTo>
                    <a:pt x="2895" y="111656"/>
                    <a:pt x="38349" y="86785"/>
                    <a:pt x="41524" y="82552"/>
                  </a:cubicBezTo>
                  <a:cubicBezTo>
                    <a:pt x="44699" y="78319"/>
                    <a:pt x="8186" y="103190"/>
                    <a:pt x="19299" y="88902"/>
                  </a:cubicBezTo>
                  <a:cubicBezTo>
                    <a:pt x="30411" y="74615"/>
                    <a:pt x="108728" y="531"/>
                    <a:pt x="111374" y="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 196">
              <a:extLst>
                <a:ext uri="{FF2B5EF4-FFF2-40B4-BE49-F238E27FC236}">
                  <a16:creationId xmlns:a16="http://schemas.microsoft.com/office/drawing/2014/main" id="{5CB7DE36-2126-01EC-F78B-05DD59159CD4}"/>
                </a:ext>
              </a:extLst>
            </p:cNvPr>
            <p:cNvSpPr/>
            <p:nvPr/>
          </p:nvSpPr>
          <p:spPr>
            <a:xfrm>
              <a:off x="5726407" y="6778581"/>
              <a:ext cx="67984" cy="104628"/>
            </a:xfrm>
            <a:custGeom>
              <a:avLst/>
              <a:gdLst>
                <a:gd name="connsiteX0" fmla="*/ 67968 w 67984"/>
                <a:gd name="connsiteY0" fmla="*/ 44 h 104628"/>
                <a:gd name="connsiteX1" fmla="*/ 4468 w 67984"/>
                <a:gd name="connsiteY1" fmla="*/ 98469 h 104628"/>
                <a:gd name="connsiteX2" fmla="*/ 10818 w 67984"/>
                <a:gd name="connsiteY2" fmla="*/ 85769 h 104628"/>
                <a:gd name="connsiteX3" fmla="*/ 67968 w 67984"/>
                <a:gd name="connsiteY3" fmla="*/ 44 h 10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984" h="104628">
                  <a:moveTo>
                    <a:pt x="67968" y="44"/>
                  </a:moveTo>
                  <a:cubicBezTo>
                    <a:pt x="66910" y="2161"/>
                    <a:pt x="4468" y="98469"/>
                    <a:pt x="4468" y="98469"/>
                  </a:cubicBezTo>
                  <a:cubicBezTo>
                    <a:pt x="-5057" y="112756"/>
                    <a:pt x="2351" y="99527"/>
                    <a:pt x="10818" y="85769"/>
                  </a:cubicBezTo>
                  <a:cubicBezTo>
                    <a:pt x="19285" y="72011"/>
                    <a:pt x="69026" y="-2073"/>
                    <a:pt x="67968" y="4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 197">
              <a:extLst>
                <a:ext uri="{FF2B5EF4-FFF2-40B4-BE49-F238E27FC236}">
                  <a16:creationId xmlns:a16="http://schemas.microsoft.com/office/drawing/2014/main" id="{41D41D51-5BED-3AB2-68A0-46DDBBA14C11}"/>
                </a:ext>
              </a:extLst>
            </p:cNvPr>
            <p:cNvSpPr/>
            <p:nvPr/>
          </p:nvSpPr>
          <p:spPr>
            <a:xfrm>
              <a:off x="5759362" y="6737322"/>
              <a:ext cx="99142" cy="34959"/>
            </a:xfrm>
            <a:custGeom>
              <a:avLst/>
              <a:gdLst>
                <a:gd name="connsiteX0" fmla="*/ 88 w 99142"/>
                <a:gd name="connsiteY0" fmla="*/ 34953 h 34959"/>
                <a:gd name="connsiteX1" fmla="*/ 50888 w 99142"/>
                <a:gd name="connsiteY1" fmla="*/ 28 h 34959"/>
                <a:gd name="connsiteX2" fmla="*/ 98513 w 99142"/>
                <a:gd name="connsiteY2" fmla="*/ 28603 h 34959"/>
                <a:gd name="connsiteX3" fmla="*/ 79463 w 99142"/>
                <a:gd name="connsiteY3" fmla="*/ 6378 h 34959"/>
                <a:gd name="connsiteX4" fmla="*/ 63588 w 99142"/>
                <a:gd name="connsiteY4" fmla="*/ 3203 h 34959"/>
                <a:gd name="connsiteX5" fmla="*/ 88 w 99142"/>
                <a:gd name="connsiteY5" fmla="*/ 34953 h 3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142" h="34959">
                  <a:moveTo>
                    <a:pt x="88" y="34953"/>
                  </a:moveTo>
                  <a:cubicBezTo>
                    <a:pt x="-2029" y="34424"/>
                    <a:pt x="34484" y="1086"/>
                    <a:pt x="50888" y="28"/>
                  </a:cubicBezTo>
                  <a:cubicBezTo>
                    <a:pt x="67292" y="-1030"/>
                    <a:pt x="93751" y="27545"/>
                    <a:pt x="98513" y="28603"/>
                  </a:cubicBezTo>
                  <a:cubicBezTo>
                    <a:pt x="103275" y="29661"/>
                    <a:pt x="79463" y="6378"/>
                    <a:pt x="79463" y="6378"/>
                  </a:cubicBezTo>
                  <a:cubicBezTo>
                    <a:pt x="73642" y="2145"/>
                    <a:pt x="73642" y="557"/>
                    <a:pt x="63588" y="3203"/>
                  </a:cubicBezTo>
                  <a:cubicBezTo>
                    <a:pt x="53534" y="5849"/>
                    <a:pt x="2205" y="35482"/>
                    <a:pt x="88" y="3495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 198">
              <a:extLst>
                <a:ext uri="{FF2B5EF4-FFF2-40B4-BE49-F238E27FC236}">
                  <a16:creationId xmlns:a16="http://schemas.microsoft.com/office/drawing/2014/main" id="{EDD82EFA-14A3-7FBA-F6F5-0D3904C988A3}"/>
                </a:ext>
              </a:extLst>
            </p:cNvPr>
            <p:cNvSpPr/>
            <p:nvPr/>
          </p:nvSpPr>
          <p:spPr>
            <a:xfrm>
              <a:off x="5819752" y="7146446"/>
              <a:ext cx="197305" cy="92557"/>
            </a:xfrm>
            <a:custGeom>
              <a:avLst/>
              <a:gdLst>
                <a:gd name="connsiteX0" fmla="*/ 23 w 197305"/>
                <a:gd name="connsiteY0" fmla="*/ 92554 h 92557"/>
                <a:gd name="connsiteX1" fmla="*/ 107973 w 197305"/>
                <a:gd name="connsiteY1" fmla="*/ 10004 h 92557"/>
                <a:gd name="connsiteX2" fmla="*/ 152423 w 197305"/>
                <a:gd name="connsiteY2" fmla="*/ 22704 h 92557"/>
                <a:gd name="connsiteX3" fmla="*/ 193698 w 197305"/>
                <a:gd name="connsiteY3" fmla="*/ 70329 h 92557"/>
                <a:gd name="connsiteX4" fmla="*/ 190523 w 197305"/>
                <a:gd name="connsiteY4" fmla="*/ 54454 h 92557"/>
                <a:gd name="connsiteX5" fmla="*/ 152423 w 197305"/>
                <a:gd name="connsiteY5" fmla="*/ 3654 h 92557"/>
                <a:gd name="connsiteX6" fmla="*/ 98448 w 197305"/>
                <a:gd name="connsiteY6" fmla="*/ 13179 h 92557"/>
                <a:gd name="connsiteX7" fmla="*/ 23 w 197305"/>
                <a:gd name="connsiteY7" fmla="*/ 92554 h 9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305" h="92557">
                  <a:moveTo>
                    <a:pt x="23" y="92554"/>
                  </a:moveTo>
                  <a:cubicBezTo>
                    <a:pt x="1610" y="92025"/>
                    <a:pt x="82573" y="21646"/>
                    <a:pt x="107973" y="10004"/>
                  </a:cubicBezTo>
                  <a:cubicBezTo>
                    <a:pt x="133373" y="-1638"/>
                    <a:pt x="138136" y="12650"/>
                    <a:pt x="152423" y="22704"/>
                  </a:cubicBezTo>
                  <a:cubicBezTo>
                    <a:pt x="166710" y="32758"/>
                    <a:pt x="193698" y="70329"/>
                    <a:pt x="193698" y="70329"/>
                  </a:cubicBezTo>
                  <a:cubicBezTo>
                    <a:pt x="200048" y="75621"/>
                    <a:pt x="197402" y="65566"/>
                    <a:pt x="190523" y="54454"/>
                  </a:cubicBezTo>
                  <a:cubicBezTo>
                    <a:pt x="183644" y="43342"/>
                    <a:pt x="167769" y="10533"/>
                    <a:pt x="152423" y="3654"/>
                  </a:cubicBezTo>
                  <a:cubicBezTo>
                    <a:pt x="137077" y="-3225"/>
                    <a:pt x="118556" y="-579"/>
                    <a:pt x="98448" y="13179"/>
                  </a:cubicBezTo>
                  <a:cubicBezTo>
                    <a:pt x="78340" y="26937"/>
                    <a:pt x="-1564" y="93083"/>
                    <a:pt x="23" y="9255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円/楕円 199">
              <a:extLst>
                <a:ext uri="{FF2B5EF4-FFF2-40B4-BE49-F238E27FC236}">
                  <a16:creationId xmlns:a16="http://schemas.microsoft.com/office/drawing/2014/main" id="{09C409EC-D3C8-C4CF-B4D6-C9D09C9CE18C}"/>
                </a:ext>
              </a:extLst>
            </p:cNvPr>
            <p:cNvSpPr/>
            <p:nvPr/>
          </p:nvSpPr>
          <p:spPr>
            <a:xfrm>
              <a:off x="4349649" y="6013253"/>
              <a:ext cx="75647" cy="756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 200">
              <a:extLst>
                <a:ext uri="{FF2B5EF4-FFF2-40B4-BE49-F238E27FC236}">
                  <a16:creationId xmlns:a16="http://schemas.microsoft.com/office/drawing/2014/main" id="{539B8507-5E94-8063-F5BE-1447E8481A7A}"/>
                </a:ext>
              </a:extLst>
            </p:cNvPr>
            <p:cNvSpPr/>
            <p:nvPr/>
          </p:nvSpPr>
          <p:spPr>
            <a:xfrm>
              <a:off x="5495471" y="6819828"/>
              <a:ext cx="168843" cy="71258"/>
            </a:xfrm>
            <a:custGeom>
              <a:avLst/>
              <a:gdLst>
                <a:gd name="connsiteX0" fmla="*/ 454 w 168843"/>
                <a:gd name="connsiteY0" fmla="*/ 72 h 71258"/>
                <a:gd name="connsiteX1" fmla="*/ 105229 w 168843"/>
                <a:gd name="connsiteY1" fmla="*/ 54047 h 71258"/>
                <a:gd name="connsiteX2" fmla="*/ 162379 w 168843"/>
                <a:gd name="connsiteY2" fmla="*/ 66747 h 71258"/>
                <a:gd name="connsiteX3" fmla="*/ 149679 w 168843"/>
                <a:gd name="connsiteY3" fmla="*/ 66747 h 71258"/>
                <a:gd name="connsiteX4" fmla="*/ 454 w 168843"/>
                <a:gd name="connsiteY4" fmla="*/ 72 h 7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843" h="71258">
                  <a:moveTo>
                    <a:pt x="454" y="72"/>
                  </a:moveTo>
                  <a:cubicBezTo>
                    <a:pt x="-6954" y="-2045"/>
                    <a:pt x="78242" y="42935"/>
                    <a:pt x="105229" y="54047"/>
                  </a:cubicBezTo>
                  <a:cubicBezTo>
                    <a:pt x="132216" y="65159"/>
                    <a:pt x="162379" y="66747"/>
                    <a:pt x="162379" y="66747"/>
                  </a:cubicBezTo>
                  <a:cubicBezTo>
                    <a:pt x="169787" y="68864"/>
                    <a:pt x="176137" y="75743"/>
                    <a:pt x="149679" y="66747"/>
                  </a:cubicBezTo>
                  <a:cubicBezTo>
                    <a:pt x="123221" y="57751"/>
                    <a:pt x="7862" y="2189"/>
                    <a:pt x="454" y="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 201">
              <a:extLst>
                <a:ext uri="{FF2B5EF4-FFF2-40B4-BE49-F238E27FC236}">
                  <a16:creationId xmlns:a16="http://schemas.microsoft.com/office/drawing/2014/main" id="{2D1A9B6D-1365-C8DB-1D52-3C64ECD1BABF}"/>
                </a:ext>
              </a:extLst>
            </p:cNvPr>
            <p:cNvSpPr/>
            <p:nvPr/>
          </p:nvSpPr>
          <p:spPr>
            <a:xfrm>
              <a:off x="5502275" y="6908616"/>
              <a:ext cx="28660" cy="194875"/>
            </a:xfrm>
            <a:custGeom>
              <a:avLst/>
              <a:gdLst>
                <a:gd name="connsiteX0" fmla="*/ 25400 w 28660"/>
                <a:gd name="connsiteY0" fmla="*/ 184 h 194875"/>
                <a:gd name="connsiteX1" fmla="*/ 9525 w 28660"/>
                <a:gd name="connsiteY1" fmla="*/ 136709 h 194875"/>
                <a:gd name="connsiteX2" fmla="*/ 28575 w 28660"/>
                <a:gd name="connsiteY2" fmla="*/ 193859 h 194875"/>
                <a:gd name="connsiteX3" fmla="*/ 15875 w 28660"/>
                <a:gd name="connsiteY3" fmla="*/ 168459 h 194875"/>
                <a:gd name="connsiteX4" fmla="*/ 0 w 28660"/>
                <a:gd name="connsiteY4" fmla="*/ 108134 h 194875"/>
                <a:gd name="connsiteX5" fmla="*/ 25400 w 28660"/>
                <a:gd name="connsiteY5" fmla="*/ 184 h 19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0" h="194875">
                  <a:moveTo>
                    <a:pt x="25400" y="184"/>
                  </a:moveTo>
                  <a:cubicBezTo>
                    <a:pt x="26987" y="4946"/>
                    <a:pt x="8996" y="104430"/>
                    <a:pt x="9525" y="136709"/>
                  </a:cubicBezTo>
                  <a:cubicBezTo>
                    <a:pt x="10054" y="168988"/>
                    <a:pt x="27517" y="188568"/>
                    <a:pt x="28575" y="193859"/>
                  </a:cubicBezTo>
                  <a:cubicBezTo>
                    <a:pt x="29633" y="199150"/>
                    <a:pt x="20638" y="182747"/>
                    <a:pt x="15875" y="168459"/>
                  </a:cubicBezTo>
                  <a:cubicBezTo>
                    <a:pt x="11112" y="154171"/>
                    <a:pt x="0" y="131946"/>
                    <a:pt x="0" y="108134"/>
                  </a:cubicBezTo>
                  <a:cubicBezTo>
                    <a:pt x="0" y="84322"/>
                    <a:pt x="23813" y="-4578"/>
                    <a:pt x="25400" y="18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 202">
              <a:extLst>
                <a:ext uri="{FF2B5EF4-FFF2-40B4-BE49-F238E27FC236}">
                  <a16:creationId xmlns:a16="http://schemas.microsoft.com/office/drawing/2014/main" id="{627A4F18-6AEB-6017-30C7-AA27715FF52F}"/>
                </a:ext>
              </a:extLst>
            </p:cNvPr>
            <p:cNvSpPr/>
            <p:nvPr/>
          </p:nvSpPr>
          <p:spPr>
            <a:xfrm>
              <a:off x="5194173" y="6009908"/>
              <a:ext cx="10490" cy="307594"/>
            </a:xfrm>
            <a:custGeom>
              <a:avLst/>
              <a:gdLst>
                <a:gd name="connsiteX0" fmla="*/ 6477 w 10490"/>
                <a:gd name="connsiteY0" fmla="*/ 367 h 307594"/>
                <a:gd name="connsiteX1" fmla="*/ 9652 w 10490"/>
                <a:gd name="connsiteY1" fmla="*/ 248017 h 307594"/>
                <a:gd name="connsiteX2" fmla="*/ 9652 w 10490"/>
                <a:gd name="connsiteY2" fmla="*/ 305167 h 307594"/>
                <a:gd name="connsiteX3" fmla="*/ 127 w 10490"/>
                <a:gd name="connsiteY3" fmla="*/ 194042 h 307594"/>
                <a:gd name="connsiteX4" fmla="*/ 6477 w 10490"/>
                <a:gd name="connsiteY4" fmla="*/ 367 h 30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90" h="307594">
                  <a:moveTo>
                    <a:pt x="6477" y="367"/>
                  </a:moveTo>
                  <a:cubicBezTo>
                    <a:pt x="8064" y="9363"/>
                    <a:pt x="9123" y="197217"/>
                    <a:pt x="9652" y="248017"/>
                  </a:cubicBezTo>
                  <a:cubicBezTo>
                    <a:pt x="10181" y="298817"/>
                    <a:pt x="11239" y="314163"/>
                    <a:pt x="9652" y="305167"/>
                  </a:cubicBezTo>
                  <a:cubicBezTo>
                    <a:pt x="8065" y="296171"/>
                    <a:pt x="1185" y="237963"/>
                    <a:pt x="127" y="194042"/>
                  </a:cubicBezTo>
                  <a:cubicBezTo>
                    <a:pt x="-931" y="150121"/>
                    <a:pt x="4890" y="-8629"/>
                    <a:pt x="6477" y="3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 203">
              <a:extLst>
                <a:ext uri="{FF2B5EF4-FFF2-40B4-BE49-F238E27FC236}">
                  <a16:creationId xmlns:a16="http://schemas.microsoft.com/office/drawing/2014/main" id="{9CD15A01-1E53-EC6D-52AC-771E341803FC}"/>
                </a:ext>
              </a:extLst>
            </p:cNvPr>
            <p:cNvSpPr/>
            <p:nvPr/>
          </p:nvSpPr>
          <p:spPr>
            <a:xfrm>
              <a:off x="6715335" y="5847614"/>
              <a:ext cx="219023" cy="454014"/>
            </a:xfrm>
            <a:custGeom>
              <a:avLst/>
              <a:gdLst>
                <a:gd name="connsiteX0" fmla="*/ 218865 w 219023"/>
                <a:gd name="connsiteY0" fmla="*/ 736 h 454014"/>
                <a:gd name="connsiteX1" fmla="*/ 31540 w 219023"/>
                <a:gd name="connsiteY1" fmla="*/ 340461 h 454014"/>
                <a:gd name="connsiteX2" fmla="*/ 2965 w 219023"/>
                <a:gd name="connsiteY2" fmla="*/ 451586 h 454014"/>
                <a:gd name="connsiteX3" fmla="*/ 63290 w 219023"/>
                <a:gd name="connsiteY3" fmla="*/ 254736 h 454014"/>
                <a:gd name="connsiteX4" fmla="*/ 218865 w 219023"/>
                <a:gd name="connsiteY4" fmla="*/ 736 h 45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23" h="454014">
                  <a:moveTo>
                    <a:pt x="218865" y="736"/>
                  </a:moveTo>
                  <a:cubicBezTo>
                    <a:pt x="213573" y="15023"/>
                    <a:pt x="67523" y="265319"/>
                    <a:pt x="31540" y="340461"/>
                  </a:cubicBezTo>
                  <a:cubicBezTo>
                    <a:pt x="-4443" y="415603"/>
                    <a:pt x="-2327" y="465873"/>
                    <a:pt x="2965" y="451586"/>
                  </a:cubicBezTo>
                  <a:cubicBezTo>
                    <a:pt x="8257" y="437299"/>
                    <a:pt x="31011" y="325644"/>
                    <a:pt x="63290" y="254736"/>
                  </a:cubicBezTo>
                  <a:cubicBezTo>
                    <a:pt x="95569" y="183828"/>
                    <a:pt x="224157" y="-13551"/>
                    <a:pt x="218865" y="73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 204">
              <a:extLst>
                <a:ext uri="{FF2B5EF4-FFF2-40B4-BE49-F238E27FC236}">
                  <a16:creationId xmlns:a16="http://schemas.microsoft.com/office/drawing/2014/main" id="{2C980BF1-754F-A982-AF32-DAAF495C71E8}"/>
                </a:ext>
              </a:extLst>
            </p:cNvPr>
            <p:cNvSpPr/>
            <p:nvPr/>
          </p:nvSpPr>
          <p:spPr>
            <a:xfrm>
              <a:off x="6676378" y="6306344"/>
              <a:ext cx="22872" cy="368721"/>
            </a:xfrm>
            <a:custGeom>
              <a:avLst/>
              <a:gdLst>
                <a:gd name="connsiteX0" fmla="*/ 22872 w 22872"/>
                <a:gd name="connsiteY0" fmla="*/ 2381 h 368721"/>
                <a:gd name="connsiteX1" fmla="*/ 647 w 22872"/>
                <a:gd name="connsiteY1" fmla="*/ 310356 h 368721"/>
                <a:gd name="connsiteX2" fmla="*/ 6997 w 22872"/>
                <a:gd name="connsiteY2" fmla="*/ 357981 h 368721"/>
                <a:gd name="connsiteX3" fmla="*/ 647 w 22872"/>
                <a:gd name="connsiteY3" fmla="*/ 177006 h 368721"/>
                <a:gd name="connsiteX4" fmla="*/ 22872 w 22872"/>
                <a:gd name="connsiteY4" fmla="*/ 2381 h 36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" h="368721">
                  <a:moveTo>
                    <a:pt x="22872" y="2381"/>
                  </a:moveTo>
                  <a:cubicBezTo>
                    <a:pt x="22872" y="24606"/>
                    <a:pt x="3293" y="251089"/>
                    <a:pt x="647" y="310356"/>
                  </a:cubicBezTo>
                  <a:cubicBezTo>
                    <a:pt x="-1999" y="369623"/>
                    <a:pt x="6997" y="380206"/>
                    <a:pt x="6997" y="357981"/>
                  </a:cubicBezTo>
                  <a:cubicBezTo>
                    <a:pt x="6997" y="335756"/>
                    <a:pt x="-2528" y="234685"/>
                    <a:pt x="647" y="177006"/>
                  </a:cubicBezTo>
                  <a:cubicBezTo>
                    <a:pt x="3822" y="119327"/>
                    <a:pt x="22872" y="-19844"/>
                    <a:pt x="22872" y="238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 205">
              <a:extLst>
                <a:ext uri="{FF2B5EF4-FFF2-40B4-BE49-F238E27FC236}">
                  <a16:creationId xmlns:a16="http://schemas.microsoft.com/office/drawing/2014/main" id="{41C832BA-AEDD-89A4-DA30-AED40432BF11}"/>
                </a:ext>
              </a:extLst>
            </p:cNvPr>
            <p:cNvSpPr/>
            <p:nvPr/>
          </p:nvSpPr>
          <p:spPr>
            <a:xfrm>
              <a:off x="6864249" y="6442037"/>
              <a:ext cx="44705" cy="289063"/>
            </a:xfrm>
            <a:custGeom>
              <a:avLst/>
              <a:gdLst>
                <a:gd name="connsiteX0" fmla="*/ 12801 w 44705"/>
                <a:gd name="connsiteY0" fmla="*/ 38 h 289063"/>
                <a:gd name="connsiteX1" fmla="*/ 31851 w 44705"/>
                <a:gd name="connsiteY1" fmla="*/ 181013 h 289063"/>
                <a:gd name="connsiteX2" fmla="*/ 101 w 44705"/>
                <a:gd name="connsiteY2" fmla="*/ 288963 h 289063"/>
                <a:gd name="connsiteX3" fmla="*/ 44551 w 44705"/>
                <a:gd name="connsiteY3" fmla="*/ 196888 h 289063"/>
                <a:gd name="connsiteX4" fmla="*/ 12801 w 44705"/>
                <a:gd name="connsiteY4" fmla="*/ 38 h 28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05" h="289063">
                  <a:moveTo>
                    <a:pt x="12801" y="38"/>
                  </a:moveTo>
                  <a:cubicBezTo>
                    <a:pt x="10684" y="-2608"/>
                    <a:pt x="33968" y="132859"/>
                    <a:pt x="31851" y="181013"/>
                  </a:cubicBezTo>
                  <a:cubicBezTo>
                    <a:pt x="29734" y="229167"/>
                    <a:pt x="-2016" y="286317"/>
                    <a:pt x="101" y="288963"/>
                  </a:cubicBezTo>
                  <a:cubicBezTo>
                    <a:pt x="2218" y="291609"/>
                    <a:pt x="41905" y="241338"/>
                    <a:pt x="44551" y="196888"/>
                  </a:cubicBezTo>
                  <a:cubicBezTo>
                    <a:pt x="47197" y="152438"/>
                    <a:pt x="14918" y="2684"/>
                    <a:pt x="12801" y="3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 206">
              <a:extLst>
                <a:ext uri="{FF2B5EF4-FFF2-40B4-BE49-F238E27FC236}">
                  <a16:creationId xmlns:a16="http://schemas.microsoft.com/office/drawing/2014/main" id="{1608209F-D5F1-EEEE-BB39-1EA62E363C8B}"/>
                </a:ext>
              </a:extLst>
            </p:cNvPr>
            <p:cNvSpPr/>
            <p:nvPr/>
          </p:nvSpPr>
          <p:spPr>
            <a:xfrm>
              <a:off x="6676734" y="6647916"/>
              <a:ext cx="22530" cy="200994"/>
            </a:xfrm>
            <a:custGeom>
              <a:avLst/>
              <a:gdLst>
                <a:gd name="connsiteX0" fmla="*/ 291 w 22530"/>
                <a:gd name="connsiteY0" fmla="*/ 534 h 200994"/>
                <a:gd name="connsiteX1" fmla="*/ 16166 w 22530"/>
                <a:gd name="connsiteY1" fmla="*/ 121184 h 200994"/>
                <a:gd name="connsiteX2" fmla="*/ 3466 w 22530"/>
                <a:gd name="connsiteY2" fmla="*/ 200559 h 200994"/>
                <a:gd name="connsiteX3" fmla="*/ 22516 w 22530"/>
                <a:gd name="connsiteY3" fmla="*/ 149759 h 200994"/>
                <a:gd name="connsiteX4" fmla="*/ 6641 w 22530"/>
                <a:gd name="connsiteY4" fmla="*/ 79909 h 200994"/>
                <a:gd name="connsiteX5" fmla="*/ 291 w 22530"/>
                <a:gd name="connsiteY5" fmla="*/ 534 h 20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30" h="200994">
                  <a:moveTo>
                    <a:pt x="291" y="534"/>
                  </a:moveTo>
                  <a:cubicBezTo>
                    <a:pt x="1878" y="7413"/>
                    <a:pt x="15637" y="87847"/>
                    <a:pt x="16166" y="121184"/>
                  </a:cubicBezTo>
                  <a:cubicBezTo>
                    <a:pt x="16695" y="154521"/>
                    <a:pt x="2408" y="195797"/>
                    <a:pt x="3466" y="200559"/>
                  </a:cubicBezTo>
                  <a:cubicBezTo>
                    <a:pt x="4524" y="205321"/>
                    <a:pt x="21987" y="169867"/>
                    <a:pt x="22516" y="149759"/>
                  </a:cubicBezTo>
                  <a:cubicBezTo>
                    <a:pt x="23045" y="129651"/>
                    <a:pt x="9287" y="104780"/>
                    <a:pt x="6641" y="79909"/>
                  </a:cubicBezTo>
                  <a:cubicBezTo>
                    <a:pt x="3995" y="55038"/>
                    <a:pt x="-1296" y="-6345"/>
                    <a:pt x="291" y="53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 207">
              <a:extLst>
                <a:ext uri="{FF2B5EF4-FFF2-40B4-BE49-F238E27FC236}">
                  <a16:creationId xmlns:a16="http://schemas.microsoft.com/office/drawing/2014/main" id="{21BE45AB-B09A-03EB-36A9-B3B43770DAD9}"/>
                </a:ext>
              </a:extLst>
            </p:cNvPr>
            <p:cNvSpPr/>
            <p:nvPr/>
          </p:nvSpPr>
          <p:spPr>
            <a:xfrm>
              <a:off x="6676922" y="6727824"/>
              <a:ext cx="203468" cy="150167"/>
            </a:xfrm>
            <a:custGeom>
              <a:avLst/>
              <a:gdLst>
                <a:gd name="connsiteX0" fmla="*/ 203303 w 203468"/>
                <a:gd name="connsiteY0" fmla="*/ 1 h 150167"/>
                <a:gd name="connsiteX1" fmla="*/ 142978 w 203468"/>
                <a:gd name="connsiteY1" fmla="*/ 136526 h 150167"/>
                <a:gd name="connsiteX2" fmla="*/ 82653 w 203468"/>
                <a:gd name="connsiteY2" fmla="*/ 146051 h 150167"/>
                <a:gd name="connsiteX3" fmla="*/ 103 w 203468"/>
                <a:gd name="connsiteY3" fmla="*/ 142876 h 150167"/>
                <a:gd name="connsiteX4" fmla="*/ 66778 w 203468"/>
                <a:gd name="connsiteY4" fmla="*/ 139701 h 150167"/>
                <a:gd name="connsiteX5" fmla="*/ 123928 w 203468"/>
                <a:gd name="connsiteY5" fmla="*/ 139701 h 150167"/>
                <a:gd name="connsiteX6" fmla="*/ 203303 w 203468"/>
                <a:gd name="connsiteY6" fmla="*/ 1 h 15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468" h="150167">
                  <a:moveTo>
                    <a:pt x="203303" y="1"/>
                  </a:moveTo>
                  <a:cubicBezTo>
                    <a:pt x="206478" y="-528"/>
                    <a:pt x="163086" y="112184"/>
                    <a:pt x="142978" y="136526"/>
                  </a:cubicBezTo>
                  <a:cubicBezTo>
                    <a:pt x="122870" y="160868"/>
                    <a:pt x="106465" y="144993"/>
                    <a:pt x="82653" y="146051"/>
                  </a:cubicBezTo>
                  <a:cubicBezTo>
                    <a:pt x="58841" y="147109"/>
                    <a:pt x="2749" y="143934"/>
                    <a:pt x="103" y="142876"/>
                  </a:cubicBezTo>
                  <a:cubicBezTo>
                    <a:pt x="-2543" y="141818"/>
                    <a:pt x="46141" y="140230"/>
                    <a:pt x="66778" y="139701"/>
                  </a:cubicBezTo>
                  <a:cubicBezTo>
                    <a:pt x="87415" y="139172"/>
                    <a:pt x="100645" y="158222"/>
                    <a:pt x="123928" y="139701"/>
                  </a:cubicBezTo>
                  <a:cubicBezTo>
                    <a:pt x="147211" y="121180"/>
                    <a:pt x="200128" y="530"/>
                    <a:pt x="203303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 208">
              <a:extLst>
                <a:ext uri="{FF2B5EF4-FFF2-40B4-BE49-F238E27FC236}">
                  <a16:creationId xmlns:a16="http://schemas.microsoft.com/office/drawing/2014/main" id="{4A6E08E3-DD6B-7548-355F-24DD845C599A}"/>
                </a:ext>
              </a:extLst>
            </p:cNvPr>
            <p:cNvSpPr/>
            <p:nvPr/>
          </p:nvSpPr>
          <p:spPr>
            <a:xfrm>
              <a:off x="6727765" y="6445218"/>
              <a:ext cx="12780" cy="244561"/>
            </a:xfrm>
            <a:custGeom>
              <a:avLst/>
              <a:gdLst>
                <a:gd name="connsiteX0" fmla="*/ 12760 w 12780"/>
                <a:gd name="connsiteY0" fmla="*/ 32 h 244561"/>
                <a:gd name="connsiteX1" fmla="*/ 3235 w 12780"/>
                <a:gd name="connsiteY1" fmla="*/ 146082 h 244561"/>
                <a:gd name="connsiteX2" fmla="*/ 12760 w 12780"/>
                <a:gd name="connsiteY2" fmla="*/ 244507 h 244561"/>
                <a:gd name="connsiteX3" fmla="*/ 60 w 12780"/>
                <a:gd name="connsiteY3" fmla="*/ 133382 h 244561"/>
                <a:gd name="connsiteX4" fmla="*/ 12760 w 12780"/>
                <a:gd name="connsiteY4" fmla="*/ 32 h 24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0" h="244561">
                  <a:moveTo>
                    <a:pt x="12760" y="32"/>
                  </a:moveTo>
                  <a:cubicBezTo>
                    <a:pt x="13289" y="2149"/>
                    <a:pt x="3235" y="105336"/>
                    <a:pt x="3235" y="146082"/>
                  </a:cubicBezTo>
                  <a:cubicBezTo>
                    <a:pt x="3235" y="186828"/>
                    <a:pt x="13289" y="246624"/>
                    <a:pt x="12760" y="244507"/>
                  </a:cubicBezTo>
                  <a:cubicBezTo>
                    <a:pt x="12231" y="242390"/>
                    <a:pt x="1118" y="168307"/>
                    <a:pt x="60" y="133382"/>
                  </a:cubicBezTo>
                  <a:cubicBezTo>
                    <a:pt x="-998" y="98457"/>
                    <a:pt x="12231" y="-2085"/>
                    <a:pt x="12760" y="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 210">
              <a:extLst>
                <a:ext uri="{FF2B5EF4-FFF2-40B4-BE49-F238E27FC236}">
                  <a16:creationId xmlns:a16="http://schemas.microsoft.com/office/drawing/2014/main" id="{97B23E18-E864-CA0F-3E45-4C8574C9AC74}"/>
                </a:ext>
              </a:extLst>
            </p:cNvPr>
            <p:cNvSpPr/>
            <p:nvPr/>
          </p:nvSpPr>
          <p:spPr>
            <a:xfrm>
              <a:off x="6733398" y="6391140"/>
              <a:ext cx="175503" cy="35089"/>
            </a:xfrm>
            <a:custGeom>
              <a:avLst/>
              <a:gdLst>
                <a:gd name="connsiteX0" fmla="*/ 175402 w 175503"/>
                <a:gd name="connsiteY0" fmla="*/ 35060 h 35089"/>
                <a:gd name="connsiteX1" fmla="*/ 51577 w 175503"/>
                <a:gd name="connsiteY1" fmla="*/ 135 h 35089"/>
                <a:gd name="connsiteX2" fmla="*/ 777 w 175503"/>
                <a:gd name="connsiteY2" fmla="*/ 22360 h 35089"/>
                <a:gd name="connsiteX3" fmla="*/ 29352 w 175503"/>
                <a:gd name="connsiteY3" fmla="*/ 6485 h 35089"/>
                <a:gd name="connsiteX4" fmla="*/ 175402 w 175503"/>
                <a:gd name="connsiteY4" fmla="*/ 35060 h 3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503" h="35089">
                  <a:moveTo>
                    <a:pt x="175402" y="35060"/>
                  </a:moveTo>
                  <a:cubicBezTo>
                    <a:pt x="179106" y="34002"/>
                    <a:pt x="80681" y="2252"/>
                    <a:pt x="51577" y="135"/>
                  </a:cubicBezTo>
                  <a:cubicBezTo>
                    <a:pt x="22473" y="-1982"/>
                    <a:pt x="4481" y="21302"/>
                    <a:pt x="777" y="22360"/>
                  </a:cubicBezTo>
                  <a:cubicBezTo>
                    <a:pt x="-2927" y="23418"/>
                    <a:pt x="6598" y="4368"/>
                    <a:pt x="29352" y="6485"/>
                  </a:cubicBezTo>
                  <a:cubicBezTo>
                    <a:pt x="52106" y="8602"/>
                    <a:pt x="171698" y="36118"/>
                    <a:pt x="175402" y="3506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 211">
              <a:extLst>
                <a:ext uri="{FF2B5EF4-FFF2-40B4-BE49-F238E27FC236}">
                  <a16:creationId xmlns:a16="http://schemas.microsoft.com/office/drawing/2014/main" id="{5D72A806-B64B-5169-1897-AE15E6125035}"/>
                </a:ext>
              </a:extLst>
            </p:cNvPr>
            <p:cNvSpPr/>
            <p:nvPr/>
          </p:nvSpPr>
          <p:spPr>
            <a:xfrm>
              <a:off x="6919758" y="6270621"/>
              <a:ext cx="135120" cy="146749"/>
            </a:xfrm>
            <a:custGeom>
              <a:avLst/>
              <a:gdLst>
                <a:gd name="connsiteX0" fmla="*/ 128742 w 135120"/>
                <a:gd name="connsiteY0" fmla="*/ 4 h 146749"/>
                <a:gd name="connsiteX1" fmla="*/ 116042 w 135120"/>
                <a:gd name="connsiteY1" fmla="*/ 73029 h 146749"/>
                <a:gd name="connsiteX2" fmla="*/ 1742 w 135120"/>
                <a:gd name="connsiteY2" fmla="*/ 146054 h 146749"/>
                <a:gd name="connsiteX3" fmla="*/ 52542 w 135120"/>
                <a:gd name="connsiteY3" fmla="*/ 107954 h 146749"/>
                <a:gd name="connsiteX4" fmla="*/ 128742 w 135120"/>
                <a:gd name="connsiteY4" fmla="*/ 76204 h 146749"/>
                <a:gd name="connsiteX5" fmla="*/ 128742 w 135120"/>
                <a:gd name="connsiteY5" fmla="*/ 4 h 146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120" h="146749">
                  <a:moveTo>
                    <a:pt x="128742" y="4"/>
                  </a:moveTo>
                  <a:cubicBezTo>
                    <a:pt x="126625" y="-525"/>
                    <a:pt x="137209" y="48687"/>
                    <a:pt x="116042" y="73029"/>
                  </a:cubicBezTo>
                  <a:cubicBezTo>
                    <a:pt x="94875" y="97371"/>
                    <a:pt x="12325" y="140233"/>
                    <a:pt x="1742" y="146054"/>
                  </a:cubicBezTo>
                  <a:cubicBezTo>
                    <a:pt x="-8841" y="151875"/>
                    <a:pt x="31375" y="119596"/>
                    <a:pt x="52542" y="107954"/>
                  </a:cubicBezTo>
                  <a:cubicBezTo>
                    <a:pt x="73709" y="96312"/>
                    <a:pt x="115513" y="90492"/>
                    <a:pt x="128742" y="76204"/>
                  </a:cubicBezTo>
                  <a:cubicBezTo>
                    <a:pt x="141971" y="61917"/>
                    <a:pt x="130859" y="533"/>
                    <a:pt x="128742" y="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 212">
              <a:extLst>
                <a:ext uri="{FF2B5EF4-FFF2-40B4-BE49-F238E27FC236}">
                  <a16:creationId xmlns:a16="http://schemas.microsoft.com/office/drawing/2014/main" id="{9C28C63B-5C41-DDD2-AF0D-5F181EA625EE}"/>
                </a:ext>
              </a:extLst>
            </p:cNvPr>
            <p:cNvSpPr/>
            <p:nvPr/>
          </p:nvSpPr>
          <p:spPr>
            <a:xfrm>
              <a:off x="6775223" y="5978351"/>
              <a:ext cx="133579" cy="347549"/>
            </a:xfrm>
            <a:custGeom>
              <a:avLst/>
              <a:gdLst>
                <a:gd name="connsiteX0" fmla="*/ 133577 w 133579"/>
                <a:gd name="connsiteY0" fmla="*/ 174 h 347549"/>
                <a:gd name="connsiteX1" fmla="*/ 9752 w 133579"/>
                <a:gd name="connsiteY1" fmla="*/ 200199 h 347549"/>
                <a:gd name="connsiteX2" fmla="*/ 31977 w 133579"/>
                <a:gd name="connsiteY2" fmla="*/ 343074 h 347549"/>
                <a:gd name="connsiteX3" fmla="*/ 12927 w 133579"/>
                <a:gd name="connsiteY3" fmla="*/ 301799 h 347549"/>
                <a:gd name="connsiteX4" fmla="*/ 3402 w 133579"/>
                <a:gd name="connsiteY4" fmla="*/ 203374 h 347549"/>
                <a:gd name="connsiteX5" fmla="*/ 12927 w 133579"/>
                <a:gd name="connsiteY5" fmla="*/ 165274 h 347549"/>
                <a:gd name="connsiteX6" fmla="*/ 133577 w 133579"/>
                <a:gd name="connsiteY6" fmla="*/ 174 h 347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579" h="347549">
                  <a:moveTo>
                    <a:pt x="133577" y="174"/>
                  </a:moveTo>
                  <a:cubicBezTo>
                    <a:pt x="133048" y="5995"/>
                    <a:pt x="26685" y="143049"/>
                    <a:pt x="9752" y="200199"/>
                  </a:cubicBezTo>
                  <a:cubicBezTo>
                    <a:pt x="-7181" y="257349"/>
                    <a:pt x="31448" y="326141"/>
                    <a:pt x="31977" y="343074"/>
                  </a:cubicBezTo>
                  <a:cubicBezTo>
                    <a:pt x="32506" y="360007"/>
                    <a:pt x="17689" y="325082"/>
                    <a:pt x="12927" y="301799"/>
                  </a:cubicBezTo>
                  <a:cubicBezTo>
                    <a:pt x="8164" y="278516"/>
                    <a:pt x="3402" y="226128"/>
                    <a:pt x="3402" y="203374"/>
                  </a:cubicBezTo>
                  <a:cubicBezTo>
                    <a:pt x="3402" y="180620"/>
                    <a:pt x="-8769" y="194378"/>
                    <a:pt x="12927" y="165274"/>
                  </a:cubicBezTo>
                  <a:cubicBezTo>
                    <a:pt x="34623" y="136170"/>
                    <a:pt x="134106" y="-5647"/>
                    <a:pt x="133577" y="1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 213">
              <a:extLst>
                <a:ext uri="{FF2B5EF4-FFF2-40B4-BE49-F238E27FC236}">
                  <a16:creationId xmlns:a16="http://schemas.microsoft.com/office/drawing/2014/main" id="{979B05C5-1838-4252-359A-2A25CEE7DE91}"/>
                </a:ext>
              </a:extLst>
            </p:cNvPr>
            <p:cNvSpPr/>
            <p:nvPr/>
          </p:nvSpPr>
          <p:spPr>
            <a:xfrm>
              <a:off x="6943486" y="5836908"/>
              <a:ext cx="400476" cy="96040"/>
            </a:xfrm>
            <a:custGeom>
              <a:avLst/>
              <a:gdLst>
                <a:gd name="connsiteX0" fmla="*/ 239 w 400476"/>
                <a:gd name="connsiteY0" fmla="*/ 11442 h 96040"/>
                <a:gd name="connsiteX1" fmla="*/ 136764 w 400476"/>
                <a:gd name="connsiteY1" fmla="*/ 5092 h 96040"/>
                <a:gd name="connsiteX2" fmla="*/ 397114 w 400476"/>
                <a:gd name="connsiteY2" fmla="*/ 93992 h 96040"/>
                <a:gd name="connsiteX3" fmla="*/ 273289 w 400476"/>
                <a:gd name="connsiteY3" fmla="*/ 62242 h 96040"/>
                <a:gd name="connsiteX4" fmla="*/ 108189 w 400476"/>
                <a:gd name="connsiteY4" fmla="*/ 1917 h 96040"/>
                <a:gd name="connsiteX5" fmla="*/ 239 w 400476"/>
                <a:gd name="connsiteY5" fmla="*/ 11442 h 9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476" h="96040">
                  <a:moveTo>
                    <a:pt x="239" y="11442"/>
                  </a:moveTo>
                  <a:cubicBezTo>
                    <a:pt x="5002" y="11971"/>
                    <a:pt x="70618" y="-8666"/>
                    <a:pt x="136764" y="5092"/>
                  </a:cubicBezTo>
                  <a:cubicBezTo>
                    <a:pt x="202910" y="18850"/>
                    <a:pt x="374360" y="84467"/>
                    <a:pt x="397114" y="93992"/>
                  </a:cubicBezTo>
                  <a:cubicBezTo>
                    <a:pt x="419868" y="103517"/>
                    <a:pt x="321443" y="77588"/>
                    <a:pt x="273289" y="62242"/>
                  </a:cubicBezTo>
                  <a:cubicBezTo>
                    <a:pt x="225135" y="46896"/>
                    <a:pt x="153697" y="9325"/>
                    <a:pt x="108189" y="1917"/>
                  </a:cubicBezTo>
                  <a:cubicBezTo>
                    <a:pt x="62681" y="-5491"/>
                    <a:pt x="-4524" y="10913"/>
                    <a:pt x="239" y="1144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 214">
              <a:extLst>
                <a:ext uri="{FF2B5EF4-FFF2-40B4-BE49-F238E27FC236}">
                  <a16:creationId xmlns:a16="http://schemas.microsoft.com/office/drawing/2014/main" id="{6A380BB6-DFEF-AF86-6B46-86F86FBFA5A8}"/>
                </a:ext>
              </a:extLst>
            </p:cNvPr>
            <p:cNvSpPr/>
            <p:nvPr/>
          </p:nvSpPr>
          <p:spPr>
            <a:xfrm>
              <a:off x="7023601" y="5940423"/>
              <a:ext cx="92790" cy="249718"/>
            </a:xfrm>
            <a:custGeom>
              <a:avLst/>
              <a:gdLst>
                <a:gd name="connsiteX0" fmla="*/ 12199 w 92790"/>
                <a:gd name="connsiteY0" fmla="*/ 2 h 249718"/>
                <a:gd name="connsiteX1" fmla="*/ 15374 w 92790"/>
                <a:gd name="connsiteY1" fmla="*/ 120652 h 249718"/>
                <a:gd name="connsiteX2" fmla="*/ 88399 w 92790"/>
                <a:gd name="connsiteY2" fmla="*/ 244477 h 249718"/>
                <a:gd name="connsiteX3" fmla="*/ 75699 w 92790"/>
                <a:gd name="connsiteY3" fmla="*/ 215902 h 249718"/>
                <a:gd name="connsiteX4" fmla="*/ 2674 w 92790"/>
                <a:gd name="connsiteY4" fmla="*/ 117477 h 249718"/>
                <a:gd name="connsiteX5" fmla="*/ 12199 w 92790"/>
                <a:gd name="connsiteY5" fmla="*/ 2 h 24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90" h="249718">
                  <a:moveTo>
                    <a:pt x="12199" y="2"/>
                  </a:moveTo>
                  <a:cubicBezTo>
                    <a:pt x="14316" y="531"/>
                    <a:pt x="2674" y="79906"/>
                    <a:pt x="15374" y="120652"/>
                  </a:cubicBezTo>
                  <a:cubicBezTo>
                    <a:pt x="28074" y="161398"/>
                    <a:pt x="78345" y="228602"/>
                    <a:pt x="88399" y="244477"/>
                  </a:cubicBezTo>
                  <a:cubicBezTo>
                    <a:pt x="98453" y="260352"/>
                    <a:pt x="89987" y="237069"/>
                    <a:pt x="75699" y="215902"/>
                  </a:cubicBezTo>
                  <a:cubicBezTo>
                    <a:pt x="61412" y="194735"/>
                    <a:pt x="11670" y="147640"/>
                    <a:pt x="2674" y="117477"/>
                  </a:cubicBezTo>
                  <a:cubicBezTo>
                    <a:pt x="-6322" y="87315"/>
                    <a:pt x="10082" y="-527"/>
                    <a:pt x="12199" y="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 215">
              <a:extLst>
                <a:ext uri="{FF2B5EF4-FFF2-40B4-BE49-F238E27FC236}">
                  <a16:creationId xmlns:a16="http://schemas.microsoft.com/office/drawing/2014/main" id="{BCFC8660-80C3-3677-3039-61B100491E8B}"/>
                </a:ext>
              </a:extLst>
            </p:cNvPr>
            <p:cNvSpPr/>
            <p:nvPr/>
          </p:nvSpPr>
          <p:spPr>
            <a:xfrm>
              <a:off x="7032255" y="6115001"/>
              <a:ext cx="154297" cy="231005"/>
            </a:xfrm>
            <a:custGeom>
              <a:avLst/>
              <a:gdLst>
                <a:gd name="connsiteX0" fmla="*/ 9895 w 154297"/>
                <a:gd name="connsiteY0" fmla="*/ 49 h 231005"/>
                <a:gd name="connsiteX1" fmla="*/ 22595 w 154297"/>
                <a:gd name="connsiteY1" fmla="*/ 101649 h 231005"/>
                <a:gd name="connsiteX2" fmla="*/ 143245 w 154297"/>
                <a:gd name="connsiteY2" fmla="*/ 222299 h 231005"/>
                <a:gd name="connsiteX3" fmla="*/ 133720 w 154297"/>
                <a:gd name="connsiteY3" fmla="*/ 209599 h 231005"/>
                <a:gd name="connsiteX4" fmla="*/ 9895 w 154297"/>
                <a:gd name="connsiteY4" fmla="*/ 114349 h 231005"/>
                <a:gd name="connsiteX5" fmla="*/ 9895 w 154297"/>
                <a:gd name="connsiteY5" fmla="*/ 49 h 23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297" h="231005">
                  <a:moveTo>
                    <a:pt x="9895" y="49"/>
                  </a:moveTo>
                  <a:cubicBezTo>
                    <a:pt x="12012" y="-2068"/>
                    <a:pt x="370" y="64608"/>
                    <a:pt x="22595" y="101649"/>
                  </a:cubicBezTo>
                  <a:cubicBezTo>
                    <a:pt x="44820" y="138690"/>
                    <a:pt x="143245" y="222299"/>
                    <a:pt x="143245" y="222299"/>
                  </a:cubicBezTo>
                  <a:cubicBezTo>
                    <a:pt x="161766" y="240291"/>
                    <a:pt x="155945" y="227591"/>
                    <a:pt x="133720" y="209599"/>
                  </a:cubicBezTo>
                  <a:cubicBezTo>
                    <a:pt x="111495" y="191607"/>
                    <a:pt x="31062" y="144511"/>
                    <a:pt x="9895" y="114349"/>
                  </a:cubicBezTo>
                  <a:cubicBezTo>
                    <a:pt x="-11272" y="84187"/>
                    <a:pt x="7778" y="2166"/>
                    <a:pt x="9895" y="4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 216">
              <a:extLst>
                <a:ext uri="{FF2B5EF4-FFF2-40B4-BE49-F238E27FC236}">
                  <a16:creationId xmlns:a16="http://schemas.microsoft.com/office/drawing/2014/main" id="{E6117B88-69B7-4FA4-4405-0601A2666518}"/>
                </a:ext>
              </a:extLst>
            </p:cNvPr>
            <p:cNvSpPr/>
            <p:nvPr/>
          </p:nvSpPr>
          <p:spPr>
            <a:xfrm>
              <a:off x="6949940" y="6015859"/>
              <a:ext cx="64108" cy="302849"/>
            </a:xfrm>
            <a:custGeom>
              <a:avLst/>
              <a:gdLst>
                <a:gd name="connsiteX0" fmla="*/ 135 w 64108"/>
                <a:gd name="connsiteY0" fmla="*/ 766 h 302849"/>
                <a:gd name="connsiteX1" fmla="*/ 57285 w 64108"/>
                <a:gd name="connsiteY1" fmla="*/ 219841 h 302849"/>
                <a:gd name="connsiteX2" fmla="*/ 19185 w 64108"/>
                <a:gd name="connsiteY2" fmla="*/ 302391 h 302849"/>
                <a:gd name="connsiteX3" fmla="*/ 63635 w 64108"/>
                <a:gd name="connsiteY3" fmla="*/ 248416 h 302849"/>
                <a:gd name="connsiteX4" fmla="*/ 41410 w 64108"/>
                <a:gd name="connsiteY4" fmla="*/ 149991 h 302849"/>
                <a:gd name="connsiteX5" fmla="*/ 135 w 64108"/>
                <a:gd name="connsiteY5" fmla="*/ 766 h 30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08" h="302849">
                  <a:moveTo>
                    <a:pt x="135" y="766"/>
                  </a:moveTo>
                  <a:cubicBezTo>
                    <a:pt x="2781" y="12408"/>
                    <a:pt x="54110" y="169570"/>
                    <a:pt x="57285" y="219841"/>
                  </a:cubicBezTo>
                  <a:cubicBezTo>
                    <a:pt x="60460" y="270112"/>
                    <a:pt x="18127" y="297629"/>
                    <a:pt x="19185" y="302391"/>
                  </a:cubicBezTo>
                  <a:cubicBezTo>
                    <a:pt x="20243" y="307153"/>
                    <a:pt x="59931" y="273816"/>
                    <a:pt x="63635" y="248416"/>
                  </a:cubicBezTo>
                  <a:cubicBezTo>
                    <a:pt x="67339" y="223016"/>
                    <a:pt x="48289" y="186503"/>
                    <a:pt x="41410" y="149991"/>
                  </a:cubicBezTo>
                  <a:cubicBezTo>
                    <a:pt x="34531" y="113479"/>
                    <a:pt x="-2511" y="-10876"/>
                    <a:pt x="135" y="7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 217">
              <a:extLst>
                <a:ext uri="{FF2B5EF4-FFF2-40B4-BE49-F238E27FC236}">
                  <a16:creationId xmlns:a16="http://schemas.microsoft.com/office/drawing/2014/main" id="{85366B81-62A2-F007-6C55-1C4C1A7FDDB0}"/>
                </a:ext>
              </a:extLst>
            </p:cNvPr>
            <p:cNvSpPr/>
            <p:nvPr/>
          </p:nvSpPr>
          <p:spPr>
            <a:xfrm>
              <a:off x="6915093" y="6030740"/>
              <a:ext cx="52319" cy="271858"/>
            </a:xfrm>
            <a:custGeom>
              <a:avLst/>
              <a:gdLst>
                <a:gd name="connsiteX0" fmla="*/ 57 w 52319"/>
                <a:gd name="connsiteY0" fmla="*/ 1760 h 271858"/>
                <a:gd name="connsiteX1" fmla="*/ 47682 w 52319"/>
                <a:gd name="connsiteY1" fmla="*/ 211310 h 271858"/>
                <a:gd name="connsiteX2" fmla="*/ 50857 w 52319"/>
                <a:gd name="connsiteY2" fmla="*/ 271635 h 271858"/>
                <a:gd name="connsiteX3" fmla="*/ 50857 w 52319"/>
                <a:gd name="connsiteY3" fmla="*/ 227185 h 271858"/>
                <a:gd name="connsiteX4" fmla="*/ 38157 w 52319"/>
                <a:gd name="connsiteY4" fmla="*/ 116060 h 271858"/>
                <a:gd name="connsiteX5" fmla="*/ 57 w 52319"/>
                <a:gd name="connsiteY5" fmla="*/ 1760 h 27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319" h="271858">
                  <a:moveTo>
                    <a:pt x="57" y="1760"/>
                  </a:moveTo>
                  <a:cubicBezTo>
                    <a:pt x="1645" y="17635"/>
                    <a:pt x="39215" y="166331"/>
                    <a:pt x="47682" y="211310"/>
                  </a:cubicBezTo>
                  <a:cubicBezTo>
                    <a:pt x="56149" y="256289"/>
                    <a:pt x="50328" y="268989"/>
                    <a:pt x="50857" y="271635"/>
                  </a:cubicBezTo>
                  <a:cubicBezTo>
                    <a:pt x="51386" y="274281"/>
                    <a:pt x="52974" y="253114"/>
                    <a:pt x="50857" y="227185"/>
                  </a:cubicBezTo>
                  <a:cubicBezTo>
                    <a:pt x="48740" y="201256"/>
                    <a:pt x="46094" y="150456"/>
                    <a:pt x="38157" y="116060"/>
                  </a:cubicBezTo>
                  <a:cubicBezTo>
                    <a:pt x="30220" y="81664"/>
                    <a:pt x="-1531" y="-14115"/>
                    <a:pt x="57" y="176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 218">
              <a:extLst>
                <a:ext uri="{FF2B5EF4-FFF2-40B4-BE49-F238E27FC236}">
                  <a16:creationId xmlns:a16="http://schemas.microsoft.com/office/drawing/2014/main" id="{925B6740-2043-EA22-4FC1-87053BBB281E}"/>
                </a:ext>
              </a:extLst>
            </p:cNvPr>
            <p:cNvSpPr/>
            <p:nvPr/>
          </p:nvSpPr>
          <p:spPr>
            <a:xfrm>
              <a:off x="6812978" y="6460959"/>
              <a:ext cx="41935" cy="200475"/>
            </a:xfrm>
            <a:custGeom>
              <a:avLst/>
              <a:gdLst>
                <a:gd name="connsiteX0" fmla="*/ 572 w 41935"/>
                <a:gd name="connsiteY0" fmla="*/ 166 h 200475"/>
                <a:gd name="connsiteX1" fmla="*/ 16447 w 41935"/>
                <a:gd name="connsiteY1" fmla="*/ 127166 h 200475"/>
                <a:gd name="connsiteX2" fmla="*/ 41847 w 41935"/>
                <a:gd name="connsiteY2" fmla="*/ 200191 h 200475"/>
                <a:gd name="connsiteX3" fmla="*/ 6922 w 41935"/>
                <a:gd name="connsiteY3" fmla="*/ 101766 h 200475"/>
                <a:gd name="connsiteX4" fmla="*/ 572 w 41935"/>
                <a:gd name="connsiteY4" fmla="*/ 166 h 20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35" h="200475">
                  <a:moveTo>
                    <a:pt x="572" y="166"/>
                  </a:moveTo>
                  <a:cubicBezTo>
                    <a:pt x="2159" y="4399"/>
                    <a:pt x="9568" y="93828"/>
                    <a:pt x="16447" y="127166"/>
                  </a:cubicBezTo>
                  <a:cubicBezTo>
                    <a:pt x="23326" y="160504"/>
                    <a:pt x="43434" y="204424"/>
                    <a:pt x="41847" y="200191"/>
                  </a:cubicBezTo>
                  <a:cubicBezTo>
                    <a:pt x="40260" y="195958"/>
                    <a:pt x="13272" y="129812"/>
                    <a:pt x="6922" y="101766"/>
                  </a:cubicBezTo>
                  <a:cubicBezTo>
                    <a:pt x="572" y="73720"/>
                    <a:pt x="-1015" y="-4067"/>
                    <a:pt x="572" y="1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 219">
              <a:extLst>
                <a:ext uri="{FF2B5EF4-FFF2-40B4-BE49-F238E27FC236}">
                  <a16:creationId xmlns:a16="http://schemas.microsoft.com/office/drawing/2014/main" id="{C3ADA56A-4070-B182-B50A-5DA65979CE97}"/>
                </a:ext>
              </a:extLst>
            </p:cNvPr>
            <p:cNvSpPr/>
            <p:nvPr/>
          </p:nvSpPr>
          <p:spPr>
            <a:xfrm>
              <a:off x="6752835" y="6632532"/>
              <a:ext cx="19510" cy="200127"/>
            </a:xfrm>
            <a:custGeom>
              <a:avLst/>
              <a:gdLst>
                <a:gd name="connsiteX0" fmla="*/ 3565 w 19510"/>
                <a:gd name="connsiteY0" fmla="*/ 43 h 200127"/>
                <a:gd name="connsiteX1" fmla="*/ 6740 w 19510"/>
                <a:gd name="connsiteY1" fmla="*/ 114343 h 200127"/>
                <a:gd name="connsiteX2" fmla="*/ 19440 w 19510"/>
                <a:gd name="connsiteY2" fmla="*/ 200068 h 200127"/>
                <a:gd name="connsiteX3" fmla="*/ 390 w 19510"/>
                <a:gd name="connsiteY3" fmla="*/ 101643 h 200127"/>
                <a:gd name="connsiteX4" fmla="*/ 3565 w 19510"/>
                <a:gd name="connsiteY4" fmla="*/ 43 h 20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10" h="200127">
                  <a:moveTo>
                    <a:pt x="3565" y="43"/>
                  </a:moveTo>
                  <a:cubicBezTo>
                    <a:pt x="4623" y="2160"/>
                    <a:pt x="4094" y="81006"/>
                    <a:pt x="6740" y="114343"/>
                  </a:cubicBezTo>
                  <a:cubicBezTo>
                    <a:pt x="9386" y="147681"/>
                    <a:pt x="20498" y="202185"/>
                    <a:pt x="19440" y="200068"/>
                  </a:cubicBezTo>
                  <a:cubicBezTo>
                    <a:pt x="18382" y="197951"/>
                    <a:pt x="1977" y="130218"/>
                    <a:pt x="390" y="101643"/>
                  </a:cubicBezTo>
                  <a:cubicBezTo>
                    <a:pt x="-1198" y="73068"/>
                    <a:pt x="2507" y="-2074"/>
                    <a:pt x="3565" y="4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 220">
              <a:extLst>
                <a:ext uri="{FF2B5EF4-FFF2-40B4-BE49-F238E27FC236}">
                  <a16:creationId xmlns:a16="http://schemas.microsoft.com/office/drawing/2014/main" id="{9E019233-EF66-6E8C-A830-607E299CB224}"/>
                </a:ext>
              </a:extLst>
            </p:cNvPr>
            <p:cNvSpPr/>
            <p:nvPr/>
          </p:nvSpPr>
          <p:spPr>
            <a:xfrm>
              <a:off x="6959471" y="5870567"/>
              <a:ext cx="362596" cy="105062"/>
            </a:xfrm>
            <a:custGeom>
              <a:avLst/>
              <a:gdLst>
                <a:gd name="connsiteX0" fmla="*/ 129 w 362596"/>
                <a:gd name="connsiteY0" fmla="*/ 22233 h 105062"/>
                <a:gd name="connsiteX1" fmla="*/ 79504 w 362596"/>
                <a:gd name="connsiteY1" fmla="*/ 3183 h 105062"/>
                <a:gd name="connsiteX2" fmla="*/ 346204 w 362596"/>
                <a:gd name="connsiteY2" fmla="*/ 101608 h 105062"/>
                <a:gd name="connsiteX3" fmla="*/ 311279 w 362596"/>
                <a:gd name="connsiteY3" fmla="*/ 76208 h 105062"/>
                <a:gd name="connsiteX4" fmla="*/ 127129 w 362596"/>
                <a:gd name="connsiteY4" fmla="*/ 12708 h 105062"/>
                <a:gd name="connsiteX5" fmla="*/ 92204 w 362596"/>
                <a:gd name="connsiteY5" fmla="*/ 3183 h 105062"/>
                <a:gd name="connsiteX6" fmla="*/ 129 w 362596"/>
                <a:gd name="connsiteY6" fmla="*/ 22233 h 10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596" h="105062">
                  <a:moveTo>
                    <a:pt x="129" y="22233"/>
                  </a:moveTo>
                  <a:cubicBezTo>
                    <a:pt x="-1988" y="22233"/>
                    <a:pt x="21825" y="-10046"/>
                    <a:pt x="79504" y="3183"/>
                  </a:cubicBezTo>
                  <a:cubicBezTo>
                    <a:pt x="137183" y="16412"/>
                    <a:pt x="307575" y="89437"/>
                    <a:pt x="346204" y="101608"/>
                  </a:cubicBezTo>
                  <a:cubicBezTo>
                    <a:pt x="384833" y="113779"/>
                    <a:pt x="347791" y="91025"/>
                    <a:pt x="311279" y="76208"/>
                  </a:cubicBezTo>
                  <a:cubicBezTo>
                    <a:pt x="274767" y="61391"/>
                    <a:pt x="163641" y="24879"/>
                    <a:pt x="127129" y="12708"/>
                  </a:cubicBezTo>
                  <a:cubicBezTo>
                    <a:pt x="90617" y="537"/>
                    <a:pt x="106492" y="2654"/>
                    <a:pt x="92204" y="3183"/>
                  </a:cubicBezTo>
                  <a:cubicBezTo>
                    <a:pt x="77917" y="3712"/>
                    <a:pt x="2246" y="22233"/>
                    <a:pt x="129" y="2223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 221">
              <a:extLst>
                <a:ext uri="{FF2B5EF4-FFF2-40B4-BE49-F238E27FC236}">
                  <a16:creationId xmlns:a16="http://schemas.microsoft.com/office/drawing/2014/main" id="{4D5AB700-FF0C-CB45-1118-988B03E5CB02}"/>
                </a:ext>
              </a:extLst>
            </p:cNvPr>
            <p:cNvSpPr/>
            <p:nvPr/>
          </p:nvSpPr>
          <p:spPr>
            <a:xfrm>
              <a:off x="7127855" y="5769800"/>
              <a:ext cx="203266" cy="69094"/>
            </a:xfrm>
            <a:custGeom>
              <a:avLst/>
              <a:gdLst>
                <a:gd name="connsiteX0" fmla="*/ 20 w 203266"/>
                <a:gd name="connsiteY0" fmla="*/ 69025 h 69094"/>
                <a:gd name="connsiteX1" fmla="*/ 123845 w 203266"/>
                <a:gd name="connsiteY1" fmla="*/ 15050 h 69094"/>
                <a:gd name="connsiteX2" fmla="*/ 203220 w 203266"/>
                <a:gd name="connsiteY2" fmla="*/ 15050 h 69094"/>
                <a:gd name="connsiteX3" fmla="*/ 133370 w 203266"/>
                <a:gd name="connsiteY3" fmla="*/ 2350 h 69094"/>
                <a:gd name="connsiteX4" fmla="*/ 20 w 203266"/>
                <a:gd name="connsiteY4" fmla="*/ 69025 h 6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66" h="69094">
                  <a:moveTo>
                    <a:pt x="20" y="69025"/>
                  </a:moveTo>
                  <a:cubicBezTo>
                    <a:pt x="-1568" y="71142"/>
                    <a:pt x="89978" y="24046"/>
                    <a:pt x="123845" y="15050"/>
                  </a:cubicBezTo>
                  <a:cubicBezTo>
                    <a:pt x="157712" y="6054"/>
                    <a:pt x="201632" y="17167"/>
                    <a:pt x="203220" y="15050"/>
                  </a:cubicBezTo>
                  <a:cubicBezTo>
                    <a:pt x="204808" y="12933"/>
                    <a:pt x="165649" y="-6646"/>
                    <a:pt x="133370" y="2350"/>
                  </a:cubicBezTo>
                  <a:cubicBezTo>
                    <a:pt x="101091" y="11346"/>
                    <a:pt x="1608" y="66908"/>
                    <a:pt x="20" y="690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 222">
              <a:extLst>
                <a:ext uri="{FF2B5EF4-FFF2-40B4-BE49-F238E27FC236}">
                  <a16:creationId xmlns:a16="http://schemas.microsoft.com/office/drawing/2014/main" id="{BE9E7ED8-64A3-EE82-91CA-1E4CAC476804}"/>
                </a:ext>
              </a:extLst>
            </p:cNvPr>
            <p:cNvSpPr/>
            <p:nvPr/>
          </p:nvSpPr>
          <p:spPr>
            <a:xfrm>
              <a:off x="7321427" y="5768838"/>
              <a:ext cx="401714" cy="222298"/>
            </a:xfrm>
            <a:custGeom>
              <a:avLst/>
              <a:gdLst>
                <a:gd name="connsiteX0" fmla="*/ 123 w 401714"/>
                <a:gd name="connsiteY0" fmla="*/ 137 h 222298"/>
                <a:gd name="connsiteX1" fmla="*/ 374773 w 401714"/>
                <a:gd name="connsiteY1" fmla="*/ 209687 h 222298"/>
                <a:gd name="connsiteX2" fmla="*/ 333498 w 401714"/>
                <a:gd name="connsiteY2" fmla="*/ 177937 h 222298"/>
                <a:gd name="connsiteX3" fmla="*/ 123 w 401714"/>
                <a:gd name="connsiteY3" fmla="*/ 137 h 22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714" h="222298">
                  <a:moveTo>
                    <a:pt x="123" y="137"/>
                  </a:moveTo>
                  <a:cubicBezTo>
                    <a:pt x="7002" y="5429"/>
                    <a:pt x="319211" y="180054"/>
                    <a:pt x="374773" y="209687"/>
                  </a:cubicBezTo>
                  <a:cubicBezTo>
                    <a:pt x="430336" y="239320"/>
                    <a:pt x="391706" y="211804"/>
                    <a:pt x="333498" y="177937"/>
                  </a:cubicBezTo>
                  <a:cubicBezTo>
                    <a:pt x="275290" y="144070"/>
                    <a:pt x="-6756" y="-5155"/>
                    <a:pt x="123" y="13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 223">
              <a:extLst>
                <a:ext uri="{FF2B5EF4-FFF2-40B4-BE49-F238E27FC236}">
                  <a16:creationId xmlns:a16="http://schemas.microsoft.com/office/drawing/2014/main" id="{5D3B9B10-331F-372F-82FD-E9C1E105CBCF}"/>
                </a:ext>
              </a:extLst>
            </p:cNvPr>
            <p:cNvSpPr/>
            <p:nvPr/>
          </p:nvSpPr>
          <p:spPr>
            <a:xfrm>
              <a:off x="7238826" y="5851525"/>
              <a:ext cx="362309" cy="142875"/>
            </a:xfrm>
            <a:custGeom>
              <a:avLst/>
              <a:gdLst>
                <a:gd name="connsiteX0" fmla="*/ 174 w 362309"/>
                <a:gd name="connsiteY0" fmla="*/ 0 h 142875"/>
                <a:gd name="connsiteX1" fmla="*/ 171624 w 362309"/>
                <a:gd name="connsiteY1" fmla="*/ 38100 h 142875"/>
                <a:gd name="connsiteX2" fmla="*/ 362124 w 362309"/>
                <a:gd name="connsiteY2" fmla="*/ 142875 h 142875"/>
                <a:gd name="connsiteX3" fmla="*/ 203374 w 362309"/>
                <a:gd name="connsiteY3" fmla="*/ 38100 h 142875"/>
                <a:gd name="connsiteX4" fmla="*/ 174 w 362309"/>
                <a:gd name="connsiteY4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309" h="142875">
                  <a:moveTo>
                    <a:pt x="174" y="0"/>
                  </a:moveTo>
                  <a:cubicBezTo>
                    <a:pt x="-5118" y="0"/>
                    <a:pt x="111299" y="14288"/>
                    <a:pt x="171624" y="38100"/>
                  </a:cubicBezTo>
                  <a:cubicBezTo>
                    <a:pt x="231949" y="61912"/>
                    <a:pt x="356832" y="142875"/>
                    <a:pt x="362124" y="142875"/>
                  </a:cubicBezTo>
                  <a:cubicBezTo>
                    <a:pt x="367416" y="142875"/>
                    <a:pt x="257878" y="58738"/>
                    <a:pt x="203374" y="38100"/>
                  </a:cubicBezTo>
                  <a:cubicBezTo>
                    <a:pt x="148870" y="17463"/>
                    <a:pt x="5466" y="0"/>
                    <a:pt x="17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 224">
              <a:extLst>
                <a:ext uri="{FF2B5EF4-FFF2-40B4-BE49-F238E27FC236}">
                  <a16:creationId xmlns:a16="http://schemas.microsoft.com/office/drawing/2014/main" id="{134BBA7B-3BCB-A145-C841-656AF9550324}"/>
                </a:ext>
              </a:extLst>
            </p:cNvPr>
            <p:cNvSpPr/>
            <p:nvPr/>
          </p:nvSpPr>
          <p:spPr>
            <a:xfrm>
              <a:off x="7118324" y="5943584"/>
              <a:ext cx="97217" cy="263743"/>
            </a:xfrm>
            <a:custGeom>
              <a:avLst/>
              <a:gdLst>
                <a:gd name="connsiteX0" fmla="*/ 26 w 97217"/>
                <a:gd name="connsiteY0" fmla="*/ 16 h 263743"/>
                <a:gd name="connsiteX1" fmla="*/ 82576 w 97217"/>
                <a:gd name="connsiteY1" fmla="*/ 158766 h 263743"/>
                <a:gd name="connsiteX2" fmla="*/ 76226 w 97217"/>
                <a:gd name="connsiteY2" fmla="*/ 263541 h 263743"/>
                <a:gd name="connsiteX3" fmla="*/ 92101 w 97217"/>
                <a:gd name="connsiteY3" fmla="*/ 187341 h 263743"/>
                <a:gd name="connsiteX4" fmla="*/ 92101 w 97217"/>
                <a:gd name="connsiteY4" fmla="*/ 168291 h 263743"/>
                <a:gd name="connsiteX5" fmla="*/ 26 w 97217"/>
                <a:gd name="connsiteY5" fmla="*/ 16 h 26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17" h="263743">
                  <a:moveTo>
                    <a:pt x="26" y="16"/>
                  </a:moveTo>
                  <a:cubicBezTo>
                    <a:pt x="-1561" y="-1571"/>
                    <a:pt x="69876" y="114845"/>
                    <a:pt x="82576" y="158766"/>
                  </a:cubicBezTo>
                  <a:cubicBezTo>
                    <a:pt x="95276" y="202687"/>
                    <a:pt x="74639" y="258779"/>
                    <a:pt x="76226" y="263541"/>
                  </a:cubicBezTo>
                  <a:cubicBezTo>
                    <a:pt x="77813" y="268303"/>
                    <a:pt x="92101" y="187341"/>
                    <a:pt x="92101" y="187341"/>
                  </a:cubicBezTo>
                  <a:cubicBezTo>
                    <a:pt x="94747" y="171466"/>
                    <a:pt x="102155" y="194220"/>
                    <a:pt x="92101" y="168291"/>
                  </a:cubicBezTo>
                  <a:cubicBezTo>
                    <a:pt x="82047" y="142362"/>
                    <a:pt x="1613" y="1603"/>
                    <a:pt x="26" y="1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 225">
              <a:extLst>
                <a:ext uri="{FF2B5EF4-FFF2-40B4-BE49-F238E27FC236}">
                  <a16:creationId xmlns:a16="http://schemas.microsoft.com/office/drawing/2014/main" id="{1A898B12-236C-CEEE-583C-794E1B227452}"/>
                </a:ext>
              </a:extLst>
            </p:cNvPr>
            <p:cNvSpPr/>
            <p:nvPr/>
          </p:nvSpPr>
          <p:spPr>
            <a:xfrm>
              <a:off x="7171523" y="6095379"/>
              <a:ext cx="178906" cy="333061"/>
            </a:xfrm>
            <a:custGeom>
              <a:avLst/>
              <a:gdLst>
                <a:gd name="connsiteX0" fmla="*/ 178602 w 178906"/>
                <a:gd name="connsiteY0" fmla="*/ 621 h 333061"/>
                <a:gd name="connsiteX1" fmla="*/ 26202 w 178906"/>
                <a:gd name="connsiteY1" fmla="*/ 216521 h 333061"/>
                <a:gd name="connsiteX2" fmla="*/ 26202 w 178906"/>
                <a:gd name="connsiteY2" fmla="*/ 330821 h 333061"/>
                <a:gd name="connsiteX3" fmla="*/ 26202 w 178906"/>
                <a:gd name="connsiteY3" fmla="*/ 280021 h 333061"/>
                <a:gd name="connsiteX4" fmla="*/ 42077 w 178906"/>
                <a:gd name="connsiteY4" fmla="*/ 133971 h 333061"/>
                <a:gd name="connsiteX5" fmla="*/ 29377 w 178906"/>
                <a:gd name="connsiteY5" fmla="*/ 178421 h 333061"/>
                <a:gd name="connsiteX6" fmla="*/ 802 w 178906"/>
                <a:gd name="connsiteY6" fmla="*/ 216521 h 333061"/>
                <a:gd name="connsiteX7" fmla="*/ 64302 w 178906"/>
                <a:gd name="connsiteY7" fmla="*/ 153021 h 333061"/>
                <a:gd name="connsiteX8" fmla="*/ 178602 w 178906"/>
                <a:gd name="connsiteY8" fmla="*/ 621 h 33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906" h="333061">
                  <a:moveTo>
                    <a:pt x="178602" y="621"/>
                  </a:moveTo>
                  <a:cubicBezTo>
                    <a:pt x="172252" y="11204"/>
                    <a:pt x="51602" y="161488"/>
                    <a:pt x="26202" y="216521"/>
                  </a:cubicBezTo>
                  <a:cubicBezTo>
                    <a:pt x="802" y="271554"/>
                    <a:pt x="26202" y="330821"/>
                    <a:pt x="26202" y="330821"/>
                  </a:cubicBezTo>
                  <a:cubicBezTo>
                    <a:pt x="26202" y="341404"/>
                    <a:pt x="23556" y="312829"/>
                    <a:pt x="26202" y="280021"/>
                  </a:cubicBezTo>
                  <a:cubicBezTo>
                    <a:pt x="28848" y="247213"/>
                    <a:pt x="41548" y="150904"/>
                    <a:pt x="42077" y="133971"/>
                  </a:cubicBezTo>
                  <a:cubicBezTo>
                    <a:pt x="42606" y="117038"/>
                    <a:pt x="36256" y="164663"/>
                    <a:pt x="29377" y="178421"/>
                  </a:cubicBezTo>
                  <a:cubicBezTo>
                    <a:pt x="22498" y="192179"/>
                    <a:pt x="-5019" y="220754"/>
                    <a:pt x="802" y="216521"/>
                  </a:cubicBezTo>
                  <a:cubicBezTo>
                    <a:pt x="6623" y="212288"/>
                    <a:pt x="38373" y="188475"/>
                    <a:pt x="64302" y="153021"/>
                  </a:cubicBezTo>
                  <a:cubicBezTo>
                    <a:pt x="90231" y="117567"/>
                    <a:pt x="184952" y="-9962"/>
                    <a:pt x="178602" y="62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 226">
              <a:extLst>
                <a:ext uri="{FF2B5EF4-FFF2-40B4-BE49-F238E27FC236}">
                  <a16:creationId xmlns:a16="http://schemas.microsoft.com/office/drawing/2014/main" id="{F7CBB1DB-4C1E-0C61-4E30-97AC5FD8C330}"/>
                </a:ext>
              </a:extLst>
            </p:cNvPr>
            <p:cNvSpPr/>
            <p:nvPr/>
          </p:nvSpPr>
          <p:spPr>
            <a:xfrm>
              <a:off x="7211767" y="6079370"/>
              <a:ext cx="154607" cy="189165"/>
            </a:xfrm>
            <a:custGeom>
              <a:avLst/>
              <a:gdLst>
                <a:gd name="connsiteX0" fmla="*/ 154233 w 154607"/>
                <a:gd name="connsiteY0" fmla="*/ 755 h 189165"/>
                <a:gd name="connsiteX1" fmla="*/ 5008 w 154607"/>
                <a:gd name="connsiteY1" fmla="*/ 184905 h 189165"/>
                <a:gd name="connsiteX2" fmla="*/ 46283 w 154607"/>
                <a:gd name="connsiteY2" fmla="*/ 121405 h 189165"/>
                <a:gd name="connsiteX3" fmla="*/ 154233 w 154607"/>
                <a:gd name="connsiteY3" fmla="*/ 755 h 18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607" h="189165">
                  <a:moveTo>
                    <a:pt x="154233" y="755"/>
                  </a:moveTo>
                  <a:cubicBezTo>
                    <a:pt x="147354" y="11338"/>
                    <a:pt x="23000" y="164797"/>
                    <a:pt x="5008" y="184905"/>
                  </a:cubicBezTo>
                  <a:cubicBezTo>
                    <a:pt x="-12984" y="205013"/>
                    <a:pt x="21412" y="148922"/>
                    <a:pt x="46283" y="121405"/>
                  </a:cubicBezTo>
                  <a:cubicBezTo>
                    <a:pt x="71154" y="93888"/>
                    <a:pt x="161112" y="-9828"/>
                    <a:pt x="154233" y="75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 227">
              <a:extLst>
                <a:ext uri="{FF2B5EF4-FFF2-40B4-BE49-F238E27FC236}">
                  <a16:creationId xmlns:a16="http://schemas.microsoft.com/office/drawing/2014/main" id="{931EEBD8-4010-3BF3-7FB0-D3C612ECEEF7}"/>
                </a:ext>
              </a:extLst>
            </p:cNvPr>
            <p:cNvSpPr/>
            <p:nvPr/>
          </p:nvSpPr>
          <p:spPr>
            <a:xfrm>
              <a:off x="7257544" y="6117827"/>
              <a:ext cx="194317" cy="178573"/>
            </a:xfrm>
            <a:custGeom>
              <a:avLst/>
              <a:gdLst>
                <a:gd name="connsiteX0" fmla="*/ 194181 w 194317"/>
                <a:gd name="connsiteY0" fmla="*/ 398 h 178573"/>
                <a:gd name="connsiteX1" fmla="*/ 51306 w 194317"/>
                <a:gd name="connsiteY1" fmla="*/ 101998 h 178573"/>
                <a:gd name="connsiteX2" fmla="*/ 506 w 194317"/>
                <a:gd name="connsiteY2" fmla="*/ 178198 h 178573"/>
                <a:gd name="connsiteX3" fmla="*/ 76706 w 194317"/>
                <a:gd name="connsiteY3" fmla="*/ 70248 h 178573"/>
                <a:gd name="connsiteX4" fmla="*/ 194181 w 194317"/>
                <a:gd name="connsiteY4" fmla="*/ 398 h 17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17" h="178573">
                  <a:moveTo>
                    <a:pt x="194181" y="398"/>
                  </a:moveTo>
                  <a:cubicBezTo>
                    <a:pt x="189948" y="5690"/>
                    <a:pt x="83585" y="72365"/>
                    <a:pt x="51306" y="101998"/>
                  </a:cubicBezTo>
                  <a:cubicBezTo>
                    <a:pt x="19027" y="131631"/>
                    <a:pt x="-3727" y="183490"/>
                    <a:pt x="506" y="178198"/>
                  </a:cubicBezTo>
                  <a:cubicBezTo>
                    <a:pt x="4739" y="172906"/>
                    <a:pt x="50777" y="96706"/>
                    <a:pt x="76706" y="70248"/>
                  </a:cubicBezTo>
                  <a:cubicBezTo>
                    <a:pt x="102635" y="43790"/>
                    <a:pt x="198414" y="-4894"/>
                    <a:pt x="194181" y="39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 228">
              <a:extLst>
                <a:ext uri="{FF2B5EF4-FFF2-40B4-BE49-F238E27FC236}">
                  <a16:creationId xmlns:a16="http://schemas.microsoft.com/office/drawing/2014/main" id="{A2B6A2D9-40D2-5745-0981-7B8D8975BB8B}"/>
                </a:ext>
              </a:extLst>
            </p:cNvPr>
            <p:cNvSpPr/>
            <p:nvPr/>
          </p:nvSpPr>
          <p:spPr>
            <a:xfrm>
              <a:off x="7226281" y="6181675"/>
              <a:ext cx="282599" cy="190608"/>
            </a:xfrm>
            <a:custGeom>
              <a:avLst/>
              <a:gdLst>
                <a:gd name="connsiteX0" fmla="*/ 282594 w 282599"/>
                <a:gd name="connsiteY0" fmla="*/ 50 h 190608"/>
                <a:gd name="connsiteX1" fmla="*/ 92094 w 282599"/>
                <a:gd name="connsiteY1" fmla="*/ 104825 h 190608"/>
                <a:gd name="connsiteX2" fmla="*/ 19 w 282599"/>
                <a:gd name="connsiteY2" fmla="*/ 190550 h 190608"/>
                <a:gd name="connsiteX3" fmla="*/ 85744 w 282599"/>
                <a:gd name="connsiteY3" fmla="*/ 92125 h 190608"/>
                <a:gd name="connsiteX4" fmla="*/ 282594 w 282599"/>
                <a:gd name="connsiteY4" fmla="*/ 50 h 19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599" h="190608">
                  <a:moveTo>
                    <a:pt x="282594" y="50"/>
                  </a:moveTo>
                  <a:cubicBezTo>
                    <a:pt x="283652" y="2167"/>
                    <a:pt x="139190" y="73075"/>
                    <a:pt x="92094" y="104825"/>
                  </a:cubicBezTo>
                  <a:cubicBezTo>
                    <a:pt x="44998" y="136575"/>
                    <a:pt x="1077" y="192667"/>
                    <a:pt x="19" y="190550"/>
                  </a:cubicBezTo>
                  <a:cubicBezTo>
                    <a:pt x="-1039" y="188433"/>
                    <a:pt x="41823" y="121758"/>
                    <a:pt x="85744" y="92125"/>
                  </a:cubicBezTo>
                  <a:cubicBezTo>
                    <a:pt x="129665" y="62492"/>
                    <a:pt x="281536" y="-2067"/>
                    <a:pt x="282594" y="5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 229">
              <a:extLst>
                <a:ext uri="{FF2B5EF4-FFF2-40B4-BE49-F238E27FC236}">
                  <a16:creationId xmlns:a16="http://schemas.microsoft.com/office/drawing/2014/main" id="{BEA471D9-70AF-F61E-70C1-DBDB2D819930}"/>
                </a:ext>
              </a:extLst>
            </p:cNvPr>
            <p:cNvSpPr/>
            <p:nvPr/>
          </p:nvSpPr>
          <p:spPr>
            <a:xfrm>
              <a:off x="7329126" y="6245225"/>
              <a:ext cx="220753" cy="79388"/>
            </a:xfrm>
            <a:custGeom>
              <a:avLst/>
              <a:gdLst>
                <a:gd name="connsiteX0" fmla="*/ 1949 w 220753"/>
                <a:gd name="connsiteY0" fmla="*/ 79375 h 79388"/>
                <a:gd name="connsiteX1" fmla="*/ 81324 w 220753"/>
                <a:gd name="connsiteY1" fmla="*/ 60325 h 79388"/>
                <a:gd name="connsiteX2" fmla="*/ 214674 w 220753"/>
                <a:gd name="connsiteY2" fmla="*/ 76200 h 79388"/>
                <a:gd name="connsiteX3" fmla="*/ 192449 w 220753"/>
                <a:gd name="connsiteY3" fmla="*/ 60325 h 79388"/>
                <a:gd name="connsiteX4" fmla="*/ 141649 w 220753"/>
                <a:gd name="connsiteY4" fmla="*/ 0 h 79388"/>
                <a:gd name="connsiteX5" fmla="*/ 192449 w 220753"/>
                <a:gd name="connsiteY5" fmla="*/ 50800 h 79388"/>
                <a:gd name="connsiteX6" fmla="*/ 205149 w 220753"/>
                <a:gd name="connsiteY6" fmla="*/ 66675 h 79388"/>
                <a:gd name="connsiteX7" fmla="*/ 160699 w 220753"/>
                <a:gd name="connsiteY7" fmla="*/ 63500 h 79388"/>
                <a:gd name="connsiteX8" fmla="*/ 1949 w 220753"/>
                <a:gd name="connsiteY8" fmla="*/ 79375 h 7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753" h="79388">
                  <a:moveTo>
                    <a:pt x="1949" y="79375"/>
                  </a:moveTo>
                  <a:cubicBezTo>
                    <a:pt x="-11280" y="78846"/>
                    <a:pt x="45870" y="60854"/>
                    <a:pt x="81324" y="60325"/>
                  </a:cubicBezTo>
                  <a:cubicBezTo>
                    <a:pt x="116778" y="59796"/>
                    <a:pt x="214674" y="76200"/>
                    <a:pt x="214674" y="76200"/>
                  </a:cubicBezTo>
                  <a:cubicBezTo>
                    <a:pt x="233195" y="76200"/>
                    <a:pt x="204620" y="73025"/>
                    <a:pt x="192449" y="60325"/>
                  </a:cubicBezTo>
                  <a:cubicBezTo>
                    <a:pt x="180278" y="47625"/>
                    <a:pt x="141649" y="1587"/>
                    <a:pt x="141649" y="0"/>
                  </a:cubicBezTo>
                  <a:lnTo>
                    <a:pt x="192449" y="50800"/>
                  </a:lnTo>
                  <a:cubicBezTo>
                    <a:pt x="203032" y="61912"/>
                    <a:pt x="210441" y="64558"/>
                    <a:pt x="205149" y="66675"/>
                  </a:cubicBezTo>
                  <a:cubicBezTo>
                    <a:pt x="199857" y="68792"/>
                    <a:pt x="188216" y="62442"/>
                    <a:pt x="160699" y="63500"/>
                  </a:cubicBezTo>
                  <a:cubicBezTo>
                    <a:pt x="133182" y="64558"/>
                    <a:pt x="15178" y="79904"/>
                    <a:pt x="1949" y="793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 230">
              <a:extLst>
                <a:ext uri="{FF2B5EF4-FFF2-40B4-BE49-F238E27FC236}">
                  <a16:creationId xmlns:a16="http://schemas.microsoft.com/office/drawing/2014/main" id="{9215FDBE-3DCC-AB23-4F27-423B32BF7A7B}"/>
                </a:ext>
              </a:extLst>
            </p:cNvPr>
            <p:cNvSpPr/>
            <p:nvPr/>
          </p:nvSpPr>
          <p:spPr>
            <a:xfrm>
              <a:off x="7183060" y="6372168"/>
              <a:ext cx="362899" cy="98662"/>
            </a:xfrm>
            <a:custGeom>
              <a:avLst/>
              <a:gdLst>
                <a:gd name="connsiteX0" fmla="*/ 1965 w 362899"/>
                <a:gd name="connsiteY0" fmla="*/ 98482 h 98662"/>
                <a:gd name="connsiteX1" fmla="*/ 135315 w 362899"/>
                <a:gd name="connsiteY1" fmla="*/ 31807 h 98662"/>
                <a:gd name="connsiteX2" fmla="*/ 360740 w 362899"/>
                <a:gd name="connsiteY2" fmla="*/ 3232 h 98662"/>
                <a:gd name="connsiteX3" fmla="*/ 233740 w 362899"/>
                <a:gd name="connsiteY3" fmla="*/ 9582 h 98662"/>
                <a:gd name="connsiteX4" fmla="*/ 1965 w 362899"/>
                <a:gd name="connsiteY4" fmla="*/ 98482 h 98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899" h="98662">
                  <a:moveTo>
                    <a:pt x="1965" y="98482"/>
                  </a:moveTo>
                  <a:cubicBezTo>
                    <a:pt x="-14439" y="102186"/>
                    <a:pt x="75519" y="47682"/>
                    <a:pt x="135315" y="31807"/>
                  </a:cubicBezTo>
                  <a:cubicBezTo>
                    <a:pt x="195111" y="15932"/>
                    <a:pt x="344336" y="6936"/>
                    <a:pt x="360740" y="3232"/>
                  </a:cubicBezTo>
                  <a:cubicBezTo>
                    <a:pt x="377144" y="-472"/>
                    <a:pt x="296711" y="-3647"/>
                    <a:pt x="233740" y="9582"/>
                  </a:cubicBezTo>
                  <a:cubicBezTo>
                    <a:pt x="170769" y="22811"/>
                    <a:pt x="18369" y="94778"/>
                    <a:pt x="1965" y="9848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 231">
              <a:extLst>
                <a:ext uri="{FF2B5EF4-FFF2-40B4-BE49-F238E27FC236}">
                  <a16:creationId xmlns:a16="http://schemas.microsoft.com/office/drawing/2014/main" id="{779A5258-AE33-51EC-3DDF-03B9E22B02BA}"/>
                </a:ext>
              </a:extLst>
            </p:cNvPr>
            <p:cNvSpPr/>
            <p:nvPr/>
          </p:nvSpPr>
          <p:spPr>
            <a:xfrm>
              <a:off x="7051630" y="6429130"/>
              <a:ext cx="339780" cy="263944"/>
            </a:xfrm>
            <a:custGeom>
              <a:avLst/>
              <a:gdLst>
                <a:gd name="connsiteX0" fmla="*/ 339770 w 339780"/>
                <a:gd name="connsiteY0" fmla="*/ 245 h 263944"/>
                <a:gd name="connsiteX1" fmla="*/ 95295 w 339780"/>
                <a:gd name="connsiteY1" fmla="*/ 130420 h 263944"/>
                <a:gd name="connsiteX2" fmla="*/ 45 w 339780"/>
                <a:gd name="connsiteY2" fmla="*/ 263770 h 263944"/>
                <a:gd name="connsiteX3" fmla="*/ 104820 w 339780"/>
                <a:gd name="connsiteY3" fmla="*/ 101845 h 263944"/>
                <a:gd name="connsiteX4" fmla="*/ 339770 w 339780"/>
                <a:gd name="connsiteY4" fmla="*/ 245 h 26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80" h="263944">
                  <a:moveTo>
                    <a:pt x="339770" y="245"/>
                  </a:moveTo>
                  <a:cubicBezTo>
                    <a:pt x="338183" y="5007"/>
                    <a:pt x="151916" y="86499"/>
                    <a:pt x="95295" y="130420"/>
                  </a:cubicBezTo>
                  <a:cubicBezTo>
                    <a:pt x="38674" y="174341"/>
                    <a:pt x="-1542" y="268532"/>
                    <a:pt x="45" y="263770"/>
                  </a:cubicBezTo>
                  <a:cubicBezTo>
                    <a:pt x="1632" y="259008"/>
                    <a:pt x="51904" y="142591"/>
                    <a:pt x="104820" y="101845"/>
                  </a:cubicBezTo>
                  <a:cubicBezTo>
                    <a:pt x="157736" y="61099"/>
                    <a:pt x="341357" y="-4517"/>
                    <a:pt x="339770" y="24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 232">
              <a:extLst>
                <a:ext uri="{FF2B5EF4-FFF2-40B4-BE49-F238E27FC236}">
                  <a16:creationId xmlns:a16="http://schemas.microsoft.com/office/drawing/2014/main" id="{9387271E-A1F5-AF46-1C81-E9A96F4D7E15}"/>
                </a:ext>
              </a:extLst>
            </p:cNvPr>
            <p:cNvSpPr/>
            <p:nvPr/>
          </p:nvSpPr>
          <p:spPr>
            <a:xfrm>
              <a:off x="7486560" y="5784535"/>
              <a:ext cx="334022" cy="73370"/>
            </a:xfrm>
            <a:custGeom>
              <a:avLst/>
              <a:gdLst>
                <a:gd name="connsiteX0" fmla="*/ 90 w 334022"/>
                <a:gd name="connsiteY0" fmla="*/ 73340 h 73370"/>
                <a:gd name="connsiteX1" fmla="*/ 235040 w 334022"/>
                <a:gd name="connsiteY1" fmla="*/ 9840 h 73370"/>
                <a:gd name="connsiteX2" fmla="*/ 333465 w 334022"/>
                <a:gd name="connsiteY2" fmla="*/ 47940 h 73370"/>
                <a:gd name="connsiteX3" fmla="*/ 263615 w 334022"/>
                <a:gd name="connsiteY3" fmla="*/ 315 h 73370"/>
                <a:gd name="connsiteX4" fmla="*/ 90 w 334022"/>
                <a:gd name="connsiteY4" fmla="*/ 73340 h 7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022" h="73370">
                  <a:moveTo>
                    <a:pt x="90" y="73340"/>
                  </a:moveTo>
                  <a:cubicBezTo>
                    <a:pt x="-4672" y="74927"/>
                    <a:pt x="179477" y="14073"/>
                    <a:pt x="235040" y="9840"/>
                  </a:cubicBezTo>
                  <a:cubicBezTo>
                    <a:pt x="290603" y="5607"/>
                    <a:pt x="328703" y="49527"/>
                    <a:pt x="333465" y="47940"/>
                  </a:cubicBezTo>
                  <a:cubicBezTo>
                    <a:pt x="338227" y="46353"/>
                    <a:pt x="312298" y="-4448"/>
                    <a:pt x="263615" y="315"/>
                  </a:cubicBezTo>
                  <a:cubicBezTo>
                    <a:pt x="214932" y="5077"/>
                    <a:pt x="4852" y="71753"/>
                    <a:pt x="90" y="7334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 233">
              <a:extLst>
                <a:ext uri="{FF2B5EF4-FFF2-40B4-BE49-F238E27FC236}">
                  <a16:creationId xmlns:a16="http://schemas.microsoft.com/office/drawing/2014/main" id="{395FFA2C-F9FA-966F-22B5-18FC0053E51D}"/>
                </a:ext>
              </a:extLst>
            </p:cNvPr>
            <p:cNvSpPr/>
            <p:nvPr/>
          </p:nvSpPr>
          <p:spPr>
            <a:xfrm>
              <a:off x="7511355" y="5791801"/>
              <a:ext cx="199146" cy="69365"/>
            </a:xfrm>
            <a:custGeom>
              <a:avLst/>
              <a:gdLst>
                <a:gd name="connsiteX0" fmla="*/ 695 w 199146"/>
                <a:gd name="connsiteY0" fmla="*/ 69249 h 69365"/>
                <a:gd name="connsiteX1" fmla="*/ 194370 w 199146"/>
                <a:gd name="connsiteY1" fmla="*/ 2574 h 69365"/>
                <a:gd name="connsiteX2" fmla="*/ 130870 w 199146"/>
                <a:gd name="connsiteY2" fmla="*/ 18449 h 69365"/>
                <a:gd name="connsiteX3" fmla="*/ 695 w 199146"/>
                <a:gd name="connsiteY3" fmla="*/ 69249 h 6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146" h="69365">
                  <a:moveTo>
                    <a:pt x="695" y="69249"/>
                  </a:moveTo>
                  <a:cubicBezTo>
                    <a:pt x="11278" y="66603"/>
                    <a:pt x="172674" y="11041"/>
                    <a:pt x="194370" y="2574"/>
                  </a:cubicBezTo>
                  <a:cubicBezTo>
                    <a:pt x="216066" y="-5893"/>
                    <a:pt x="158387" y="8395"/>
                    <a:pt x="130870" y="18449"/>
                  </a:cubicBezTo>
                  <a:cubicBezTo>
                    <a:pt x="103353" y="28503"/>
                    <a:pt x="-9888" y="71895"/>
                    <a:pt x="695" y="6924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 234">
              <a:extLst>
                <a:ext uri="{FF2B5EF4-FFF2-40B4-BE49-F238E27FC236}">
                  <a16:creationId xmlns:a16="http://schemas.microsoft.com/office/drawing/2014/main" id="{1F2C8756-3A61-E466-2393-60367BA905DC}"/>
                </a:ext>
              </a:extLst>
            </p:cNvPr>
            <p:cNvSpPr/>
            <p:nvPr/>
          </p:nvSpPr>
          <p:spPr>
            <a:xfrm>
              <a:off x="7607023" y="5813230"/>
              <a:ext cx="216744" cy="60535"/>
            </a:xfrm>
            <a:custGeom>
              <a:avLst/>
              <a:gdLst>
                <a:gd name="connsiteX0" fmla="*/ 277 w 216744"/>
                <a:gd name="connsiteY0" fmla="*/ 47820 h 60535"/>
                <a:gd name="connsiteX1" fmla="*/ 117752 w 216744"/>
                <a:gd name="connsiteY1" fmla="*/ 6545 h 60535"/>
                <a:gd name="connsiteX2" fmla="*/ 216177 w 216744"/>
                <a:gd name="connsiteY2" fmla="*/ 60520 h 60535"/>
                <a:gd name="connsiteX3" fmla="*/ 152677 w 216744"/>
                <a:gd name="connsiteY3" fmla="*/ 195 h 60535"/>
                <a:gd name="connsiteX4" fmla="*/ 277 w 216744"/>
                <a:gd name="connsiteY4" fmla="*/ 47820 h 6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4" h="60535">
                  <a:moveTo>
                    <a:pt x="277" y="47820"/>
                  </a:moveTo>
                  <a:cubicBezTo>
                    <a:pt x="-5544" y="48878"/>
                    <a:pt x="81769" y="4428"/>
                    <a:pt x="117752" y="6545"/>
                  </a:cubicBezTo>
                  <a:cubicBezTo>
                    <a:pt x="153735" y="8662"/>
                    <a:pt x="210356" y="61578"/>
                    <a:pt x="216177" y="60520"/>
                  </a:cubicBezTo>
                  <a:cubicBezTo>
                    <a:pt x="221998" y="59462"/>
                    <a:pt x="181781" y="3899"/>
                    <a:pt x="152677" y="195"/>
                  </a:cubicBezTo>
                  <a:cubicBezTo>
                    <a:pt x="123573" y="-3509"/>
                    <a:pt x="6098" y="46762"/>
                    <a:pt x="277" y="4782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 235">
              <a:extLst>
                <a:ext uri="{FF2B5EF4-FFF2-40B4-BE49-F238E27FC236}">
                  <a16:creationId xmlns:a16="http://schemas.microsoft.com/office/drawing/2014/main" id="{027835DD-C180-FD0C-9240-A6CC56009C91}"/>
                </a:ext>
              </a:extLst>
            </p:cNvPr>
            <p:cNvSpPr/>
            <p:nvPr/>
          </p:nvSpPr>
          <p:spPr>
            <a:xfrm>
              <a:off x="7842237" y="5841782"/>
              <a:ext cx="200906" cy="391138"/>
            </a:xfrm>
            <a:custGeom>
              <a:avLst/>
              <a:gdLst>
                <a:gd name="connsiteX0" fmla="*/ 13 w 200906"/>
                <a:gd name="connsiteY0" fmla="*/ 218 h 391138"/>
                <a:gd name="connsiteX1" fmla="*/ 177813 w 200906"/>
                <a:gd name="connsiteY1" fmla="*/ 339943 h 391138"/>
                <a:gd name="connsiteX2" fmla="*/ 200038 w 200906"/>
                <a:gd name="connsiteY2" fmla="*/ 390743 h 391138"/>
                <a:gd name="connsiteX3" fmla="*/ 190513 w 200906"/>
                <a:gd name="connsiteY3" fmla="*/ 352643 h 391138"/>
                <a:gd name="connsiteX4" fmla="*/ 168288 w 200906"/>
                <a:gd name="connsiteY4" fmla="*/ 289143 h 391138"/>
                <a:gd name="connsiteX5" fmla="*/ 13 w 200906"/>
                <a:gd name="connsiteY5" fmla="*/ 218 h 3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906" h="391138">
                  <a:moveTo>
                    <a:pt x="13" y="218"/>
                  </a:moveTo>
                  <a:cubicBezTo>
                    <a:pt x="1600" y="8685"/>
                    <a:pt x="144475" y="274855"/>
                    <a:pt x="177813" y="339943"/>
                  </a:cubicBezTo>
                  <a:cubicBezTo>
                    <a:pt x="211151" y="405031"/>
                    <a:pt x="197921" y="388626"/>
                    <a:pt x="200038" y="390743"/>
                  </a:cubicBezTo>
                  <a:cubicBezTo>
                    <a:pt x="202155" y="392860"/>
                    <a:pt x="195805" y="369576"/>
                    <a:pt x="190513" y="352643"/>
                  </a:cubicBezTo>
                  <a:cubicBezTo>
                    <a:pt x="185221" y="335710"/>
                    <a:pt x="198450" y="346293"/>
                    <a:pt x="168288" y="289143"/>
                  </a:cubicBezTo>
                  <a:cubicBezTo>
                    <a:pt x="138126" y="231993"/>
                    <a:pt x="-1574" y="-8249"/>
                    <a:pt x="13" y="2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 236">
              <a:extLst>
                <a:ext uri="{FF2B5EF4-FFF2-40B4-BE49-F238E27FC236}">
                  <a16:creationId xmlns:a16="http://schemas.microsoft.com/office/drawing/2014/main" id="{751313BD-2280-C710-F0B3-04FDF288BDBB}"/>
                </a:ext>
              </a:extLst>
            </p:cNvPr>
            <p:cNvSpPr/>
            <p:nvPr/>
          </p:nvSpPr>
          <p:spPr>
            <a:xfrm>
              <a:off x="7670628" y="5909018"/>
              <a:ext cx="111300" cy="85458"/>
            </a:xfrm>
            <a:custGeom>
              <a:avLst/>
              <a:gdLst>
                <a:gd name="connsiteX0" fmla="*/ 172 w 111300"/>
                <a:gd name="connsiteY0" fmla="*/ 2832 h 85458"/>
                <a:gd name="connsiteX1" fmla="*/ 85897 w 111300"/>
                <a:gd name="connsiteY1" fmla="*/ 2832 h 85458"/>
                <a:gd name="connsiteX2" fmla="*/ 89072 w 111300"/>
                <a:gd name="connsiteY2" fmla="*/ 31407 h 85458"/>
                <a:gd name="connsiteX3" fmla="*/ 50972 w 111300"/>
                <a:gd name="connsiteY3" fmla="*/ 85382 h 85458"/>
                <a:gd name="connsiteX4" fmla="*/ 111297 w 111300"/>
                <a:gd name="connsiteY4" fmla="*/ 18707 h 85458"/>
                <a:gd name="connsiteX5" fmla="*/ 172 w 111300"/>
                <a:gd name="connsiteY5" fmla="*/ 2832 h 8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300" h="85458">
                  <a:moveTo>
                    <a:pt x="172" y="2832"/>
                  </a:moveTo>
                  <a:cubicBezTo>
                    <a:pt x="-4061" y="186"/>
                    <a:pt x="71080" y="-1931"/>
                    <a:pt x="85897" y="2832"/>
                  </a:cubicBezTo>
                  <a:cubicBezTo>
                    <a:pt x="100714" y="7595"/>
                    <a:pt x="94893" y="17649"/>
                    <a:pt x="89072" y="31407"/>
                  </a:cubicBezTo>
                  <a:cubicBezTo>
                    <a:pt x="83251" y="45165"/>
                    <a:pt x="47268" y="87499"/>
                    <a:pt x="50972" y="85382"/>
                  </a:cubicBezTo>
                  <a:cubicBezTo>
                    <a:pt x="54676" y="83265"/>
                    <a:pt x="111826" y="32465"/>
                    <a:pt x="111297" y="18707"/>
                  </a:cubicBezTo>
                  <a:cubicBezTo>
                    <a:pt x="110768" y="4949"/>
                    <a:pt x="4405" y="5478"/>
                    <a:pt x="172" y="28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 237">
              <a:extLst>
                <a:ext uri="{FF2B5EF4-FFF2-40B4-BE49-F238E27FC236}">
                  <a16:creationId xmlns:a16="http://schemas.microsoft.com/office/drawing/2014/main" id="{01153385-64FF-C591-10F9-12D534F90FB7}"/>
                </a:ext>
              </a:extLst>
            </p:cNvPr>
            <p:cNvSpPr/>
            <p:nvPr/>
          </p:nvSpPr>
          <p:spPr>
            <a:xfrm>
              <a:off x="7843970" y="5928469"/>
              <a:ext cx="107114" cy="256246"/>
            </a:xfrm>
            <a:custGeom>
              <a:avLst/>
              <a:gdLst>
                <a:gd name="connsiteX0" fmla="*/ 1455 w 107114"/>
                <a:gd name="connsiteY0" fmla="*/ 2431 h 256246"/>
                <a:gd name="connsiteX1" fmla="*/ 106230 w 107114"/>
                <a:gd name="connsiteY1" fmla="*/ 253256 h 256246"/>
                <a:gd name="connsiteX2" fmla="*/ 49080 w 107114"/>
                <a:gd name="connsiteY2" fmla="*/ 132606 h 256246"/>
                <a:gd name="connsiteX3" fmla="*/ 1455 w 107114"/>
                <a:gd name="connsiteY3" fmla="*/ 2431 h 25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114" h="256246">
                  <a:moveTo>
                    <a:pt x="1455" y="2431"/>
                  </a:moveTo>
                  <a:cubicBezTo>
                    <a:pt x="10980" y="22539"/>
                    <a:pt x="98293" y="231560"/>
                    <a:pt x="106230" y="253256"/>
                  </a:cubicBezTo>
                  <a:cubicBezTo>
                    <a:pt x="114167" y="274952"/>
                    <a:pt x="66542" y="172823"/>
                    <a:pt x="49080" y="132606"/>
                  </a:cubicBezTo>
                  <a:cubicBezTo>
                    <a:pt x="31618" y="92389"/>
                    <a:pt x="-8070" y="-17677"/>
                    <a:pt x="1455" y="24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 238">
              <a:extLst>
                <a:ext uri="{FF2B5EF4-FFF2-40B4-BE49-F238E27FC236}">
                  <a16:creationId xmlns:a16="http://schemas.microsoft.com/office/drawing/2014/main" id="{C8C928B0-2CA2-1387-00C3-F7BD270B6745}"/>
                </a:ext>
              </a:extLst>
            </p:cNvPr>
            <p:cNvSpPr/>
            <p:nvPr/>
          </p:nvSpPr>
          <p:spPr>
            <a:xfrm>
              <a:off x="7768989" y="6044517"/>
              <a:ext cx="281353" cy="310504"/>
            </a:xfrm>
            <a:custGeom>
              <a:avLst/>
              <a:gdLst>
                <a:gd name="connsiteX0" fmla="*/ 3411 w 281353"/>
                <a:gd name="connsiteY0" fmla="*/ 3858 h 310504"/>
                <a:gd name="connsiteX1" fmla="*/ 146286 w 281353"/>
                <a:gd name="connsiteY1" fmla="*/ 137208 h 310504"/>
                <a:gd name="connsiteX2" fmla="*/ 251061 w 281353"/>
                <a:gd name="connsiteY2" fmla="*/ 219758 h 310504"/>
                <a:gd name="connsiteX3" fmla="*/ 260586 w 281353"/>
                <a:gd name="connsiteY3" fmla="*/ 241983 h 310504"/>
                <a:gd name="connsiteX4" fmla="*/ 235186 w 281353"/>
                <a:gd name="connsiteY4" fmla="*/ 308658 h 310504"/>
                <a:gd name="connsiteX5" fmla="*/ 251061 w 281353"/>
                <a:gd name="connsiteY5" fmla="*/ 286433 h 310504"/>
                <a:gd name="connsiteX6" fmla="*/ 270111 w 281353"/>
                <a:gd name="connsiteY6" fmla="*/ 229283 h 310504"/>
                <a:gd name="connsiteX7" fmla="*/ 60561 w 281353"/>
                <a:gd name="connsiteY7" fmla="*/ 51483 h 310504"/>
                <a:gd name="connsiteX8" fmla="*/ 3411 w 281353"/>
                <a:gd name="connsiteY8" fmla="*/ 3858 h 3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1353" h="310504">
                  <a:moveTo>
                    <a:pt x="3411" y="3858"/>
                  </a:moveTo>
                  <a:cubicBezTo>
                    <a:pt x="17698" y="18145"/>
                    <a:pt x="105011" y="101225"/>
                    <a:pt x="146286" y="137208"/>
                  </a:cubicBezTo>
                  <a:cubicBezTo>
                    <a:pt x="187561" y="173191"/>
                    <a:pt x="251061" y="219758"/>
                    <a:pt x="251061" y="219758"/>
                  </a:cubicBezTo>
                  <a:cubicBezTo>
                    <a:pt x="270111" y="237220"/>
                    <a:pt x="263232" y="227166"/>
                    <a:pt x="260586" y="241983"/>
                  </a:cubicBezTo>
                  <a:cubicBezTo>
                    <a:pt x="257940" y="256800"/>
                    <a:pt x="236773" y="301250"/>
                    <a:pt x="235186" y="308658"/>
                  </a:cubicBezTo>
                  <a:cubicBezTo>
                    <a:pt x="233599" y="316066"/>
                    <a:pt x="245240" y="299662"/>
                    <a:pt x="251061" y="286433"/>
                  </a:cubicBezTo>
                  <a:cubicBezTo>
                    <a:pt x="256882" y="273204"/>
                    <a:pt x="301861" y="268441"/>
                    <a:pt x="270111" y="229283"/>
                  </a:cubicBezTo>
                  <a:cubicBezTo>
                    <a:pt x="238361" y="190125"/>
                    <a:pt x="99190" y="85879"/>
                    <a:pt x="60561" y="51483"/>
                  </a:cubicBezTo>
                  <a:cubicBezTo>
                    <a:pt x="21932" y="17087"/>
                    <a:pt x="-10876" y="-10429"/>
                    <a:pt x="3411" y="385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 239">
              <a:extLst>
                <a:ext uri="{FF2B5EF4-FFF2-40B4-BE49-F238E27FC236}">
                  <a16:creationId xmlns:a16="http://schemas.microsoft.com/office/drawing/2014/main" id="{3906F7D4-1241-AB42-D3B1-49AC6C1F6AB3}"/>
                </a:ext>
              </a:extLst>
            </p:cNvPr>
            <p:cNvSpPr/>
            <p:nvPr/>
          </p:nvSpPr>
          <p:spPr>
            <a:xfrm>
              <a:off x="7785089" y="6184877"/>
              <a:ext cx="86576" cy="304879"/>
            </a:xfrm>
            <a:custGeom>
              <a:avLst/>
              <a:gdLst>
                <a:gd name="connsiteX0" fmla="*/ 11 w 86576"/>
                <a:gd name="connsiteY0" fmla="*/ 23 h 304879"/>
                <a:gd name="connsiteX1" fmla="*/ 79386 w 86576"/>
                <a:gd name="connsiteY1" fmla="*/ 190523 h 304879"/>
                <a:gd name="connsiteX2" fmla="*/ 53986 w 86576"/>
                <a:gd name="connsiteY2" fmla="*/ 304823 h 304879"/>
                <a:gd name="connsiteX3" fmla="*/ 85736 w 86576"/>
                <a:gd name="connsiteY3" fmla="*/ 203223 h 304879"/>
                <a:gd name="connsiteX4" fmla="*/ 11 w 86576"/>
                <a:gd name="connsiteY4" fmla="*/ 23 h 30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76" h="304879">
                  <a:moveTo>
                    <a:pt x="11" y="23"/>
                  </a:moveTo>
                  <a:cubicBezTo>
                    <a:pt x="-1047" y="-2094"/>
                    <a:pt x="70390" y="139723"/>
                    <a:pt x="79386" y="190523"/>
                  </a:cubicBezTo>
                  <a:cubicBezTo>
                    <a:pt x="88382" y="241323"/>
                    <a:pt x="52928" y="302706"/>
                    <a:pt x="53986" y="304823"/>
                  </a:cubicBezTo>
                  <a:cubicBezTo>
                    <a:pt x="55044" y="306940"/>
                    <a:pt x="92615" y="248731"/>
                    <a:pt x="85736" y="203223"/>
                  </a:cubicBezTo>
                  <a:cubicBezTo>
                    <a:pt x="78857" y="157715"/>
                    <a:pt x="1069" y="2140"/>
                    <a:pt x="11" y="2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 240">
              <a:extLst>
                <a:ext uri="{FF2B5EF4-FFF2-40B4-BE49-F238E27FC236}">
                  <a16:creationId xmlns:a16="http://schemas.microsoft.com/office/drawing/2014/main" id="{6E29F0E2-DD2D-5A73-F325-060A55D4D672}"/>
                </a:ext>
              </a:extLst>
            </p:cNvPr>
            <p:cNvSpPr/>
            <p:nvPr/>
          </p:nvSpPr>
          <p:spPr>
            <a:xfrm>
              <a:off x="7889858" y="6226160"/>
              <a:ext cx="111226" cy="254015"/>
            </a:xfrm>
            <a:custGeom>
              <a:avLst/>
              <a:gdLst>
                <a:gd name="connsiteX0" fmla="*/ 17 w 111226"/>
                <a:gd name="connsiteY0" fmla="*/ 15 h 254015"/>
                <a:gd name="connsiteX1" fmla="*/ 53992 w 111226"/>
                <a:gd name="connsiteY1" fmla="*/ 155590 h 254015"/>
                <a:gd name="connsiteX2" fmla="*/ 41292 w 111226"/>
                <a:gd name="connsiteY2" fmla="*/ 222265 h 254015"/>
                <a:gd name="connsiteX3" fmla="*/ 31767 w 111226"/>
                <a:gd name="connsiteY3" fmla="*/ 254015 h 254015"/>
                <a:gd name="connsiteX4" fmla="*/ 47642 w 111226"/>
                <a:gd name="connsiteY4" fmla="*/ 222265 h 254015"/>
                <a:gd name="connsiteX5" fmla="*/ 111142 w 111226"/>
                <a:gd name="connsiteY5" fmla="*/ 111140 h 254015"/>
                <a:gd name="connsiteX6" fmla="*/ 60342 w 111226"/>
                <a:gd name="connsiteY6" fmla="*/ 165115 h 254015"/>
                <a:gd name="connsiteX7" fmla="*/ 17 w 111226"/>
                <a:gd name="connsiteY7" fmla="*/ 15 h 25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226" h="254015">
                  <a:moveTo>
                    <a:pt x="17" y="15"/>
                  </a:moveTo>
                  <a:cubicBezTo>
                    <a:pt x="-1041" y="-1573"/>
                    <a:pt x="47113" y="118548"/>
                    <a:pt x="53992" y="155590"/>
                  </a:cubicBezTo>
                  <a:cubicBezTo>
                    <a:pt x="60871" y="192632"/>
                    <a:pt x="44996" y="205861"/>
                    <a:pt x="41292" y="222265"/>
                  </a:cubicBezTo>
                  <a:cubicBezTo>
                    <a:pt x="37588" y="238669"/>
                    <a:pt x="30709" y="254015"/>
                    <a:pt x="31767" y="254015"/>
                  </a:cubicBezTo>
                  <a:cubicBezTo>
                    <a:pt x="32825" y="254015"/>
                    <a:pt x="34413" y="246077"/>
                    <a:pt x="47642" y="222265"/>
                  </a:cubicBezTo>
                  <a:cubicBezTo>
                    <a:pt x="60871" y="198453"/>
                    <a:pt x="109025" y="120665"/>
                    <a:pt x="111142" y="111140"/>
                  </a:cubicBezTo>
                  <a:cubicBezTo>
                    <a:pt x="113259" y="101615"/>
                    <a:pt x="75159" y="178873"/>
                    <a:pt x="60342" y="165115"/>
                  </a:cubicBezTo>
                  <a:cubicBezTo>
                    <a:pt x="45525" y="151357"/>
                    <a:pt x="1075" y="1603"/>
                    <a:pt x="17" y="1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 241">
              <a:extLst>
                <a:ext uri="{FF2B5EF4-FFF2-40B4-BE49-F238E27FC236}">
                  <a16:creationId xmlns:a16="http://schemas.microsoft.com/office/drawing/2014/main" id="{17C48286-BB2F-9601-F078-A03A3FD8948E}"/>
                </a:ext>
              </a:extLst>
            </p:cNvPr>
            <p:cNvSpPr/>
            <p:nvPr/>
          </p:nvSpPr>
          <p:spPr>
            <a:xfrm>
              <a:off x="8054807" y="6222794"/>
              <a:ext cx="209739" cy="286109"/>
            </a:xfrm>
            <a:custGeom>
              <a:avLst/>
              <a:gdLst>
                <a:gd name="connsiteX0" fmla="*/ 168 w 209739"/>
                <a:gd name="connsiteY0" fmla="*/ 206 h 286109"/>
                <a:gd name="connsiteX1" fmla="*/ 149393 w 209739"/>
                <a:gd name="connsiteY1" fmla="*/ 70056 h 286109"/>
                <a:gd name="connsiteX2" fmla="*/ 203368 w 209739"/>
                <a:gd name="connsiteY2" fmla="*/ 158956 h 286109"/>
                <a:gd name="connsiteX3" fmla="*/ 206543 w 209739"/>
                <a:gd name="connsiteY3" fmla="*/ 184356 h 286109"/>
                <a:gd name="connsiteX4" fmla="*/ 200193 w 209739"/>
                <a:gd name="connsiteY4" fmla="*/ 285956 h 286109"/>
                <a:gd name="connsiteX5" fmla="*/ 209718 w 209739"/>
                <a:gd name="connsiteY5" fmla="*/ 158956 h 286109"/>
                <a:gd name="connsiteX6" fmla="*/ 197018 w 209739"/>
                <a:gd name="connsiteY6" fmla="*/ 127206 h 286109"/>
                <a:gd name="connsiteX7" fmla="*/ 181143 w 209739"/>
                <a:gd name="connsiteY7" fmla="*/ 92281 h 286109"/>
                <a:gd name="connsiteX8" fmla="*/ 168 w 209739"/>
                <a:gd name="connsiteY8" fmla="*/ 206 h 28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739" h="286109">
                  <a:moveTo>
                    <a:pt x="168" y="206"/>
                  </a:moveTo>
                  <a:cubicBezTo>
                    <a:pt x="-5124" y="-3498"/>
                    <a:pt x="115526" y="43598"/>
                    <a:pt x="149393" y="70056"/>
                  </a:cubicBezTo>
                  <a:cubicBezTo>
                    <a:pt x="183260" y="96514"/>
                    <a:pt x="193843" y="139906"/>
                    <a:pt x="203368" y="158956"/>
                  </a:cubicBezTo>
                  <a:cubicBezTo>
                    <a:pt x="212893" y="178006"/>
                    <a:pt x="207072" y="163189"/>
                    <a:pt x="206543" y="184356"/>
                  </a:cubicBezTo>
                  <a:cubicBezTo>
                    <a:pt x="206014" y="205523"/>
                    <a:pt x="199664" y="290189"/>
                    <a:pt x="200193" y="285956"/>
                  </a:cubicBezTo>
                  <a:cubicBezTo>
                    <a:pt x="200722" y="281723"/>
                    <a:pt x="210247" y="185414"/>
                    <a:pt x="209718" y="158956"/>
                  </a:cubicBezTo>
                  <a:cubicBezTo>
                    <a:pt x="209189" y="132498"/>
                    <a:pt x="201780" y="138318"/>
                    <a:pt x="197018" y="127206"/>
                  </a:cubicBezTo>
                  <a:cubicBezTo>
                    <a:pt x="192256" y="116094"/>
                    <a:pt x="214481" y="112389"/>
                    <a:pt x="181143" y="92281"/>
                  </a:cubicBezTo>
                  <a:cubicBezTo>
                    <a:pt x="147806" y="72173"/>
                    <a:pt x="5460" y="3910"/>
                    <a:pt x="168" y="20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 242">
              <a:extLst>
                <a:ext uri="{FF2B5EF4-FFF2-40B4-BE49-F238E27FC236}">
                  <a16:creationId xmlns:a16="http://schemas.microsoft.com/office/drawing/2014/main" id="{523B8BF1-F98C-D2BB-49DA-C7A88FE85F64}"/>
                </a:ext>
              </a:extLst>
            </p:cNvPr>
            <p:cNvSpPr/>
            <p:nvPr/>
          </p:nvSpPr>
          <p:spPr>
            <a:xfrm>
              <a:off x="8102598" y="6283320"/>
              <a:ext cx="146733" cy="257193"/>
            </a:xfrm>
            <a:custGeom>
              <a:avLst/>
              <a:gdLst>
                <a:gd name="connsiteX0" fmla="*/ 2 w 146733"/>
                <a:gd name="connsiteY0" fmla="*/ 5 h 257193"/>
                <a:gd name="connsiteX1" fmla="*/ 98427 w 146733"/>
                <a:gd name="connsiteY1" fmla="*/ 57155 h 257193"/>
                <a:gd name="connsiteX2" fmla="*/ 146052 w 146733"/>
                <a:gd name="connsiteY2" fmla="*/ 127005 h 257193"/>
                <a:gd name="connsiteX3" fmla="*/ 127002 w 146733"/>
                <a:gd name="connsiteY3" fmla="*/ 101605 h 257193"/>
                <a:gd name="connsiteX4" fmla="*/ 133352 w 146733"/>
                <a:gd name="connsiteY4" fmla="*/ 257180 h 257193"/>
                <a:gd name="connsiteX5" fmla="*/ 136527 w 146733"/>
                <a:gd name="connsiteY5" fmla="*/ 92080 h 257193"/>
                <a:gd name="connsiteX6" fmla="*/ 95252 w 146733"/>
                <a:gd name="connsiteY6" fmla="*/ 53980 h 257193"/>
                <a:gd name="connsiteX7" fmla="*/ 2 w 146733"/>
                <a:gd name="connsiteY7" fmla="*/ 5 h 25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733" h="257193">
                  <a:moveTo>
                    <a:pt x="2" y="5"/>
                  </a:moveTo>
                  <a:cubicBezTo>
                    <a:pt x="531" y="534"/>
                    <a:pt x="74085" y="35988"/>
                    <a:pt x="98427" y="57155"/>
                  </a:cubicBezTo>
                  <a:cubicBezTo>
                    <a:pt x="122769" y="78322"/>
                    <a:pt x="141290" y="119597"/>
                    <a:pt x="146052" y="127005"/>
                  </a:cubicBezTo>
                  <a:cubicBezTo>
                    <a:pt x="150815" y="134413"/>
                    <a:pt x="129119" y="79909"/>
                    <a:pt x="127002" y="101605"/>
                  </a:cubicBezTo>
                  <a:cubicBezTo>
                    <a:pt x="124885" y="123301"/>
                    <a:pt x="131765" y="258767"/>
                    <a:pt x="133352" y="257180"/>
                  </a:cubicBezTo>
                  <a:cubicBezTo>
                    <a:pt x="134939" y="255593"/>
                    <a:pt x="142877" y="125947"/>
                    <a:pt x="136527" y="92080"/>
                  </a:cubicBezTo>
                  <a:cubicBezTo>
                    <a:pt x="130177" y="58213"/>
                    <a:pt x="112714" y="67738"/>
                    <a:pt x="95252" y="53980"/>
                  </a:cubicBezTo>
                  <a:cubicBezTo>
                    <a:pt x="77790" y="40222"/>
                    <a:pt x="-527" y="-524"/>
                    <a:pt x="2" y="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 243">
              <a:extLst>
                <a:ext uri="{FF2B5EF4-FFF2-40B4-BE49-F238E27FC236}">
                  <a16:creationId xmlns:a16="http://schemas.microsoft.com/office/drawing/2014/main" id="{417BBAC1-E921-2924-301A-56AA7EB98125}"/>
                </a:ext>
              </a:extLst>
            </p:cNvPr>
            <p:cNvSpPr/>
            <p:nvPr/>
          </p:nvSpPr>
          <p:spPr>
            <a:xfrm>
              <a:off x="8010525" y="6305462"/>
              <a:ext cx="118215" cy="181084"/>
            </a:xfrm>
            <a:custGeom>
              <a:avLst/>
              <a:gdLst>
                <a:gd name="connsiteX0" fmla="*/ 95250 w 118215"/>
                <a:gd name="connsiteY0" fmla="*/ 88 h 181084"/>
                <a:gd name="connsiteX1" fmla="*/ 117475 w 118215"/>
                <a:gd name="connsiteY1" fmla="*/ 104863 h 181084"/>
                <a:gd name="connsiteX2" fmla="*/ 101600 w 118215"/>
                <a:gd name="connsiteY2" fmla="*/ 130263 h 181084"/>
                <a:gd name="connsiteX3" fmla="*/ 0 w 118215"/>
                <a:gd name="connsiteY3" fmla="*/ 181063 h 181084"/>
                <a:gd name="connsiteX4" fmla="*/ 101600 w 118215"/>
                <a:gd name="connsiteY4" fmla="*/ 123913 h 181084"/>
                <a:gd name="connsiteX5" fmla="*/ 92075 w 118215"/>
                <a:gd name="connsiteY5" fmla="*/ 82638 h 181084"/>
                <a:gd name="connsiteX6" fmla="*/ 66675 w 118215"/>
                <a:gd name="connsiteY6" fmla="*/ 41363 h 181084"/>
                <a:gd name="connsiteX7" fmla="*/ 104775 w 118215"/>
                <a:gd name="connsiteY7" fmla="*/ 85813 h 181084"/>
                <a:gd name="connsiteX8" fmla="*/ 95250 w 118215"/>
                <a:gd name="connsiteY8" fmla="*/ 88 h 18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215" h="181084">
                  <a:moveTo>
                    <a:pt x="95250" y="88"/>
                  </a:moveTo>
                  <a:cubicBezTo>
                    <a:pt x="97367" y="3263"/>
                    <a:pt x="116417" y="83167"/>
                    <a:pt x="117475" y="104863"/>
                  </a:cubicBezTo>
                  <a:cubicBezTo>
                    <a:pt x="118533" y="126559"/>
                    <a:pt x="121179" y="117563"/>
                    <a:pt x="101600" y="130263"/>
                  </a:cubicBezTo>
                  <a:cubicBezTo>
                    <a:pt x="82021" y="142963"/>
                    <a:pt x="0" y="182121"/>
                    <a:pt x="0" y="181063"/>
                  </a:cubicBezTo>
                  <a:cubicBezTo>
                    <a:pt x="0" y="180005"/>
                    <a:pt x="86254" y="140317"/>
                    <a:pt x="101600" y="123913"/>
                  </a:cubicBezTo>
                  <a:cubicBezTo>
                    <a:pt x="116946" y="107509"/>
                    <a:pt x="97896" y="96396"/>
                    <a:pt x="92075" y="82638"/>
                  </a:cubicBezTo>
                  <a:cubicBezTo>
                    <a:pt x="86254" y="68880"/>
                    <a:pt x="64558" y="40834"/>
                    <a:pt x="66675" y="41363"/>
                  </a:cubicBezTo>
                  <a:cubicBezTo>
                    <a:pt x="68792" y="41892"/>
                    <a:pt x="97896" y="91105"/>
                    <a:pt x="104775" y="85813"/>
                  </a:cubicBezTo>
                  <a:cubicBezTo>
                    <a:pt x="111654" y="80521"/>
                    <a:pt x="93133" y="-3087"/>
                    <a:pt x="95250" y="8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 244">
              <a:extLst>
                <a:ext uri="{FF2B5EF4-FFF2-40B4-BE49-F238E27FC236}">
                  <a16:creationId xmlns:a16="http://schemas.microsoft.com/office/drawing/2014/main" id="{CF332158-3EDD-FFBA-CCAE-59BA653F57A4}"/>
                </a:ext>
              </a:extLst>
            </p:cNvPr>
            <p:cNvSpPr/>
            <p:nvPr/>
          </p:nvSpPr>
          <p:spPr>
            <a:xfrm>
              <a:off x="7866696" y="6512228"/>
              <a:ext cx="45600" cy="272444"/>
            </a:xfrm>
            <a:custGeom>
              <a:avLst/>
              <a:gdLst>
                <a:gd name="connsiteX0" fmla="*/ 45404 w 45600"/>
                <a:gd name="connsiteY0" fmla="*/ 2872 h 272444"/>
                <a:gd name="connsiteX1" fmla="*/ 954 w 45600"/>
                <a:gd name="connsiteY1" fmla="*/ 269572 h 272444"/>
                <a:gd name="connsiteX2" fmla="*/ 16829 w 45600"/>
                <a:gd name="connsiteY2" fmla="*/ 136222 h 272444"/>
                <a:gd name="connsiteX3" fmla="*/ 45404 w 45600"/>
                <a:gd name="connsiteY3" fmla="*/ 2872 h 2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600" h="272444">
                  <a:moveTo>
                    <a:pt x="45404" y="2872"/>
                  </a:moveTo>
                  <a:cubicBezTo>
                    <a:pt x="42758" y="25097"/>
                    <a:pt x="5716" y="247347"/>
                    <a:pt x="954" y="269572"/>
                  </a:cubicBezTo>
                  <a:cubicBezTo>
                    <a:pt x="-3809" y="291797"/>
                    <a:pt x="10479" y="179084"/>
                    <a:pt x="16829" y="136222"/>
                  </a:cubicBezTo>
                  <a:cubicBezTo>
                    <a:pt x="23179" y="93360"/>
                    <a:pt x="48050" y="-19353"/>
                    <a:pt x="45404" y="28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 245">
              <a:extLst>
                <a:ext uri="{FF2B5EF4-FFF2-40B4-BE49-F238E27FC236}">
                  <a16:creationId xmlns:a16="http://schemas.microsoft.com/office/drawing/2014/main" id="{0EF477BD-C484-CE1D-C510-4093A36D1D0D}"/>
                </a:ext>
              </a:extLst>
            </p:cNvPr>
            <p:cNvSpPr/>
            <p:nvPr/>
          </p:nvSpPr>
          <p:spPr>
            <a:xfrm>
              <a:off x="7423062" y="6443861"/>
              <a:ext cx="197792" cy="55383"/>
            </a:xfrm>
            <a:custGeom>
              <a:avLst/>
              <a:gdLst>
                <a:gd name="connsiteX0" fmla="*/ 88 w 197792"/>
                <a:gd name="connsiteY0" fmla="*/ 55364 h 55383"/>
                <a:gd name="connsiteX1" fmla="*/ 142963 w 197792"/>
                <a:gd name="connsiteY1" fmla="*/ 7739 h 55383"/>
                <a:gd name="connsiteX2" fmla="*/ 196938 w 197792"/>
                <a:gd name="connsiteY2" fmla="*/ 10914 h 55383"/>
                <a:gd name="connsiteX3" fmla="*/ 165188 w 197792"/>
                <a:gd name="connsiteY3" fmla="*/ 1389 h 55383"/>
                <a:gd name="connsiteX4" fmla="*/ 88 w 197792"/>
                <a:gd name="connsiteY4" fmla="*/ 55364 h 5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792" h="55383">
                  <a:moveTo>
                    <a:pt x="88" y="55364"/>
                  </a:moveTo>
                  <a:cubicBezTo>
                    <a:pt x="-3616" y="56422"/>
                    <a:pt x="110155" y="15147"/>
                    <a:pt x="142963" y="7739"/>
                  </a:cubicBezTo>
                  <a:cubicBezTo>
                    <a:pt x="175771" y="331"/>
                    <a:pt x="193234" y="11972"/>
                    <a:pt x="196938" y="10914"/>
                  </a:cubicBezTo>
                  <a:cubicBezTo>
                    <a:pt x="200642" y="9856"/>
                    <a:pt x="192705" y="-4432"/>
                    <a:pt x="165188" y="1389"/>
                  </a:cubicBezTo>
                  <a:cubicBezTo>
                    <a:pt x="137671" y="7210"/>
                    <a:pt x="3792" y="54306"/>
                    <a:pt x="88" y="5536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 246">
              <a:extLst>
                <a:ext uri="{FF2B5EF4-FFF2-40B4-BE49-F238E27FC236}">
                  <a16:creationId xmlns:a16="http://schemas.microsoft.com/office/drawing/2014/main" id="{A9C566C8-DF93-C002-B8D8-D3786DC1204C}"/>
                </a:ext>
              </a:extLst>
            </p:cNvPr>
            <p:cNvSpPr/>
            <p:nvPr/>
          </p:nvSpPr>
          <p:spPr>
            <a:xfrm>
              <a:off x="7921621" y="6492872"/>
              <a:ext cx="55831" cy="180981"/>
            </a:xfrm>
            <a:custGeom>
              <a:avLst/>
              <a:gdLst>
                <a:gd name="connsiteX0" fmla="*/ 41279 w 55831"/>
                <a:gd name="connsiteY0" fmla="*/ 3 h 180981"/>
                <a:gd name="connsiteX1" fmla="*/ 50804 w 55831"/>
                <a:gd name="connsiteY1" fmla="*/ 98428 h 180981"/>
                <a:gd name="connsiteX2" fmla="*/ 4 w 55831"/>
                <a:gd name="connsiteY2" fmla="*/ 180978 h 180981"/>
                <a:gd name="connsiteX3" fmla="*/ 53979 w 55831"/>
                <a:gd name="connsiteY3" fmla="*/ 101603 h 180981"/>
                <a:gd name="connsiteX4" fmla="*/ 41279 w 55831"/>
                <a:gd name="connsiteY4" fmla="*/ 3 h 18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31" h="180981">
                  <a:moveTo>
                    <a:pt x="41279" y="3"/>
                  </a:moveTo>
                  <a:cubicBezTo>
                    <a:pt x="40750" y="-526"/>
                    <a:pt x="57683" y="68266"/>
                    <a:pt x="50804" y="98428"/>
                  </a:cubicBezTo>
                  <a:cubicBezTo>
                    <a:pt x="43925" y="128590"/>
                    <a:pt x="-525" y="180449"/>
                    <a:pt x="4" y="180978"/>
                  </a:cubicBezTo>
                  <a:cubicBezTo>
                    <a:pt x="533" y="181507"/>
                    <a:pt x="46042" y="126474"/>
                    <a:pt x="53979" y="101603"/>
                  </a:cubicBezTo>
                  <a:cubicBezTo>
                    <a:pt x="61916" y="76732"/>
                    <a:pt x="41808" y="532"/>
                    <a:pt x="41279" y="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 247">
              <a:extLst>
                <a:ext uri="{FF2B5EF4-FFF2-40B4-BE49-F238E27FC236}">
                  <a16:creationId xmlns:a16="http://schemas.microsoft.com/office/drawing/2014/main" id="{ECBF3B9D-88C9-1FF6-A3C2-EFA7772A35F5}"/>
                </a:ext>
              </a:extLst>
            </p:cNvPr>
            <p:cNvSpPr/>
            <p:nvPr/>
          </p:nvSpPr>
          <p:spPr>
            <a:xfrm>
              <a:off x="8156531" y="6340459"/>
              <a:ext cx="47936" cy="228645"/>
            </a:xfrm>
            <a:custGeom>
              <a:avLst/>
              <a:gdLst>
                <a:gd name="connsiteX0" fmla="*/ 44 w 47936"/>
                <a:gd name="connsiteY0" fmla="*/ 16 h 228645"/>
                <a:gd name="connsiteX1" fmla="*/ 25444 w 47936"/>
                <a:gd name="connsiteY1" fmla="*/ 136541 h 228645"/>
                <a:gd name="connsiteX2" fmla="*/ 25444 w 47936"/>
                <a:gd name="connsiteY2" fmla="*/ 161941 h 228645"/>
                <a:gd name="connsiteX3" fmla="*/ 47669 w 47936"/>
                <a:gd name="connsiteY3" fmla="*/ 104791 h 228645"/>
                <a:gd name="connsiteX4" fmla="*/ 38144 w 47936"/>
                <a:gd name="connsiteY4" fmla="*/ 180991 h 228645"/>
                <a:gd name="connsiteX5" fmla="*/ 44494 w 47936"/>
                <a:gd name="connsiteY5" fmla="*/ 228616 h 228645"/>
                <a:gd name="connsiteX6" fmla="*/ 44494 w 47936"/>
                <a:gd name="connsiteY6" fmla="*/ 174641 h 228645"/>
                <a:gd name="connsiteX7" fmla="*/ 31794 w 47936"/>
                <a:gd name="connsiteY7" fmla="*/ 101616 h 228645"/>
                <a:gd name="connsiteX8" fmla="*/ 19094 w 47936"/>
                <a:gd name="connsiteY8" fmla="*/ 146066 h 228645"/>
                <a:gd name="connsiteX9" fmla="*/ 44 w 47936"/>
                <a:gd name="connsiteY9" fmla="*/ 16 h 228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36" h="228645">
                  <a:moveTo>
                    <a:pt x="44" y="16"/>
                  </a:moveTo>
                  <a:cubicBezTo>
                    <a:pt x="1102" y="-1572"/>
                    <a:pt x="21211" y="109554"/>
                    <a:pt x="25444" y="136541"/>
                  </a:cubicBezTo>
                  <a:cubicBezTo>
                    <a:pt x="29677" y="163529"/>
                    <a:pt x="21740" y="167233"/>
                    <a:pt x="25444" y="161941"/>
                  </a:cubicBezTo>
                  <a:cubicBezTo>
                    <a:pt x="29148" y="156649"/>
                    <a:pt x="45552" y="101616"/>
                    <a:pt x="47669" y="104791"/>
                  </a:cubicBezTo>
                  <a:cubicBezTo>
                    <a:pt x="49786" y="107966"/>
                    <a:pt x="38673" y="160354"/>
                    <a:pt x="38144" y="180991"/>
                  </a:cubicBezTo>
                  <a:cubicBezTo>
                    <a:pt x="37615" y="201628"/>
                    <a:pt x="43436" y="229674"/>
                    <a:pt x="44494" y="228616"/>
                  </a:cubicBezTo>
                  <a:cubicBezTo>
                    <a:pt x="45552" y="227558"/>
                    <a:pt x="46611" y="195808"/>
                    <a:pt x="44494" y="174641"/>
                  </a:cubicBezTo>
                  <a:cubicBezTo>
                    <a:pt x="42377" y="153474"/>
                    <a:pt x="36027" y="106378"/>
                    <a:pt x="31794" y="101616"/>
                  </a:cubicBezTo>
                  <a:cubicBezTo>
                    <a:pt x="27561" y="96854"/>
                    <a:pt x="21211" y="158766"/>
                    <a:pt x="19094" y="146066"/>
                  </a:cubicBezTo>
                  <a:cubicBezTo>
                    <a:pt x="16977" y="133366"/>
                    <a:pt x="-1014" y="1604"/>
                    <a:pt x="44" y="1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 248">
              <a:extLst>
                <a:ext uri="{FF2B5EF4-FFF2-40B4-BE49-F238E27FC236}">
                  <a16:creationId xmlns:a16="http://schemas.microsoft.com/office/drawing/2014/main" id="{8D0B0BD0-FEEE-2E5F-83F1-042FFF951B94}"/>
                </a:ext>
              </a:extLst>
            </p:cNvPr>
            <p:cNvSpPr/>
            <p:nvPr/>
          </p:nvSpPr>
          <p:spPr>
            <a:xfrm>
              <a:off x="7397396" y="6708602"/>
              <a:ext cx="95607" cy="315034"/>
            </a:xfrm>
            <a:custGeom>
              <a:avLst/>
              <a:gdLst>
                <a:gd name="connsiteX0" fmla="*/ 95604 w 95607"/>
                <a:gd name="connsiteY0" fmla="*/ 173 h 315034"/>
                <a:gd name="connsiteX1" fmla="*/ 6704 w 95607"/>
                <a:gd name="connsiteY1" fmla="*/ 225598 h 315034"/>
                <a:gd name="connsiteX2" fmla="*/ 6704 w 95607"/>
                <a:gd name="connsiteY2" fmla="*/ 314498 h 315034"/>
                <a:gd name="connsiteX3" fmla="*/ 9879 w 95607"/>
                <a:gd name="connsiteY3" fmla="*/ 190673 h 315034"/>
                <a:gd name="connsiteX4" fmla="*/ 95604 w 95607"/>
                <a:gd name="connsiteY4" fmla="*/ 173 h 31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07" h="315034">
                  <a:moveTo>
                    <a:pt x="95604" y="173"/>
                  </a:moveTo>
                  <a:cubicBezTo>
                    <a:pt x="95075" y="5994"/>
                    <a:pt x="21521" y="173211"/>
                    <a:pt x="6704" y="225598"/>
                  </a:cubicBezTo>
                  <a:cubicBezTo>
                    <a:pt x="-8113" y="277985"/>
                    <a:pt x="6175" y="320319"/>
                    <a:pt x="6704" y="314498"/>
                  </a:cubicBezTo>
                  <a:cubicBezTo>
                    <a:pt x="7233" y="308677"/>
                    <a:pt x="-9700" y="244648"/>
                    <a:pt x="9879" y="190673"/>
                  </a:cubicBezTo>
                  <a:cubicBezTo>
                    <a:pt x="29458" y="136698"/>
                    <a:pt x="96133" y="-5648"/>
                    <a:pt x="95604" y="17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 249">
              <a:extLst>
                <a:ext uri="{FF2B5EF4-FFF2-40B4-BE49-F238E27FC236}">
                  <a16:creationId xmlns:a16="http://schemas.microsoft.com/office/drawing/2014/main" id="{65423FD0-16E5-5364-1D1E-F421859DA859}"/>
                </a:ext>
              </a:extLst>
            </p:cNvPr>
            <p:cNvSpPr/>
            <p:nvPr/>
          </p:nvSpPr>
          <p:spPr>
            <a:xfrm>
              <a:off x="8175368" y="6394450"/>
              <a:ext cx="129405" cy="486614"/>
            </a:xfrm>
            <a:custGeom>
              <a:avLst/>
              <a:gdLst>
                <a:gd name="connsiteX0" fmla="*/ 79632 w 129405"/>
                <a:gd name="connsiteY0" fmla="*/ 0 h 486614"/>
                <a:gd name="connsiteX1" fmla="*/ 114557 w 129405"/>
                <a:gd name="connsiteY1" fmla="*/ 146050 h 486614"/>
                <a:gd name="connsiteX2" fmla="*/ 95507 w 129405"/>
                <a:gd name="connsiteY2" fmla="*/ 254000 h 486614"/>
                <a:gd name="connsiteX3" fmla="*/ 117732 w 129405"/>
                <a:gd name="connsiteY3" fmla="*/ 212725 h 486614"/>
                <a:gd name="connsiteX4" fmla="*/ 92332 w 129405"/>
                <a:gd name="connsiteY4" fmla="*/ 349250 h 486614"/>
                <a:gd name="connsiteX5" fmla="*/ 257 w 129405"/>
                <a:gd name="connsiteY5" fmla="*/ 485775 h 486614"/>
                <a:gd name="connsiteX6" fmla="*/ 124082 w 129405"/>
                <a:gd name="connsiteY6" fmla="*/ 282575 h 486614"/>
                <a:gd name="connsiteX7" fmla="*/ 108207 w 129405"/>
                <a:gd name="connsiteY7" fmla="*/ 187325 h 486614"/>
                <a:gd name="connsiteX8" fmla="*/ 120907 w 129405"/>
                <a:gd name="connsiteY8" fmla="*/ 146050 h 486614"/>
                <a:gd name="connsiteX9" fmla="*/ 79632 w 129405"/>
                <a:gd name="connsiteY9" fmla="*/ 0 h 486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405" h="486614">
                  <a:moveTo>
                    <a:pt x="79632" y="0"/>
                  </a:moveTo>
                  <a:cubicBezTo>
                    <a:pt x="78574" y="0"/>
                    <a:pt x="111911" y="103717"/>
                    <a:pt x="114557" y="146050"/>
                  </a:cubicBezTo>
                  <a:cubicBezTo>
                    <a:pt x="117203" y="188383"/>
                    <a:pt x="94978" y="242888"/>
                    <a:pt x="95507" y="254000"/>
                  </a:cubicBezTo>
                  <a:cubicBezTo>
                    <a:pt x="96036" y="265112"/>
                    <a:pt x="118261" y="196850"/>
                    <a:pt x="117732" y="212725"/>
                  </a:cubicBezTo>
                  <a:cubicBezTo>
                    <a:pt x="117203" y="228600"/>
                    <a:pt x="111911" y="303742"/>
                    <a:pt x="92332" y="349250"/>
                  </a:cubicBezTo>
                  <a:cubicBezTo>
                    <a:pt x="72753" y="394758"/>
                    <a:pt x="-5035" y="496888"/>
                    <a:pt x="257" y="485775"/>
                  </a:cubicBezTo>
                  <a:cubicBezTo>
                    <a:pt x="5549" y="474663"/>
                    <a:pt x="106090" y="332317"/>
                    <a:pt x="124082" y="282575"/>
                  </a:cubicBezTo>
                  <a:cubicBezTo>
                    <a:pt x="142074" y="232833"/>
                    <a:pt x="108736" y="210079"/>
                    <a:pt x="108207" y="187325"/>
                  </a:cubicBezTo>
                  <a:cubicBezTo>
                    <a:pt x="107678" y="164571"/>
                    <a:pt x="123024" y="174096"/>
                    <a:pt x="120907" y="146050"/>
                  </a:cubicBezTo>
                  <a:cubicBezTo>
                    <a:pt x="118790" y="118004"/>
                    <a:pt x="80690" y="0"/>
                    <a:pt x="7963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 250">
              <a:extLst>
                <a:ext uri="{FF2B5EF4-FFF2-40B4-BE49-F238E27FC236}">
                  <a16:creationId xmlns:a16="http://schemas.microsoft.com/office/drawing/2014/main" id="{9FAD8774-2D63-9869-B6FE-C9A941829B13}"/>
                </a:ext>
              </a:extLst>
            </p:cNvPr>
            <p:cNvSpPr/>
            <p:nvPr/>
          </p:nvSpPr>
          <p:spPr>
            <a:xfrm>
              <a:off x="8282967" y="6365005"/>
              <a:ext cx="168756" cy="366262"/>
            </a:xfrm>
            <a:custGeom>
              <a:avLst/>
              <a:gdLst>
                <a:gd name="connsiteX0" fmla="*/ 608 w 168756"/>
                <a:gd name="connsiteY0" fmla="*/ 870 h 366262"/>
                <a:gd name="connsiteX1" fmla="*/ 89508 w 168756"/>
                <a:gd name="connsiteY1" fmla="*/ 86595 h 366262"/>
                <a:gd name="connsiteX2" fmla="*/ 149833 w 168756"/>
                <a:gd name="connsiteY2" fmla="*/ 191370 h 366262"/>
                <a:gd name="connsiteX3" fmla="*/ 146658 w 168756"/>
                <a:gd name="connsiteY3" fmla="*/ 267570 h 366262"/>
                <a:gd name="connsiteX4" fmla="*/ 111733 w 168756"/>
                <a:gd name="connsiteY4" fmla="*/ 365995 h 366262"/>
                <a:gd name="connsiteX5" fmla="*/ 165708 w 168756"/>
                <a:gd name="connsiteY5" fmla="*/ 235820 h 366262"/>
                <a:gd name="connsiteX6" fmla="*/ 159358 w 168756"/>
                <a:gd name="connsiteY6" fmla="*/ 181845 h 366262"/>
                <a:gd name="connsiteX7" fmla="*/ 137133 w 168756"/>
                <a:gd name="connsiteY7" fmla="*/ 140570 h 366262"/>
                <a:gd name="connsiteX8" fmla="*/ 608 w 168756"/>
                <a:gd name="connsiteY8" fmla="*/ 870 h 36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56" h="366262">
                  <a:moveTo>
                    <a:pt x="608" y="870"/>
                  </a:moveTo>
                  <a:cubicBezTo>
                    <a:pt x="-7330" y="-8126"/>
                    <a:pt x="64637" y="54845"/>
                    <a:pt x="89508" y="86595"/>
                  </a:cubicBezTo>
                  <a:cubicBezTo>
                    <a:pt x="114379" y="118345"/>
                    <a:pt x="140308" y="161208"/>
                    <a:pt x="149833" y="191370"/>
                  </a:cubicBezTo>
                  <a:cubicBezTo>
                    <a:pt x="159358" y="221532"/>
                    <a:pt x="153008" y="238466"/>
                    <a:pt x="146658" y="267570"/>
                  </a:cubicBezTo>
                  <a:cubicBezTo>
                    <a:pt x="140308" y="296674"/>
                    <a:pt x="108558" y="371287"/>
                    <a:pt x="111733" y="365995"/>
                  </a:cubicBezTo>
                  <a:cubicBezTo>
                    <a:pt x="114908" y="360703"/>
                    <a:pt x="157771" y="266512"/>
                    <a:pt x="165708" y="235820"/>
                  </a:cubicBezTo>
                  <a:cubicBezTo>
                    <a:pt x="173645" y="205128"/>
                    <a:pt x="164120" y="197720"/>
                    <a:pt x="159358" y="181845"/>
                  </a:cubicBezTo>
                  <a:cubicBezTo>
                    <a:pt x="154596" y="165970"/>
                    <a:pt x="158300" y="168087"/>
                    <a:pt x="137133" y="140570"/>
                  </a:cubicBezTo>
                  <a:cubicBezTo>
                    <a:pt x="115966" y="113053"/>
                    <a:pt x="8546" y="9866"/>
                    <a:pt x="608" y="87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 251">
              <a:extLst>
                <a:ext uri="{FF2B5EF4-FFF2-40B4-BE49-F238E27FC236}">
                  <a16:creationId xmlns:a16="http://schemas.microsoft.com/office/drawing/2014/main" id="{3FD2D666-60C9-A26A-4A7F-E15DCEC57A67}"/>
                </a:ext>
              </a:extLst>
            </p:cNvPr>
            <p:cNvSpPr/>
            <p:nvPr/>
          </p:nvSpPr>
          <p:spPr>
            <a:xfrm>
              <a:off x="8350077" y="6448367"/>
              <a:ext cx="28917" cy="358903"/>
            </a:xfrm>
            <a:custGeom>
              <a:avLst/>
              <a:gdLst>
                <a:gd name="connsiteX0" fmla="*/ 173 w 28917"/>
                <a:gd name="connsiteY0" fmla="*/ 58 h 358903"/>
                <a:gd name="connsiteX1" fmla="*/ 16048 w 28917"/>
                <a:gd name="connsiteY1" fmla="*/ 196908 h 358903"/>
                <a:gd name="connsiteX2" fmla="*/ 173 w 28917"/>
                <a:gd name="connsiteY2" fmla="*/ 358833 h 358903"/>
                <a:gd name="connsiteX3" fmla="*/ 28748 w 28917"/>
                <a:gd name="connsiteY3" fmla="*/ 177858 h 358903"/>
                <a:gd name="connsiteX4" fmla="*/ 173 w 28917"/>
                <a:gd name="connsiteY4" fmla="*/ 58 h 35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17" h="358903">
                  <a:moveTo>
                    <a:pt x="173" y="58"/>
                  </a:moveTo>
                  <a:cubicBezTo>
                    <a:pt x="-1944" y="3233"/>
                    <a:pt x="16048" y="137112"/>
                    <a:pt x="16048" y="196908"/>
                  </a:cubicBezTo>
                  <a:cubicBezTo>
                    <a:pt x="16048" y="256704"/>
                    <a:pt x="-1944" y="362008"/>
                    <a:pt x="173" y="358833"/>
                  </a:cubicBezTo>
                  <a:cubicBezTo>
                    <a:pt x="2290" y="355658"/>
                    <a:pt x="26102" y="232362"/>
                    <a:pt x="28748" y="177858"/>
                  </a:cubicBezTo>
                  <a:cubicBezTo>
                    <a:pt x="31394" y="123354"/>
                    <a:pt x="2290" y="-3117"/>
                    <a:pt x="173" y="5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 252">
              <a:extLst>
                <a:ext uri="{FF2B5EF4-FFF2-40B4-BE49-F238E27FC236}">
                  <a16:creationId xmlns:a16="http://schemas.microsoft.com/office/drawing/2014/main" id="{2906BA42-164A-1F73-151B-23E95E382D8E}"/>
                </a:ext>
              </a:extLst>
            </p:cNvPr>
            <p:cNvSpPr/>
            <p:nvPr/>
          </p:nvSpPr>
          <p:spPr>
            <a:xfrm>
              <a:off x="8229599" y="6654766"/>
              <a:ext cx="159150" cy="431873"/>
            </a:xfrm>
            <a:custGeom>
              <a:avLst/>
              <a:gdLst>
                <a:gd name="connsiteX0" fmla="*/ 158751 w 159150"/>
                <a:gd name="connsiteY0" fmla="*/ 34 h 431873"/>
                <a:gd name="connsiteX1" fmla="*/ 133351 w 159150"/>
                <a:gd name="connsiteY1" fmla="*/ 231809 h 431873"/>
                <a:gd name="connsiteX2" fmla="*/ 1 w 159150"/>
                <a:gd name="connsiteY2" fmla="*/ 431834 h 431873"/>
                <a:gd name="connsiteX3" fmla="*/ 136526 w 159150"/>
                <a:gd name="connsiteY3" fmla="*/ 215934 h 431873"/>
                <a:gd name="connsiteX4" fmla="*/ 158751 w 159150"/>
                <a:gd name="connsiteY4" fmla="*/ 34 h 43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150" h="431873">
                  <a:moveTo>
                    <a:pt x="158751" y="34"/>
                  </a:moveTo>
                  <a:cubicBezTo>
                    <a:pt x="158222" y="2680"/>
                    <a:pt x="159809" y="159842"/>
                    <a:pt x="133351" y="231809"/>
                  </a:cubicBezTo>
                  <a:cubicBezTo>
                    <a:pt x="106893" y="303776"/>
                    <a:pt x="-528" y="434480"/>
                    <a:pt x="1" y="431834"/>
                  </a:cubicBezTo>
                  <a:cubicBezTo>
                    <a:pt x="530" y="429188"/>
                    <a:pt x="110597" y="285784"/>
                    <a:pt x="136526" y="215934"/>
                  </a:cubicBezTo>
                  <a:cubicBezTo>
                    <a:pt x="162455" y="146084"/>
                    <a:pt x="159280" y="-2612"/>
                    <a:pt x="158751" y="3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 253">
              <a:extLst>
                <a:ext uri="{FF2B5EF4-FFF2-40B4-BE49-F238E27FC236}">
                  <a16:creationId xmlns:a16="http://schemas.microsoft.com/office/drawing/2014/main" id="{4CCC367C-F882-628A-4C93-CD6D5BCB6095}"/>
                </a:ext>
              </a:extLst>
            </p:cNvPr>
            <p:cNvSpPr/>
            <p:nvPr/>
          </p:nvSpPr>
          <p:spPr>
            <a:xfrm>
              <a:off x="8380002" y="6600405"/>
              <a:ext cx="27409" cy="274624"/>
            </a:xfrm>
            <a:custGeom>
              <a:avLst/>
              <a:gdLst>
                <a:gd name="connsiteX0" fmla="*/ 27398 w 27409"/>
                <a:gd name="connsiteY0" fmla="*/ 420 h 274624"/>
                <a:gd name="connsiteX1" fmla="*/ 5173 w 27409"/>
                <a:gd name="connsiteY1" fmla="*/ 263945 h 274624"/>
                <a:gd name="connsiteX2" fmla="*/ 1998 w 27409"/>
                <a:gd name="connsiteY2" fmla="*/ 203620 h 274624"/>
                <a:gd name="connsiteX3" fmla="*/ 27398 w 27409"/>
                <a:gd name="connsiteY3" fmla="*/ 420 h 27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09" h="274624">
                  <a:moveTo>
                    <a:pt x="27398" y="420"/>
                  </a:moveTo>
                  <a:cubicBezTo>
                    <a:pt x="27927" y="10474"/>
                    <a:pt x="9406" y="230078"/>
                    <a:pt x="5173" y="263945"/>
                  </a:cubicBezTo>
                  <a:cubicBezTo>
                    <a:pt x="940" y="297812"/>
                    <a:pt x="-2235" y="243837"/>
                    <a:pt x="1998" y="203620"/>
                  </a:cubicBezTo>
                  <a:cubicBezTo>
                    <a:pt x="6231" y="163403"/>
                    <a:pt x="26869" y="-9634"/>
                    <a:pt x="27398" y="42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 254">
              <a:extLst>
                <a:ext uri="{FF2B5EF4-FFF2-40B4-BE49-F238E27FC236}">
                  <a16:creationId xmlns:a16="http://schemas.microsoft.com/office/drawing/2014/main" id="{5B3CDF70-69EE-5CB5-AC8C-CF9110BFE1FC}"/>
                </a:ext>
              </a:extLst>
            </p:cNvPr>
            <p:cNvSpPr/>
            <p:nvPr/>
          </p:nvSpPr>
          <p:spPr>
            <a:xfrm>
              <a:off x="7575549" y="6892880"/>
              <a:ext cx="298454" cy="1089101"/>
            </a:xfrm>
            <a:custGeom>
              <a:avLst/>
              <a:gdLst>
                <a:gd name="connsiteX0" fmla="*/ 298451 w 298454"/>
                <a:gd name="connsiteY0" fmla="*/ 45 h 1089101"/>
                <a:gd name="connsiteX1" fmla="*/ 180976 w 298454"/>
                <a:gd name="connsiteY1" fmla="*/ 492170 h 1089101"/>
                <a:gd name="connsiteX2" fmla="*/ 1 w 298454"/>
                <a:gd name="connsiteY2" fmla="*/ 1089070 h 1089101"/>
                <a:gd name="connsiteX3" fmla="*/ 177801 w 298454"/>
                <a:gd name="connsiteY3" fmla="*/ 466770 h 1089101"/>
                <a:gd name="connsiteX4" fmla="*/ 298451 w 298454"/>
                <a:gd name="connsiteY4" fmla="*/ 45 h 1089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54" h="1089101">
                  <a:moveTo>
                    <a:pt x="298451" y="45"/>
                  </a:moveTo>
                  <a:cubicBezTo>
                    <a:pt x="298980" y="4278"/>
                    <a:pt x="230718" y="310666"/>
                    <a:pt x="180976" y="492170"/>
                  </a:cubicBezTo>
                  <a:cubicBezTo>
                    <a:pt x="131234" y="673674"/>
                    <a:pt x="530" y="1093303"/>
                    <a:pt x="1" y="1089070"/>
                  </a:cubicBezTo>
                  <a:cubicBezTo>
                    <a:pt x="-528" y="1084837"/>
                    <a:pt x="128589" y="644041"/>
                    <a:pt x="177801" y="466770"/>
                  </a:cubicBezTo>
                  <a:cubicBezTo>
                    <a:pt x="227013" y="289499"/>
                    <a:pt x="297922" y="-4188"/>
                    <a:pt x="298451" y="4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 255">
              <a:extLst>
                <a:ext uri="{FF2B5EF4-FFF2-40B4-BE49-F238E27FC236}">
                  <a16:creationId xmlns:a16="http://schemas.microsoft.com/office/drawing/2014/main" id="{48DAF27D-632B-03BA-C6D0-5F633702CB73}"/>
                </a:ext>
              </a:extLst>
            </p:cNvPr>
            <p:cNvSpPr/>
            <p:nvPr/>
          </p:nvSpPr>
          <p:spPr>
            <a:xfrm>
              <a:off x="7656625" y="7027283"/>
              <a:ext cx="615975" cy="1116485"/>
            </a:xfrm>
            <a:custGeom>
              <a:avLst/>
              <a:gdLst>
                <a:gd name="connsiteX0" fmla="*/ 566625 w 615975"/>
                <a:gd name="connsiteY0" fmla="*/ 97417 h 1116485"/>
                <a:gd name="connsiteX1" fmla="*/ 195150 w 615975"/>
                <a:gd name="connsiteY1" fmla="*/ 754642 h 1116485"/>
                <a:gd name="connsiteX2" fmla="*/ 1475 w 615975"/>
                <a:gd name="connsiteY2" fmla="*/ 1113417 h 1116485"/>
                <a:gd name="connsiteX3" fmla="*/ 290400 w 615975"/>
                <a:gd name="connsiteY3" fmla="*/ 564142 h 1116485"/>
                <a:gd name="connsiteX4" fmla="*/ 582500 w 615975"/>
                <a:gd name="connsiteY4" fmla="*/ 49792 h 1116485"/>
                <a:gd name="connsiteX5" fmla="*/ 566625 w 615975"/>
                <a:gd name="connsiteY5" fmla="*/ 97417 h 111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5975" h="1116485">
                  <a:moveTo>
                    <a:pt x="566625" y="97417"/>
                  </a:moveTo>
                  <a:cubicBezTo>
                    <a:pt x="502067" y="214892"/>
                    <a:pt x="289342" y="585309"/>
                    <a:pt x="195150" y="754642"/>
                  </a:cubicBezTo>
                  <a:cubicBezTo>
                    <a:pt x="100958" y="923975"/>
                    <a:pt x="-14400" y="1145167"/>
                    <a:pt x="1475" y="1113417"/>
                  </a:cubicBezTo>
                  <a:cubicBezTo>
                    <a:pt x="17350" y="1081667"/>
                    <a:pt x="193562" y="741413"/>
                    <a:pt x="290400" y="564142"/>
                  </a:cubicBezTo>
                  <a:cubicBezTo>
                    <a:pt x="387237" y="386871"/>
                    <a:pt x="536992" y="124934"/>
                    <a:pt x="582500" y="49792"/>
                  </a:cubicBezTo>
                  <a:cubicBezTo>
                    <a:pt x="628008" y="-25350"/>
                    <a:pt x="631183" y="-20058"/>
                    <a:pt x="566625" y="9741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 256">
              <a:extLst>
                <a:ext uri="{FF2B5EF4-FFF2-40B4-BE49-F238E27FC236}">
                  <a16:creationId xmlns:a16="http://schemas.microsoft.com/office/drawing/2014/main" id="{E12DEE82-5B51-B8E4-3F41-BE275A5ACF5B}"/>
                </a:ext>
              </a:extLst>
            </p:cNvPr>
            <p:cNvSpPr/>
            <p:nvPr/>
          </p:nvSpPr>
          <p:spPr>
            <a:xfrm>
              <a:off x="7869243" y="6900684"/>
              <a:ext cx="100662" cy="496214"/>
            </a:xfrm>
            <a:custGeom>
              <a:avLst/>
              <a:gdLst>
                <a:gd name="connsiteX0" fmla="*/ 100007 w 100662"/>
                <a:gd name="connsiteY0" fmla="*/ 4941 h 496214"/>
                <a:gd name="connsiteX1" fmla="*/ 1582 w 100662"/>
                <a:gd name="connsiteY1" fmla="*/ 490716 h 496214"/>
                <a:gd name="connsiteX2" fmla="*/ 42857 w 100662"/>
                <a:gd name="connsiteY2" fmla="*/ 252591 h 496214"/>
                <a:gd name="connsiteX3" fmla="*/ 100007 w 100662"/>
                <a:gd name="connsiteY3" fmla="*/ 4941 h 49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662" h="496214">
                  <a:moveTo>
                    <a:pt x="100007" y="4941"/>
                  </a:moveTo>
                  <a:cubicBezTo>
                    <a:pt x="93128" y="44628"/>
                    <a:pt x="11107" y="449441"/>
                    <a:pt x="1582" y="490716"/>
                  </a:cubicBezTo>
                  <a:cubicBezTo>
                    <a:pt x="-7943" y="531991"/>
                    <a:pt x="28040" y="329849"/>
                    <a:pt x="42857" y="252591"/>
                  </a:cubicBezTo>
                  <a:cubicBezTo>
                    <a:pt x="57674" y="175333"/>
                    <a:pt x="106886" y="-34746"/>
                    <a:pt x="100007" y="49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 257">
              <a:extLst>
                <a:ext uri="{FF2B5EF4-FFF2-40B4-BE49-F238E27FC236}">
                  <a16:creationId xmlns:a16="http://schemas.microsoft.com/office/drawing/2014/main" id="{52EACD47-51D7-775A-FC0C-BAC44F12D961}"/>
                </a:ext>
              </a:extLst>
            </p:cNvPr>
            <p:cNvSpPr/>
            <p:nvPr/>
          </p:nvSpPr>
          <p:spPr>
            <a:xfrm>
              <a:off x="7759570" y="6997643"/>
              <a:ext cx="311838" cy="651004"/>
            </a:xfrm>
            <a:custGeom>
              <a:avLst/>
              <a:gdLst>
                <a:gd name="connsiteX0" fmla="*/ 311280 w 311838"/>
                <a:gd name="connsiteY0" fmla="*/ 57 h 651004"/>
                <a:gd name="connsiteX1" fmla="*/ 203330 w 311838"/>
                <a:gd name="connsiteY1" fmla="*/ 365182 h 651004"/>
                <a:gd name="connsiteX2" fmla="*/ 130 w 311838"/>
                <a:gd name="connsiteY2" fmla="*/ 650932 h 651004"/>
                <a:gd name="connsiteX3" fmla="*/ 235080 w 311838"/>
                <a:gd name="connsiteY3" fmla="*/ 339782 h 651004"/>
                <a:gd name="connsiteX4" fmla="*/ 311280 w 311838"/>
                <a:gd name="connsiteY4" fmla="*/ 57 h 65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838" h="651004">
                  <a:moveTo>
                    <a:pt x="311280" y="57"/>
                  </a:moveTo>
                  <a:cubicBezTo>
                    <a:pt x="305988" y="4290"/>
                    <a:pt x="255188" y="256703"/>
                    <a:pt x="203330" y="365182"/>
                  </a:cubicBezTo>
                  <a:cubicBezTo>
                    <a:pt x="151472" y="473661"/>
                    <a:pt x="-5162" y="655165"/>
                    <a:pt x="130" y="650932"/>
                  </a:cubicBezTo>
                  <a:cubicBezTo>
                    <a:pt x="5422" y="646699"/>
                    <a:pt x="186397" y="451436"/>
                    <a:pt x="235080" y="339782"/>
                  </a:cubicBezTo>
                  <a:cubicBezTo>
                    <a:pt x="283763" y="228128"/>
                    <a:pt x="316572" y="-4176"/>
                    <a:pt x="311280" y="5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 258">
              <a:extLst>
                <a:ext uri="{FF2B5EF4-FFF2-40B4-BE49-F238E27FC236}">
                  <a16:creationId xmlns:a16="http://schemas.microsoft.com/office/drawing/2014/main" id="{829079D0-60F8-76E9-8CD0-5747CE588413}"/>
                </a:ext>
              </a:extLst>
            </p:cNvPr>
            <p:cNvSpPr/>
            <p:nvPr/>
          </p:nvSpPr>
          <p:spPr>
            <a:xfrm>
              <a:off x="7044877" y="7265183"/>
              <a:ext cx="157118" cy="487334"/>
            </a:xfrm>
            <a:custGeom>
              <a:avLst/>
              <a:gdLst>
                <a:gd name="connsiteX0" fmla="*/ 156023 w 157118"/>
                <a:gd name="connsiteY0" fmla="*/ 5567 h 487334"/>
                <a:gd name="connsiteX1" fmla="*/ 29023 w 157118"/>
                <a:gd name="connsiteY1" fmla="*/ 367517 h 487334"/>
                <a:gd name="connsiteX2" fmla="*/ 3623 w 157118"/>
                <a:gd name="connsiteY2" fmla="*/ 478642 h 487334"/>
                <a:gd name="connsiteX3" fmla="*/ 86173 w 157118"/>
                <a:gd name="connsiteY3" fmla="*/ 170667 h 487334"/>
                <a:gd name="connsiteX4" fmla="*/ 156023 w 157118"/>
                <a:gd name="connsiteY4" fmla="*/ 5567 h 48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18" h="487334">
                  <a:moveTo>
                    <a:pt x="156023" y="5567"/>
                  </a:moveTo>
                  <a:cubicBezTo>
                    <a:pt x="146498" y="38375"/>
                    <a:pt x="54423" y="288671"/>
                    <a:pt x="29023" y="367517"/>
                  </a:cubicBezTo>
                  <a:cubicBezTo>
                    <a:pt x="3623" y="446363"/>
                    <a:pt x="-5902" y="511450"/>
                    <a:pt x="3623" y="478642"/>
                  </a:cubicBezTo>
                  <a:cubicBezTo>
                    <a:pt x="13148" y="445834"/>
                    <a:pt x="61831" y="248984"/>
                    <a:pt x="86173" y="170667"/>
                  </a:cubicBezTo>
                  <a:cubicBezTo>
                    <a:pt x="110515" y="92350"/>
                    <a:pt x="165548" y="-27241"/>
                    <a:pt x="156023" y="55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 259">
              <a:extLst>
                <a:ext uri="{FF2B5EF4-FFF2-40B4-BE49-F238E27FC236}">
                  <a16:creationId xmlns:a16="http://schemas.microsoft.com/office/drawing/2014/main" id="{DBA9EDC1-3C06-914B-EDAE-9A7FDEBF1A10}"/>
                </a:ext>
              </a:extLst>
            </p:cNvPr>
            <p:cNvSpPr/>
            <p:nvPr/>
          </p:nvSpPr>
          <p:spPr>
            <a:xfrm>
              <a:off x="6546850" y="6680109"/>
              <a:ext cx="514350" cy="800262"/>
            </a:xfrm>
            <a:custGeom>
              <a:avLst/>
              <a:gdLst>
                <a:gd name="connsiteX0" fmla="*/ 514350 w 514350"/>
                <a:gd name="connsiteY0" fmla="*/ 91 h 800262"/>
                <a:gd name="connsiteX1" fmla="*/ 196850 w 514350"/>
                <a:gd name="connsiteY1" fmla="*/ 381091 h 800262"/>
                <a:gd name="connsiteX2" fmla="*/ 0 w 514350"/>
                <a:gd name="connsiteY2" fmla="*/ 800191 h 800262"/>
                <a:gd name="connsiteX3" fmla="*/ 196850 w 514350"/>
                <a:gd name="connsiteY3" fmla="*/ 349341 h 800262"/>
                <a:gd name="connsiteX4" fmla="*/ 514350 w 514350"/>
                <a:gd name="connsiteY4" fmla="*/ 91 h 80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800262">
                  <a:moveTo>
                    <a:pt x="514350" y="91"/>
                  </a:moveTo>
                  <a:cubicBezTo>
                    <a:pt x="514350" y="5383"/>
                    <a:pt x="282575" y="247741"/>
                    <a:pt x="196850" y="381091"/>
                  </a:cubicBezTo>
                  <a:cubicBezTo>
                    <a:pt x="111125" y="514441"/>
                    <a:pt x="0" y="805483"/>
                    <a:pt x="0" y="800191"/>
                  </a:cubicBezTo>
                  <a:cubicBezTo>
                    <a:pt x="0" y="794899"/>
                    <a:pt x="112183" y="478987"/>
                    <a:pt x="196850" y="349341"/>
                  </a:cubicBezTo>
                  <a:cubicBezTo>
                    <a:pt x="281517" y="219695"/>
                    <a:pt x="514350" y="-5201"/>
                    <a:pt x="514350" y="9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 260">
              <a:extLst>
                <a:ext uri="{FF2B5EF4-FFF2-40B4-BE49-F238E27FC236}">
                  <a16:creationId xmlns:a16="http://schemas.microsoft.com/office/drawing/2014/main" id="{39CDBB90-3D68-8CE2-35FA-74739AEB783D}"/>
                </a:ext>
              </a:extLst>
            </p:cNvPr>
            <p:cNvSpPr/>
            <p:nvPr/>
          </p:nvSpPr>
          <p:spPr>
            <a:xfrm>
              <a:off x="6481191" y="7438995"/>
              <a:ext cx="103806" cy="431871"/>
            </a:xfrm>
            <a:custGeom>
              <a:avLst/>
              <a:gdLst>
                <a:gd name="connsiteX0" fmla="*/ 103759 w 103806"/>
                <a:gd name="connsiteY0" fmla="*/ 30 h 431871"/>
                <a:gd name="connsiteX1" fmla="*/ 21209 w 103806"/>
                <a:gd name="connsiteY1" fmla="*/ 238155 h 431871"/>
                <a:gd name="connsiteX2" fmla="*/ 14859 w 103806"/>
                <a:gd name="connsiteY2" fmla="*/ 431830 h 431871"/>
                <a:gd name="connsiteX3" fmla="*/ 5334 w 103806"/>
                <a:gd name="connsiteY3" fmla="*/ 222280 h 431871"/>
                <a:gd name="connsiteX4" fmla="*/ 8509 w 103806"/>
                <a:gd name="connsiteY4" fmla="*/ 254030 h 431871"/>
                <a:gd name="connsiteX5" fmla="*/ 103759 w 103806"/>
                <a:gd name="connsiteY5" fmla="*/ 30 h 43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806" h="431871">
                  <a:moveTo>
                    <a:pt x="103759" y="30"/>
                  </a:moveTo>
                  <a:cubicBezTo>
                    <a:pt x="105876" y="-2616"/>
                    <a:pt x="36026" y="166188"/>
                    <a:pt x="21209" y="238155"/>
                  </a:cubicBezTo>
                  <a:cubicBezTo>
                    <a:pt x="6392" y="310122"/>
                    <a:pt x="17505" y="434476"/>
                    <a:pt x="14859" y="431830"/>
                  </a:cubicBezTo>
                  <a:cubicBezTo>
                    <a:pt x="12213" y="429184"/>
                    <a:pt x="6392" y="251913"/>
                    <a:pt x="5334" y="222280"/>
                  </a:cubicBezTo>
                  <a:cubicBezTo>
                    <a:pt x="4276" y="192647"/>
                    <a:pt x="-7895" y="287368"/>
                    <a:pt x="8509" y="254030"/>
                  </a:cubicBezTo>
                  <a:cubicBezTo>
                    <a:pt x="24913" y="220692"/>
                    <a:pt x="101642" y="2676"/>
                    <a:pt x="103759" y="3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 261">
              <a:extLst>
                <a:ext uri="{FF2B5EF4-FFF2-40B4-BE49-F238E27FC236}">
                  <a16:creationId xmlns:a16="http://schemas.microsoft.com/office/drawing/2014/main" id="{20D6E5EE-41E3-98E3-0EA9-91C3EDAD21C7}"/>
                </a:ext>
              </a:extLst>
            </p:cNvPr>
            <p:cNvSpPr/>
            <p:nvPr/>
          </p:nvSpPr>
          <p:spPr>
            <a:xfrm>
              <a:off x="7334044" y="7098746"/>
              <a:ext cx="30248" cy="507227"/>
            </a:xfrm>
            <a:custGeom>
              <a:avLst/>
              <a:gdLst>
                <a:gd name="connsiteX0" fmla="*/ 19256 w 30248"/>
                <a:gd name="connsiteY0" fmla="*/ 554 h 507227"/>
                <a:gd name="connsiteX1" fmla="*/ 16081 w 30248"/>
                <a:gd name="connsiteY1" fmla="*/ 375204 h 507227"/>
                <a:gd name="connsiteX2" fmla="*/ 206 w 30248"/>
                <a:gd name="connsiteY2" fmla="*/ 505379 h 507227"/>
                <a:gd name="connsiteX3" fmla="*/ 28781 w 30248"/>
                <a:gd name="connsiteY3" fmla="*/ 295829 h 507227"/>
                <a:gd name="connsiteX4" fmla="*/ 19256 w 30248"/>
                <a:gd name="connsiteY4" fmla="*/ 554 h 50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48" h="507227">
                  <a:moveTo>
                    <a:pt x="19256" y="554"/>
                  </a:moveTo>
                  <a:cubicBezTo>
                    <a:pt x="17139" y="13783"/>
                    <a:pt x="19256" y="291067"/>
                    <a:pt x="16081" y="375204"/>
                  </a:cubicBezTo>
                  <a:cubicBezTo>
                    <a:pt x="12906" y="459341"/>
                    <a:pt x="-1911" y="518608"/>
                    <a:pt x="206" y="505379"/>
                  </a:cubicBezTo>
                  <a:cubicBezTo>
                    <a:pt x="2323" y="492150"/>
                    <a:pt x="22960" y="377321"/>
                    <a:pt x="28781" y="295829"/>
                  </a:cubicBezTo>
                  <a:cubicBezTo>
                    <a:pt x="34602" y="214337"/>
                    <a:pt x="21373" y="-12675"/>
                    <a:pt x="19256" y="55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 262">
              <a:extLst>
                <a:ext uri="{FF2B5EF4-FFF2-40B4-BE49-F238E27FC236}">
                  <a16:creationId xmlns:a16="http://schemas.microsoft.com/office/drawing/2014/main" id="{9AB83898-3996-C5D0-1DDF-8F48B839C5A0}"/>
                </a:ext>
              </a:extLst>
            </p:cNvPr>
            <p:cNvSpPr/>
            <p:nvPr/>
          </p:nvSpPr>
          <p:spPr>
            <a:xfrm>
              <a:off x="8086704" y="6984883"/>
              <a:ext cx="47725" cy="308446"/>
            </a:xfrm>
            <a:custGeom>
              <a:avLst/>
              <a:gdLst>
                <a:gd name="connsiteX0" fmla="*/ 25421 w 47725"/>
                <a:gd name="connsiteY0" fmla="*/ 117 h 308446"/>
                <a:gd name="connsiteX1" fmla="*/ 41296 w 47725"/>
                <a:gd name="connsiteY1" fmla="*/ 187442 h 308446"/>
                <a:gd name="connsiteX2" fmla="*/ 21 w 47725"/>
                <a:gd name="connsiteY2" fmla="*/ 308092 h 308446"/>
                <a:gd name="connsiteX3" fmla="*/ 47646 w 47725"/>
                <a:gd name="connsiteY3" fmla="*/ 216017 h 308446"/>
                <a:gd name="connsiteX4" fmla="*/ 25421 w 47725"/>
                <a:gd name="connsiteY4" fmla="*/ 117 h 308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25" h="308446">
                  <a:moveTo>
                    <a:pt x="25421" y="117"/>
                  </a:moveTo>
                  <a:cubicBezTo>
                    <a:pt x="24363" y="-4645"/>
                    <a:pt x="45529" y="136113"/>
                    <a:pt x="41296" y="187442"/>
                  </a:cubicBezTo>
                  <a:cubicBezTo>
                    <a:pt x="37063" y="238771"/>
                    <a:pt x="-1037" y="303330"/>
                    <a:pt x="21" y="308092"/>
                  </a:cubicBezTo>
                  <a:cubicBezTo>
                    <a:pt x="1079" y="312854"/>
                    <a:pt x="46059" y="268934"/>
                    <a:pt x="47646" y="216017"/>
                  </a:cubicBezTo>
                  <a:cubicBezTo>
                    <a:pt x="49233" y="163100"/>
                    <a:pt x="26479" y="4879"/>
                    <a:pt x="25421" y="11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 263">
              <a:extLst>
                <a:ext uri="{FF2B5EF4-FFF2-40B4-BE49-F238E27FC236}">
                  <a16:creationId xmlns:a16="http://schemas.microsoft.com/office/drawing/2014/main" id="{F35825ED-ABC8-EF76-DA97-971D2632BB4E}"/>
                </a:ext>
              </a:extLst>
            </p:cNvPr>
            <p:cNvSpPr/>
            <p:nvPr/>
          </p:nvSpPr>
          <p:spPr>
            <a:xfrm>
              <a:off x="7649047" y="7346827"/>
              <a:ext cx="401261" cy="677683"/>
            </a:xfrm>
            <a:custGeom>
              <a:avLst/>
              <a:gdLst>
                <a:gd name="connsiteX0" fmla="*/ 399578 w 401261"/>
                <a:gd name="connsiteY0" fmla="*/ 3298 h 677683"/>
                <a:gd name="connsiteX1" fmla="*/ 9053 w 401261"/>
                <a:gd name="connsiteY1" fmla="*/ 663698 h 677683"/>
                <a:gd name="connsiteX2" fmla="*/ 145578 w 401261"/>
                <a:gd name="connsiteY2" fmla="*/ 419223 h 677683"/>
                <a:gd name="connsiteX3" fmla="*/ 399578 w 401261"/>
                <a:gd name="connsiteY3" fmla="*/ 3298 h 67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261" h="677683">
                  <a:moveTo>
                    <a:pt x="399578" y="3298"/>
                  </a:moveTo>
                  <a:cubicBezTo>
                    <a:pt x="376824" y="44044"/>
                    <a:pt x="51386" y="594377"/>
                    <a:pt x="9053" y="663698"/>
                  </a:cubicBezTo>
                  <a:cubicBezTo>
                    <a:pt x="-33280" y="733019"/>
                    <a:pt x="83136" y="527702"/>
                    <a:pt x="145578" y="419223"/>
                  </a:cubicBezTo>
                  <a:cubicBezTo>
                    <a:pt x="208020" y="310744"/>
                    <a:pt x="422332" y="-37448"/>
                    <a:pt x="399578" y="329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 264">
              <a:extLst>
                <a:ext uri="{FF2B5EF4-FFF2-40B4-BE49-F238E27FC236}">
                  <a16:creationId xmlns:a16="http://schemas.microsoft.com/office/drawing/2014/main" id="{5A893E90-0D97-2324-F7CC-1CAB62A9B835}"/>
                </a:ext>
              </a:extLst>
            </p:cNvPr>
            <p:cNvSpPr/>
            <p:nvPr/>
          </p:nvSpPr>
          <p:spPr>
            <a:xfrm>
              <a:off x="6817740" y="7038952"/>
              <a:ext cx="78373" cy="304884"/>
            </a:xfrm>
            <a:custGeom>
              <a:avLst/>
              <a:gdLst>
                <a:gd name="connsiteX0" fmla="*/ 78360 w 78373"/>
                <a:gd name="connsiteY0" fmla="*/ 23 h 304884"/>
                <a:gd name="connsiteX1" fmla="*/ 8510 w 78373"/>
                <a:gd name="connsiteY1" fmla="*/ 203223 h 304884"/>
                <a:gd name="connsiteX2" fmla="*/ 11685 w 78373"/>
                <a:gd name="connsiteY2" fmla="*/ 304823 h 304884"/>
                <a:gd name="connsiteX3" fmla="*/ 2160 w 78373"/>
                <a:gd name="connsiteY3" fmla="*/ 190523 h 304884"/>
                <a:gd name="connsiteX4" fmla="*/ 78360 w 78373"/>
                <a:gd name="connsiteY4" fmla="*/ 23 h 30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73" h="304884">
                  <a:moveTo>
                    <a:pt x="78360" y="23"/>
                  </a:moveTo>
                  <a:cubicBezTo>
                    <a:pt x="79418" y="2140"/>
                    <a:pt x="19622" y="152423"/>
                    <a:pt x="8510" y="203223"/>
                  </a:cubicBezTo>
                  <a:cubicBezTo>
                    <a:pt x="-2603" y="254023"/>
                    <a:pt x="12743" y="306940"/>
                    <a:pt x="11685" y="304823"/>
                  </a:cubicBezTo>
                  <a:cubicBezTo>
                    <a:pt x="10627" y="302706"/>
                    <a:pt x="-5777" y="239206"/>
                    <a:pt x="2160" y="190523"/>
                  </a:cubicBezTo>
                  <a:cubicBezTo>
                    <a:pt x="10097" y="141840"/>
                    <a:pt x="77302" y="-2094"/>
                    <a:pt x="78360" y="2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 265">
              <a:extLst>
                <a:ext uri="{FF2B5EF4-FFF2-40B4-BE49-F238E27FC236}">
                  <a16:creationId xmlns:a16="http://schemas.microsoft.com/office/drawing/2014/main" id="{3F821AF9-D260-545D-7E6C-CAE05B703D55}"/>
                </a:ext>
              </a:extLst>
            </p:cNvPr>
            <p:cNvSpPr/>
            <p:nvPr/>
          </p:nvSpPr>
          <p:spPr>
            <a:xfrm>
              <a:off x="6579330" y="7124698"/>
              <a:ext cx="167545" cy="542941"/>
            </a:xfrm>
            <a:custGeom>
              <a:avLst/>
              <a:gdLst>
                <a:gd name="connsiteX0" fmla="*/ 167545 w 167545"/>
                <a:gd name="connsiteY0" fmla="*/ 2 h 542941"/>
                <a:gd name="connsiteX1" fmla="*/ 18320 w 167545"/>
                <a:gd name="connsiteY1" fmla="*/ 396877 h 542941"/>
                <a:gd name="connsiteX2" fmla="*/ 2445 w 167545"/>
                <a:gd name="connsiteY2" fmla="*/ 542927 h 542941"/>
                <a:gd name="connsiteX3" fmla="*/ 18320 w 167545"/>
                <a:gd name="connsiteY3" fmla="*/ 390527 h 542941"/>
                <a:gd name="connsiteX4" fmla="*/ 167545 w 167545"/>
                <a:gd name="connsiteY4" fmla="*/ 2 h 54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545" h="542941">
                  <a:moveTo>
                    <a:pt x="167545" y="2"/>
                  </a:moveTo>
                  <a:cubicBezTo>
                    <a:pt x="167545" y="1060"/>
                    <a:pt x="45837" y="306390"/>
                    <a:pt x="18320" y="396877"/>
                  </a:cubicBezTo>
                  <a:cubicBezTo>
                    <a:pt x="-9197" y="487364"/>
                    <a:pt x="2445" y="543985"/>
                    <a:pt x="2445" y="542927"/>
                  </a:cubicBezTo>
                  <a:cubicBezTo>
                    <a:pt x="2445" y="541869"/>
                    <a:pt x="-7080" y="474135"/>
                    <a:pt x="18320" y="390527"/>
                  </a:cubicBezTo>
                  <a:cubicBezTo>
                    <a:pt x="43720" y="306919"/>
                    <a:pt x="167545" y="-1056"/>
                    <a:pt x="167545" y="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 266">
              <a:extLst>
                <a:ext uri="{FF2B5EF4-FFF2-40B4-BE49-F238E27FC236}">
                  <a16:creationId xmlns:a16="http://schemas.microsoft.com/office/drawing/2014/main" id="{40DD9DDE-7D4D-9906-DC25-6979DFF062F7}"/>
                </a:ext>
              </a:extLst>
            </p:cNvPr>
            <p:cNvSpPr/>
            <p:nvPr/>
          </p:nvSpPr>
          <p:spPr>
            <a:xfrm>
              <a:off x="6521427" y="7787333"/>
              <a:ext cx="165187" cy="86667"/>
            </a:xfrm>
            <a:custGeom>
              <a:avLst/>
              <a:gdLst>
                <a:gd name="connsiteX0" fmla="*/ 23 w 165187"/>
                <a:gd name="connsiteY0" fmla="*/ 86667 h 86667"/>
                <a:gd name="connsiteX1" fmla="*/ 111148 w 165187"/>
                <a:gd name="connsiteY1" fmla="*/ 7292 h 86667"/>
                <a:gd name="connsiteX2" fmla="*/ 165123 w 165187"/>
                <a:gd name="connsiteY2" fmla="*/ 4117 h 86667"/>
                <a:gd name="connsiteX3" fmla="*/ 101623 w 165187"/>
                <a:gd name="connsiteY3" fmla="*/ 7292 h 86667"/>
                <a:gd name="connsiteX4" fmla="*/ 23 w 165187"/>
                <a:gd name="connsiteY4" fmla="*/ 86667 h 8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7" h="86667">
                  <a:moveTo>
                    <a:pt x="23" y="86667"/>
                  </a:moveTo>
                  <a:cubicBezTo>
                    <a:pt x="1610" y="86667"/>
                    <a:pt x="83631" y="21050"/>
                    <a:pt x="111148" y="7292"/>
                  </a:cubicBezTo>
                  <a:cubicBezTo>
                    <a:pt x="138665" y="-6466"/>
                    <a:pt x="166710" y="4117"/>
                    <a:pt x="165123" y="4117"/>
                  </a:cubicBezTo>
                  <a:cubicBezTo>
                    <a:pt x="163536" y="4117"/>
                    <a:pt x="127023" y="-6995"/>
                    <a:pt x="101623" y="7292"/>
                  </a:cubicBezTo>
                  <a:cubicBezTo>
                    <a:pt x="76223" y="21579"/>
                    <a:pt x="-1564" y="86667"/>
                    <a:pt x="23" y="866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 267">
              <a:extLst>
                <a:ext uri="{FF2B5EF4-FFF2-40B4-BE49-F238E27FC236}">
                  <a16:creationId xmlns:a16="http://schemas.microsoft.com/office/drawing/2014/main" id="{4F0EDFF3-E488-C4B5-947F-7FD206DAAD6C}"/>
                </a:ext>
              </a:extLst>
            </p:cNvPr>
            <p:cNvSpPr/>
            <p:nvPr/>
          </p:nvSpPr>
          <p:spPr>
            <a:xfrm>
              <a:off x="7555585" y="7857489"/>
              <a:ext cx="239098" cy="686448"/>
            </a:xfrm>
            <a:custGeom>
              <a:avLst/>
              <a:gdLst>
                <a:gd name="connsiteX0" fmla="*/ 239040 w 239098"/>
                <a:gd name="connsiteY0" fmla="*/ 636 h 686448"/>
                <a:gd name="connsiteX1" fmla="*/ 19965 w 239098"/>
                <a:gd name="connsiteY1" fmla="*/ 441961 h 686448"/>
                <a:gd name="connsiteX2" fmla="*/ 10440 w 239098"/>
                <a:gd name="connsiteY2" fmla="*/ 511811 h 686448"/>
                <a:gd name="connsiteX3" fmla="*/ 23140 w 239098"/>
                <a:gd name="connsiteY3" fmla="*/ 461011 h 686448"/>
                <a:gd name="connsiteX4" fmla="*/ 51715 w 239098"/>
                <a:gd name="connsiteY4" fmla="*/ 686436 h 686448"/>
                <a:gd name="connsiteX5" fmla="*/ 13615 w 239098"/>
                <a:gd name="connsiteY5" fmla="*/ 470536 h 686448"/>
                <a:gd name="connsiteX6" fmla="*/ 67590 w 239098"/>
                <a:gd name="connsiteY6" fmla="*/ 311786 h 686448"/>
                <a:gd name="connsiteX7" fmla="*/ 42190 w 239098"/>
                <a:gd name="connsiteY7" fmla="*/ 343536 h 686448"/>
                <a:gd name="connsiteX8" fmla="*/ 239040 w 239098"/>
                <a:gd name="connsiteY8" fmla="*/ 636 h 68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098" h="686448">
                  <a:moveTo>
                    <a:pt x="239040" y="636"/>
                  </a:moveTo>
                  <a:cubicBezTo>
                    <a:pt x="235336" y="17040"/>
                    <a:pt x="58065" y="356765"/>
                    <a:pt x="19965" y="441961"/>
                  </a:cubicBezTo>
                  <a:cubicBezTo>
                    <a:pt x="-18135" y="527157"/>
                    <a:pt x="9911" y="508636"/>
                    <a:pt x="10440" y="511811"/>
                  </a:cubicBezTo>
                  <a:cubicBezTo>
                    <a:pt x="10969" y="514986"/>
                    <a:pt x="16261" y="431907"/>
                    <a:pt x="23140" y="461011"/>
                  </a:cubicBezTo>
                  <a:cubicBezTo>
                    <a:pt x="30019" y="490115"/>
                    <a:pt x="53302" y="684849"/>
                    <a:pt x="51715" y="686436"/>
                  </a:cubicBezTo>
                  <a:cubicBezTo>
                    <a:pt x="50128" y="688023"/>
                    <a:pt x="10969" y="532978"/>
                    <a:pt x="13615" y="470536"/>
                  </a:cubicBezTo>
                  <a:cubicBezTo>
                    <a:pt x="16261" y="408094"/>
                    <a:pt x="62828" y="332953"/>
                    <a:pt x="67590" y="311786"/>
                  </a:cubicBezTo>
                  <a:cubicBezTo>
                    <a:pt x="72352" y="290619"/>
                    <a:pt x="14673" y="396982"/>
                    <a:pt x="42190" y="343536"/>
                  </a:cubicBezTo>
                  <a:cubicBezTo>
                    <a:pt x="69707" y="290090"/>
                    <a:pt x="242744" y="-15768"/>
                    <a:pt x="239040" y="63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 268">
              <a:extLst>
                <a:ext uri="{FF2B5EF4-FFF2-40B4-BE49-F238E27FC236}">
                  <a16:creationId xmlns:a16="http://schemas.microsoft.com/office/drawing/2014/main" id="{1B9A596F-AA98-29FA-EBF7-1C417F6C995E}"/>
                </a:ext>
              </a:extLst>
            </p:cNvPr>
            <p:cNvSpPr/>
            <p:nvPr/>
          </p:nvSpPr>
          <p:spPr>
            <a:xfrm>
              <a:off x="6513338" y="8045415"/>
              <a:ext cx="171992" cy="428762"/>
            </a:xfrm>
            <a:custGeom>
              <a:avLst/>
              <a:gdLst>
                <a:gd name="connsiteX0" fmla="*/ 170037 w 171992"/>
                <a:gd name="connsiteY0" fmla="*/ 6385 h 428762"/>
                <a:gd name="connsiteX1" fmla="*/ 1762 w 171992"/>
                <a:gd name="connsiteY1" fmla="*/ 425485 h 428762"/>
                <a:gd name="connsiteX2" fmla="*/ 87487 w 171992"/>
                <a:gd name="connsiteY2" fmla="*/ 190535 h 428762"/>
                <a:gd name="connsiteX3" fmla="*/ 170037 w 171992"/>
                <a:gd name="connsiteY3" fmla="*/ 6385 h 42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992" h="428762">
                  <a:moveTo>
                    <a:pt x="170037" y="6385"/>
                  </a:moveTo>
                  <a:cubicBezTo>
                    <a:pt x="155750" y="45543"/>
                    <a:pt x="15520" y="394793"/>
                    <a:pt x="1762" y="425485"/>
                  </a:cubicBezTo>
                  <a:cubicBezTo>
                    <a:pt x="-11996" y="456177"/>
                    <a:pt x="58383" y="263031"/>
                    <a:pt x="87487" y="190535"/>
                  </a:cubicBezTo>
                  <a:cubicBezTo>
                    <a:pt x="116591" y="118039"/>
                    <a:pt x="184324" y="-32773"/>
                    <a:pt x="170037" y="638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 269">
              <a:extLst>
                <a:ext uri="{FF2B5EF4-FFF2-40B4-BE49-F238E27FC236}">
                  <a16:creationId xmlns:a16="http://schemas.microsoft.com/office/drawing/2014/main" id="{298F6E14-A62A-7E37-FD5E-9429EBFEC3FD}"/>
                </a:ext>
              </a:extLst>
            </p:cNvPr>
            <p:cNvSpPr/>
            <p:nvPr/>
          </p:nvSpPr>
          <p:spPr>
            <a:xfrm>
              <a:off x="6501511" y="7905660"/>
              <a:ext cx="134258" cy="237161"/>
            </a:xfrm>
            <a:custGeom>
              <a:avLst/>
              <a:gdLst>
                <a:gd name="connsiteX0" fmla="*/ 23114 w 134258"/>
                <a:gd name="connsiteY0" fmla="*/ 90 h 237161"/>
                <a:gd name="connsiteX1" fmla="*/ 889 w 134258"/>
                <a:gd name="connsiteY1" fmla="*/ 146140 h 237161"/>
                <a:gd name="connsiteX2" fmla="*/ 4064 w 134258"/>
                <a:gd name="connsiteY2" fmla="*/ 231865 h 237161"/>
                <a:gd name="connsiteX3" fmla="*/ 19939 w 134258"/>
                <a:gd name="connsiteY3" fmla="*/ 209640 h 237161"/>
                <a:gd name="connsiteX4" fmla="*/ 134239 w 134258"/>
                <a:gd name="connsiteY4" fmla="*/ 60415 h 237161"/>
                <a:gd name="connsiteX5" fmla="*/ 10414 w 134258"/>
                <a:gd name="connsiteY5" fmla="*/ 209640 h 237161"/>
                <a:gd name="connsiteX6" fmla="*/ 10414 w 134258"/>
                <a:gd name="connsiteY6" fmla="*/ 168365 h 237161"/>
                <a:gd name="connsiteX7" fmla="*/ 23114 w 134258"/>
                <a:gd name="connsiteY7" fmla="*/ 90 h 23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258" h="237161">
                  <a:moveTo>
                    <a:pt x="23114" y="90"/>
                  </a:moveTo>
                  <a:cubicBezTo>
                    <a:pt x="21527" y="-3614"/>
                    <a:pt x="4064" y="107511"/>
                    <a:pt x="889" y="146140"/>
                  </a:cubicBezTo>
                  <a:cubicBezTo>
                    <a:pt x="-2286" y="184769"/>
                    <a:pt x="4064" y="231865"/>
                    <a:pt x="4064" y="231865"/>
                  </a:cubicBezTo>
                  <a:cubicBezTo>
                    <a:pt x="7239" y="242448"/>
                    <a:pt x="-1757" y="238215"/>
                    <a:pt x="19939" y="209640"/>
                  </a:cubicBezTo>
                  <a:cubicBezTo>
                    <a:pt x="41635" y="181065"/>
                    <a:pt x="135826" y="60415"/>
                    <a:pt x="134239" y="60415"/>
                  </a:cubicBezTo>
                  <a:cubicBezTo>
                    <a:pt x="132652" y="60415"/>
                    <a:pt x="31052" y="191648"/>
                    <a:pt x="10414" y="209640"/>
                  </a:cubicBezTo>
                  <a:cubicBezTo>
                    <a:pt x="-10224" y="227632"/>
                    <a:pt x="9885" y="197469"/>
                    <a:pt x="10414" y="168365"/>
                  </a:cubicBezTo>
                  <a:cubicBezTo>
                    <a:pt x="10943" y="139261"/>
                    <a:pt x="24701" y="3794"/>
                    <a:pt x="23114" y="9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 270">
              <a:extLst>
                <a:ext uri="{FF2B5EF4-FFF2-40B4-BE49-F238E27FC236}">
                  <a16:creationId xmlns:a16="http://schemas.microsoft.com/office/drawing/2014/main" id="{97AC7A63-7331-68C6-E585-E5D9C826B6E5}"/>
                </a:ext>
              </a:extLst>
            </p:cNvPr>
            <p:cNvSpPr/>
            <p:nvPr/>
          </p:nvSpPr>
          <p:spPr>
            <a:xfrm>
              <a:off x="6470469" y="8110759"/>
              <a:ext cx="35967" cy="428668"/>
            </a:xfrm>
            <a:custGeom>
              <a:avLst/>
              <a:gdLst>
                <a:gd name="connsiteX0" fmla="*/ 35106 w 35967"/>
                <a:gd name="connsiteY0" fmla="*/ 1366 h 428668"/>
                <a:gd name="connsiteX1" fmla="*/ 181 w 35967"/>
                <a:gd name="connsiteY1" fmla="*/ 417291 h 428668"/>
                <a:gd name="connsiteX2" fmla="*/ 22406 w 35967"/>
                <a:gd name="connsiteY2" fmla="*/ 287116 h 428668"/>
                <a:gd name="connsiteX3" fmla="*/ 35106 w 35967"/>
                <a:gd name="connsiteY3" fmla="*/ 1366 h 42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67" h="428668">
                  <a:moveTo>
                    <a:pt x="35106" y="1366"/>
                  </a:moveTo>
                  <a:cubicBezTo>
                    <a:pt x="31402" y="23062"/>
                    <a:pt x="2298" y="369666"/>
                    <a:pt x="181" y="417291"/>
                  </a:cubicBezTo>
                  <a:cubicBezTo>
                    <a:pt x="-1936" y="464916"/>
                    <a:pt x="14998" y="351674"/>
                    <a:pt x="22406" y="287116"/>
                  </a:cubicBezTo>
                  <a:cubicBezTo>
                    <a:pt x="29814" y="222558"/>
                    <a:pt x="38810" y="-20330"/>
                    <a:pt x="35106" y="13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 271">
              <a:extLst>
                <a:ext uri="{FF2B5EF4-FFF2-40B4-BE49-F238E27FC236}">
                  <a16:creationId xmlns:a16="http://schemas.microsoft.com/office/drawing/2014/main" id="{56EE4B64-8F2C-120B-9081-0CD5147EEA75}"/>
                </a:ext>
              </a:extLst>
            </p:cNvPr>
            <p:cNvSpPr/>
            <p:nvPr/>
          </p:nvSpPr>
          <p:spPr>
            <a:xfrm>
              <a:off x="7531094" y="8318213"/>
              <a:ext cx="38285" cy="377477"/>
            </a:xfrm>
            <a:custGeom>
              <a:avLst/>
              <a:gdLst>
                <a:gd name="connsiteX0" fmla="*/ 12706 w 38285"/>
                <a:gd name="connsiteY0" fmla="*/ 287 h 377477"/>
                <a:gd name="connsiteX1" fmla="*/ 34931 w 38285"/>
                <a:gd name="connsiteY1" fmla="*/ 308262 h 377477"/>
                <a:gd name="connsiteX2" fmla="*/ 6 w 38285"/>
                <a:gd name="connsiteY2" fmla="*/ 374937 h 377477"/>
                <a:gd name="connsiteX3" fmla="*/ 38106 w 38285"/>
                <a:gd name="connsiteY3" fmla="*/ 254287 h 377477"/>
                <a:gd name="connsiteX4" fmla="*/ 12706 w 38285"/>
                <a:gd name="connsiteY4" fmla="*/ 287 h 37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85" h="377477">
                  <a:moveTo>
                    <a:pt x="12706" y="287"/>
                  </a:moveTo>
                  <a:cubicBezTo>
                    <a:pt x="12177" y="9283"/>
                    <a:pt x="37048" y="245820"/>
                    <a:pt x="34931" y="308262"/>
                  </a:cubicBezTo>
                  <a:cubicBezTo>
                    <a:pt x="32814" y="370704"/>
                    <a:pt x="-523" y="383933"/>
                    <a:pt x="6" y="374937"/>
                  </a:cubicBezTo>
                  <a:cubicBezTo>
                    <a:pt x="535" y="365941"/>
                    <a:pt x="35460" y="312495"/>
                    <a:pt x="38106" y="254287"/>
                  </a:cubicBezTo>
                  <a:cubicBezTo>
                    <a:pt x="40752" y="196079"/>
                    <a:pt x="13235" y="-8709"/>
                    <a:pt x="12706" y="2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 272">
              <a:extLst>
                <a:ext uri="{FF2B5EF4-FFF2-40B4-BE49-F238E27FC236}">
                  <a16:creationId xmlns:a16="http://schemas.microsoft.com/office/drawing/2014/main" id="{19FF4CDE-7352-803B-DF6F-934C973177AB}"/>
                </a:ext>
              </a:extLst>
            </p:cNvPr>
            <p:cNvSpPr/>
            <p:nvPr/>
          </p:nvSpPr>
          <p:spPr>
            <a:xfrm>
              <a:off x="7498671" y="8403968"/>
              <a:ext cx="29254" cy="146517"/>
            </a:xfrm>
            <a:custGeom>
              <a:avLst/>
              <a:gdLst>
                <a:gd name="connsiteX0" fmla="*/ 13379 w 29254"/>
                <a:gd name="connsiteY0" fmla="*/ 257 h 146517"/>
                <a:gd name="connsiteX1" fmla="*/ 679 w 29254"/>
                <a:gd name="connsiteY1" fmla="*/ 79632 h 146517"/>
                <a:gd name="connsiteX2" fmla="*/ 29254 w 29254"/>
                <a:gd name="connsiteY2" fmla="*/ 146307 h 146517"/>
                <a:gd name="connsiteX3" fmla="*/ 679 w 29254"/>
                <a:gd name="connsiteY3" fmla="*/ 57407 h 146517"/>
                <a:gd name="connsiteX4" fmla="*/ 13379 w 29254"/>
                <a:gd name="connsiteY4" fmla="*/ 257 h 14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54" h="146517">
                  <a:moveTo>
                    <a:pt x="13379" y="257"/>
                  </a:moveTo>
                  <a:cubicBezTo>
                    <a:pt x="13379" y="3961"/>
                    <a:pt x="-1967" y="55290"/>
                    <a:pt x="679" y="79632"/>
                  </a:cubicBezTo>
                  <a:cubicBezTo>
                    <a:pt x="3325" y="103974"/>
                    <a:pt x="29254" y="150011"/>
                    <a:pt x="29254" y="146307"/>
                  </a:cubicBezTo>
                  <a:cubicBezTo>
                    <a:pt x="29254" y="142603"/>
                    <a:pt x="4912" y="81219"/>
                    <a:pt x="679" y="57407"/>
                  </a:cubicBezTo>
                  <a:cubicBezTo>
                    <a:pt x="-3554" y="33595"/>
                    <a:pt x="13379" y="-3447"/>
                    <a:pt x="13379" y="25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 273">
              <a:extLst>
                <a:ext uri="{FF2B5EF4-FFF2-40B4-BE49-F238E27FC236}">
                  <a16:creationId xmlns:a16="http://schemas.microsoft.com/office/drawing/2014/main" id="{55D2523C-0B67-E99B-30DF-66B31EA80887}"/>
                </a:ext>
              </a:extLst>
            </p:cNvPr>
            <p:cNvSpPr/>
            <p:nvPr/>
          </p:nvSpPr>
          <p:spPr>
            <a:xfrm>
              <a:off x="7419494" y="8356521"/>
              <a:ext cx="83086" cy="319158"/>
            </a:xfrm>
            <a:custGeom>
              <a:avLst/>
              <a:gdLst>
                <a:gd name="connsiteX0" fmla="*/ 83031 w 83086"/>
                <a:gd name="connsiteY0" fmla="*/ 79 h 319158"/>
                <a:gd name="connsiteX1" fmla="*/ 16356 w 83086"/>
                <a:gd name="connsiteY1" fmla="*/ 142954 h 319158"/>
                <a:gd name="connsiteX2" fmla="*/ 22706 w 83086"/>
                <a:gd name="connsiteY2" fmla="*/ 317579 h 319158"/>
                <a:gd name="connsiteX3" fmla="*/ 13181 w 83086"/>
                <a:gd name="connsiteY3" fmla="*/ 225504 h 319158"/>
                <a:gd name="connsiteX4" fmla="*/ 3656 w 83086"/>
                <a:gd name="connsiteY4" fmla="*/ 162004 h 319158"/>
                <a:gd name="connsiteX5" fmla="*/ 83031 w 83086"/>
                <a:gd name="connsiteY5" fmla="*/ 79 h 31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086" h="319158">
                  <a:moveTo>
                    <a:pt x="83031" y="79"/>
                  </a:moveTo>
                  <a:cubicBezTo>
                    <a:pt x="85148" y="-3096"/>
                    <a:pt x="26410" y="90037"/>
                    <a:pt x="16356" y="142954"/>
                  </a:cubicBezTo>
                  <a:cubicBezTo>
                    <a:pt x="6302" y="195871"/>
                    <a:pt x="23235" y="303821"/>
                    <a:pt x="22706" y="317579"/>
                  </a:cubicBezTo>
                  <a:cubicBezTo>
                    <a:pt x="22177" y="331337"/>
                    <a:pt x="16356" y="251433"/>
                    <a:pt x="13181" y="225504"/>
                  </a:cubicBezTo>
                  <a:cubicBezTo>
                    <a:pt x="10006" y="199575"/>
                    <a:pt x="-7456" y="198516"/>
                    <a:pt x="3656" y="162004"/>
                  </a:cubicBezTo>
                  <a:cubicBezTo>
                    <a:pt x="14768" y="125492"/>
                    <a:pt x="80914" y="3254"/>
                    <a:pt x="83031" y="7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 274">
              <a:extLst>
                <a:ext uri="{FF2B5EF4-FFF2-40B4-BE49-F238E27FC236}">
                  <a16:creationId xmlns:a16="http://schemas.microsoft.com/office/drawing/2014/main" id="{180DFE42-BB69-57FE-3317-E6215F66C2CA}"/>
                </a:ext>
              </a:extLst>
            </p:cNvPr>
            <p:cNvSpPr/>
            <p:nvPr/>
          </p:nvSpPr>
          <p:spPr>
            <a:xfrm>
              <a:off x="7337897" y="8242080"/>
              <a:ext cx="117024" cy="267987"/>
            </a:xfrm>
            <a:custGeom>
              <a:avLst/>
              <a:gdLst>
                <a:gd name="connsiteX0" fmla="*/ 117003 w 117024"/>
                <a:gd name="connsiteY0" fmla="*/ 220 h 267987"/>
                <a:gd name="connsiteX1" fmla="*/ 5878 w 117024"/>
                <a:gd name="connsiteY1" fmla="*/ 206595 h 267987"/>
                <a:gd name="connsiteX2" fmla="*/ 15403 w 117024"/>
                <a:gd name="connsiteY2" fmla="*/ 266920 h 267987"/>
                <a:gd name="connsiteX3" fmla="*/ 15403 w 117024"/>
                <a:gd name="connsiteY3" fmla="*/ 168495 h 267987"/>
                <a:gd name="connsiteX4" fmla="*/ 117003 w 117024"/>
                <a:gd name="connsiteY4" fmla="*/ 220 h 26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024" h="267987">
                  <a:moveTo>
                    <a:pt x="117003" y="220"/>
                  </a:moveTo>
                  <a:cubicBezTo>
                    <a:pt x="115415" y="6570"/>
                    <a:pt x="22811" y="162145"/>
                    <a:pt x="5878" y="206595"/>
                  </a:cubicBezTo>
                  <a:cubicBezTo>
                    <a:pt x="-11055" y="251045"/>
                    <a:pt x="13815" y="273270"/>
                    <a:pt x="15403" y="266920"/>
                  </a:cubicBezTo>
                  <a:cubicBezTo>
                    <a:pt x="16990" y="260570"/>
                    <a:pt x="586" y="210828"/>
                    <a:pt x="15403" y="168495"/>
                  </a:cubicBezTo>
                  <a:cubicBezTo>
                    <a:pt x="30220" y="126162"/>
                    <a:pt x="118591" y="-6130"/>
                    <a:pt x="117003" y="22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 275">
              <a:extLst>
                <a:ext uri="{FF2B5EF4-FFF2-40B4-BE49-F238E27FC236}">
                  <a16:creationId xmlns:a16="http://schemas.microsoft.com/office/drawing/2014/main" id="{64E5B192-2B68-484F-D3A5-0529C3EAE973}"/>
                </a:ext>
              </a:extLst>
            </p:cNvPr>
            <p:cNvSpPr/>
            <p:nvPr/>
          </p:nvSpPr>
          <p:spPr>
            <a:xfrm>
              <a:off x="6440643" y="8167816"/>
              <a:ext cx="285927" cy="496358"/>
            </a:xfrm>
            <a:custGeom>
              <a:avLst/>
              <a:gdLst>
                <a:gd name="connsiteX0" fmla="*/ 284007 w 285927"/>
                <a:gd name="connsiteY0" fmla="*/ 4634 h 496358"/>
                <a:gd name="connsiteX1" fmla="*/ 4607 w 285927"/>
                <a:gd name="connsiteY1" fmla="*/ 490409 h 496358"/>
                <a:gd name="connsiteX2" fmla="*/ 122082 w 285927"/>
                <a:gd name="connsiteY2" fmla="*/ 258634 h 496358"/>
                <a:gd name="connsiteX3" fmla="*/ 284007 w 285927"/>
                <a:gd name="connsiteY3" fmla="*/ 4634 h 49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927" h="496358">
                  <a:moveTo>
                    <a:pt x="284007" y="4634"/>
                  </a:moveTo>
                  <a:cubicBezTo>
                    <a:pt x="264428" y="43263"/>
                    <a:pt x="31595" y="448076"/>
                    <a:pt x="4607" y="490409"/>
                  </a:cubicBezTo>
                  <a:cubicBezTo>
                    <a:pt x="-22381" y="532742"/>
                    <a:pt x="76045" y="338009"/>
                    <a:pt x="122082" y="258634"/>
                  </a:cubicBezTo>
                  <a:cubicBezTo>
                    <a:pt x="168119" y="179259"/>
                    <a:pt x="303586" y="-33995"/>
                    <a:pt x="284007" y="463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 276">
              <a:extLst>
                <a:ext uri="{FF2B5EF4-FFF2-40B4-BE49-F238E27FC236}">
                  <a16:creationId xmlns:a16="http://schemas.microsoft.com/office/drawing/2014/main" id="{D1C7B832-26D1-D3D5-BF64-377F91CF3B6E}"/>
                </a:ext>
              </a:extLst>
            </p:cNvPr>
            <p:cNvSpPr/>
            <p:nvPr/>
          </p:nvSpPr>
          <p:spPr>
            <a:xfrm>
              <a:off x="7048462" y="8772525"/>
              <a:ext cx="266775" cy="815975"/>
            </a:xfrm>
            <a:custGeom>
              <a:avLst/>
              <a:gdLst>
                <a:gd name="connsiteX0" fmla="*/ 266738 w 266775"/>
                <a:gd name="connsiteY0" fmla="*/ 0 h 815975"/>
                <a:gd name="connsiteX1" fmla="*/ 136563 w 266775"/>
                <a:gd name="connsiteY1" fmla="*/ 409575 h 815975"/>
                <a:gd name="connsiteX2" fmla="*/ 38 w 266775"/>
                <a:gd name="connsiteY2" fmla="*/ 815975 h 815975"/>
                <a:gd name="connsiteX3" fmla="*/ 123863 w 266775"/>
                <a:gd name="connsiteY3" fmla="*/ 409575 h 815975"/>
                <a:gd name="connsiteX4" fmla="*/ 266738 w 266775"/>
                <a:gd name="connsiteY4" fmla="*/ 0 h 81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75" h="815975">
                  <a:moveTo>
                    <a:pt x="266738" y="0"/>
                  </a:moveTo>
                  <a:cubicBezTo>
                    <a:pt x="268855" y="0"/>
                    <a:pt x="181013" y="273579"/>
                    <a:pt x="136563" y="409575"/>
                  </a:cubicBezTo>
                  <a:cubicBezTo>
                    <a:pt x="92113" y="545571"/>
                    <a:pt x="2155" y="815975"/>
                    <a:pt x="38" y="815975"/>
                  </a:cubicBezTo>
                  <a:cubicBezTo>
                    <a:pt x="-2079" y="815975"/>
                    <a:pt x="83117" y="543983"/>
                    <a:pt x="123863" y="409575"/>
                  </a:cubicBezTo>
                  <a:cubicBezTo>
                    <a:pt x="164609" y="275167"/>
                    <a:pt x="264621" y="0"/>
                    <a:pt x="266738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 277">
              <a:extLst>
                <a:ext uri="{FF2B5EF4-FFF2-40B4-BE49-F238E27FC236}">
                  <a16:creationId xmlns:a16="http://schemas.microsoft.com/office/drawing/2014/main" id="{6E485110-4C5E-66AF-8197-AA46A0D2B327}"/>
                </a:ext>
              </a:extLst>
            </p:cNvPr>
            <p:cNvSpPr/>
            <p:nvPr/>
          </p:nvSpPr>
          <p:spPr>
            <a:xfrm>
              <a:off x="7353085" y="8713182"/>
              <a:ext cx="214930" cy="1310441"/>
            </a:xfrm>
            <a:custGeom>
              <a:avLst/>
              <a:gdLst>
                <a:gd name="connsiteX0" fmla="*/ 212940 w 214930"/>
                <a:gd name="connsiteY0" fmla="*/ 14893 h 1310441"/>
                <a:gd name="connsiteX1" fmla="*/ 215 w 214930"/>
                <a:gd name="connsiteY1" fmla="*/ 1310293 h 1310441"/>
                <a:gd name="connsiteX2" fmla="*/ 171665 w 214930"/>
                <a:gd name="connsiteY2" fmla="*/ 103793 h 1310441"/>
                <a:gd name="connsiteX3" fmla="*/ 108165 w 214930"/>
                <a:gd name="connsiteY3" fmla="*/ 576868 h 1310441"/>
                <a:gd name="connsiteX4" fmla="*/ 212940 w 214930"/>
                <a:gd name="connsiteY4" fmla="*/ 14893 h 131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930" h="1310441">
                  <a:moveTo>
                    <a:pt x="212940" y="14893"/>
                  </a:moveTo>
                  <a:cubicBezTo>
                    <a:pt x="194948" y="137130"/>
                    <a:pt x="7094" y="1295476"/>
                    <a:pt x="215" y="1310293"/>
                  </a:cubicBezTo>
                  <a:cubicBezTo>
                    <a:pt x="-6664" y="1325110"/>
                    <a:pt x="153673" y="226030"/>
                    <a:pt x="171665" y="103793"/>
                  </a:cubicBezTo>
                  <a:cubicBezTo>
                    <a:pt x="189657" y="-18444"/>
                    <a:pt x="94936" y="591156"/>
                    <a:pt x="108165" y="576868"/>
                  </a:cubicBezTo>
                  <a:cubicBezTo>
                    <a:pt x="121394" y="562581"/>
                    <a:pt x="230932" y="-107344"/>
                    <a:pt x="212940" y="1489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 278">
              <a:extLst>
                <a:ext uri="{FF2B5EF4-FFF2-40B4-BE49-F238E27FC236}">
                  <a16:creationId xmlns:a16="http://schemas.microsoft.com/office/drawing/2014/main" id="{91F4C2FD-2304-7BD9-D75F-CB890A7A29AA}"/>
                </a:ext>
              </a:extLst>
            </p:cNvPr>
            <p:cNvSpPr/>
            <p:nvPr/>
          </p:nvSpPr>
          <p:spPr>
            <a:xfrm>
              <a:off x="5799643" y="8672565"/>
              <a:ext cx="617701" cy="1382260"/>
            </a:xfrm>
            <a:custGeom>
              <a:avLst/>
              <a:gdLst>
                <a:gd name="connsiteX0" fmla="*/ 604332 w 617701"/>
                <a:gd name="connsiteY0" fmla="*/ 26935 h 1382260"/>
                <a:gd name="connsiteX1" fmla="*/ 13782 w 617701"/>
                <a:gd name="connsiteY1" fmla="*/ 1350910 h 1382260"/>
                <a:gd name="connsiteX2" fmla="*/ 213807 w 617701"/>
                <a:gd name="connsiteY2" fmla="*/ 912760 h 1382260"/>
                <a:gd name="connsiteX3" fmla="*/ 512257 w 617701"/>
                <a:gd name="connsiteY3" fmla="*/ 309510 h 1382260"/>
                <a:gd name="connsiteX4" fmla="*/ 429707 w 617701"/>
                <a:gd name="connsiteY4" fmla="*/ 449210 h 1382260"/>
                <a:gd name="connsiteX5" fmla="*/ 604332 w 617701"/>
                <a:gd name="connsiteY5" fmla="*/ 26935 h 138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7701" h="1382260">
                  <a:moveTo>
                    <a:pt x="604332" y="26935"/>
                  </a:moveTo>
                  <a:cubicBezTo>
                    <a:pt x="535011" y="177218"/>
                    <a:pt x="78869" y="1203273"/>
                    <a:pt x="13782" y="1350910"/>
                  </a:cubicBezTo>
                  <a:cubicBezTo>
                    <a:pt x="-51305" y="1498547"/>
                    <a:pt x="130728" y="1086327"/>
                    <a:pt x="213807" y="912760"/>
                  </a:cubicBezTo>
                  <a:cubicBezTo>
                    <a:pt x="296886" y="739193"/>
                    <a:pt x="476274" y="386768"/>
                    <a:pt x="512257" y="309510"/>
                  </a:cubicBezTo>
                  <a:cubicBezTo>
                    <a:pt x="548240" y="232252"/>
                    <a:pt x="407482" y="496306"/>
                    <a:pt x="429707" y="449210"/>
                  </a:cubicBezTo>
                  <a:cubicBezTo>
                    <a:pt x="451932" y="402114"/>
                    <a:pt x="673653" y="-123348"/>
                    <a:pt x="604332" y="269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 279">
              <a:extLst>
                <a:ext uri="{FF2B5EF4-FFF2-40B4-BE49-F238E27FC236}">
                  <a16:creationId xmlns:a16="http://schemas.microsoft.com/office/drawing/2014/main" id="{EF1F6548-4032-BFB5-261E-39AE0EFA1A06}"/>
                </a:ext>
              </a:extLst>
            </p:cNvPr>
            <p:cNvSpPr/>
            <p:nvPr/>
          </p:nvSpPr>
          <p:spPr>
            <a:xfrm>
              <a:off x="6254587" y="8740736"/>
              <a:ext cx="273337" cy="876686"/>
            </a:xfrm>
            <a:custGeom>
              <a:avLst/>
              <a:gdLst>
                <a:gd name="connsiteX0" fmla="*/ 273213 w 273337"/>
                <a:gd name="connsiteY0" fmla="*/ 39 h 876686"/>
                <a:gd name="connsiteX1" fmla="*/ 219238 w 273337"/>
                <a:gd name="connsiteY1" fmla="*/ 346114 h 876686"/>
                <a:gd name="connsiteX2" fmla="*/ 163 w 273337"/>
                <a:gd name="connsiteY2" fmla="*/ 876339 h 876686"/>
                <a:gd name="connsiteX3" fmla="*/ 257338 w 273337"/>
                <a:gd name="connsiteY3" fmla="*/ 263564 h 876686"/>
                <a:gd name="connsiteX4" fmla="*/ 171613 w 273337"/>
                <a:gd name="connsiteY4" fmla="*/ 428664 h 876686"/>
                <a:gd name="connsiteX5" fmla="*/ 231938 w 273337"/>
                <a:gd name="connsiteY5" fmla="*/ 323889 h 876686"/>
                <a:gd name="connsiteX6" fmla="*/ 273213 w 273337"/>
                <a:gd name="connsiteY6" fmla="*/ 39 h 87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337" h="876686">
                  <a:moveTo>
                    <a:pt x="273213" y="39"/>
                  </a:moveTo>
                  <a:cubicBezTo>
                    <a:pt x="271096" y="3743"/>
                    <a:pt x="264746" y="200064"/>
                    <a:pt x="219238" y="346114"/>
                  </a:cubicBezTo>
                  <a:cubicBezTo>
                    <a:pt x="173730" y="492164"/>
                    <a:pt x="-6187" y="890097"/>
                    <a:pt x="163" y="876339"/>
                  </a:cubicBezTo>
                  <a:cubicBezTo>
                    <a:pt x="6513" y="862581"/>
                    <a:pt x="228763" y="338176"/>
                    <a:pt x="257338" y="263564"/>
                  </a:cubicBezTo>
                  <a:cubicBezTo>
                    <a:pt x="285913" y="188952"/>
                    <a:pt x="175846" y="418610"/>
                    <a:pt x="171613" y="428664"/>
                  </a:cubicBezTo>
                  <a:cubicBezTo>
                    <a:pt x="167380" y="438718"/>
                    <a:pt x="213946" y="396385"/>
                    <a:pt x="231938" y="323889"/>
                  </a:cubicBezTo>
                  <a:cubicBezTo>
                    <a:pt x="249930" y="251393"/>
                    <a:pt x="275330" y="-3665"/>
                    <a:pt x="273213" y="3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 280">
              <a:extLst>
                <a:ext uri="{FF2B5EF4-FFF2-40B4-BE49-F238E27FC236}">
                  <a16:creationId xmlns:a16="http://schemas.microsoft.com/office/drawing/2014/main" id="{FD5CA9F8-39A6-094C-C1E4-6053AB1AE276}"/>
                </a:ext>
              </a:extLst>
            </p:cNvPr>
            <p:cNvSpPr/>
            <p:nvPr/>
          </p:nvSpPr>
          <p:spPr>
            <a:xfrm>
              <a:off x="6553082" y="8748622"/>
              <a:ext cx="376393" cy="951578"/>
            </a:xfrm>
            <a:custGeom>
              <a:avLst/>
              <a:gdLst>
                <a:gd name="connsiteX0" fmla="*/ 371593 w 376393"/>
                <a:gd name="connsiteY0" fmla="*/ 14378 h 951578"/>
                <a:gd name="connsiteX1" fmla="*/ 3293 w 376393"/>
                <a:gd name="connsiteY1" fmla="*/ 944653 h 951578"/>
                <a:gd name="connsiteX2" fmla="*/ 200143 w 376393"/>
                <a:gd name="connsiteY2" fmla="*/ 417603 h 951578"/>
                <a:gd name="connsiteX3" fmla="*/ 371593 w 376393"/>
                <a:gd name="connsiteY3" fmla="*/ 14378 h 951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6393" h="951578">
                  <a:moveTo>
                    <a:pt x="371593" y="14378"/>
                  </a:moveTo>
                  <a:cubicBezTo>
                    <a:pt x="338785" y="102220"/>
                    <a:pt x="31868" y="877449"/>
                    <a:pt x="3293" y="944653"/>
                  </a:cubicBezTo>
                  <a:cubicBezTo>
                    <a:pt x="-25282" y="1011857"/>
                    <a:pt x="139818" y="571590"/>
                    <a:pt x="200143" y="417603"/>
                  </a:cubicBezTo>
                  <a:cubicBezTo>
                    <a:pt x="260468" y="263616"/>
                    <a:pt x="404401" y="-73464"/>
                    <a:pt x="371593" y="1437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 281">
              <a:extLst>
                <a:ext uri="{FF2B5EF4-FFF2-40B4-BE49-F238E27FC236}">
                  <a16:creationId xmlns:a16="http://schemas.microsoft.com/office/drawing/2014/main" id="{F7922493-91A7-71E1-725E-1CBD05FEA830}"/>
                </a:ext>
              </a:extLst>
            </p:cNvPr>
            <p:cNvSpPr/>
            <p:nvPr/>
          </p:nvSpPr>
          <p:spPr>
            <a:xfrm>
              <a:off x="7204073" y="8785215"/>
              <a:ext cx="273053" cy="860448"/>
            </a:xfrm>
            <a:custGeom>
              <a:avLst/>
              <a:gdLst>
                <a:gd name="connsiteX0" fmla="*/ 273052 w 273053"/>
                <a:gd name="connsiteY0" fmla="*/ 10 h 860448"/>
                <a:gd name="connsiteX1" fmla="*/ 117477 w 273053"/>
                <a:gd name="connsiteY1" fmla="*/ 473085 h 860448"/>
                <a:gd name="connsiteX2" fmla="*/ 2 w 273053"/>
                <a:gd name="connsiteY2" fmla="*/ 860435 h 860448"/>
                <a:gd name="connsiteX3" fmla="*/ 114302 w 273053"/>
                <a:gd name="connsiteY3" fmla="*/ 460385 h 860448"/>
                <a:gd name="connsiteX4" fmla="*/ 273052 w 273053"/>
                <a:gd name="connsiteY4" fmla="*/ 10 h 86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053" h="860448">
                  <a:moveTo>
                    <a:pt x="273052" y="10"/>
                  </a:moveTo>
                  <a:cubicBezTo>
                    <a:pt x="273581" y="2127"/>
                    <a:pt x="162985" y="329681"/>
                    <a:pt x="117477" y="473085"/>
                  </a:cubicBezTo>
                  <a:cubicBezTo>
                    <a:pt x="71969" y="616489"/>
                    <a:pt x="531" y="862552"/>
                    <a:pt x="2" y="860435"/>
                  </a:cubicBezTo>
                  <a:cubicBezTo>
                    <a:pt x="-527" y="858318"/>
                    <a:pt x="70910" y="599027"/>
                    <a:pt x="114302" y="460385"/>
                  </a:cubicBezTo>
                  <a:cubicBezTo>
                    <a:pt x="157694" y="321743"/>
                    <a:pt x="272523" y="-2107"/>
                    <a:pt x="273052" y="1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 282">
              <a:extLst>
                <a:ext uri="{FF2B5EF4-FFF2-40B4-BE49-F238E27FC236}">
                  <a16:creationId xmlns:a16="http://schemas.microsoft.com/office/drawing/2014/main" id="{C00F5931-ECB3-C6BB-11A7-0885C94DBFBE}"/>
                </a:ext>
              </a:extLst>
            </p:cNvPr>
            <p:cNvSpPr/>
            <p:nvPr/>
          </p:nvSpPr>
          <p:spPr>
            <a:xfrm>
              <a:off x="7837429" y="6534121"/>
              <a:ext cx="23871" cy="244504"/>
            </a:xfrm>
            <a:custGeom>
              <a:avLst/>
              <a:gdLst>
                <a:gd name="connsiteX0" fmla="*/ 23871 w 23871"/>
                <a:gd name="connsiteY0" fmla="*/ 29 h 244504"/>
                <a:gd name="connsiteX1" fmla="*/ 1646 w 23871"/>
                <a:gd name="connsiteY1" fmla="*/ 161954 h 244504"/>
                <a:gd name="connsiteX2" fmla="*/ 1646 w 23871"/>
                <a:gd name="connsiteY2" fmla="*/ 244504 h 244504"/>
                <a:gd name="connsiteX3" fmla="*/ 1646 w 23871"/>
                <a:gd name="connsiteY3" fmla="*/ 149254 h 244504"/>
                <a:gd name="connsiteX4" fmla="*/ 23871 w 23871"/>
                <a:gd name="connsiteY4" fmla="*/ 29 h 24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71" h="244504">
                  <a:moveTo>
                    <a:pt x="23871" y="29"/>
                  </a:moveTo>
                  <a:cubicBezTo>
                    <a:pt x="23871" y="2146"/>
                    <a:pt x="5350" y="121208"/>
                    <a:pt x="1646" y="161954"/>
                  </a:cubicBezTo>
                  <a:cubicBezTo>
                    <a:pt x="-2058" y="202700"/>
                    <a:pt x="1646" y="244504"/>
                    <a:pt x="1646" y="244504"/>
                  </a:cubicBezTo>
                  <a:cubicBezTo>
                    <a:pt x="1646" y="242387"/>
                    <a:pt x="-471" y="186296"/>
                    <a:pt x="1646" y="149254"/>
                  </a:cubicBezTo>
                  <a:cubicBezTo>
                    <a:pt x="3763" y="112212"/>
                    <a:pt x="23871" y="-2088"/>
                    <a:pt x="23871" y="2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 283">
              <a:extLst>
                <a:ext uri="{FF2B5EF4-FFF2-40B4-BE49-F238E27FC236}">
                  <a16:creationId xmlns:a16="http://schemas.microsoft.com/office/drawing/2014/main" id="{0BE9D4A2-A6DD-9FAB-F013-6FC8245F7694}"/>
                </a:ext>
              </a:extLst>
            </p:cNvPr>
            <p:cNvSpPr/>
            <p:nvPr/>
          </p:nvSpPr>
          <p:spPr>
            <a:xfrm>
              <a:off x="7086035" y="6583422"/>
              <a:ext cx="328679" cy="223960"/>
            </a:xfrm>
            <a:custGeom>
              <a:avLst/>
              <a:gdLst>
                <a:gd name="connsiteX0" fmla="*/ 565 w 328679"/>
                <a:gd name="connsiteY0" fmla="*/ 223778 h 223960"/>
                <a:gd name="connsiteX1" fmla="*/ 124390 w 328679"/>
                <a:gd name="connsiteY1" fmla="*/ 80903 h 223960"/>
                <a:gd name="connsiteX2" fmla="*/ 327590 w 328679"/>
                <a:gd name="connsiteY2" fmla="*/ 1528 h 223960"/>
                <a:gd name="connsiteX3" fmla="*/ 203765 w 328679"/>
                <a:gd name="connsiteY3" fmla="*/ 30103 h 223960"/>
                <a:gd name="connsiteX4" fmla="*/ 172015 w 328679"/>
                <a:gd name="connsiteY4" fmla="*/ 49153 h 223960"/>
                <a:gd name="connsiteX5" fmla="*/ 565 w 328679"/>
                <a:gd name="connsiteY5" fmla="*/ 223778 h 22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679" h="223960">
                  <a:moveTo>
                    <a:pt x="565" y="223778"/>
                  </a:moveTo>
                  <a:cubicBezTo>
                    <a:pt x="-7372" y="229070"/>
                    <a:pt x="69886" y="117945"/>
                    <a:pt x="124390" y="80903"/>
                  </a:cubicBezTo>
                  <a:cubicBezTo>
                    <a:pt x="178894" y="43861"/>
                    <a:pt x="314361" y="9995"/>
                    <a:pt x="327590" y="1528"/>
                  </a:cubicBezTo>
                  <a:cubicBezTo>
                    <a:pt x="340819" y="-6939"/>
                    <a:pt x="229694" y="22166"/>
                    <a:pt x="203765" y="30103"/>
                  </a:cubicBezTo>
                  <a:cubicBezTo>
                    <a:pt x="177836" y="38040"/>
                    <a:pt x="203765" y="22166"/>
                    <a:pt x="172015" y="49153"/>
                  </a:cubicBezTo>
                  <a:cubicBezTo>
                    <a:pt x="140265" y="76140"/>
                    <a:pt x="8502" y="218486"/>
                    <a:pt x="565" y="22377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 284">
              <a:extLst>
                <a:ext uri="{FF2B5EF4-FFF2-40B4-BE49-F238E27FC236}">
                  <a16:creationId xmlns:a16="http://schemas.microsoft.com/office/drawing/2014/main" id="{EB48B9D3-35A5-017D-7D1A-0A69575E4D1B}"/>
                </a:ext>
              </a:extLst>
            </p:cNvPr>
            <p:cNvSpPr/>
            <p:nvPr/>
          </p:nvSpPr>
          <p:spPr>
            <a:xfrm>
              <a:off x="7460740" y="6838862"/>
              <a:ext cx="159350" cy="371648"/>
            </a:xfrm>
            <a:custGeom>
              <a:avLst/>
              <a:gdLst>
                <a:gd name="connsiteX0" fmla="*/ 159260 w 159350"/>
                <a:gd name="connsiteY0" fmla="*/ 88 h 371648"/>
                <a:gd name="connsiteX1" fmla="*/ 54485 w 159350"/>
                <a:gd name="connsiteY1" fmla="*/ 171538 h 371648"/>
                <a:gd name="connsiteX2" fmla="*/ 510 w 159350"/>
                <a:gd name="connsiteY2" fmla="*/ 371563 h 371648"/>
                <a:gd name="connsiteX3" fmla="*/ 35435 w 159350"/>
                <a:gd name="connsiteY3" fmla="*/ 193763 h 371648"/>
                <a:gd name="connsiteX4" fmla="*/ 159260 w 159350"/>
                <a:gd name="connsiteY4" fmla="*/ 88 h 37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50" h="371648">
                  <a:moveTo>
                    <a:pt x="159260" y="88"/>
                  </a:moveTo>
                  <a:cubicBezTo>
                    <a:pt x="162435" y="-3616"/>
                    <a:pt x="80943" y="109626"/>
                    <a:pt x="54485" y="171538"/>
                  </a:cubicBezTo>
                  <a:cubicBezTo>
                    <a:pt x="28027" y="233450"/>
                    <a:pt x="3685" y="367859"/>
                    <a:pt x="510" y="371563"/>
                  </a:cubicBezTo>
                  <a:cubicBezTo>
                    <a:pt x="-2665" y="375267"/>
                    <a:pt x="8977" y="257792"/>
                    <a:pt x="35435" y="193763"/>
                  </a:cubicBezTo>
                  <a:cubicBezTo>
                    <a:pt x="61893" y="129734"/>
                    <a:pt x="156085" y="3792"/>
                    <a:pt x="159260" y="8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 285">
              <a:extLst>
                <a:ext uri="{FF2B5EF4-FFF2-40B4-BE49-F238E27FC236}">
                  <a16:creationId xmlns:a16="http://schemas.microsoft.com/office/drawing/2014/main" id="{1711BE55-57F0-5DA4-7DA1-7853E48CC981}"/>
                </a:ext>
              </a:extLst>
            </p:cNvPr>
            <p:cNvSpPr/>
            <p:nvPr/>
          </p:nvSpPr>
          <p:spPr>
            <a:xfrm>
              <a:off x="7461250" y="7549955"/>
              <a:ext cx="6419" cy="395615"/>
            </a:xfrm>
            <a:custGeom>
              <a:avLst/>
              <a:gdLst>
                <a:gd name="connsiteX0" fmla="*/ 6350 w 6419"/>
                <a:gd name="connsiteY0" fmla="*/ 195 h 395615"/>
                <a:gd name="connsiteX1" fmla="*/ 3175 w 6419"/>
                <a:gd name="connsiteY1" fmla="*/ 371670 h 395615"/>
                <a:gd name="connsiteX2" fmla="*/ 0 w 6419"/>
                <a:gd name="connsiteY2" fmla="*/ 320870 h 395615"/>
                <a:gd name="connsiteX3" fmla="*/ 6350 w 6419"/>
                <a:gd name="connsiteY3" fmla="*/ 195 h 395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9" h="395615">
                  <a:moveTo>
                    <a:pt x="6350" y="195"/>
                  </a:moveTo>
                  <a:cubicBezTo>
                    <a:pt x="6879" y="8662"/>
                    <a:pt x="4233" y="318224"/>
                    <a:pt x="3175" y="371670"/>
                  </a:cubicBezTo>
                  <a:cubicBezTo>
                    <a:pt x="2117" y="425116"/>
                    <a:pt x="0" y="380666"/>
                    <a:pt x="0" y="320870"/>
                  </a:cubicBezTo>
                  <a:cubicBezTo>
                    <a:pt x="0" y="261074"/>
                    <a:pt x="5821" y="-8272"/>
                    <a:pt x="6350" y="19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 286">
              <a:extLst>
                <a:ext uri="{FF2B5EF4-FFF2-40B4-BE49-F238E27FC236}">
                  <a16:creationId xmlns:a16="http://schemas.microsoft.com/office/drawing/2014/main" id="{C0BB9D79-A386-3B65-A96F-F032266B6C0A}"/>
                </a:ext>
              </a:extLst>
            </p:cNvPr>
            <p:cNvSpPr/>
            <p:nvPr/>
          </p:nvSpPr>
          <p:spPr>
            <a:xfrm>
              <a:off x="6983635" y="7029449"/>
              <a:ext cx="64880" cy="279404"/>
            </a:xfrm>
            <a:custGeom>
              <a:avLst/>
              <a:gdLst>
                <a:gd name="connsiteX0" fmla="*/ 64865 w 64880"/>
                <a:gd name="connsiteY0" fmla="*/ 1 h 279404"/>
                <a:gd name="connsiteX1" fmla="*/ 7715 w 64880"/>
                <a:gd name="connsiteY1" fmla="*/ 171451 h 279404"/>
                <a:gd name="connsiteX2" fmla="*/ 36290 w 64880"/>
                <a:gd name="connsiteY2" fmla="*/ 279401 h 279404"/>
                <a:gd name="connsiteX3" fmla="*/ 1365 w 64880"/>
                <a:gd name="connsiteY3" fmla="*/ 168276 h 279404"/>
                <a:gd name="connsiteX4" fmla="*/ 64865 w 64880"/>
                <a:gd name="connsiteY4" fmla="*/ 1 h 27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80" h="279404">
                  <a:moveTo>
                    <a:pt x="64865" y="1"/>
                  </a:moveTo>
                  <a:cubicBezTo>
                    <a:pt x="65923" y="530"/>
                    <a:pt x="12477" y="124884"/>
                    <a:pt x="7715" y="171451"/>
                  </a:cubicBezTo>
                  <a:cubicBezTo>
                    <a:pt x="2953" y="218018"/>
                    <a:pt x="37348" y="279930"/>
                    <a:pt x="36290" y="279401"/>
                  </a:cubicBezTo>
                  <a:cubicBezTo>
                    <a:pt x="35232" y="278872"/>
                    <a:pt x="-8160" y="213255"/>
                    <a:pt x="1365" y="168276"/>
                  </a:cubicBezTo>
                  <a:cubicBezTo>
                    <a:pt x="10890" y="123297"/>
                    <a:pt x="63807" y="-528"/>
                    <a:pt x="64865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 287">
              <a:extLst>
                <a:ext uri="{FF2B5EF4-FFF2-40B4-BE49-F238E27FC236}">
                  <a16:creationId xmlns:a16="http://schemas.microsoft.com/office/drawing/2014/main" id="{B4F55DD3-A0F3-F88D-FD5D-1AF59D93ECB6}"/>
                </a:ext>
              </a:extLst>
            </p:cNvPr>
            <p:cNvSpPr/>
            <p:nvPr/>
          </p:nvSpPr>
          <p:spPr>
            <a:xfrm>
              <a:off x="6828305" y="7855532"/>
              <a:ext cx="339675" cy="88453"/>
            </a:xfrm>
            <a:custGeom>
              <a:avLst/>
              <a:gdLst>
                <a:gd name="connsiteX0" fmla="*/ 1120 w 339675"/>
                <a:gd name="connsiteY0" fmla="*/ 8943 h 88453"/>
                <a:gd name="connsiteX1" fmla="*/ 159870 w 339675"/>
                <a:gd name="connsiteY1" fmla="*/ 5768 h 88453"/>
                <a:gd name="connsiteX2" fmla="*/ 337670 w 339675"/>
                <a:gd name="connsiteY2" fmla="*/ 88318 h 88453"/>
                <a:gd name="connsiteX3" fmla="*/ 242420 w 339675"/>
                <a:gd name="connsiteY3" fmla="*/ 24818 h 88453"/>
                <a:gd name="connsiteX4" fmla="*/ 1120 w 339675"/>
                <a:gd name="connsiteY4" fmla="*/ 8943 h 8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675" h="88453">
                  <a:moveTo>
                    <a:pt x="1120" y="8943"/>
                  </a:moveTo>
                  <a:cubicBezTo>
                    <a:pt x="-12638" y="5768"/>
                    <a:pt x="103778" y="-7461"/>
                    <a:pt x="159870" y="5768"/>
                  </a:cubicBezTo>
                  <a:cubicBezTo>
                    <a:pt x="215962" y="18997"/>
                    <a:pt x="323912" y="85143"/>
                    <a:pt x="337670" y="88318"/>
                  </a:cubicBezTo>
                  <a:cubicBezTo>
                    <a:pt x="351428" y="91493"/>
                    <a:pt x="291633" y="38047"/>
                    <a:pt x="242420" y="24818"/>
                  </a:cubicBezTo>
                  <a:cubicBezTo>
                    <a:pt x="193208" y="11589"/>
                    <a:pt x="14878" y="12118"/>
                    <a:pt x="1120" y="894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 288">
              <a:extLst>
                <a:ext uri="{FF2B5EF4-FFF2-40B4-BE49-F238E27FC236}">
                  <a16:creationId xmlns:a16="http://schemas.microsoft.com/office/drawing/2014/main" id="{E0D781DA-0E12-9FA4-CC3F-4AB3EDD9FEE6}"/>
                </a:ext>
              </a:extLst>
            </p:cNvPr>
            <p:cNvSpPr/>
            <p:nvPr/>
          </p:nvSpPr>
          <p:spPr>
            <a:xfrm>
              <a:off x="7381199" y="7676829"/>
              <a:ext cx="19740" cy="416552"/>
            </a:xfrm>
            <a:custGeom>
              <a:avLst/>
              <a:gdLst>
                <a:gd name="connsiteX0" fmla="*/ 19726 w 19740"/>
                <a:gd name="connsiteY0" fmla="*/ 321 h 416552"/>
                <a:gd name="connsiteX1" fmla="*/ 3851 w 19740"/>
                <a:gd name="connsiteY1" fmla="*/ 225746 h 416552"/>
                <a:gd name="connsiteX2" fmla="*/ 7026 w 19740"/>
                <a:gd name="connsiteY2" fmla="*/ 416246 h 416552"/>
                <a:gd name="connsiteX3" fmla="*/ 676 w 19740"/>
                <a:gd name="connsiteY3" fmla="*/ 181296 h 416552"/>
                <a:gd name="connsiteX4" fmla="*/ 19726 w 19740"/>
                <a:gd name="connsiteY4" fmla="*/ 321 h 41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40" h="416552">
                  <a:moveTo>
                    <a:pt x="19726" y="321"/>
                  </a:moveTo>
                  <a:cubicBezTo>
                    <a:pt x="20255" y="7729"/>
                    <a:pt x="5968" y="156425"/>
                    <a:pt x="3851" y="225746"/>
                  </a:cubicBezTo>
                  <a:cubicBezTo>
                    <a:pt x="1734" y="295067"/>
                    <a:pt x="7555" y="423654"/>
                    <a:pt x="7026" y="416246"/>
                  </a:cubicBezTo>
                  <a:cubicBezTo>
                    <a:pt x="6497" y="408838"/>
                    <a:pt x="-2499" y="247442"/>
                    <a:pt x="676" y="181296"/>
                  </a:cubicBezTo>
                  <a:cubicBezTo>
                    <a:pt x="3851" y="115150"/>
                    <a:pt x="19197" y="-7087"/>
                    <a:pt x="19726" y="32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 289">
              <a:extLst>
                <a:ext uri="{FF2B5EF4-FFF2-40B4-BE49-F238E27FC236}">
                  <a16:creationId xmlns:a16="http://schemas.microsoft.com/office/drawing/2014/main" id="{261B14AC-8634-81EF-3451-28B0F7E36FDC}"/>
                </a:ext>
              </a:extLst>
            </p:cNvPr>
            <p:cNvSpPr/>
            <p:nvPr/>
          </p:nvSpPr>
          <p:spPr>
            <a:xfrm>
              <a:off x="7261107" y="8255000"/>
              <a:ext cx="44573" cy="228600"/>
            </a:xfrm>
            <a:custGeom>
              <a:avLst/>
              <a:gdLst>
                <a:gd name="connsiteX0" fmla="*/ 25518 w 44573"/>
                <a:gd name="connsiteY0" fmla="*/ 0 h 228600"/>
                <a:gd name="connsiteX1" fmla="*/ 3293 w 44573"/>
                <a:gd name="connsiteY1" fmla="*/ 111125 h 228600"/>
                <a:gd name="connsiteX2" fmla="*/ 44568 w 44573"/>
                <a:gd name="connsiteY2" fmla="*/ 228600 h 228600"/>
                <a:gd name="connsiteX3" fmla="*/ 118 w 44573"/>
                <a:gd name="connsiteY3" fmla="*/ 111125 h 228600"/>
                <a:gd name="connsiteX4" fmla="*/ 25518 w 44573"/>
                <a:gd name="connsiteY4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73" h="228600">
                  <a:moveTo>
                    <a:pt x="25518" y="0"/>
                  </a:moveTo>
                  <a:cubicBezTo>
                    <a:pt x="26047" y="0"/>
                    <a:pt x="118" y="73025"/>
                    <a:pt x="3293" y="111125"/>
                  </a:cubicBezTo>
                  <a:cubicBezTo>
                    <a:pt x="6468" y="149225"/>
                    <a:pt x="45097" y="228600"/>
                    <a:pt x="44568" y="228600"/>
                  </a:cubicBezTo>
                  <a:cubicBezTo>
                    <a:pt x="44039" y="228600"/>
                    <a:pt x="2235" y="145521"/>
                    <a:pt x="118" y="111125"/>
                  </a:cubicBezTo>
                  <a:cubicBezTo>
                    <a:pt x="-1999" y="76729"/>
                    <a:pt x="24989" y="0"/>
                    <a:pt x="25518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 290">
              <a:extLst>
                <a:ext uri="{FF2B5EF4-FFF2-40B4-BE49-F238E27FC236}">
                  <a16:creationId xmlns:a16="http://schemas.microsoft.com/office/drawing/2014/main" id="{ADE394E1-AF2E-E7F2-1DEE-E5B0B932888F}"/>
                </a:ext>
              </a:extLst>
            </p:cNvPr>
            <p:cNvSpPr/>
            <p:nvPr/>
          </p:nvSpPr>
          <p:spPr>
            <a:xfrm>
              <a:off x="6954193" y="8084864"/>
              <a:ext cx="339433" cy="125756"/>
            </a:xfrm>
            <a:custGeom>
              <a:avLst/>
              <a:gdLst>
                <a:gd name="connsiteX0" fmla="*/ 2232 w 339433"/>
                <a:gd name="connsiteY0" fmla="*/ 1861 h 125756"/>
                <a:gd name="connsiteX1" fmla="*/ 170507 w 339433"/>
                <a:gd name="connsiteY1" fmla="*/ 11386 h 125756"/>
                <a:gd name="connsiteX2" fmla="*/ 329257 w 339433"/>
                <a:gd name="connsiteY2" fmla="*/ 49486 h 125756"/>
                <a:gd name="connsiteX3" fmla="*/ 313382 w 339433"/>
                <a:gd name="connsiteY3" fmla="*/ 39961 h 125756"/>
                <a:gd name="connsiteX4" fmla="*/ 230832 w 339433"/>
                <a:gd name="connsiteY4" fmla="*/ 125686 h 125756"/>
                <a:gd name="connsiteX5" fmla="*/ 316557 w 339433"/>
                <a:gd name="connsiteY5" fmla="*/ 55836 h 125756"/>
                <a:gd name="connsiteX6" fmla="*/ 297507 w 339433"/>
                <a:gd name="connsiteY6" fmla="*/ 43136 h 125756"/>
                <a:gd name="connsiteX7" fmla="*/ 2232 w 339433"/>
                <a:gd name="connsiteY7" fmla="*/ 1861 h 1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433" h="125756">
                  <a:moveTo>
                    <a:pt x="2232" y="1861"/>
                  </a:moveTo>
                  <a:cubicBezTo>
                    <a:pt x="-18934" y="-3431"/>
                    <a:pt x="116003" y="3449"/>
                    <a:pt x="170507" y="11386"/>
                  </a:cubicBezTo>
                  <a:cubicBezTo>
                    <a:pt x="225011" y="19323"/>
                    <a:pt x="329257" y="49486"/>
                    <a:pt x="329257" y="49486"/>
                  </a:cubicBezTo>
                  <a:cubicBezTo>
                    <a:pt x="353069" y="54248"/>
                    <a:pt x="329786" y="27261"/>
                    <a:pt x="313382" y="39961"/>
                  </a:cubicBezTo>
                  <a:cubicBezTo>
                    <a:pt x="296978" y="52661"/>
                    <a:pt x="230303" y="123040"/>
                    <a:pt x="230832" y="125686"/>
                  </a:cubicBezTo>
                  <a:cubicBezTo>
                    <a:pt x="231361" y="128332"/>
                    <a:pt x="316557" y="55836"/>
                    <a:pt x="316557" y="55836"/>
                  </a:cubicBezTo>
                  <a:cubicBezTo>
                    <a:pt x="327670" y="42078"/>
                    <a:pt x="343015" y="51603"/>
                    <a:pt x="297507" y="43136"/>
                  </a:cubicBezTo>
                  <a:cubicBezTo>
                    <a:pt x="251999" y="34669"/>
                    <a:pt x="23398" y="7153"/>
                    <a:pt x="2232" y="186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 291">
              <a:extLst>
                <a:ext uri="{FF2B5EF4-FFF2-40B4-BE49-F238E27FC236}">
                  <a16:creationId xmlns:a16="http://schemas.microsoft.com/office/drawing/2014/main" id="{A5F90529-A3F5-26BB-FF4A-D27CC02AF4B3}"/>
                </a:ext>
              </a:extLst>
            </p:cNvPr>
            <p:cNvSpPr/>
            <p:nvPr/>
          </p:nvSpPr>
          <p:spPr>
            <a:xfrm>
              <a:off x="6781615" y="7978713"/>
              <a:ext cx="407113" cy="38190"/>
            </a:xfrm>
            <a:custGeom>
              <a:avLst/>
              <a:gdLst>
                <a:gd name="connsiteX0" fmla="*/ 185 w 407113"/>
                <a:gd name="connsiteY0" fmla="*/ 12762 h 38190"/>
                <a:gd name="connsiteX1" fmla="*/ 247835 w 407113"/>
                <a:gd name="connsiteY1" fmla="*/ 6412 h 38190"/>
                <a:gd name="connsiteX2" fmla="*/ 406585 w 407113"/>
                <a:gd name="connsiteY2" fmla="*/ 38162 h 38190"/>
                <a:gd name="connsiteX3" fmla="*/ 289110 w 407113"/>
                <a:gd name="connsiteY3" fmla="*/ 62 h 38190"/>
                <a:gd name="connsiteX4" fmla="*/ 185 w 407113"/>
                <a:gd name="connsiteY4" fmla="*/ 12762 h 3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113" h="38190">
                  <a:moveTo>
                    <a:pt x="185" y="12762"/>
                  </a:moveTo>
                  <a:cubicBezTo>
                    <a:pt x="-6694" y="13820"/>
                    <a:pt x="180102" y="2179"/>
                    <a:pt x="247835" y="6412"/>
                  </a:cubicBezTo>
                  <a:cubicBezTo>
                    <a:pt x="315568" y="10645"/>
                    <a:pt x="399706" y="39220"/>
                    <a:pt x="406585" y="38162"/>
                  </a:cubicBezTo>
                  <a:cubicBezTo>
                    <a:pt x="413464" y="37104"/>
                    <a:pt x="352081" y="1120"/>
                    <a:pt x="289110" y="62"/>
                  </a:cubicBezTo>
                  <a:cubicBezTo>
                    <a:pt x="226139" y="-996"/>
                    <a:pt x="7064" y="11704"/>
                    <a:pt x="185" y="1276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 292">
              <a:extLst>
                <a:ext uri="{FF2B5EF4-FFF2-40B4-BE49-F238E27FC236}">
                  <a16:creationId xmlns:a16="http://schemas.microsoft.com/office/drawing/2014/main" id="{89954E2D-4FD8-9964-537B-A59B88EDCCAA}"/>
                </a:ext>
              </a:extLst>
            </p:cNvPr>
            <p:cNvSpPr/>
            <p:nvPr/>
          </p:nvSpPr>
          <p:spPr>
            <a:xfrm>
              <a:off x="7207231" y="8359627"/>
              <a:ext cx="50823" cy="225842"/>
            </a:xfrm>
            <a:custGeom>
              <a:avLst/>
              <a:gdLst>
                <a:gd name="connsiteX0" fmla="*/ 19 w 50823"/>
                <a:gd name="connsiteY0" fmla="*/ 148 h 225842"/>
                <a:gd name="connsiteX1" fmla="*/ 44469 w 50823"/>
                <a:gd name="connsiteY1" fmla="*/ 120798 h 225842"/>
                <a:gd name="connsiteX2" fmla="*/ 19069 w 50823"/>
                <a:gd name="connsiteY2" fmla="*/ 225573 h 225842"/>
                <a:gd name="connsiteX3" fmla="*/ 50819 w 50823"/>
                <a:gd name="connsiteY3" fmla="*/ 146198 h 225842"/>
                <a:gd name="connsiteX4" fmla="*/ 19 w 50823"/>
                <a:gd name="connsiteY4" fmla="*/ 148 h 22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23" h="225842">
                  <a:moveTo>
                    <a:pt x="19" y="148"/>
                  </a:moveTo>
                  <a:cubicBezTo>
                    <a:pt x="-1039" y="-4085"/>
                    <a:pt x="41294" y="83227"/>
                    <a:pt x="44469" y="120798"/>
                  </a:cubicBezTo>
                  <a:cubicBezTo>
                    <a:pt x="47644" y="158369"/>
                    <a:pt x="18011" y="221340"/>
                    <a:pt x="19069" y="225573"/>
                  </a:cubicBezTo>
                  <a:cubicBezTo>
                    <a:pt x="20127" y="229806"/>
                    <a:pt x="50290" y="183240"/>
                    <a:pt x="50819" y="146198"/>
                  </a:cubicBezTo>
                  <a:cubicBezTo>
                    <a:pt x="51348" y="109156"/>
                    <a:pt x="1077" y="4381"/>
                    <a:pt x="19" y="1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 293">
              <a:extLst>
                <a:ext uri="{FF2B5EF4-FFF2-40B4-BE49-F238E27FC236}">
                  <a16:creationId xmlns:a16="http://schemas.microsoft.com/office/drawing/2014/main" id="{5F2F99E2-CFAE-5513-B15F-0542CCC0C517}"/>
                </a:ext>
              </a:extLst>
            </p:cNvPr>
            <p:cNvSpPr/>
            <p:nvPr/>
          </p:nvSpPr>
          <p:spPr>
            <a:xfrm>
              <a:off x="6880013" y="8432769"/>
              <a:ext cx="54192" cy="232033"/>
            </a:xfrm>
            <a:custGeom>
              <a:avLst/>
              <a:gdLst>
                <a:gd name="connsiteX0" fmla="*/ 3387 w 54192"/>
                <a:gd name="connsiteY0" fmla="*/ 31 h 232033"/>
                <a:gd name="connsiteX1" fmla="*/ 6562 w 54192"/>
                <a:gd name="connsiteY1" fmla="*/ 136556 h 232033"/>
                <a:gd name="connsiteX2" fmla="*/ 54187 w 54192"/>
                <a:gd name="connsiteY2" fmla="*/ 231806 h 232033"/>
                <a:gd name="connsiteX3" fmla="*/ 9737 w 54192"/>
                <a:gd name="connsiteY3" fmla="*/ 161956 h 232033"/>
                <a:gd name="connsiteX4" fmla="*/ 212 w 54192"/>
                <a:gd name="connsiteY4" fmla="*/ 123856 h 232033"/>
                <a:gd name="connsiteX5" fmla="*/ 3387 w 54192"/>
                <a:gd name="connsiteY5" fmla="*/ 31 h 23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92" h="232033">
                  <a:moveTo>
                    <a:pt x="3387" y="31"/>
                  </a:moveTo>
                  <a:cubicBezTo>
                    <a:pt x="4445" y="2148"/>
                    <a:pt x="-1905" y="97927"/>
                    <a:pt x="6562" y="136556"/>
                  </a:cubicBezTo>
                  <a:cubicBezTo>
                    <a:pt x="15029" y="175185"/>
                    <a:pt x="53658" y="227573"/>
                    <a:pt x="54187" y="231806"/>
                  </a:cubicBezTo>
                  <a:cubicBezTo>
                    <a:pt x="54716" y="236039"/>
                    <a:pt x="18733" y="179948"/>
                    <a:pt x="9737" y="161956"/>
                  </a:cubicBezTo>
                  <a:cubicBezTo>
                    <a:pt x="741" y="143964"/>
                    <a:pt x="1270" y="146081"/>
                    <a:pt x="212" y="123856"/>
                  </a:cubicBezTo>
                  <a:cubicBezTo>
                    <a:pt x="-846" y="101631"/>
                    <a:pt x="2329" y="-2086"/>
                    <a:pt x="3387" y="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 294">
              <a:extLst>
                <a:ext uri="{FF2B5EF4-FFF2-40B4-BE49-F238E27FC236}">
                  <a16:creationId xmlns:a16="http://schemas.microsoft.com/office/drawing/2014/main" id="{FEF224DC-3A57-7565-7B1F-E3F18B844618}"/>
                </a:ext>
              </a:extLst>
            </p:cNvPr>
            <p:cNvSpPr/>
            <p:nvPr/>
          </p:nvSpPr>
          <p:spPr>
            <a:xfrm>
              <a:off x="6708768" y="8680449"/>
              <a:ext cx="32454" cy="330206"/>
            </a:xfrm>
            <a:custGeom>
              <a:avLst/>
              <a:gdLst>
                <a:gd name="connsiteX0" fmla="*/ 19057 w 32454"/>
                <a:gd name="connsiteY0" fmla="*/ 1 h 330206"/>
                <a:gd name="connsiteX1" fmla="*/ 28582 w 32454"/>
                <a:gd name="connsiteY1" fmla="*/ 238126 h 330206"/>
                <a:gd name="connsiteX2" fmla="*/ 7 w 32454"/>
                <a:gd name="connsiteY2" fmla="*/ 330201 h 330206"/>
                <a:gd name="connsiteX3" fmla="*/ 31757 w 32454"/>
                <a:gd name="connsiteY3" fmla="*/ 234951 h 330206"/>
                <a:gd name="connsiteX4" fmla="*/ 19057 w 32454"/>
                <a:gd name="connsiteY4" fmla="*/ 1 h 330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54" h="330206">
                  <a:moveTo>
                    <a:pt x="19057" y="1"/>
                  </a:moveTo>
                  <a:cubicBezTo>
                    <a:pt x="18528" y="530"/>
                    <a:pt x="31757" y="183093"/>
                    <a:pt x="28582" y="238126"/>
                  </a:cubicBezTo>
                  <a:cubicBezTo>
                    <a:pt x="25407" y="293159"/>
                    <a:pt x="-522" y="330730"/>
                    <a:pt x="7" y="330201"/>
                  </a:cubicBezTo>
                  <a:cubicBezTo>
                    <a:pt x="536" y="329672"/>
                    <a:pt x="27524" y="283634"/>
                    <a:pt x="31757" y="234951"/>
                  </a:cubicBezTo>
                  <a:cubicBezTo>
                    <a:pt x="35990" y="186268"/>
                    <a:pt x="19586" y="-528"/>
                    <a:pt x="19057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 295">
              <a:extLst>
                <a:ext uri="{FF2B5EF4-FFF2-40B4-BE49-F238E27FC236}">
                  <a16:creationId xmlns:a16="http://schemas.microsoft.com/office/drawing/2014/main" id="{E0828C9C-16AF-D4C4-7644-8D9F40F56820}"/>
                </a:ext>
              </a:extLst>
            </p:cNvPr>
            <p:cNvSpPr/>
            <p:nvPr/>
          </p:nvSpPr>
          <p:spPr>
            <a:xfrm>
              <a:off x="6838266" y="8816170"/>
              <a:ext cx="330825" cy="661638"/>
            </a:xfrm>
            <a:custGeom>
              <a:avLst/>
              <a:gdLst>
                <a:gd name="connsiteX0" fmla="*/ 327709 w 330825"/>
                <a:gd name="connsiteY0" fmla="*/ 7155 h 661638"/>
                <a:gd name="connsiteX1" fmla="*/ 3859 w 330825"/>
                <a:gd name="connsiteY1" fmla="*/ 654855 h 661638"/>
                <a:gd name="connsiteX2" fmla="*/ 159434 w 330825"/>
                <a:gd name="connsiteY2" fmla="*/ 327830 h 661638"/>
                <a:gd name="connsiteX3" fmla="*/ 327709 w 330825"/>
                <a:gd name="connsiteY3" fmla="*/ 7155 h 66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825" h="661638">
                  <a:moveTo>
                    <a:pt x="327709" y="7155"/>
                  </a:moveTo>
                  <a:cubicBezTo>
                    <a:pt x="301780" y="61659"/>
                    <a:pt x="31905" y="601409"/>
                    <a:pt x="3859" y="654855"/>
                  </a:cubicBezTo>
                  <a:cubicBezTo>
                    <a:pt x="-24187" y="708301"/>
                    <a:pt x="108105" y="431547"/>
                    <a:pt x="159434" y="327830"/>
                  </a:cubicBezTo>
                  <a:cubicBezTo>
                    <a:pt x="210763" y="224113"/>
                    <a:pt x="353638" y="-47349"/>
                    <a:pt x="327709" y="715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 296">
              <a:extLst>
                <a:ext uri="{FF2B5EF4-FFF2-40B4-BE49-F238E27FC236}">
                  <a16:creationId xmlns:a16="http://schemas.microsoft.com/office/drawing/2014/main" id="{5DA5098C-9D73-8DBB-1F1A-ACDF6FA51736}"/>
                </a:ext>
              </a:extLst>
            </p:cNvPr>
            <p:cNvSpPr/>
            <p:nvPr/>
          </p:nvSpPr>
          <p:spPr>
            <a:xfrm>
              <a:off x="3422384" y="5993824"/>
              <a:ext cx="134397" cy="862739"/>
            </a:xfrm>
            <a:custGeom>
              <a:avLst/>
              <a:gdLst>
                <a:gd name="connsiteX0" fmla="*/ 134389 w 134397"/>
                <a:gd name="connsiteY0" fmla="*/ 190 h 862739"/>
                <a:gd name="connsiteX1" fmla="*/ 9224 w 134397"/>
                <a:gd name="connsiteY1" fmla="*/ 521711 h 862739"/>
                <a:gd name="connsiteX2" fmla="*/ 43992 w 134397"/>
                <a:gd name="connsiteY2" fmla="*/ 862438 h 862739"/>
                <a:gd name="connsiteX3" fmla="*/ 2270 w 134397"/>
                <a:gd name="connsiteY3" fmla="*/ 466082 h 862739"/>
                <a:gd name="connsiteX4" fmla="*/ 134389 w 134397"/>
                <a:gd name="connsiteY4" fmla="*/ 190 h 86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97" h="862739">
                  <a:moveTo>
                    <a:pt x="134389" y="190"/>
                  </a:moveTo>
                  <a:cubicBezTo>
                    <a:pt x="135548" y="9461"/>
                    <a:pt x="24290" y="378003"/>
                    <a:pt x="9224" y="521711"/>
                  </a:cubicBezTo>
                  <a:cubicBezTo>
                    <a:pt x="-5842" y="665419"/>
                    <a:pt x="45151" y="871709"/>
                    <a:pt x="43992" y="862438"/>
                  </a:cubicBezTo>
                  <a:cubicBezTo>
                    <a:pt x="42833" y="853167"/>
                    <a:pt x="-11637" y="609211"/>
                    <a:pt x="2270" y="466082"/>
                  </a:cubicBezTo>
                  <a:cubicBezTo>
                    <a:pt x="16177" y="322953"/>
                    <a:pt x="133230" y="-9081"/>
                    <a:pt x="134389" y="19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 297">
              <a:extLst>
                <a:ext uri="{FF2B5EF4-FFF2-40B4-BE49-F238E27FC236}">
                  <a16:creationId xmlns:a16="http://schemas.microsoft.com/office/drawing/2014/main" id="{60839C4B-05A7-22C3-2D82-E49D53A583DE}"/>
                </a:ext>
              </a:extLst>
            </p:cNvPr>
            <p:cNvSpPr/>
            <p:nvPr/>
          </p:nvSpPr>
          <p:spPr>
            <a:xfrm>
              <a:off x="3601382" y="6156237"/>
              <a:ext cx="73645" cy="387643"/>
            </a:xfrm>
            <a:custGeom>
              <a:avLst/>
              <a:gdLst>
                <a:gd name="connsiteX0" fmla="*/ 73602 w 73645"/>
                <a:gd name="connsiteY0" fmla="*/ 1187 h 387643"/>
                <a:gd name="connsiteX1" fmla="*/ 4066 w 73645"/>
                <a:gd name="connsiteY1" fmla="*/ 376682 h 387643"/>
                <a:gd name="connsiteX2" fmla="*/ 14496 w 73645"/>
                <a:gd name="connsiteY2" fmla="*/ 261947 h 387643"/>
                <a:gd name="connsiteX3" fmla="*/ 73602 w 73645"/>
                <a:gd name="connsiteY3" fmla="*/ 1187 h 3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45" h="387643">
                  <a:moveTo>
                    <a:pt x="73602" y="1187"/>
                  </a:moveTo>
                  <a:cubicBezTo>
                    <a:pt x="71864" y="20310"/>
                    <a:pt x="13917" y="333222"/>
                    <a:pt x="4066" y="376682"/>
                  </a:cubicBezTo>
                  <a:cubicBezTo>
                    <a:pt x="-5785" y="420142"/>
                    <a:pt x="4066" y="324529"/>
                    <a:pt x="14496" y="261947"/>
                  </a:cubicBezTo>
                  <a:cubicBezTo>
                    <a:pt x="24926" y="199365"/>
                    <a:pt x="75340" y="-17936"/>
                    <a:pt x="73602" y="11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 298">
              <a:extLst>
                <a:ext uri="{FF2B5EF4-FFF2-40B4-BE49-F238E27FC236}">
                  <a16:creationId xmlns:a16="http://schemas.microsoft.com/office/drawing/2014/main" id="{6F18528F-29EF-5B7C-51BF-783BDFD28DE9}"/>
                </a:ext>
              </a:extLst>
            </p:cNvPr>
            <p:cNvSpPr/>
            <p:nvPr/>
          </p:nvSpPr>
          <p:spPr>
            <a:xfrm>
              <a:off x="3553197" y="6977905"/>
              <a:ext cx="353991" cy="764834"/>
            </a:xfrm>
            <a:custGeom>
              <a:avLst/>
              <a:gdLst>
                <a:gd name="connsiteX0" fmla="*/ 99 w 353991"/>
                <a:gd name="connsiteY0" fmla="*/ 45 h 764834"/>
                <a:gd name="connsiteX1" fmla="*/ 156555 w 353991"/>
                <a:gd name="connsiteY1" fmla="*/ 326865 h 764834"/>
                <a:gd name="connsiteX2" fmla="*/ 184370 w 353991"/>
                <a:gd name="connsiteY2" fmla="*/ 462460 h 764834"/>
                <a:gd name="connsiteX3" fmla="*/ 191323 w 353991"/>
                <a:gd name="connsiteY3" fmla="*/ 392924 h 764834"/>
                <a:gd name="connsiteX4" fmla="*/ 292151 w 353991"/>
                <a:gd name="connsiteY4" fmla="*/ 601532 h 764834"/>
                <a:gd name="connsiteX5" fmla="*/ 288674 w 353991"/>
                <a:gd name="connsiteY5" fmla="*/ 552857 h 764834"/>
                <a:gd name="connsiteX6" fmla="*/ 351256 w 353991"/>
                <a:gd name="connsiteY6" fmla="*/ 761465 h 764834"/>
                <a:gd name="connsiteX7" fmla="*/ 326919 w 353991"/>
                <a:gd name="connsiteY7" fmla="*/ 657161 h 764834"/>
                <a:gd name="connsiteX8" fmla="*/ 187846 w 353991"/>
                <a:gd name="connsiteY8" fmla="*/ 344249 h 764834"/>
                <a:gd name="connsiteX9" fmla="*/ 180893 w 353991"/>
                <a:gd name="connsiteY9" fmla="*/ 406831 h 764834"/>
                <a:gd name="connsiteX10" fmla="*/ 114833 w 353991"/>
                <a:gd name="connsiteY10" fmla="*/ 260805 h 764834"/>
                <a:gd name="connsiteX11" fmla="*/ 132217 w 353991"/>
                <a:gd name="connsiteY11" fmla="*/ 302527 h 764834"/>
                <a:gd name="connsiteX12" fmla="*/ 99 w 353991"/>
                <a:gd name="connsiteY12" fmla="*/ 45 h 764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3991" h="764834">
                  <a:moveTo>
                    <a:pt x="99" y="45"/>
                  </a:moveTo>
                  <a:cubicBezTo>
                    <a:pt x="4155" y="4101"/>
                    <a:pt x="125843" y="249796"/>
                    <a:pt x="156555" y="326865"/>
                  </a:cubicBezTo>
                  <a:cubicBezTo>
                    <a:pt x="187267" y="403934"/>
                    <a:pt x="178575" y="451450"/>
                    <a:pt x="184370" y="462460"/>
                  </a:cubicBezTo>
                  <a:cubicBezTo>
                    <a:pt x="190165" y="473470"/>
                    <a:pt x="173360" y="369746"/>
                    <a:pt x="191323" y="392924"/>
                  </a:cubicBezTo>
                  <a:cubicBezTo>
                    <a:pt x="209286" y="416102"/>
                    <a:pt x="275926" y="574876"/>
                    <a:pt x="292151" y="601532"/>
                  </a:cubicBezTo>
                  <a:cubicBezTo>
                    <a:pt x="308376" y="628188"/>
                    <a:pt x="278823" y="526202"/>
                    <a:pt x="288674" y="552857"/>
                  </a:cubicBezTo>
                  <a:cubicBezTo>
                    <a:pt x="298525" y="579512"/>
                    <a:pt x="344882" y="744081"/>
                    <a:pt x="351256" y="761465"/>
                  </a:cubicBezTo>
                  <a:cubicBezTo>
                    <a:pt x="357630" y="778849"/>
                    <a:pt x="354154" y="726697"/>
                    <a:pt x="326919" y="657161"/>
                  </a:cubicBezTo>
                  <a:cubicBezTo>
                    <a:pt x="299684" y="587625"/>
                    <a:pt x="212184" y="385971"/>
                    <a:pt x="187846" y="344249"/>
                  </a:cubicBezTo>
                  <a:cubicBezTo>
                    <a:pt x="163508" y="302527"/>
                    <a:pt x="193062" y="420738"/>
                    <a:pt x="180893" y="406831"/>
                  </a:cubicBezTo>
                  <a:cubicBezTo>
                    <a:pt x="168724" y="392924"/>
                    <a:pt x="122946" y="278189"/>
                    <a:pt x="114833" y="260805"/>
                  </a:cubicBezTo>
                  <a:cubicBezTo>
                    <a:pt x="106720" y="243421"/>
                    <a:pt x="147283" y="341931"/>
                    <a:pt x="132217" y="302527"/>
                  </a:cubicBezTo>
                  <a:cubicBezTo>
                    <a:pt x="117151" y="263123"/>
                    <a:pt x="-3957" y="-4011"/>
                    <a:pt x="99" y="4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 299">
              <a:extLst>
                <a:ext uri="{FF2B5EF4-FFF2-40B4-BE49-F238E27FC236}">
                  <a16:creationId xmlns:a16="http://schemas.microsoft.com/office/drawing/2014/main" id="{A27C63B3-1D1C-7343-59A7-53A648605E55}"/>
                </a:ext>
              </a:extLst>
            </p:cNvPr>
            <p:cNvSpPr/>
            <p:nvPr/>
          </p:nvSpPr>
          <p:spPr>
            <a:xfrm>
              <a:off x="3095187" y="5536334"/>
              <a:ext cx="558814" cy="1946604"/>
            </a:xfrm>
            <a:custGeom>
              <a:avLst/>
              <a:gdLst>
                <a:gd name="connsiteX0" fmla="*/ 509345 w 558814"/>
                <a:gd name="connsiteY0" fmla="*/ 129680 h 1946604"/>
                <a:gd name="connsiteX1" fmla="*/ 252170 w 558814"/>
                <a:gd name="connsiteY1" fmla="*/ 970602 h 1946604"/>
                <a:gd name="connsiteX2" fmla="*/ 272581 w 558814"/>
                <a:gd name="connsiteY2" fmla="*/ 909370 h 1946604"/>
                <a:gd name="connsiteX3" fmla="*/ 256252 w 558814"/>
                <a:gd name="connsiteY3" fmla="*/ 1244105 h 1946604"/>
                <a:gd name="connsiteX4" fmla="*/ 256252 w 558814"/>
                <a:gd name="connsiteY4" fmla="*/ 1170627 h 1946604"/>
                <a:gd name="connsiteX5" fmla="*/ 419538 w 558814"/>
                <a:gd name="connsiteY5" fmla="*/ 1680895 h 1946604"/>
                <a:gd name="connsiteX6" fmla="*/ 382799 w 558814"/>
                <a:gd name="connsiteY6" fmla="*/ 1513527 h 1946604"/>
                <a:gd name="connsiteX7" fmla="*/ 558331 w 558814"/>
                <a:gd name="connsiteY7" fmla="*/ 1942152 h 1946604"/>
                <a:gd name="connsiteX8" fmla="*/ 419538 w 558814"/>
                <a:gd name="connsiteY8" fmla="*/ 1648237 h 1946604"/>
                <a:gd name="connsiteX9" fmla="*/ 3159 w 558814"/>
                <a:gd name="connsiteY9" fmla="*/ 386855 h 1946604"/>
                <a:gd name="connsiteX10" fmla="*/ 227677 w 558814"/>
                <a:gd name="connsiteY10" fmla="*/ 1101230 h 1946604"/>
                <a:gd name="connsiteX11" fmla="*/ 219513 w 558814"/>
                <a:gd name="connsiteY11" fmla="*/ 970602 h 1946604"/>
                <a:gd name="connsiteX12" fmla="*/ 341977 w 558814"/>
                <a:gd name="connsiteY12" fmla="*/ 7216 h 1946604"/>
                <a:gd name="connsiteX13" fmla="*/ 288909 w 558814"/>
                <a:gd name="connsiteY13" fmla="*/ 546059 h 1946604"/>
                <a:gd name="connsiteX14" fmla="*/ 256252 w 558814"/>
                <a:gd name="connsiteY14" fmla="*/ 848137 h 1946604"/>
                <a:gd name="connsiteX15" fmla="*/ 395045 w 558814"/>
                <a:gd name="connsiteY15" fmla="*/ 570552 h 1946604"/>
                <a:gd name="connsiteX16" fmla="*/ 509345 w 558814"/>
                <a:gd name="connsiteY16" fmla="*/ 129680 h 194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8814" h="1946604">
                  <a:moveTo>
                    <a:pt x="509345" y="129680"/>
                  </a:moveTo>
                  <a:cubicBezTo>
                    <a:pt x="485532" y="196355"/>
                    <a:pt x="291631" y="840654"/>
                    <a:pt x="252170" y="970602"/>
                  </a:cubicBezTo>
                  <a:cubicBezTo>
                    <a:pt x="212709" y="1100550"/>
                    <a:pt x="271901" y="863786"/>
                    <a:pt x="272581" y="909370"/>
                  </a:cubicBezTo>
                  <a:cubicBezTo>
                    <a:pt x="273261" y="954954"/>
                    <a:pt x="258973" y="1200562"/>
                    <a:pt x="256252" y="1244105"/>
                  </a:cubicBezTo>
                  <a:cubicBezTo>
                    <a:pt x="253531" y="1287648"/>
                    <a:pt x="229038" y="1097829"/>
                    <a:pt x="256252" y="1170627"/>
                  </a:cubicBezTo>
                  <a:cubicBezTo>
                    <a:pt x="283466" y="1243425"/>
                    <a:pt x="398447" y="1623745"/>
                    <a:pt x="419538" y="1680895"/>
                  </a:cubicBezTo>
                  <a:cubicBezTo>
                    <a:pt x="440629" y="1738045"/>
                    <a:pt x="359667" y="1469984"/>
                    <a:pt x="382799" y="1513527"/>
                  </a:cubicBezTo>
                  <a:cubicBezTo>
                    <a:pt x="405931" y="1557070"/>
                    <a:pt x="552208" y="1919700"/>
                    <a:pt x="558331" y="1942152"/>
                  </a:cubicBezTo>
                  <a:cubicBezTo>
                    <a:pt x="564454" y="1964604"/>
                    <a:pt x="512067" y="1907453"/>
                    <a:pt x="419538" y="1648237"/>
                  </a:cubicBezTo>
                  <a:cubicBezTo>
                    <a:pt x="327009" y="1389021"/>
                    <a:pt x="35136" y="478023"/>
                    <a:pt x="3159" y="386855"/>
                  </a:cubicBezTo>
                  <a:cubicBezTo>
                    <a:pt x="-28818" y="295687"/>
                    <a:pt x="191618" y="1003939"/>
                    <a:pt x="227677" y="1101230"/>
                  </a:cubicBezTo>
                  <a:cubicBezTo>
                    <a:pt x="263736" y="1198521"/>
                    <a:pt x="200463" y="1152937"/>
                    <a:pt x="219513" y="970602"/>
                  </a:cubicBezTo>
                  <a:cubicBezTo>
                    <a:pt x="238563" y="788267"/>
                    <a:pt x="330411" y="77973"/>
                    <a:pt x="341977" y="7216"/>
                  </a:cubicBezTo>
                  <a:cubicBezTo>
                    <a:pt x="353543" y="-63541"/>
                    <a:pt x="303196" y="405906"/>
                    <a:pt x="288909" y="546059"/>
                  </a:cubicBezTo>
                  <a:cubicBezTo>
                    <a:pt x="274621" y="686213"/>
                    <a:pt x="238563" y="844055"/>
                    <a:pt x="256252" y="848137"/>
                  </a:cubicBezTo>
                  <a:cubicBezTo>
                    <a:pt x="273941" y="852219"/>
                    <a:pt x="352863" y="693016"/>
                    <a:pt x="395045" y="570552"/>
                  </a:cubicBezTo>
                  <a:cubicBezTo>
                    <a:pt x="437227" y="448088"/>
                    <a:pt x="533158" y="63005"/>
                    <a:pt x="509345" y="12968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 300">
              <a:extLst>
                <a:ext uri="{FF2B5EF4-FFF2-40B4-BE49-F238E27FC236}">
                  <a16:creationId xmlns:a16="http://schemas.microsoft.com/office/drawing/2014/main" id="{7E881754-FB36-3CFE-75F7-50A2F1777118}"/>
                </a:ext>
              </a:extLst>
            </p:cNvPr>
            <p:cNvSpPr/>
            <p:nvPr/>
          </p:nvSpPr>
          <p:spPr>
            <a:xfrm>
              <a:off x="2471942" y="4824975"/>
              <a:ext cx="234614" cy="1333324"/>
            </a:xfrm>
            <a:custGeom>
              <a:avLst/>
              <a:gdLst>
                <a:gd name="connsiteX0" fmla="*/ 234519 w 234614"/>
                <a:gd name="connsiteY0" fmla="*/ 118 h 1333324"/>
                <a:gd name="connsiteX1" fmla="*/ 34494 w 234614"/>
                <a:gd name="connsiteY1" fmla="*/ 657343 h 1333324"/>
                <a:gd name="connsiteX2" fmla="*/ 58987 w 234614"/>
                <a:gd name="connsiteY2" fmla="*/ 1285993 h 1333324"/>
                <a:gd name="connsiteX3" fmla="*/ 58987 w 234614"/>
                <a:gd name="connsiteY3" fmla="*/ 1212514 h 1333324"/>
                <a:gd name="connsiteX4" fmla="*/ 5919 w 234614"/>
                <a:gd name="connsiteY4" fmla="*/ 608357 h 1333324"/>
                <a:gd name="connsiteX5" fmla="*/ 234519 w 234614"/>
                <a:gd name="connsiteY5" fmla="*/ 118 h 133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614" h="1333324">
                  <a:moveTo>
                    <a:pt x="234519" y="118"/>
                  </a:moveTo>
                  <a:cubicBezTo>
                    <a:pt x="239282" y="8282"/>
                    <a:pt x="63749" y="443031"/>
                    <a:pt x="34494" y="657343"/>
                  </a:cubicBezTo>
                  <a:cubicBezTo>
                    <a:pt x="5239" y="871656"/>
                    <a:pt x="54905" y="1193464"/>
                    <a:pt x="58987" y="1285993"/>
                  </a:cubicBezTo>
                  <a:cubicBezTo>
                    <a:pt x="63069" y="1378522"/>
                    <a:pt x="67832" y="1325453"/>
                    <a:pt x="58987" y="1212514"/>
                  </a:cubicBezTo>
                  <a:cubicBezTo>
                    <a:pt x="50142" y="1099575"/>
                    <a:pt x="-20615" y="810423"/>
                    <a:pt x="5919" y="608357"/>
                  </a:cubicBezTo>
                  <a:cubicBezTo>
                    <a:pt x="32453" y="406291"/>
                    <a:pt x="229756" y="-8046"/>
                    <a:pt x="234519" y="1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 302">
              <a:extLst>
                <a:ext uri="{FF2B5EF4-FFF2-40B4-BE49-F238E27FC236}">
                  <a16:creationId xmlns:a16="http://schemas.microsoft.com/office/drawing/2014/main" id="{504C293F-3B0D-FADE-8CE7-3FF598A29F10}"/>
                </a:ext>
              </a:extLst>
            </p:cNvPr>
            <p:cNvSpPr/>
            <p:nvPr/>
          </p:nvSpPr>
          <p:spPr>
            <a:xfrm>
              <a:off x="6403838" y="5632208"/>
              <a:ext cx="51002" cy="127522"/>
            </a:xfrm>
            <a:custGeom>
              <a:avLst/>
              <a:gdLst>
                <a:gd name="connsiteX0" fmla="*/ 137 w 51002"/>
                <a:gd name="connsiteY0" fmla="*/ 242 h 127522"/>
                <a:gd name="connsiteX1" fmla="*/ 35062 w 51002"/>
                <a:gd name="connsiteY1" fmla="*/ 57392 h 127522"/>
                <a:gd name="connsiteX2" fmla="*/ 6487 w 51002"/>
                <a:gd name="connsiteY2" fmla="*/ 127242 h 127522"/>
                <a:gd name="connsiteX3" fmla="*/ 50937 w 51002"/>
                <a:gd name="connsiteY3" fmla="*/ 79617 h 127522"/>
                <a:gd name="connsiteX4" fmla="*/ 137 w 51002"/>
                <a:gd name="connsiteY4" fmla="*/ 242 h 12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02" h="127522">
                  <a:moveTo>
                    <a:pt x="137" y="242"/>
                  </a:moveTo>
                  <a:cubicBezTo>
                    <a:pt x="-2509" y="-3462"/>
                    <a:pt x="34004" y="36225"/>
                    <a:pt x="35062" y="57392"/>
                  </a:cubicBezTo>
                  <a:cubicBezTo>
                    <a:pt x="36120" y="78559"/>
                    <a:pt x="3841" y="123538"/>
                    <a:pt x="6487" y="127242"/>
                  </a:cubicBezTo>
                  <a:cubicBezTo>
                    <a:pt x="9133" y="130946"/>
                    <a:pt x="48820" y="97079"/>
                    <a:pt x="50937" y="79617"/>
                  </a:cubicBezTo>
                  <a:cubicBezTo>
                    <a:pt x="53054" y="62155"/>
                    <a:pt x="2783" y="3946"/>
                    <a:pt x="137" y="24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 303">
              <a:extLst>
                <a:ext uri="{FF2B5EF4-FFF2-40B4-BE49-F238E27FC236}">
                  <a16:creationId xmlns:a16="http://schemas.microsoft.com/office/drawing/2014/main" id="{FA8483CA-EF67-7605-18C7-CC11E5CFD5D5}"/>
                </a:ext>
              </a:extLst>
            </p:cNvPr>
            <p:cNvSpPr/>
            <p:nvPr/>
          </p:nvSpPr>
          <p:spPr>
            <a:xfrm>
              <a:off x="6378332" y="5635358"/>
              <a:ext cx="82829" cy="124233"/>
            </a:xfrm>
            <a:custGeom>
              <a:avLst/>
              <a:gdLst>
                <a:gd name="connsiteX0" fmla="*/ 82793 w 82829"/>
                <a:gd name="connsiteY0" fmla="*/ 267 h 124233"/>
                <a:gd name="connsiteX1" fmla="*/ 16118 w 82829"/>
                <a:gd name="connsiteY1" fmla="*/ 51067 h 124233"/>
                <a:gd name="connsiteX2" fmla="*/ 28818 w 82829"/>
                <a:gd name="connsiteY2" fmla="*/ 95517 h 124233"/>
                <a:gd name="connsiteX3" fmla="*/ 57393 w 82829"/>
                <a:gd name="connsiteY3" fmla="*/ 124092 h 124233"/>
                <a:gd name="connsiteX4" fmla="*/ 41518 w 82829"/>
                <a:gd name="connsiteY4" fmla="*/ 105042 h 124233"/>
                <a:gd name="connsiteX5" fmla="*/ 243 w 82829"/>
                <a:gd name="connsiteY5" fmla="*/ 73292 h 124233"/>
                <a:gd name="connsiteX6" fmla="*/ 25643 w 82829"/>
                <a:gd name="connsiteY6" fmla="*/ 32017 h 124233"/>
                <a:gd name="connsiteX7" fmla="*/ 82793 w 82829"/>
                <a:gd name="connsiteY7" fmla="*/ 267 h 12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829" h="124233">
                  <a:moveTo>
                    <a:pt x="82793" y="267"/>
                  </a:moveTo>
                  <a:cubicBezTo>
                    <a:pt x="81206" y="3442"/>
                    <a:pt x="25114" y="35192"/>
                    <a:pt x="16118" y="51067"/>
                  </a:cubicBezTo>
                  <a:cubicBezTo>
                    <a:pt x="7122" y="66942"/>
                    <a:pt x="21939" y="83346"/>
                    <a:pt x="28818" y="95517"/>
                  </a:cubicBezTo>
                  <a:cubicBezTo>
                    <a:pt x="35697" y="107688"/>
                    <a:pt x="57393" y="124092"/>
                    <a:pt x="57393" y="124092"/>
                  </a:cubicBezTo>
                  <a:cubicBezTo>
                    <a:pt x="59510" y="125680"/>
                    <a:pt x="51043" y="113509"/>
                    <a:pt x="41518" y="105042"/>
                  </a:cubicBezTo>
                  <a:cubicBezTo>
                    <a:pt x="31993" y="96575"/>
                    <a:pt x="2889" y="85463"/>
                    <a:pt x="243" y="73292"/>
                  </a:cubicBezTo>
                  <a:cubicBezTo>
                    <a:pt x="-2403" y="61121"/>
                    <a:pt x="17176" y="41013"/>
                    <a:pt x="25643" y="32017"/>
                  </a:cubicBezTo>
                  <a:cubicBezTo>
                    <a:pt x="34110" y="23021"/>
                    <a:pt x="84380" y="-2908"/>
                    <a:pt x="82793" y="2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 304">
              <a:extLst>
                <a:ext uri="{FF2B5EF4-FFF2-40B4-BE49-F238E27FC236}">
                  <a16:creationId xmlns:a16="http://schemas.microsoft.com/office/drawing/2014/main" id="{9ECF36B0-4B03-22A5-7357-66B534BFAA17}"/>
                </a:ext>
              </a:extLst>
            </p:cNvPr>
            <p:cNvSpPr/>
            <p:nvPr/>
          </p:nvSpPr>
          <p:spPr>
            <a:xfrm>
              <a:off x="5384696" y="5441900"/>
              <a:ext cx="77212" cy="307052"/>
            </a:xfrm>
            <a:custGeom>
              <a:avLst/>
              <a:gdLst>
                <a:gd name="connsiteX0" fmla="*/ 50904 w 77212"/>
                <a:gd name="connsiteY0" fmla="*/ 50 h 307052"/>
                <a:gd name="connsiteX1" fmla="*/ 3279 w 77212"/>
                <a:gd name="connsiteY1" fmla="*/ 193725 h 307052"/>
                <a:gd name="connsiteX2" fmla="*/ 76304 w 77212"/>
                <a:gd name="connsiteY2" fmla="*/ 304850 h 307052"/>
                <a:gd name="connsiteX3" fmla="*/ 41379 w 77212"/>
                <a:gd name="connsiteY3" fmla="*/ 263575 h 307052"/>
                <a:gd name="connsiteX4" fmla="*/ 104 w 77212"/>
                <a:gd name="connsiteY4" fmla="*/ 212775 h 307052"/>
                <a:gd name="connsiteX5" fmla="*/ 50904 w 77212"/>
                <a:gd name="connsiteY5" fmla="*/ 50 h 30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12" h="307052">
                  <a:moveTo>
                    <a:pt x="50904" y="50"/>
                  </a:moveTo>
                  <a:cubicBezTo>
                    <a:pt x="51433" y="-3125"/>
                    <a:pt x="-954" y="142925"/>
                    <a:pt x="3279" y="193725"/>
                  </a:cubicBezTo>
                  <a:cubicBezTo>
                    <a:pt x="7512" y="244525"/>
                    <a:pt x="69954" y="293208"/>
                    <a:pt x="76304" y="304850"/>
                  </a:cubicBezTo>
                  <a:cubicBezTo>
                    <a:pt x="82654" y="316492"/>
                    <a:pt x="54079" y="278921"/>
                    <a:pt x="41379" y="263575"/>
                  </a:cubicBezTo>
                  <a:cubicBezTo>
                    <a:pt x="28679" y="248229"/>
                    <a:pt x="-2013" y="252462"/>
                    <a:pt x="104" y="212775"/>
                  </a:cubicBezTo>
                  <a:cubicBezTo>
                    <a:pt x="2221" y="173088"/>
                    <a:pt x="50375" y="3225"/>
                    <a:pt x="50904" y="5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 305">
              <a:extLst>
                <a:ext uri="{FF2B5EF4-FFF2-40B4-BE49-F238E27FC236}">
                  <a16:creationId xmlns:a16="http://schemas.microsoft.com/office/drawing/2014/main" id="{F5C00744-B959-621B-BDD5-808226BB3587}"/>
                </a:ext>
              </a:extLst>
            </p:cNvPr>
            <p:cNvSpPr/>
            <p:nvPr/>
          </p:nvSpPr>
          <p:spPr>
            <a:xfrm>
              <a:off x="6077822" y="8241860"/>
              <a:ext cx="232378" cy="943575"/>
            </a:xfrm>
            <a:custGeom>
              <a:avLst/>
              <a:gdLst>
                <a:gd name="connsiteX0" fmla="*/ 232362 w 232378"/>
                <a:gd name="connsiteY0" fmla="*/ 97 h 943575"/>
                <a:gd name="connsiteX1" fmla="*/ 18178 w 232378"/>
                <a:gd name="connsiteY1" fmla="*/ 626172 h 943575"/>
                <a:gd name="connsiteX2" fmla="*/ 55248 w 232378"/>
                <a:gd name="connsiteY2" fmla="*/ 943329 h 943575"/>
                <a:gd name="connsiteX3" fmla="*/ 5821 w 232378"/>
                <a:gd name="connsiteY3" fmla="*/ 580864 h 943575"/>
                <a:gd name="connsiteX4" fmla="*/ 232362 w 232378"/>
                <a:gd name="connsiteY4" fmla="*/ 97 h 94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78" h="943575">
                  <a:moveTo>
                    <a:pt x="232362" y="97"/>
                  </a:moveTo>
                  <a:cubicBezTo>
                    <a:pt x="234421" y="7648"/>
                    <a:pt x="47697" y="468967"/>
                    <a:pt x="18178" y="626172"/>
                  </a:cubicBezTo>
                  <a:cubicBezTo>
                    <a:pt x="-11341" y="783377"/>
                    <a:pt x="57307" y="950880"/>
                    <a:pt x="55248" y="943329"/>
                  </a:cubicBezTo>
                  <a:cubicBezTo>
                    <a:pt x="53189" y="935778"/>
                    <a:pt x="-20952" y="736696"/>
                    <a:pt x="5821" y="580864"/>
                  </a:cubicBezTo>
                  <a:cubicBezTo>
                    <a:pt x="32594" y="425032"/>
                    <a:pt x="230303" y="-7454"/>
                    <a:pt x="232362" y="9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 306">
              <a:extLst>
                <a:ext uri="{FF2B5EF4-FFF2-40B4-BE49-F238E27FC236}">
                  <a16:creationId xmlns:a16="http://schemas.microsoft.com/office/drawing/2014/main" id="{1D68E857-9D6E-4F7C-2453-2B1F1F21D381}"/>
                </a:ext>
              </a:extLst>
            </p:cNvPr>
            <p:cNvSpPr/>
            <p:nvPr/>
          </p:nvSpPr>
          <p:spPr>
            <a:xfrm>
              <a:off x="4372811" y="8163072"/>
              <a:ext cx="30328" cy="1006200"/>
            </a:xfrm>
            <a:custGeom>
              <a:avLst/>
              <a:gdLst>
                <a:gd name="connsiteX0" fmla="*/ 30313 w 30328"/>
                <a:gd name="connsiteY0" fmla="*/ 12982 h 1006200"/>
                <a:gd name="connsiteX1" fmla="*/ 1481 w 30328"/>
                <a:gd name="connsiteY1" fmla="*/ 997404 h 1006200"/>
                <a:gd name="connsiteX2" fmla="*/ 5600 w 30328"/>
                <a:gd name="connsiteY2" fmla="*/ 470182 h 1006200"/>
                <a:gd name="connsiteX3" fmla="*/ 30313 w 30328"/>
                <a:gd name="connsiteY3" fmla="*/ 12982 h 100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28" h="1006200">
                  <a:moveTo>
                    <a:pt x="30313" y="12982"/>
                  </a:moveTo>
                  <a:cubicBezTo>
                    <a:pt x="29626" y="100852"/>
                    <a:pt x="5600" y="921204"/>
                    <a:pt x="1481" y="997404"/>
                  </a:cubicBezTo>
                  <a:cubicBezTo>
                    <a:pt x="-2638" y="1073604"/>
                    <a:pt x="2854" y="634252"/>
                    <a:pt x="5600" y="470182"/>
                  </a:cubicBezTo>
                  <a:cubicBezTo>
                    <a:pt x="8346" y="306112"/>
                    <a:pt x="31000" y="-74888"/>
                    <a:pt x="30313" y="1298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 307">
              <a:extLst>
                <a:ext uri="{FF2B5EF4-FFF2-40B4-BE49-F238E27FC236}">
                  <a16:creationId xmlns:a16="http://schemas.microsoft.com/office/drawing/2014/main" id="{0E9D3F9C-E953-6CE5-30C7-85B987B01ADA}"/>
                </a:ext>
              </a:extLst>
            </p:cNvPr>
            <p:cNvSpPr/>
            <p:nvPr/>
          </p:nvSpPr>
          <p:spPr>
            <a:xfrm>
              <a:off x="4265853" y="8839175"/>
              <a:ext cx="583301" cy="1307944"/>
            </a:xfrm>
            <a:custGeom>
              <a:avLst/>
              <a:gdLst>
                <a:gd name="connsiteX0" fmla="*/ 1347 w 583301"/>
                <a:gd name="connsiteY0" fmla="*/ 25 h 1307944"/>
                <a:gd name="connsiteX1" fmla="*/ 133152 w 583301"/>
                <a:gd name="connsiteY1" fmla="*/ 551960 h 1307944"/>
                <a:gd name="connsiteX2" fmla="*/ 540925 w 583301"/>
                <a:gd name="connsiteY2" fmla="*/ 1239820 h 1307944"/>
                <a:gd name="connsiteX3" fmla="*/ 520331 w 583301"/>
                <a:gd name="connsiteY3" fmla="*/ 1202749 h 1307944"/>
                <a:gd name="connsiteX4" fmla="*/ 96082 w 583301"/>
                <a:gd name="connsiteY4" fmla="*/ 531366 h 1307944"/>
                <a:gd name="connsiteX5" fmla="*/ 1347 w 583301"/>
                <a:gd name="connsiteY5" fmla="*/ 25 h 1307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3301" h="1307944">
                  <a:moveTo>
                    <a:pt x="1347" y="25"/>
                  </a:moveTo>
                  <a:cubicBezTo>
                    <a:pt x="7525" y="3457"/>
                    <a:pt x="43222" y="345328"/>
                    <a:pt x="133152" y="551960"/>
                  </a:cubicBezTo>
                  <a:cubicBezTo>
                    <a:pt x="223082" y="758593"/>
                    <a:pt x="540925" y="1239820"/>
                    <a:pt x="540925" y="1239820"/>
                  </a:cubicBezTo>
                  <a:cubicBezTo>
                    <a:pt x="605455" y="1348285"/>
                    <a:pt x="594472" y="1320825"/>
                    <a:pt x="520331" y="1202749"/>
                  </a:cubicBezTo>
                  <a:cubicBezTo>
                    <a:pt x="446191" y="1084673"/>
                    <a:pt x="184639" y="727701"/>
                    <a:pt x="96082" y="531366"/>
                  </a:cubicBezTo>
                  <a:cubicBezTo>
                    <a:pt x="7525" y="335031"/>
                    <a:pt x="-4831" y="-3407"/>
                    <a:pt x="1347" y="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 308">
              <a:extLst>
                <a:ext uri="{FF2B5EF4-FFF2-40B4-BE49-F238E27FC236}">
                  <a16:creationId xmlns:a16="http://schemas.microsoft.com/office/drawing/2014/main" id="{108BC1E0-35F4-C767-C126-57B768711E8C}"/>
                </a:ext>
              </a:extLst>
            </p:cNvPr>
            <p:cNvSpPr/>
            <p:nvPr/>
          </p:nvSpPr>
          <p:spPr>
            <a:xfrm>
              <a:off x="4752023" y="8275134"/>
              <a:ext cx="689755" cy="325673"/>
            </a:xfrm>
            <a:custGeom>
              <a:avLst/>
              <a:gdLst>
                <a:gd name="connsiteX0" fmla="*/ 5328 w 689755"/>
                <a:gd name="connsiteY0" fmla="*/ 3893 h 325673"/>
                <a:gd name="connsiteX1" fmla="*/ 656118 w 689755"/>
                <a:gd name="connsiteY1" fmla="*/ 312812 h 325673"/>
                <a:gd name="connsiteX2" fmla="*/ 602572 w 689755"/>
                <a:gd name="connsiteY2" fmla="*/ 271623 h 325673"/>
                <a:gd name="connsiteX3" fmla="*/ 252463 w 689755"/>
                <a:gd name="connsiteY3" fmla="*/ 3893 h 325673"/>
                <a:gd name="connsiteX4" fmla="*/ 503718 w 689755"/>
                <a:gd name="connsiteY4" fmla="*/ 209839 h 325673"/>
                <a:gd name="connsiteX5" fmla="*/ 450172 w 689755"/>
                <a:gd name="connsiteY5" fmla="*/ 222196 h 325673"/>
                <a:gd name="connsiteX6" fmla="*/ 351318 w 689755"/>
                <a:gd name="connsiteY6" fmla="*/ 143936 h 325673"/>
                <a:gd name="connsiteX7" fmla="*/ 5328 w 689755"/>
                <a:gd name="connsiteY7" fmla="*/ 3893 h 32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9755" h="325673">
                  <a:moveTo>
                    <a:pt x="5328" y="3893"/>
                  </a:moveTo>
                  <a:cubicBezTo>
                    <a:pt x="56128" y="32039"/>
                    <a:pt x="556577" y="268190"/>
                    <a:pt x="656118" y="312812"/>
                  </a:cubicBezTo>
                  <a:cubicBezTo>
                    <a:pt x="755659" y="357434"/>
                    <a:pt x="602572" y="271623"/>
                    <a:pt x="602572" y="271623"/>
                  </a:cubicBezTo>
                  <a:lnTo>
                    <a:pt x="252463" y="3893"/>
                  </a:lnTo>
                  <a:cubicBezTo>
                    <a:pt x="235987" y="-6404"/>
                    <a:pt x="470767" y="173455"/>
                    <a:pt x="503718" y="209839"/>
                  </a:cubicBezTo>
                  <a:cubicBezTo>
                    <a:pt x="536669" y="246223"/>
                    <a:pt x="475572" y="233180"/>
                    <a:pt x="450172" y="222196"/>
                  </a:cubicBezTo>
                  <a:cubicBezTo>
                    <a:pt x="424772" y="211212"/>
                    <a:pt x="420653" y="179633"/>
                    <a:pt x="351318" y="143936"/>
                  </a:cubicBezTo>
                  <a:cubicBezTo>
                    <a:pt x="281983" y="108239"/>
                    <a:pt x="-45472" y="-24253"/>
                    <a:pt x="5328" y="389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 309">
              <a:extLst>
                <a:ext uri="{FF2B5EF4-FFF2-40B4-BE49-F238E27FC236}">
                  <a16:creationId xmlns:a16="http://schemas.microsoft.com/office/drawing/2014/main" id="{3B06D16A-140F-D56B-C494-EC6EAD0D4167}"/>
                </a:ext>
              </a:extLst>
            </p:cNvPr>
            <p:cNvSpPr/>
            <p:nvPr/>
          </p:nvSpPr>
          <p:spPr>
            <a:xfrm>
              <a:off x="5905490" y="8458951"/>
              <a:ext cx="168971" cy="972565"/>
            </a:xfrm>
            <a:custGeom>
              <a:avLst/>
              <a:gdLst>
                <a:gd name="connsiteX0" fmla="*/ 165796 w 168971"/>
                <a:gd name="connsiteY0" fmla="*/ 26022 h 972565"/>
                <a:gd name="connsiteX1" fmla="*/ 1040 w 168971"/>
                <a:gd name="connsiteY1" fmla="*/ 969254 h 972565"/>
                <a:gd name="connsiteX2" fmla="*/ 99894 w 168971"/>
                <a:gd name="connsiteY2" fmla="*/ 326703 h 972565"/>
                <a:gd name="connsiteX3" fmla="*/ 165796 w 168971"/>
                <a:gd name="connsiteY3" fmla="*/ 26022 h 97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971" h="972565">
                  <a:moveTo>
                    <a:pt x="165796" y="26022"/>
                  </a:moveTo>
                  <a:cubicBezTo>
                    <a:pt x="149320" y="133114"/>
                    <a:pt x="12024" y="919141"/>
                    <a:pt x="1040" y="969254"/>
                  </a:cubicBezTo>
                  <a:cubicBezTo>
                    <a:pt x="-9944" y="1019367"/>
                    <a:pt x="69002" y="486654"/>
                    <a:pt x="99894" y="326703"/>
                  </a:cubicBezTo>
                  <a:cubicBezTo>
                    <a:pt x="130786" y="166752"/>
                    <a:pt x="182272" y="-81070"/>
                    <a:pt x="165796" y="2602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 310">
              <a:extLst>
                <a:ext uri="{FF2B5EF4-FFF2-40B4-BE49-F238E27FC236}">
                  <a16:creationId xmlns:a16="http://schemas.microsoft.com/office/drawing/2014/main" id="{0EF5B1CA-CD9C-7941-03FD-76867CA0560D}"/>
                </a:ext>
              </a:extLst>
            </p:cNvPr>
            <p:cNvSpPr/>
            <p:nvPr/>
          </p:nvSpPr>
          <p:spPr>
            <a:xfrm>
              <a:off x="5621676" y="8538029"/>
              <a:ext cx="302396" cy="847372"/>
            </a:xfrm>
            <a:custGeom>
              <a:avLst/>
              <a:gdLst>
                <a:gd name="connsiteX0" fmla="*/ 301329 w 302396"/>
                <a:gd name="connsiteY0" fmla="*/ 4609 h 847372"/>
                <a:gd name="connsiteX1" fmla="*/ 140692 w 302396"/>
                <a:gd name="connsiteY1" fmla="*/ 449452 h 847372"/>
                <a:gd name="connsiteX2" fmla="*/ 648 w 302396"/>
                <a:gd name="connsiteY2" fmla="*/ 844868 h 847372"/>
                <a:gd name="connsiteX3" fmla="*/ 198356 w 302396"/>
                <a:gd name="connsiteY3" fmla="*/ 255863 h 847372"/>
                <a:gd name="connsiteX4" fmla="*/ 301329 w 302396"/>
                <a:gd name="connsiteY4" fmla="*/ 4609 h 84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396" h="847372">
                  <a:moveTo>
                    <a:pt x="301329" y="4609"/>
                  </a:moveTo>
                  <a:cubicBezTo>
                    <a:pt x="291718" y="36874"/>
                    <a:pt x="190805" y="309409"/>
                    <a:pt x="140692" y="449452"/>
                  </a:cubicBezTo>
                  <a:cubicBezTo>
                    <a:pt x="90579" y="589495"/>
                    <a:pt x="-8963" y="877133"/>
                    <a:pt x="648" y="844868"/>
                  </a:cubicBezTo>
                  <a:cubicBezTo>
                    <a:pt x="10259" y="812603"/>
                    <a:pt x="142750" y="396593"/>
                    <a:pt x="198356" y="255863"/>
                  </a:cubicBezTo>
                  <a:cubicBezTo>
                    <a:pt x="253961" y="115133"/>
                    <a:pt x="310940" y="-27656"/>
                    <a:pt x="301329" y="46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 311">
              <a:extLst>
                <a:ext uri="{FF2B5EF4-FFF2-40B4-BE49-F238E27FC236}">
                  <a16:creationId xmlns:a16="http://schemas.microsoft.com/office/drawing/2014/main" id="{7B333062-5DA5-DBDA-FC0C-AA118FFEC72B}"/>
                </a:ext>
              </a:extLst>
            </p:cNvPr>
            <p:cNvSpPr/>
            <p:nvPr/>
          </p:nvSpPr>
          <p:spPr>
            <a:xfrm>
              <a:off x="4621416" y="8649715"/>
              <a:ext cx="907652" cy="321465"/>
            </a:xfrm>
            <a:custGeom>
              <a:avLst/>
              <a:gdLst>
                <a:gd name="connsiteX0" fmla="*/ 11 w 907652"/>
                <a:gd name="connsiteY0" fmla="*/ 15 h 321465"/>
                <a:gd name="connsiteX1" fmla="*/ 399546 w 907652"/>
                <a:gd name="connsiteY1" fmla="*/ 271863 h 321465"/>
                <a:gd name="connsiteX2" fmla="*/ 737298 w 907652"/>
                <a:gd name="connsiteY2" fmla="*/ 296577 h 321465"/>
                <a:gd name="connsiteX3" fmla="*/ 906173 w 907652"/>
                <a:gd name="connsiteY3" fmla="*/ 214199 h 321465"/>
                <a:gd name="connsiteX4" fmla="*/ 811438 w 907652"/>
                <a:gd name="connsiteY4" fmla="*/ 275982 h 321465"/>
                <a:gd name="connsiteX5" fmla="*/ 671395 w 907652"/>
                <a:gd name="connsiteY5" fmla="*/ 321290 h 321465"/>
                <a:gd name="connsiteX6" fmla="*/ 387189 w 907652"/>
                <a:gd name="connsiteY6" fmla="*/ 259507 h 321465"/>
                <a:gd name="connsiteX7" fmla="*/ 11 w 907652"/>
                <a:gd name="connsiteY7" fmla="*/ 15 h 32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7652" h="321465">
                  <a:moveTo>
                    <a:pt x="11" y="15"/>
                  </a:moveTo>
                  <a:cubicBezTo>
                    <a:pt x="2070" y="2074"/>
                    <a:pt x="276665" y="222436"/>
                    <a:pt x="399546" y="271863"/>
                  </a:cubicBezTo>
                  <a:cubicBezTo>
                    <a:pt x="522427" y="321290"/>
                    <a:pt x="652860" y="306188"/>
                    <a:pt x="737298" y="296577"/>
                  </a:cubicBezTo>
                  <a:cubicBezTo>
                    <a:pt x="821736" y="286966"/>
                    <a:pt x="893816" y="217632"/>
                    <a:pt x="906173" y="214199"/>
                  </a:cubicBezTo>
                  <a:cubicBezTo>
                    <a:pt x="918530" y="210767"/>
                    <a:pt x="850568" y="258134"/>
                    <a:pt x="811438" y="275982"/>
                  </a:cubicBezTo>
                  <a:cubicBezTo>
                    <a:pt x="772308" y="293830"/>
                    <a:pt x="742103" y="324036"/>
                    <a:pt x="671395" y="321290"/>
                  </a:cubicBezTo>
                  <a:cubicBezTo>
                    <a:pt x="600687" y="318544"/>
                    <a:pt x="494967" y="314426"/>
                    <a:pt x="387189" y="259507"/>
                  </a:cubicBezTo>
                  <a:cubicBezTo>
                    <a:pt x="279411" y="204588"/>
                    <a:pt x="-2048" y="-2044"/>
                    <a:pt x="11" y="1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 312">
              <a:extLst>
                <a:ext uri="{FF2B5EF4-FFF2-40B4-BE49-F238E27FC236}">
                  <a16:creationId xmlns:a16="http://schemas.microsoft.com/office/drawing/2014/main" id="{74FA85BF-BB06-AE92-AA90-249B58511D43}"/>
                </a:ext>
              </a:extLst>
            </p:cNvPr>
            <p:cNvSpPr/>
            <p:nvPr/>
          </p:nvSpPr>
          <p:spPr>
            <a:xfrm>
              <a:off x="5502010" y="9139338"/>
              <a:ext cx="88489" cy="831715"/>
            </a:xfrm>
            <a:custGeom>
              <a:avLst/>
              <a:gdLst>
                <a:gd name="connsiteX0" fmla="*/ 866 w 88489"/>
                <a:gd name="connsiteY0" fmla="*/ 4662 h 831715"/>
                <a:gd name="connsiteX1" fmla="*/ 87363 w 88489"/>
                <a:gd name="connsiteY1" fmla="*/ 816089 h 831715"/>
                <a:gd name="connsiteX2" fmla="*/ 46174 w 88489"/>
                <a:gd name="connsiteY2" fmla="*/ 498932 h 831715"/>
                <a:gd name="connsiteX3" fmla="*/ 866 w 88489"/>
                <a:gd name="connsiteY3" fmla="*/ 4662 h 831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89" h="831715">
                  <a:moveTo>
                    <a:pt x="866" y="4662"/>
                  </a:moveTo>
                  <a:cubicBezTo>
                    <a:pt x="7731" y="57522"/>
                    <a:pt x="79812" y="733711"/>
                    <a:pt x="87363" y="816089"/>
                  </a:cubicBezTo>
                  <a:cubicBezTo>
                    <a:pt x="94914" y="898467"/>
                    <a:pt x="62650" y="634856"/>
                    <a:pt x="46174" y="498932"/>
                  </a:cubicBezTo>
                  <a:cubicBezTo>
                    <a:pt x="29698" y="363008"/>
                    <a:pt x="-5999" y="-48198"/>
                    <a:pt x="866" y="466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 313">
              <a:extLst>
                <a:ext uri="{FF2B5EF4-FFF2-40B4-BE49-F238E27FC236}">
                  <a16:creationId xmlns:a16="http://schemas.microsoft.com/office/drawing/2014/main" id="{70F8E62E-7D68-FC44-237D-6F7A5A190E8F}"/>
                </a:ext>
              </a:extLst>
            </p:cNvPr>
            <p:cNvSpPr/>
            <p:nvPr/>
          </p:nvSpPr>
          <p:spPr>
            <a:xfrm>
              <a:off x="4493676" y="8319527"/>
              <a:ext cx="61990" cy="1171895"/>
            </a:xfrm>
            <a:custGeom>
              <a:avLst/>
              <a:gdLst>
                <a:gd name="connsiteX0" fmla="*/ 24778 w 61990"/>
                <a:gd name="connsiteY0" fmla="*/ 689 h 1171895"/>
                <a:gd name="connsiteX1" fmla="*/ 49492 w 61990"/>
                <a:gd name="connsiteY1" fmla="*/ 651478 h 1171895"/>
                <a:gd name="connsiteX2" fmla="*/ 65 w 61990"/>
                <a:gd name="connsiteY2" fmla="*/ 1170462 h 1171895"/>
                <a:gd name="connsiteX3" fmla="*/ 61848 w 61990"/>
                <a:gd name="connsiteY3" fmla="*/ 779165 h 1171895"/>
                <a:gd name="connsiteX4" fmla="*/ 24778 w 61990"/>
                <a:gd name="connsiteY4" fmla="*/ 689 h 117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90" h="1171895">
                  <a:moveTo>
                    <a:pt x="24778" y="689"/>
                  </a:moveTo>
                  <a:cubicBezTo>
                    <a:pt x="22719" y="-20592"/>
                    <a:pt x="53611" y="456516"/>
                    <a:pt x="49492" y="651478"/>
                  </a:cubicBezTo>
                  <a:cubicBezTo>
                    <a:pt x="45373" y="846440"/>
                    <a:pt x="-1994" y="1149181"/>
                    <a:pt x="65" y="1170462"/>
                  </a:cubicBezTo>
                  <a:cubicBezTo>
                    <a:pt x="2124" y="1191743"/>
                    <a:pt x="59102" y="972068"/>
                    <a:pt x="61848" y="779165"/>
                  </a:cubicBezTo>
                  <a:cubicBezTo>
                    <a:pt x="64594" y="586262"/>
                    <a:pt x="26837" y="21970"/>
                    <a:pt x="24778" y="68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 314">
              <a:extLst>
                <a:ext uri="{FF2B5EF4-FFF2-40B4-BE49-F238E27FC236}">
                  <a16:creationId xmlns:a16="http://schemas.microsoft.com/office/drawing/2014/main" id="{7A124B0F-295B-4288-FBD8-F435F0111435}"/>
                </a:ext>
              </a:extLst>
            </p:cNvPr>
            <p:cNvSpPr/>
            <p:nvPr/>
          </p:nvSpPr>
          <p:spPr>
            <a:xfrm>
              <a:off x="5152695" y="9226352"/>
              <a:ext cx="57765" cy="696197"/>
            </a:xfrm>
            <a:custGeom>
              <a:avLst/>
              <a:gdLst>
                <a:gd name="connsiteX0" fmla="*/ 41262 w 57765"/>
                <a:gd name="connsiteY0" fmla="*/ 26 h 696197"/>
                <a:gd name="connsiteX1" fmla="*/ 8310 w 57765"/>
                <a:gd name="connsiteY1" fmla="*/ 465464 h 696197"/>
                <a:gd name="connsiteX2" fmla="*/ 57737 w 57765"/>
                <a:gd name="connsiteY2" fmla="*/ 696124 h 696197"/>
                <a:gd name="connsiteX3" fmla="*/ 73 w 57765"/>
                <a:gd name="connsiteY3" fmla="*/ 444870 h 696197"/>
                <a:gd name="connsiteX4" fmla="*/ 41262 w 57765"/>
                <a:gd name="connsiteY4" fmla="*/ 26 h 69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65" h="696197">
                  <a:moveTo>
                    <a:pt x="41262" y="26"/>
                  </a:moveTo>
                  <a:cubicBezTo>
                    <a:pt x="42635" y="3458"/>
                    <a:pt x="5564" y="349448"/>
                    <a:pt x="8310" y="465464"/>
                  </a:cubicBezTo>
                  <a:cubicBezTo>
                    <a:pt x="11056" y="581480"/>
                    <a:pt x="59110" y="699556"/>
                    <a:pt x="57737" y="696124"/>
                  </a:cubicBezTo>
                  <a:cubicBezTo>
                    <a:pt x="56364" y="692692"/>
                    <a:pt x="2132" y="561573"/>
                    <a:pt x="73" y="444870"/>
                  </a:cubicBezTo>
                  <a:cubicBezTo>
                    <a:pt x="-1986" y="328167"/>
                    <a:pt x="39889" y="-3406"/>
                    <a:pt x="41262" y="2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 315">
              <a:extLst>
                <a:ext uri="{FF2B5EF4-FFF2-40B4-BE49-F238E27FC236}">
                  <a16:creationId xmlns:a16="http://schemas.microsoft.com/office/drawing/2014/main" id="{F842FC0B-610D-EDB0-7F35-4FC8B16706BF}"/>
                </a:ext>
              </a:extLst>
            </p:cNvPr>
            <p:cNvSpPr/>
            <p:nvPr/>
          </p:nvSpPr>
          <p:spPr>
            <a:xfrm>
              <a:off x="5292437" y="9173621"/>
              <a:ext cx="127646" cy="821189"/>
            </a:xfrm>
            <a:custGeom>
              <a:avLst/>
              <a:gdLst>
                <a:gd name="connsiteX0" fmla="*/ 374 w 127646"/>
                <a:gd name="connsiteY0" fmla="*/ 3330 h 821189"/>
                <a:gd name="connsiteX1" fmla="*/ 123941 w 127646"/>
                <a:gd name="connsiteY1" fmla="*/ 802401 h 821189"/>
                <a:gd name="connsiteX2" fmla="*/ 86871 w 127646"/>
                <a:gd name="connsiteY2" fmla="*/ 526433 h 821189"/>
                <a:gd name="connsiteX3" fmla="*/ 374 w 127646"/>
                <a:gd name="connsiteY3" fmla="*/ 3330 h 82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46" h="821189">
                  <a:moveTo>
                    <a:pt x="374" y="3330"/>
                  </a:moveTo>
                  <a:cubicBezTo>
                    <a:pt x="6552" y="49325"/>
                    <a:pt x="109525" y="715217"/>
                    <a:pt x="123941" y="802401"/>
                  </a:cubicBezTo>
                  <a:cubicBezTo>
                    <a:pt x="138357" y="889585"/>
                    <a:pt x="107466" y="652060"/>
                    <a:pt x="86871" y="526433"/>
                  </a:cubicBezTo>
                  <a:cubicBezTo>
                    <a:pt x="66277" y="400806"/>
                    <a:pt x="-5804" y="-42665"/>
                    <a:pt x="374" y="333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 316">
              <a:extLst>
                <a:ext uri="{FF2B5EF4-FFF2-40B4-BE49-F238E27FC236}">
                  <a16:creationId xmlns:a16="http://schemas.microsoft.com/office/drawing/2014/main" id="{1C2D1852-B692-6561-89AD-FD6EBF89A4B9}"/>
                </a:ext>
              </a:extLst>
            </p:cNvPr>
            <p:cNvSpPr/>
            <p:nvPr/>
          </p:nvSpPr>
          <p:spPr>
            <a:xfrm>
              <a:off x="4691438" y="8872151"/>
              <a:ext cx="158848" cy="1000900"/>
            </a:xfrm>
            <a:custGeom>
              <a:avLst/>
              <a:gdLst>
                <a:gd name="connsiteX0" fmla="*/ 11 w 158848"/>
                <a:gd name="connsiteY0" fmla="*/ 0 h 1000900"/>
                <a:gd name="connsiteX1" fmla="*/ 144173 w 158848"/>
                <a:gd name="connsiteY1" fmla="*/ 671384 h 1000900"/>
                <a:gd name="connsiteX2" fmla="*/ 131816 w 158848"/>
                <a:gd name="connsiteY2" fmla="*/ 1000898 h 1000900"/>
                <a:gd name="connsiteX3" fmla="*/ 152411 w 158848"/>
                <a:gd name="connsiteY3" fmla="*/ 667265 h 1000900"/>
                <a:gd name="connsiteX4" fmla="*/ 11 w 158848"/>
                <a:gd name="connsiteY4" fmla="*/ 0 h 100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848" h="1000900">
                  <a:moveTo>
                    <a:pt x="11" y="0"/>
                  </a:moveTo>
                  <a:cubicBezTo>
                    <a:pt x="-1362" y="687"/>
                    <a:pt x="122206" y="504568"/>
                    <a:pt x="144173" y="671384"/>
                  </a:cubicBezTo>
                  <a:cubicBezTo>
                    <a:pt x="166141" y="838200"/>
                    <a:pt x="130443" y="1001585"/>
                    <a:pt x="131816" y="1000898"/>
                  </a:cubicBezTo>
                  <a:cubicBezTo>
                    <a:pt x="133189" y="1000212"/>
                    <a:pt x="174378" y="830649"/>
                    <a:pt x="152411" y="667265"/>
                  </a:cubicBezTo>
                  <a:cubicBezTo>
                    <a:pt x="130444" y="503881"/>
                    <a:pt x="1384" y="-687"/>
                    <a:pt x="1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フリーフォーム 317">
              <a:extLst>
                <a:ext uri="{FF2B5EF4-FFF2-40B4-BE49-F238E27FC236}">
                  <a16:creationId xmlns:a16="http://schemas.microsoft.com/office/drawing/2014/main" id="{AE0AC6DC-24C7-CD28-12D0-1DEC4EA29988}"/>
                </a:ext>
              </a:extLst>
            </p:cNvPr>
            <p:cNvSpPr/>
            <p:nvPr/>
          </p:nvSpPr>
          <p:spPr>
            <a:xfrm>
              <a:off x="4960713" y="9071472"/>
              <a:ext cx="193661" cy="858791"/>
            </a:xfrm>
            <a:custGeom>
              <a:avLst/>
              <a:gdLst>
                <a:gd name="connsiteX0" fmla="*/ 2584 w 193661"/>
                <a:gd name="connsiteY0" fmla="*/ 10744 h 858791"/>
                <a:gd name="connsiteX1" fmla="*/ 192055 w 193661"/>
                <a:gd name="connsiteY1" fmla="*/ 851004 h 858791"/>
                <a:gd name="connsiteX2" fmla="*/ 89082 w 193661"/>
                <a:gd name="connsiteY2" fmla="*/ 406160 h 858791"/>
                <a:gd name="connsiteX3" fmla="*/ 2584 w 193661"/>
                <a:gd name="connsiteY3" fmla="*/ 10744 h 85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661" h="858791">
                  <a:moveTo>
                    <a:pt x="2584" y="10744"/>
                  </a:moveTo>
                  <a:cubicBezTo>
                    <a:pt x="19746" y="84885"/>
                    <a:pt x="177639" y="785101"/>
                    <a:pt x="192055" y="851004"/>
                  </a:cubicBezTo>
                  <a:cubicBezTo>
                    <a:pt x="206471" y="916907"/>
                    <a:pt x="119974" y="546890"/>
                    <a:pt x="89082" y="406160"/>
                  </a:cubicBezTo>
                  <a:cubicBezTo>
                    <a:pt x="58190" y="265430"/>
                    <a:pt x="-14578" y="-63397"/>
                    <a:pt x="2584" y="1074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フリーフォーム 318">
              <a:extLst>
                <a:ext uri="{FF2B5EF4-FFF2-40B4-BE49-F238E27FC236}">
                  <a16:creationId xmlns:a16="http://schemas.microsoft.com/office/drawing/2014/main" id="{65B5C3FF-447D-4DA6-46E8-C9A90CD6044E}"/>
                </a:ext>
              </a:extLst>
            </p:cNvPr>
            <p:cNvSpPr/>
            <p:nvPr/>
          </p:nvSpPr>
          <p:spPr>
            <a:xfrm>
              <a:off x="3821004" y="7685394"/>
              <a:ext cx="518284" cy="1213536"/>
            </a:xfrm>
            <a:custGeom>
              <a:avLst/>
              <a:gdLst>
                <a:gd name="connsiteX0" fmla="*/ 449338 w 518284"/>
                <a:gd name="connsiteY0" fmla="*/ 454651 h 1213536"/>
                <a:gd name="connsiteX1" fmla="*/ 463478 w 518284"/>
                <a:gd name="connsiteY1" fmla="*/ 704462 h 1213536"/>
                <a:gd name="connsiteX2" fmla="*/ 491759 w 518284"/>
                <a:gd name="connsiteY2" fmla="*/ 1189942 h 1213536"/>
                <a:gd name="connsiteX3" fmla="*/ 477619 w 518284"/>
                <a:gd name="connsiteY3" fmla="*/ 1020260 h 1213536"/>
                <a:gd name="connsiteX4" fmla="*/ 6278 w 518284"/>
                <a:gd name="connsiteY4" fmla="*/ 16305 h 1213536"/>
                <a:gd name="connsiteX5" fmla="*/ 218382 w 518284"/>
                <a:gd name="connsiteY5" fmla="*/ 426371 h 1213536"/>
                <a:gd name="connsiteX6" fmla="*/ 388064 w 518284"/>
                <a:gd name="connsiteY6" fmla="*/ 798730 h 1213536"/>
                <a:gd name="connsiteX7" fmla="*/ 260802 w 518284"/>
                <a:gd name="connsiteY7" fmla="*/ 237835 h 1213536"/>
                <a:gd name="connsiteX8" fmla="*/ 350357 w 518284"/>
                <a:gd name="connsiteY8" fmla="*/ 492359 h 1213536"/>
                <a:gd name="connsiteX9" fmla="*/ 454052 w 518284"/>
                <a:gd name="connsiteY9" fmla="*/ 860004 h 1213536"/>
                <a:gd name="connsiteX10" fmla="*/ 449338 w 518284"/>
                <a:gd name="connsiteY10" fmla="*/ 454651 h 121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8284" h="1213536">
                  <a:moveTo>
                    <a:pt x="449338" y="454651"/>
                  </a:moveTo>
                  <a:cubicBezTo>
                    <a:pt x="450909" y="428727"/>
                    <a:pt x="456408" y="581914"/>
                    <a:pt x="463478" y="704462"/>
                  </a:cubicBezTo>
                  <a:cubicBezTo>
                    <a:pt x="470548" y="827010"/>
                    <a:pt x="489402" y="1137309"/>
                    <a:pt x="491759" y="1189942"/>
                  </a:cubicBezTo>
                  <a:cubicBezTo>
                    <a:pt x="494116" y="1242575"/>
                    <a:pt x="558532" y="1215866"/>
                    <a:pt x="477619" y="1020260"/>
                  </a:cubicBezTo>
                  <a:cubicBezTo>
                    <a:pt x="396706" y="824654"/>
                    <a:pt x="49484" y="115286"/>
                    <a:pt x="6278" y="16305"/>
                  </a:cubicBezTo>
                  <a:cubicBezTo>
                    <a:pt x="-36928" y="-82676"/>
                    <a:pt x="154751" y="295967"/>
                    <a:pt x="218382" y="426371"/>
                  </a:cubicBezTo>
                  <a:cubicBezTo>
                    <a:pt x="282013" y="556775"/>
                    <a:pt x="380994" y="830153"/>
                    <a:pt x="388064" y="798730"/>
                  </a:cubicBezTo>
                  <a:cubicBezTo>
                    <a:pt x="395134" y="767307"/>
                    <a:pt x="267086" y="288897"/>
                    <a:pt x="260802" y="237835"/>
                  </a:cubicBezTo>
                  <a:cubicBezTo>
                    <a:pt x="254518" y="186773"/>
                    <a:pt x="318149" y="388664"/>
                    <a:pt x="350357" y="492359"/>
                  </a:cubicBezTo>
                  <a:cubicBezTo>
                    <a:pt x="382565" y="596054"/>
                    <a:pt x="435984" y="867074"/>
                    <a:pt x="454052" y="860004"/>
                  </a:cubicBezTo>
                  <a:cubicBezTo>
                    <a:pt x="472120" y="852934"/>
                    <a:pt x="447767" y="480575"/>
                    <a:pt x="449338" y="45465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 319">
              <a:extLst>
                <a:ext uri="{FF2B5EF4-FFF2-40B4-BE49-F238E27FC236}">
                  <a16:creationId xmlns:a16="http://schemas.microsoft.com/office/drawing/2014/main" id="{2FA35D00-E632-9DD6-67A0-59501E6414A7}"/>
                </a:ext>
              </a:extLst>
            </p:cNvPr>
            <p:cNvSpPr/>
            <p:nvPr/>
          </p:nvSpPr>
          <p:spPr>
            <a:xfrm>
              <a:off x="4392737" y="8036252"/>
              <a:ext cx="172843" cy="471763"/>
            </a:xfrm>
            <a:custGeom>
              <a:avLst/>
              <a:gdLst>
                <a:gd name="connsiteX0" fmla="*/ 154 w 172843"/>
                <a:gd name="connsiteY0" fmla="*/ 99 h 471763"/>
                <a:gd name="connsiteX1" fmla="*/ 127416 w 172843"/>
                <a:gd name="connsiteY1" fmla="*/ 297043 h 471763"/>
                <a:gd name="connsiteX2" fmla="*/ 165123 w 172843"/>
                <a:gd name="connsiteY2" fmla="*/ 471439 h 471763"/>
                <a:gd name="connsiteX3" fmla="*/ 155696 w 172843"/>
                <a:gd name="connsiteY3" fmla="*/ 330037 h 471763"/>
                <a:gd name="connsiteX4" fmla="*/ 154 w 172843"/>
                <a:gd name="connsiteY4" fmla="*/ 99 h 47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843" h="471763">
                  <a:moveTo>
                    <a:pt x="154" y="99"/>
                  </a:moveTo>
                  <a:cubicBezTo>
                    <a:pt x="-4559" y="-5400"/>
                    <a:pt x="99921" y="218486"/>
                    <a:pt x="127416" y="297043"/>
                  </a:cubicBezTo>
                  <a:cubicBezTo>
                    <a:pt x="154911" y="375600"/>
                    <a:pt x="160410" y="465940"/>
                    <a:pt x="165123" y="471439"/>
                  </a:cubicBezTo>
                  <a:cubicBezTo>
                    <a:pt x="169836" y="476938"/>
                    <a:pt x="183977" y="411736"/>
                    <a:pt x="155696" y="330037"/>
                  </a:cubicBezTo>
                  <a:cubicBezTo>
                    <a:pt x="127416" y="248338"/>
                    <a:pt x="4867" y="5598"/>
                    <a:pt x="154" y="9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 320">
              <a:extLst>
                <a:ext uri="{FF2B5EF4-FFF2-40B4-BE49-F238E27FC236}">
                  <a16:creationId xmlns:a16="http://schemas.microsoft.com/office/drawing/2014/main" id="{1FFF8B13-8705-3C6E-F764-1848A6A8C344}"/>
                </a:ext>
              </a:extLst>
            </p:cNvPr>
            <p:cNvSpPr/>
            <p:nvPr/>
          </p:nvSpPr>
          <p:spPr>
            <a:xfrm>
              <a:off x="5245969" y="8375619"/>
              <a:ext cx="795025" cy="198156"/>
            </a:xfrm>
            <a:custGeom>
              <a:avLst/>
              <a:gdLst>
                <a:gd name="connsiteX0" fmla="*/ 47 w 795025"/>
                <a:gd name="connsiteY0" fmla="*/ 198059 h 198156"/>
                <a:gd name="connsiteX1" fmla="*/ 372406 w 795025"/>
                <a:gd name="connsiteY1" fmla="*/ 127358 h 198156"/>
                <a:gd name="connsiteX2" fmla="*/ 787186 w 795025"/>
                <a:gd name="connsiteY2" fmla="*/ 47230 h 198156"/>
                <a:gd name="connsiteX3" fmla="*/ 622217 w 795025"/>
                <a:gd name="connsiteY3" fmla="*/ 47230 h 198156"/>
                <a:gd name="connsiteX4" fmla="*/ 353553 w 795025"/>
                <a:gd name="connsiteY4" fmla="*/ 96 h 198156"/>
                <a:gd name="connsiteX5" fmla="*/ 631643 w 795025"/>
                <a:gd name="connsiteY5" fmla="*/ 61371 h 198156"/>
                <a:gd name="connsiteX6" fmla="*/ 348839 w 795025"/>
                <a:gd name="connsiteY6" fmla="*/ 108505 h 198156"/>
                <a:gd name="connsiteX7" fmla="*/ 47 w 795025"/>
                <a:gd name="connsiteY7" fmla="*/ 198059 h 19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5025" h="198156">
                  <a:moveTo>
                    <a:pt x="47" y="198059"/>
                  </a:moveTo>
                  <a:cubicBezTo>
                    <a:pt x="3975" y="201201"/>
                    <a:pt x="372406" y="127358"/>
                    <a:pt x="372406" y="127358"/>
                  </a:cubicBezTo>
                  <a:cubicBezTo>
                    <a:pt x="503596" y="102220"/>
                    <a:pt x="745551" y="60585"/>
                    <a:pt x="787186" y="47230"/>
                  </a:cubicBezTo>
                  <a:cubicBezTo>
                    <a:pt x="828821" y="33875"/>
                    <a:pt x="694489" y="55086"/>
                    <a:pt x="622217" y="47230"/>
                  </a:cubicBezTo>
                  <a:cubicBezTo>
                    <a:pt x="549945" y="39374"/>
                    <a:pt x="351982" y="-2261"/>
                    <a:pt x="353553" y="96"/>
                  </a:cubicBezTo>
                  <a:cubicBezTo>
                    <a:pt x="355124" y="2453"/>
                    <a:pt x="632429" y="43303"/>
                    <a:pt x="631643" y="61371"/>
                  </a:cubicBezTo>
                  <a:cubicBezTo>
                    <a:pt x="630857" y="79439"/>
                    <a:pt x="461961" y="84938"/>
                    <a:pt x="348839" y="108505"/>
                  </a:cubicBezTo>
                  <a:cubicBezTo>
                    <a:pt x="235717" y="132072"/>
                    <a:pt x="-3881" y="194917"/>
                    <a:pt x="47" y="19805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 321">
              <a:extLst>
                <a:ext uri="{FF2B5EF4-FFF2-40B4-BE49-F238E27FC236}">
                  <a16:creationId xmlns:a16="http://schemas.microsoft.com/office/drawing/2014/main" id="{9D9655C4-2FCD-FAB8-C1CC-99F622275F51}"/>
                </a:ext>
              </a:extLst>
            </p:cNvPr>
            <p:cNvSpPr/>
            <p:nvPr/>
          </p:nvSpPr>
          <p:spPr>
            <a:xfrm>
              <a:off x="4599380" y="8331303"/>
              <a:ext cx="461219" cy="436780"/>
            </a:xfrm>
            <a:custGeom>
              <a:avLst/>
              <a:gdLst>
                <a:gd name="connsiteX0" fmla="*/ 900 w 461219"/>
                <a:gd name="connsiteY0" fmla="*/ 1992 h 436780"/>
                <a:gd name="connsiteX1" fmla="*/ 255424 w 461219"/>
                <a:gd name="connsiteY1" fmla="*/ 138681 h 436780"/>
                <a:gd name="connsiteX2" fmla="*/ 458100 w 461219"/>
                <a:gd name="connsiteY2" fmla="*/ 435625 h 436780"/>
                <a:gd name="connsiteX3" fmla="*/ 349692 w 461219"/>
                <a:gd name="connsiteY3" fmla="*/ 232949 h 436780"/>
                <a:gd name="connsiteX4" fmla="*/ 900 w 461219"/>
                <a:gd name="connsiteY4" fmla="*/ 1992 h 436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219" h="436780">
                  <a:moveTo>
                    <a:pt x="900" y="1992"/>
                  </a:moveTo>
                  <a:cubicBezTo>
                    <a:pt x="-14811" y="-13719"/>
                    <a:pt x="179224" y="66409"/>
                    <a:pt x="255424" y="138681"/>
                  </a:cubicBezTo>
                  <a:cubicBezTo>
                    <a:pt x="331624" y="210953"/>
                    <a:pt x="442389" y="419914"/>
                    <a:pt x="458100" y="435625"/>
                  </a:cubicBezTo>
                  <a:cubicBezTo>
                    <a:pt x="473811" y="451336"/>
                    <a:pt x="429034" y="302865"/>
                    <a:pt x="349692" y="232949"/>
                  </a:cubicBezTo>
                  <a:cubicBezTo>
                    <a:pt x="270350" y="163034"/>
                    <a:pt x="16611" y="17703"/>
                    <a:pt x="900" y="199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 322">
              <a:extLst>
                <a:ext uri="{FF2B5EF4-FFF2-40B4-BE49-F238E27FC236}">
                  <a16:creationId xmlns:a16="http://schemas.microsoft.com/office/drawing/2014/main" id="{21C8F92F-8D05-282F-630A-2C25EB38268D}"/>
                </a:ext>
              </a:extLst>
            </p:cNvPr>
            <p:cNvSpPr/>
            <p:nvPr/>
          </p:nvSpPr>
          <p:spPr>
            <a:xfrm>
              <a:off x="4357043" y="7209683"/>
              <a:ext cx="95565" cy="203742"/>
            </a:xfrm>
            <a:custGeom>
              <a:avLst/>
              <a:gdLst>
                <a:gd name="connsiteX0" fmla="*/ 7139 w 95565"/>
                <a:gd name="connsiteY0" fmla="*/ 9 h 203742"/>
                <a:gd name="connsiteX1" fmla="*/ 16730 w 95565"/>
                <a:gd name="connsiteY1" fmla="*/ 124700 h 203742"/>
                <a:gd name="connsiteX2" fmla="*/ 93463 w 95565"/>
                <a:gd name="connsiteY2" fmla="*/ 201433 h 203742"/>
                <a:gd name="connsiteX3" fmla="*/ 67886 w 95565"/>
                <a:gd name="connsiteY3" fmla="*/ 179053 h 203742"/>
                <a:gd name="connsiteX4" fmla="*/ 3942 w 95565"/>
                <a:gd name="connsiteY4" fmla="*/ 131095 h 203742"/>
                <a:gd name="connsiteX5" fmla="*/ 7139 w 95565"/>
                <a:gd name="connsiteY5" fmla="*/ 9 h 20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565" h="203742">
                  <a:moveTo>
                    <a:pt x="7139" y="9"/>
                  </a:moveTo>
                  <a:cubicBezTo>
                    <a:pt x="9270" y="-1057"/>
                    <a:pt x="2343" y="91129"/>
                    <a:pt x="16730" y="124700"/>
                  </a:cubicBezTo>
                  <a:cubicBezTo>
                    <a:pt x="31117" y="158271"/>
                    <a:pt x="84937" y="192374"/>
                    <a:pt x="93463" y="201433"/>
                  </a:cubicBezTo>
                  <a:cubicBezTo>
                    <a:pt x="101989" y="210492"/>
                    <a:pt x="82806" y="190776"/>
                    <a:pt x="67886" y="179053"/>
                  </a:cubicBezTo>
                  <a:cubicBezTo>
                    <a:pt x="52966" y="167330"/>
                    <a:pt x="13534" y="156140"/>
                    <a:pt x="3942" y="131095"/>
                  </a:cubicBezTo>
                  <a:cubicBezTo>
                    <a:pt x="-5650" y="106050"/>
                    <a:pt x="5008" y="1075"/>
                    <a:pt x="7139" y="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 323">
              <a:extLst>
                <a:ext uri="{FF2B5EF4-FFF2-40B4-BE49-F238E27FC236}">
                  <a16:creationId xmlns:a16="http://schemas.microsoft.com/office/drawing/2014/main" id="{6FB524C0-4DC5-3FA2-ACE0-F77AB7F6CB34}"/>
                </a:ext>
              </a:extLst>
            </p:cNvPr>
            <p:cNvSpPr/>
            <p:nvPr/>
          </p:nvSpPr>
          <p:spPr>
            <a:xfrm>
              <a:off x="4265046" y="7692383"/>
              <a:ext cx="119929" cy="125077"/>
            </a:xfrm>
            <a:custGeom>
              <a:avLst/>
              <a:gdLst>
                <a:gd name="connsiteX0" fmla="*/ 23 w 119929"/>
                <a:gd name="connsiteY0" fmla="*/ 87 h 125077"/>
                <a:gd name="connsiteX1" fmla="*/ 99136 w 119929"/>
                <a:gd name="connsiteY1" fmla="*/ 76820 h 125077"/>
                <a:gd name="connsiteX2" fmla="*/ 118319 w 119929"/>
                <a:gd name="connsiteY2" fmla="*/ 124778 h 125077"/>
                <a:gd name="connsiteX3" fmla="*/ 108727 w 119929"/>
                <a:gd name="connsiteY3" fmla="*/ 92806 h 125077"/>
                <a:gd name="connsiteX4" fmla="*/ 23 w 119929"/>
                <a:gd name="connsiteY4" fmla="*/ 87 h 12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29" h="125077">
                  <a:moveTo>
                    <a:pt x="23" y="87"/>
                  </a:moveTo>
                  <a:cubicBezTo>
                    <a:pt x="-1575" y="-2577"/>
                    <a:pt x="79420" y="56038"/>
                    <a:pt x="99136" y="76820"/>
                  </a:cubicBezTo>
                  <a:cubicBezTo>
                    <a:pt x="118852" y="97602"/>
                    <a:pt x="116721" y="122114"/>
                    <a:pt x="118319" y="124778"/>
                  </a:cubicBezTo>
                  <a:cubicBezTo>
                    <a:pt x="119917" y="127442"/>
                    <a:pt x="123647" y="111989"/>
                    <a:pt x="108727" y="92806"/>
                  </a:cubicBezTo>
                  <a:cubicBezTo>
                    <a:pt x="93807" y="73623"/>
                    <a:pt x="1621" y="2751"/>
                    <a:pt x="23" y="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 324">
              <a:extLst>
                <a:ext uri="{FF2B5EF4-FFF2-40B4-BE49-F238E27FC236}">
                  <a16:creationId xmlns:a16="http://schemas.microsoft.com/office/drawing/2014/main" id="{9F733E7E-4A16-56D8-A1D0-210442C98414}"/>
                </a:ext>
              </a:extLst>
            </p:cNvPr>
            <p:cNvSpPr/>
            <p:nvPr/>
          </p:nvSpPr>
          <p:spPr>
            <a:xfrm>
              <a:off x="5117704" y="7439796"/>
              <a:ext cx="52178" cy="166642"/>
            </a:xfrm>
            <a:custGeom>
              <a:avLst/>
              <a:gdLst>
                <a:gd name="connsiteX0" fmla="*/ 17004 w 52178"/>
                <a:gd name="connsiteY0" fmla="*/ 95 h 166642"/>
                <a:gd name="connsiteX1" fmla="*/ 1018 w 52178"/>
                <a:gd name="connsiteY1" fmla="*/ 102405 h 166642"/>
                <a:gd name="connsiteX2" fmla="*/ 52173 w 52178"/>
                <a:gd name="connsiteY2" fmla="*/ 166349 h 166642"/>
                <a:gd name="connsiteX3" fmla="*/ 4215 w 52178"/>
                <a:gd name="connsiteY3" fmla="*/ 121589 h 166642"/>
                <a:gd name="connsiteX4" fmla="*/ 17004 w 52178"/>
                <a:gd name="connsiteY4" fmla="*/ 95 h 16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78" h="166642">
                  <a:moveTo>
                    <a:pt x="17004" y="95"/>
                  </a:moveTo>
                  <a:cubicBezTo>
                    <a:pt x="16471" y="-3102"/>
                    <a:pt x="-4843" y="74696"/>
                    <a:pt x="1018" y="102405"/>
                  </a:cubicBezTo>
                  <a:cubicBezTo>
                    <a:pt x="6879" y="130114"/>
                    <a:pt x="51640" y="163152"/>
                    <a:pt x="52173" y="166349"/>
                  </a:cubicBezTo>
                  <a:cubicBezTo>
                    <a:pt x="52706" y="169546"/>
                    <a:pt x="10610" y="146101"/>
                    <a:pt x="4215" y="121589"/>
                  </a:cubicBezTo>
                  <a:cubicBezTo>
                    <a:pt x="-2180" y="97077"/>
                    <a:pt x="17537" y="3292"/>
                    <a:pt x="17004" y="9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 325">
              <a:extLst>
                <a:ext uri="{FF2B5EF4-FFF2-40B4-BE49-F238E27FC236}">
                  <a16:creationId xmlns:a16="http://schemas.microsoft.com/office/drawing/2014/main" id="{22573A3E-3A0B-A473-7D0E-90399365544A}"/>
                </a:ext>
              </a:extLst>
            </p:cNvPr>
            <p:cNvSpPr/>
            <p:nvPr/>
          </p:nvSpPr>
          <p:spPr>
            <a:xfrm>
              <a:off x="4706279" y="7385472"/>
              <a:ext cx="51338" cy="99422"/>
            </a:xfrm>
            <a:custGeom>
              <a:avLst/>
              <a:gdLst>
                <a:gd name="connsiteX0" fmla="*/ 4 w 51338"/>
                <a:gd name="connsiteY0" fmla="*/ 66 h 99422"/>
                <a:gd name="connsiteX1" fmla="*/ 47962 w 51338"/>
                <a:gd name="connsiteY1" fmla="*/ 64011 h 99422"/>
                <a:gd name="connsiteX2" fmla="*/ 35173 w 51338"/>
                <a:gd name="connsiteY2" fmla="*/ 99180 h 99422"/>
                <a:gd name="connsiteX3" fmla="*/ 51159 w 51338"/>
                <a:gd name="connsiteY3" fmla="*/ 76799 h 99422"/>
                <a:gd name="connsiteX4" fmla="*/ 4 w 51338"/>
                <a:gd name="connsiteY4" fmla="*/ 66 h 9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38" h="99422">
                  <a:moveTo>
                    <a:pt x="4" y="66"/>
                  </a:moveTo>
                  <a:cubicBezTo>
                    <a:pt x="-529" y="-2065"/>
                    <a:pt x="42101" y="47492"/>
                    <a:pt x="47962" y="64011"/>
                  </a:cubicBezTo>
                  <a:cubicBezTo>
                    <a:pt x="53823" y="80530"/>
                    <a:pt x="34640" y="97049"/>
                    <a:pt x="35173" y="99180"/>
                  </a:cubicBezTo>
                  <a:cubicBezTo>
                    <a:pt x="35706" y="101311"/>
                    <a:pt x="53290" y="89055"/>
                    <a:pt x="51159" y="76799"/>
                  </a:cubicBezTo>
                  <a:cubicBezTo>
                    <a:pt x="49028" y="64543"/>
                    <a:pt x="537" y="2197"/>
                    <a:pt x="4" y="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 326">
              <a:extLst>
                <a:ext uri="{FF2B5EF4-FFF2-40B4-BE49-F238E27FC236}">
                  <a16:creationId xmlns:a16="http://schemas.microsoft.com/office/drawing/2014/main" id="{9880693B-704F-2C46-87E0-81A51E3C93AC}"/>
                </a:ext>
              </a:extLst>
            </p:cNvPr>
            <p:cNvSpPr/>
            <p:nvPr/>
          </p:nvSpPr>
          <p:spPr>
            <a:xfrm>
              <a:off x="5190059" y="7689087"/>
              <a:ext cx="725495" cy="83339"/>
            </a:xfrm>
            <a:custGeom>
              <a:avLst/>
              <a:gdLst>
                <a:gd name="connsiteX0" fmla="*/ 11790 w 725495"/>
                <a:gd name="connsiteY0" fmla="*/ 186 h 83339"/>
                <a:gd name="connsiteX1" fmla="*/ 686400 w 725495"/>
                <a:gd name="connsiteY1" fmla="*/ 48144 h 83339"/>
                <a:gd name="connsiteX2" fmla="*/ 619258 w 725495"/>
                <a:gd name="connsiteY2" fmla="*/ 38552 h 83339"/>
                <a:gd name="connsiteX3" fmla="*/ 408243 w 725495"/>
                <a:gd name="connsiteY3" fmla="*/ 83313 h 83339"/>
                <a:gd name="connsiteX4" fmla="*/ 545723 w 725495"/>
                <a:gd name="connsiteY4" fmla="*/ 44947 h 83339"/>
                <a:gd name="connsiteX5" fmla="*/ 277158 w 725495"/>
                <a:gd name="connsiteY5" fmla="*/ 32158 h 83339"/>
                <a:gd name="connsiteX6" fmla="*/ 11790 w 725495"/>
                <a:gd name="connsiteY6" fmla="*/ 186 h 8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5495" h="83339">
                  <a:moveTo>
                    <a:pt x="11790" y="186"/>
                  </a:moveTo>
                  <a:cubicBezTo>
                    <a:pt x="79997" y="2850"/>
                    <a:pt x="585155" y="41750"/>
                    <a:pt x="686400" y="48144"/>
                  </a:cubicBezTo>
                  <a:cubicBezTo>
                    <a:pt x="787645" y="54538"/>
                    <a:pt x="665617" y="32691"/>
                    <a:pt x="619258" y="38552"/>
                  </a:cubicBezTo>
                  <a:cubicBezTo>
                    <a:pt x="572899" y="44413"/>
                    <a:pt x="420499" y="82247"/>
                    <a:pt x="408243" y="83313"/>
                  </a:cubicBezTo>
                  <a:cubicBezTo>
                    <a:pt x="395987" y="84379"/>
                    <a:pt x="567570" y="53473"/>
                    <a:pt x="545723" y="44947"/>
                  </a:cubicBezTo>
                  <a:cubicBezTo>
                    <a:pt x="523876" y="36421"/>
                    <a:pt x="364548" y="40151"/>
                    <a:pt x="277158" y="32158"/>
                  </a:cubicBezTo>
                  <a:cubicBezTo>
                    <a:pt x="189768" y="24165"/>
                    <a:pt x="-56417" y="-2478"/>
                    <a:pt x="11790" y="18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 327">
              <a:extLst>
                <a:ext uri="{FF2B5EF4-FFF2-40B4-BE49-F238E27FC236}">
                  <a16:creationId xmlns:a16="http://schemas.microsoft.com/office/drawing/2014/main" id="{8E64B586-625D-1F23-5278-065C1C888948}"/>
                </a:ext>
              </a:extLst>
            </p:cNvPr>
            <p:cNvSpPr/>
            <p:nvPr/>
          </p:nvSpPr>
          <p:spPr>
            <a:xfrm>
              <a:off x="6096927" y="7238426"/>
              <a:ext cx="211304" cy="361640"/>
            </a:xfrm>
            <a:custGeom>
              <a:avLst/>
              <a:gdLst>
                <a:gd name="connsiteX0" fmla="*/ 211154 w 211304"/>
                <a:gd name="connsiteY0" fmla="*/ 41 h 361640"/>
                <a:gd name="connsiteX1" fmla="*/ 57688 w 211304"/>
                <a:gd name="connsiteY1" fmla="*/ 246226 h 361640"/>
                <a:gd name="connsiteX2" fmla="*/ 60886 w 211304"/>
                <a:gd name="connsiteY2" fmla="*/ 198268 h 361640"/>
                <a:gd name="connsiteX3" fmla="*/ 3336 w 211304"/>
                <a:gd name="connsiteY3" fmla="*/ 281395 h 361640"/>
                <a:gd name="connsiteX4" fmla="*/ 6533 w 211304"/>
                <a:gd name="connsiteY4" fmla="*/ 223845 h 361640"/>
                <a:gd name="connsiteX5" fmla="*/ 3336 w 211304"/>
                <a:gd name="connsiteY5" fmla="*/ 361325 h 361640"/>
                <a:gd name="connsiteX6" fmla="*/ 9730 w 211304"/>
                <a:gd name="connsiteY6" fmla="*/ 262212 h 361640"/>
                <a:gd name="connsiteX7" fmla="*/ 16125 w 211304"/>
                <a:gd name="connsiteY7" fmla="*/ 284592 h 361640"/>
                <a:gd name="connsiteX8" fmla="*/ 51294 w 211304"/>
                <a:gd name="connsiteY8" fmla="*/ 191873 h 361640"/>
                <a:gd name="connsiteX9" fmla="*/ 76872 w 211304"/>
                <a:gd name="connsiteY9" fmla="*/ 188676 h 361640"/>
                <a:gd name="connsiteX10" fmla="*/ 83266 w 211304"/>
                <a:gd name="connsiteY10" fmla="*/ 287789 h 361640"/>
                <a:gd name="connsiteX11" fmla="*/ 86463 w 211304"/>
                <a:gd name="connsiteY11" fmla="*/ 227043 h 361640"/>
                <a:gd name="connsiteX12" fmla="*/ 211154 w 211304"/>
                <a:gd name="connsiteY12" fmla="*/ 41 h 3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1304" h="361640">
                  <a:moveTo>
                    <a:pt x="211154" y="41"/>
                  </a:moveTo>
                  <a:cubicBezTo>
                    <a:pt x="206358" y="3238"/>
                    <a:pt x="82733" y="213188"/>
                    <a:pt x="57688" y="246226"/>
                  </a:cubicBezTo>
                  <a:cubicBezTo>
                    <a:pt x="32643" y="279264"/>
                    <a:pt x="69945" y="192407"/>
                    <a:pt x="60886" y="198268"/>
                  </a:cubicBezTo>
                  <a:cubicBezTo>
                    <a:pt x="51827" y="204130"/>
                    <a:pt x="12395" y="277132"/>
                    <a:pt x="3336" y="281395"/>
                  </a:cubicBezTo>
                  <a:cubicBezTo>
                    <a:pt x="-5723" y="285658"/>
                    <a:pt x="6533" y="210523"/>
                    <a:pt x="6533" y="223845"/>
                  </a:cubicBezTo>
                  <a:cubicBezTo>
                    <a:pt x="6533" y="237167"/>
                    <a:pt x="2803" y="354931"/>
                    <a:pt x="3336" y="361325"/>
                  </a:cubicBezTo>
                  <a:cubicBezTo>
                    <a:pt x="3869" y="367719"/>
                    <a:pt x="7598" y="275001"/>
                    <a:pt x="9730" y="262212"/>
                  </a:cubicBezTo>
                  <a:cubicBezTo>
                    <a:pt x="11861" y="249423"/>
                    <a:pt x="9198" y="296315"/>
                    <a:pt x="16125" y="284592"/>
                  </a:cubicBezTo>
                  <a:cubicBezTo>
                    <a:pt x="23052" y="272869"/>
                    <a:pt x="41170" y="207859"/>
                    <a:pt x="51294" y="191873"/>
                  </a:cubicBezTo>
                  <a:cubicBezTo>
                    <a:pt x="61418" y="175887"/>
                    <a:pt x="71543" y="172690"/>
                    <a:pt x="76872" y="188676"/>
                  </a:cubicBezTo>
                  <a:cubicBezTo>
                    <a:pt x="82201" y="204662"/>
                    <a:pt x="81668" y="281395"/>
                    <a:pt x="83266" y="287789"/>
                  </a:cubicBezTo>
                  <a:cubicBezTo>
                    <a:pt x="84864" y="294183"/>
                    <a:pt x="68346" y="272869"/>
                    <a:pt x="86463" y="227043"/>
                  </a:cubicBezTo>
                  <a:cubicBezTo>
                    <a:pt x="104580" y="181217"/>
                    <a:pt x="215950" y="-3156"/>
                    <a:pt x="211154" y="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 328">
              <a:extLst>
                <a:ext uri="{FF2B5EF4-FFF2-40B4-BE49-F238E27FC236}">
                  <a16:creationId xmlns:a16="http://schemas.microsoft.com/office/drawing/2014/main" id="{2E99C589-B1E9-F284-4311-382A6898FAFF}"/>
                </a:ext>
              </a:extLst>
            </p:cNvPr>
            <p:cNvSpPr/>
            <p:nvPr/>
          </p:nvSpPr>
          <p:spPr>
            <a:xfrm>
              <a:off x="6178501" y="8569303"/>
              <a:ext cx="212280" cy="168431"/>
            </a:xfrm>
            <a:custGeom>
              <a:avLst/>
              <a:gdLst>
                <a:gd name="connsiteX0" fmla="*/ 49 w 212280"/>
                <a:gd name="connsiteY0" fmla="*/ 22 h 168431"/>
                <a:gd name="connsiteX1" fmla="*/ 196899 w 212280"/>
                <a:gd name="connsiteY1" fmla="*/ 142897 h 168431"/>
                <a:gd name="connsiteX2" fmla="*/ 177849 w 212280"/>
                <a:gd name="connsiteY2" fmla="*/ 155597 h 168431"/>
                <a:gd name="connsiteX3" fmla="*/ 49 w 212280"/>
                <a:gd name="connsiteY3" fmla="*/ 22 h 16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280" h="168431">
                  <a:moveTo>
                    <a:pt x="49" y="22"/>
                  </a:moveTo>
                  <a:cubicBezTo>
                    <a:pt x="3224" y="-2095"/>
                    <a:pt x="196899" y="142897"/>
                    <a:pt x="196899" y="142897"/>
                  </a:cubicBezTo>
                  <a:cubicBezTo>
                    <a:pt x="226532" y="168826"/>
                    <a:pt x="209599" y="178351"/>
                    <a:pt x="177849" y="155597"/>
                  </a:cubicBezTo>
                  <a:cubicBezTo>
                    <a:pt x="146099" y="132843"/>
                    <a:pt x="-3126" y="2139"/>
                    <a:pt x="49" y="2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 329">
              <a:extLst>
                <a:ext uri="{FF2B5EF4-FFF2-40B4-BE49-F238E27FC236}">
                  <a16:creationId xmlns:a16="http://schemas.microsoft.com/office/drawing/2014/main" id="{6DA19CC7-1179-A66A-FE7B-660980FD9513}"/>
                </a:ext>
              </a:extLst>
            </p:cNvPr>
            <p:cNvSpPr/>
            <p:nvPr/>
          </p:nvSpPr>
          <p:spPr>
            <a:xfrm>
              <a:off x="7454743" y="9343895"/>
              <a:ext cx="1538383" cy="290413"/>
            </a:xfrm>
            <a:custGeom>
              <a:avLst/>
              <a:gdLst>
                <a:gd name="connsiteX0" fmla="*/ 157 w 1538383"/>
                <a:gd name="connsiteY0" fmla="*/ 130 h 290413"/>
                <a:gd name="connsiteX1" fmla="*/ 501807 w 1538383"/>
                <a:gd name="connsiteY1" fmla="*/ 120780 h 290413"/>
                <a:gd name="connsiteX2" fmla="*/ 1524157 w 1538383"/>
                <a:gd name="connsiteY2" fmla="*/ 289055 h 290413"/>
                <a:gd name="connsiteX3" fmla="*/ 1057432 w 1538383"/>
                <a:gd name="connsiteY3" fmla="*/ 196980 h 290413"/>
                <a:gd name="connsiteX4" fmla="*/ 466882 w 1538383"/>
                <a:gd name="connsiteY4" fmla="*/ 139830 h 290413"/>
                <a:gd name="connsiteX5" fmla="*/ 546257 w 1538383"/>
                <a:gd name="connsiteY5" fmla="*/ 143005 h 290413"/>
                <a:gd name="connsiteX6" fmla="*/ 157 w 1538383"/>
                <a:gd name="connsiteY6" fmla="*/ 130 h 29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8383" h="290413">
                  <a:moveTo>
                    <a:pt x="157" y="130"/>
                  </a:moveTo>
                  <a:cubicBezTo>
                    <a:pt x="-7251" y="-3574"/>
                    <a:pt x="247807" y="72626"/>
                    <a:pt x="501807" y="120780"/>
                  </a:cubicBezTo>
                  <a:cubicBezTo>
                    <a:pt x="755807" y="168934"/>
                    <a:pt x="1431553" y="276355"/>
                    <a:pt x="1524157" y="289055"/>
                  </a:cubicBezTo>
                  <a:cubicBezTo>
                    <a:pt x="1616761" y="301755"/>
                    <a:pt x="1233644" y="221851"/>
                    <a:pt x="1057432" y="196980"/>
                  </a:cubicBezTo>
                  <a:cubicBezTo>
                    <a:pt x="881220" y="172109"/>
                    <a:pt x="552078" y="148826"/>
                    <a:pt x="466882" y="139830"/>
                  </a:cubicBezTo>
                  <a:cubicBezTo>
                    <a:pt x="381686" y="130834"/>
                    <a:pt x="630924" y="165759"/>
                    <a:pt x="546257" y="143005"/>
                  </a:cubicBezTo>
                  <a:lnTo>
                    <a:pt x="157" y="13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 330">
              <a:extLst>
                <a:ext uri="{FF2B5EF4-FFF2-40B4-BE49-F238E27FC236}">
                  <a16:creationId xmlns:a16="http://schemas.microsoft.com/office/drawing/2014/main" id="{E38DAAC4-1690-141E-D846-5C0197A3D84A}"/>
                </a:ext>
              </a:extLst>
            </p:cNvPr>
            <p:cNvSpPr/>
            <p:nvPr/>
          </p:nvSpPr>
          <p:spPr>
            <a:xfrm>
              <a:off x="7451725" y="9340850"/>
              <a:ext cx="498475" cy="139700"/>
            </a:xfrm>
            <a:custGeom>
              <a:avLst/>
              <a:gdLst>
                <a:gd name="connsiteX0" fmla="*/ 0 w 498475"/>
                <a:gd name="connsiteY0" fmla="*/ 0 h 139700"/>
                <a:gd name="connsiteX1" fmla="*/ 498475 w 498475"/>
                <a:gd name="connsiteY1" fmla="*/ 139700 h 139700"/>
                <a:gd name="connsiteX2" fmla="*/ 371475 w 498475"/>
                <a:gd name="connsiteY2" fmla="*/ 104775 h 139700"/>
                <a:gd name="connsiteX3" fmla="*/ 0 w 498475"/>
                <a:gd name="connsiteY3" fmla="*/ 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8475" h="139700">
                  <a:moveTo>
                    <a:pt x="0" y="0"/>
                  </a:moveTo>
                  <a:lnTo>
                    <a:pt x="498475" y="139700"/>
                  </a:lnTo>
                  <a:lnTo>
                    <a:pt x="371475" y="104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 331">
              <a:extLst>
                <a:ext uri="{FF2B5EF4-FFF2-40B4-BE49-F238E27FC236}">
                  <a16:creationId xmlns:a16="http://schemas.microsoft.com/office/drawing/2014/main" id="{9C90A65E-3E51-9B99-19BC-942500790868}"/>
                </a:ext>
              </a:extLst>
            </p:cNvPr>
            <p:cNvSpPr/>
            <p:nvPr/>
          </p:nvSpPr>
          <p:spPr>
            <a:xfrm>
              <a:off x="8957235" y="9620209"/>
              <a:ext cx="568871" cy="432660"/>
            </a:xfrm>
            <a:custGeom>
              <a:avLst/>
              <a:gdLst>
                <a:gd name="connsiteX0" fmla="*/ 5790 w 568871"/>
                <a:gd name="connsiteY0" fmla="*/ 9566 h 432660"/>
                <a:gd name="connsiteX1" fmla="*/ 307415 w 568871"/>
                <a:gd name="connsiteY1" fmla="*/ 142916 h 432660"/>
                <a:gd name="connsiteX2" fmla="*/ 564590 w 568871"/>
                <a:gd name="connsiteY2" fmla="*/ 428666 h 432660"/>
                <a:gd name="connsiteX3" fmla="*/ 443940 w 568871"/>
                <a:gd name="connsiteY3" fmla="*/ 292141 h 432660"/>
                <a:gd name="connsiteX4" fmla="*/ 135965 w 568871"/>
                <a:gd name="connsiteY4" fmla="*/ 41316 h 432660"/>
                <a:gd name="connsiteX5" fmla="*/ 5790 w 568871"/>
                <a:gd name="connsiteY5" fmla="*/ 9566 h 43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871" h="432660">
                  <a:moveTo>
                    <a:pt x="5790" y="9566"/>
                  </a:moveTo>
                  <a:cubicBezTo>
                    <a:pt x="34365" y="26499"/>
                    <a:pt x="214282" y="73066"/>
                    <a:pt x="307415" y="142916"/>
                  </a:cubicBezTo>
                  <a:cubicBezTo>
                    <a:pt x="400548" y="212766"/>
                    <a:pt x="541836" y="403795"/>
                    <a:pt x="564590" y="428666"/>
                  </a:cubicBezTo>
                  <a:cubicBezTo>
                    <a:pt x="587344" y="453537"/>
                    <a:pt x="515377" y="356699"/>
                    <a:pt x="443940" y="292141"/>
                  </a:cubicBezTo>
                  <a:cubicBezTo>
                    <a:pt x="372503" y="227583"/>
                    <a:pt x="212165" y="87354"/>
                    <a:pt x="135965" y="41316"/>
                  </a:cubicBezTo>
                  <a:cubicBezTo>
                    <a:pt x="59765" y="-4722"/>
                    <a:pt x="-22785" y="-7367"/>
                    <a:pt x="5790" y="95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 332">
              <a:extLst>
                <a:ext uri="{FF2B5EF4-FFF2-40B4-BE49-F238E27FC236}">
                  <a16:creationId xmlns:a16="http://schemas.microsoft.com/office/drawing/2014/main" id="{A72D07E9-DF49-D189-A15B-5918D8D28B70}"/>
                </a:ext>
              </a:extLst>
            </p:cNvPr>
            <p:cNvSpPr/>
            <p:nvPr/>
          </p:nvSpPr>
          <p:spPr>
            <a:xfrm>
              <a:off x="7489286" y="9437551"/>
              <a:ext cx="249260" cy="151089"/>
            </a:xfrm>
            <a:custGeom>
              <a:avLst/>
              <a:gdLst>
                <a:gd name="connsiteX0" fmla="*/ 19589 w 249260"/>
                <a:gd name="connsiteY0" fmla="*/ 4899 h 151089"/>
                <a:gd name="connsiteX1" fmla="*/ 241839 w 249260"/>
                <a:gd name="connsiteY1" fmla="*/ 14424 h 151089"/>
                <a:gd name="connsiteX2" fmla="*/ 178339 w 249260"/>
                <a:gd name="connsiteY2" fmla="*/ 39824 h 151089"/>
                <a:gd name="connsiteX3" fmla="*/ 539 w 249260"/>
                <a:gd name="connsiteY3" fmla="*/ 150949 h 151089"/>
                <a:gd name="connsiteX4" fmla="*/ 241839 w 249260"/>
                <a:gd name="connsiteY4" fmla="*/ 14424 h 151089"/>
                <a:gd name="connsiteX5" fmla="*/ 19589 w 249260"/>
                <a:gd name="connsiteY5" fmla="*/ 4899 h 15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260" h="151089">
                  <a:moveTo>
                    <a:pt x="19589" y="4899"/>
                  </a:moveTo>
                  <a:cubicBezTo>
                    <a:pt x="19589" y="4899"/>
                    <a:pt x="215381" y="8603"/>
                    <a:pt x="241839" y="14424"/>
                  </a:cubicBezTo>
                  <a:cubicBezTo>
                    <a:pt x="268297" y="20245"/>
                    <a:pt x="218556" y="17070"/>
                    <a:pt x="178339" y="39824"/>
                  </a:cubicBezTo>
                  <a:cubicBezTo>
                    <a:pt x="138122" y="62578"/>
                    <a:pt x="-10044" y="155182"/>
                    <a:pt x="539" y="150949"/>
                  </a:cubicBezTo>
                  <a:cubicBezTo>
                    <a:pt x="11122" y="146716"/>
                    <a:pt x="231785" y="39824"/>
                    <a:pt x="241839" y="14424"/>
                  </a:cubicBezTo>
                  <a:cubicBezTo>
                    <a:pt x="251893" y="-10976"/>
                    <a:pt x="19589" y="4899"/>
                    <a:pt x="19589" y="489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 333">
              <a:extLst>
                <a:ext uri="{FF2B5EF4-FFF2-40B4-BE49-F238E27FC236}">
                  <a16:creationId xmlns:a16="http://schemas.microsoft.com/office/drawing/2014/main" id="{778C807F-765C-8685-D90F-A7F5F92BD2A0}"/>
                </a:ext>
              </a:extLst>
            </p:cNvPr>
            <p:cNvSpPr/>
            <p:nvPr/>
          </p:nvSpPr>
          <p:spPr>
            <a:xfrm>
              <a:off x="7540625" y="9566164"/>
              <a:ext cx="641472" cy="282686"/>
            </a:xfrm>
            <a:custGeom>
              <a:avLst/>
              <a:gdLst>
                <a:gd name="connsiteX0" fmla="*/ 0 w 641472"/>
                <a:gd name="connsiteY0" fmla="*/ 282686 h 282686"/>
                <a:gd name="connsiteX1" fmla="*/ 454025 w 641472"/>
                <a:gd name="connsiteY1" fmla="*/ 25511 h 282686"/>
                <a:gd name="connsiteX2" fmla="*/ 412750 w 641472"/>
                <a:gd name="connsiteY2" fmla="*/ 66786 h 282686"/>
                <a:gd name="connsiteX3" fmla="*/ 641350 w 641472"/>
                <a:gd name="connsiteY3" fmla="*/ 111 h 282686"/>
                <a:gd name="connsiteX4" fmla="*/ 377825 w 641472"/>
                <a:gd name="connsiteY4" fmla="*/ 85836 h 282686"/>
                <a:gd name="connsiteX5" fmla="*/ 428625 w 641472"/>
                <a:gd name="connsiteY5" fmla="*/ 60436 h 282686"/>
                <a:gd name="connsiteX6" fmla="*/ 0 w 641472"/>
                <a:gd name="connsiteY6" fmla="*/ 282686 h 28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472" h="282686">
                  <a:moveTo>
                    <a:pt x="0" y="282686"/>
                  </a:moveTo>
                  <a:lnTo>
                    <a:pt x="454025" y="25511"/>
                  </a:lnTo>
                  <a:cubicBezTo>
                    <a:pt x="522817" y="-10472"/>
                    <a:pt x="381529" y="71019"/>
                    <a:pt x="412750" y="66786"/>
                  </a:cubicBezTo>
                  <a:cubicBezTo>
                    <a:pt x="443971" y="62553"/>
                    <a:pt x="647171" y="-3064"/>
                    <a:pt x="641350" y="111"/>
                  </a:cubicBezTo>
                  <a:cubicBezTo>
                    <a:pt x="635529" y="3286"/>
                    <a:pt x="413279" y="75782"/>
                    <a:pt x="377825" y="85836"/>
                  </a:cubicBezTo>
                  <a:cubicBezTo>
                    <a:pt x="342371" y="95890"/>
                    <a:pt x="428625" y="60436"/>
                    <a:pt x="428625" y="60436"/>
                  </a:cubicBezTo>
                  <a:lnTo>
                    <a:pt x="0" y="28268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 334">
              <a:extLst>
                <a:ext uri="{FF2B5EF4-FFF2-40B4-BE49-F238E27FC236}">
                  <a16:creationId xmlns:a16="http://schemas.microsoft.com/office/drawing/2014/main" id="{32CBFB9C-74E3-FF49-28CB-55C3C712E3A1}"/>
                </a:ext>
              </a:extLst>
            </p:cNvPr>
            <p:cNvSpPr/>
            <p:nvPr/>
          </p:nvSpPr>
          <p:spPr>
            <a:xfrm>
              <a:off x="8263306" y="9629429"/>
              <a:ext cx="953883" cy="238795"/>
            </a:xfrm>
            <a:custGeom>
              <a:avLst/>
              <a:gdLst>
                <a:gd name="connsiteX0" fmla="*/ 1219 w 953883"/>
                <a:gd name="connsiteY0" fmla="*/ 346 h 238795"/>
                <a:gd name="connsiteX1" fmla="*/ 461594 w 953883"/>
                <a:gd name="connsiteY1" fmla="*/ 32096 h 238795"/>
                <a:gd name="connsiteX2" fmla="*/ 829894 w 953883"/>
                <a:gd name="connsiteY2" fmla="*/ 130521 h 238795"/>
                <a:gd name="connsiteX3" fmla="*/ 804494 w 953883"/>
                <a:gd name="connsiteY3" fmla="*/ 108296 h 238795"/>
                <a:gd name="connsiteX4" fmla="*/ 953719 w 953883"/>
                <a:gd name="connsiteY4" fmla="*/ 238471 h 238795"/>
                <a:gd name="connsiteX5" fmla="*/ 829894 w 953883"/>
                <a:gd name="connsiteY5" fmla="*/ 143221 h 238795"/>
                <a:gd name="connsiteX6" fmla="*/ 655269 w 953883"/>
                <a:gd name="connsiteY6" fmla="*/ 76546 h 238795"/>
                <a:gd name="connsiteX7" fmla="*/ 474294 w 953883"/>
                <a:gd name="connsiteY7" fmla="*/ 47971 h 238795"/>
                <a:gd name="connsiteX8" fmla="*/ 607644 w 953883"/>
                <a:gd name="connsiteY8" fmla="*/ 47971 h 238795"/>
                <a:gd name="connsiteX9" fmla="*/ 1219 w 953883"/>
                <a:gd name="connsiteY9" fmla="*/ 346 h 23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3883" h="238795">
                  <a:moveTo>
                    <a:pt x="1219" y="346"/>
                  </a:moveTo>
                  <a:cubicBezTo>
                    <a:pt x="-23123" y="-2300"/>
                    <a:pt x="323481" y="10400"/>
                    <a:pt x="461594" y="32096"/>
                  </a:cubicBezTo>
                  <a:cubicBezTo>
                    <a:pt x="599707" y="53792"/>
                    <a:pt x="772744" y="117821"/>
                    <a:pt x="829894" y="130521"/>
                  </a:cubicBezTo>
                  <a:cubicBezTo>
                    <a:pt x="887044" y="143221"/>
                    <a:pt x="804494" y="108296"/>
                    <a:pt x="804494" y="108296"/>
                  </a:cubicBezTo>
                  <a:cubicBezTo>
                    <a:pt x="825132" y="126288"/>
                    <a:pt x="949486" y="232650"/>
                    <a:pt x="953719" y="238471"/>
                  </a:cubicBezTo>
                  <a:cubicBezTo>
                    <a:pt x="957952" y="244292"/>
                    <a:pt x="879636" y="170209"/>
                    <a:pt x="829894" y="143221"/>
                  </a:cubicBezTo>
                  <a:cubicBezTo>
                    <a:pt x="780152" y="116233"/>
                    <a:pt x="714536" y="92421"/>
                    <a:pt x="655269" y="76546"/>
                  </a:cubicBezTo>
                  <a:cubicBezTo>
                    <a:pt x="596002" y="60671"/>
                    <a:pt x="482232" y="52734"/>
                    <a:pt x="474294" y="47971"/>
                  </a:cubicBezTo>
                  <a:cubicBezTo>
                    <a:pt x="466357" y="43209"/>
                    <a:pt x="685432" y="53792"/>
                    <a:pt x="607644" y="47971"/>
                  </a:cubicBezTo>
                  <a:lnTo>
                    <a:pt x="1219" y="34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 335">
              <a:extLst>
                <a:ext uri="{FF2B5EF4-FFF2-40B4-BE49-F238E27FC236}">
                  <a16:creationId xmlns:a16="http://schemas.microsoft.com/office/drawing/2014/main" id="{97B30268-1C04-2125-5297-728FDB8736DF}"/>
                </a:ext>
              </a:extLst>
            </p:cNvPr>
            <p:cNvSpPr/>
            <p:nvPr/>
          </p:nvSpPr>
          <p:spPr>
            <a:xfrm>
              <a:off x="7623175" y="9586302"/>
              <a:ext cx="606494" cy="300648"/>
            </a:xfrm>
            <a:custGeom>
              <a:avLst/>
              <a:gdLst>
                <a:gd name="connsiteX0" fmla="*/ 0 w 606494"/>
                <a:gd name="connsiteY0" fmla="*/ 300648 h 300648"/>
                <a:gd name="connsiteX1" fmla="*/ 590550 w 606494"/>
                <a:gd name="connsiteY1" fmla="*/ 8548 h 300648"/>
                <a:gd name="connsiteX2" fmla="*/ 450850 w 606494"/>
                <a:gd name="connsiteY2" fmla="*/ 72048 h 300648"/>
                <a:gd name="connsiteX3" fmla="*/ 0 w 606494"/>
                <a:gd name="connsiteY3" fmla="*/ 300648 h 300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494" h="300648">
                  <a:moveTo>
                    <a:pt x="0" y="300648"/>
                  </a:moveTo>
                  <a:lnTo>
                    <a:pt x="590550" y="8548"/>
                  </a:lnTo>
                  <a:cubicBezTo>
                    <a:pt x="665692" y="-29552"/>
                    <a:pt x="450850" y="72048"/>
                    <a:pt x="450850" y="72048"/>
                  </a:cubicBezTo>
                  <a:lnTo>
                    <a:pt x="0" y="30064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 336">
              <a:extLst>
                <a:ext uri="{FF2B5EF4-FFF2-40B4-BE49-F238E27FC236}">
                  <a16:creationId xmlns:a16="http://schemas.microsoft.com/office/drawing/2014/main" id="{B97338EF-6497-7C2F-AC9E-3F3B8E8525BE}"/>
                </a:ext>
              </a:extLst>
            </p:cNvPr>
            <p:cNvSpPr/>
            <p:nvPr/>
          </p:nvSpPr>
          <p:spPr>
            <a:xfrm>
              <a:off x="7635464" y="9801844"/>
              <a:ext cx="674665" cy="202631"/>
            </a:xfrm>
            <a:custGeom>
              <a:avLst/>
              <a:gdLst>
                <a:gd name="connsiteX0" fmla="*/ 411 w 674665"/>
                <a:gd name="connsiteY0" fmla="*/ 202581 h 202631"/>
                <a:gd name="connsiteX1" fmla="*/ 238536 w 674665"/>
                <a:gd name="connsiteY1" fmla="*/ 56531 h 202631"/>
                <a:gd name="connsiteX2" fmla="*/ 670336 w 674665"/>
                <a:gd name="connsiteY2" fmla="*/ 2556 h 202631"/>
                <a:gd name="connsiteX3" fmla="*/ 444911 w 674665"/>
                <a:gd name="connsiteY3" fmla="*/ 15256 h 202631"/>
                <a:gd name="connsiteX4" fmla="*/ 187736 w 674665"/>
                <a:gd name="connsiteY4" fmla="*/ 72406 h 202631"/>
                <a:gd name="connsiteX5" fmla="*/ 411 w 674665"/>
                <a:gd name="connsiteY5" fmla="*/ 202581 h 202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4665" h="202631">
                  <a:moveTo>
                    <a:pt x="411" y="202581"/>
                  </a:moveTo>
                  <a:cubicBezTo>
                    <a:pt x="8878" y="199935"/>
                    <a:pt x="126882" y="89868"/>
                    <a:pt x="238536" y="56531"/>
                  </a:cubicBezTo>
                  <a:cubicBezTo>
                    <a:pt x="350190" y="23194"/>
                    <a:pt x="635940" y="9435"/>
                    <a:pt x="670336" y="2556"/>
                  </a:cubicBezTo>
                  <a:cubicBezTo>
                    <a:pt x="704732" y="-4323"/>
                    <a:pt x="525344" y="3614"/>
                    <a:pt x="444911" y="15256"/>
                  </a:cubicBezTo>
                  <a:cubicBezTo>
                    <a:pt x="364478" y="26898"/>
                    <a:pt x="259174" y="42243"/>
                    <a:pt x="187736" y="72406"/>
                  </a:cubicBezTo>
                  <a:cubicBezTo>
                    <a:pt x="116299" y="102568"/>
                    <a:pt x="-8056" y="205227"/>
                    <a:pt x="411" y="20258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 337">
              <a:extLst>
                <a:ext uri="{FF2B5EF4-FFF2-40B4-BE49-F238E27FC236}">
                  <a16:creationId xmlns:a16="http://schemas.microsoft.com/office/drawing/2014/main" id="{1FDF7AD7-A13B-09C7-C60F-7C63EB79EDDB}"/>
                </a:ext>
              </a:extLst>
            </p:cNvPr>
            <p:cNvSpPr/>
            <p:nvPr/>
          </p:nvSpPr>
          <p:spPr>
            <a:xfrm>
              <a:off x="8524830" y="9905600"/>
              <a:ext cx="635429" cy="95653"/>
            </a:xfrm>
            <a:custGeom>
              <a:avLst/>
              <a:gdLst>
                <a:gd name="connsiteX0" fmla="*/ 45 w 635429"/>
                <a:gd name="connsiteY0" fmla="*/ 400 h 95653"/>
                <a:gd name="connsiteX1" fmla="*/ 473120 w 635429"/>
                <a:gd name="connsiteY1" fmla="*/ 16275 h 95653"/>
                <a:gd name="connsiteX2" fmla="*/ 635045 w 635429"/>
                <a:gd name="connsiteY2" fmla="*/ 95650 h 95653"/>
                <a:gd name="connsiteX3" fmla="*/ 501695 w 635429"/>
                <a:gd name="connsiteY3" fmla="*/ 13100 h 95653"/>
                <a:gd name="connsiteX4" fmla="*/ 45 w 635429"/>
                <a:gd name="connsiteY4" fmla="*/ 400 h 9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429" h="95653">
                  <a:moveTo>
                    <a:pt x="45" y="400"/>
                  </a:moveTo>
                  <a:cubicBezTo>
                    <a:pt x="-4718" y="929"/>
                    <a:pt x="367287" y="400"/>
                    <a:pt x="473120" y="16275"/>
                  </a:cubicBezTo>
                  <a:cubicBezTo>
                    <a:pt x="578953" y="32150"/>
                    <a:pt x="630283" y="96179"/>
                    <a:pt x="635045" y="95650"/>
                  </a:cubicBezTo>
                  <a:cubicBezTo>
                    <a:pt x="639808" y="95121"/>
                    <a:pt x="600649" y="28446"/>
                    <a:pt x="501695" y="13100"/>
                  </a:cubicBezTo>
                  <a:cubicBezTo>
                    <a:pt x="402741" y="-2246"/>
                    <a:pt x="4808" y="-129"/>
                    <a:pt x="45" y="40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 338">
              <a:extLst>
                <a:ext uri="{FF2B5EF4-FFF2-40B4-BE49-F238E27FC236}">
                  <a16:creationId xmlns:a16="http://schemas.microsoft.com/office/drawing/2014/main" id="{1744A703-5CAE-10A5-D56D-E0785AD3EE12}"/>
                </a:ext>
              </a:extLst>
            </p:cNvPr>
            <p:cNvSpPr/>
            <p:nvPr/>
          </p:nvSpPr>
          <p:spPr>
            <a:xfrm>
              <a:off x="7432466" y="9445279"/>
              <a:ext cx="47854" cy="509126"/>
            </a:xfrm>
            <a:custGeom>
              <a:avLst/>
              <a:gdLst>
                <a:gd name="connsiteX0" fmla="*/ 47834 w 47854"/>
                <a:gd name="connsiteY0" fmla="*/ 346 h 509126"/>
                <a:gd name="connsiteX1" fmla="*/ 6559 w 47854"/>
                <a:gd name="connsiteY1" fmla="*/ 286096 h 509126"/>
                <a:gd name="connsiteX2" fmla="*/ 31959 w 47854"/>
                <a:gd name="connsiteY2" fmla="*/ 508346 h 509126"/>
                <a:gd name="connsiteX3" fmla="*/ 209 w 47854"/>
                <a:gd name="connsiteY3" fmla="*/ 346421 h 509126"/>
                <a:gd name="connsiteX4" fmla="*/ 47834 w 47854"/>
                <a:gd name="connsiteY4" fmla="*/ 346 h 50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54" h="509126">
                  <a:moveTo>
                    <a:pt x="47834" y="346"/>
                  </a:moveTo>
                  <a:cubicBezTo>
                    <a:pt x="48892" y="-9708"/>
                    <a:pt x="9205" y="201429"/>
                    <a:pt x="6559" y="286096"/>
                  </a:cubicBezTo>
                  <a:cubicBezTo>
                    <a:pt x="3913" y="370763"/>
                    <a:pt x="33017" y="498292"/>
                    <a:pt x="31959" y="508346"/>
                  </a:cubicBezTo>
                  <a:cubicBezTo>
                    <a:pt x="30901" y="518400"/>
                    <a:pt x="-2966" y="429500"/>
                    <a:pt x="209" y="346421"/>
                  </a:cubicBezTo>
                  <a:cubicBezTo>
                    <a:pt x="3384" y="263342"/>
                    <a:pt x="46776" y="10400"/>
                    <a:pt x="47834" y="34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 339">
              <a:extLst>
                <a:ext uri="{FF2B5EF4-FFF2-40B4-BE49-F238E27FC236}">
                  <a16:creationId xmlns:a16="http://schemas.microsoft.com/office/drawing/2014/main" id="{49CDC039-D55F-2DF9-3197-F555BF005C41}"/>
                </a:ext>
              </a:extLst>
            </p:cNvPr>
            <p:cNvSpPr/>
            <p:nvPr/>
          </p:nvSpPr>
          <p:spPr>
            <a:xfrm>
              <a:off x="327214" y="8949833"/>
              <a:ext cx="1435764" cy="1089970"/>
            </a:xfrm>
            <a:custGeom>
              <a:avLst/>
              <a:gdLst>
                <a:gd name="connsiteX0" fmla="*/ 1434911 w 1435764"/>
                <a:gd name="connsiteY0" fmla="*/ 492 h 1089970"/>
                <a:gd name="connsiteX1" fmla="*/ 945961 w 1435764"/>
                <a:gd name="connsiteY1" fmla="*/ 79867 h 1089970"/>
                <a:gd name="connsiteX2" fmla="*/ 422086 w 1435764"/>
                <a:gd name="connsiteY2" fmla="*/ 365617 h 1089970"/>
                <a:gd name="connsiteX3" fmla="*/ 571311 w 1435764"/>
                <a:gd name="connsiteY3" fmla="*/ 257667 h 1089970"/>
                <a:gd name="connsiteX4" fmla="*/ 222061 w 1435764"/>
                <a:gd name="connsiteY4" fmla="*/ 667242 h 1089970"/>
                <a:gd name="connsiteX5" fmla="*/ 6161 w 1435764"/>
                <a:gd name="connsiteY5" fmla="*/ 1083167 h 1089970"/>
                <a:gd name="connsiteX6" fmla="*/ 460186 w 1435764"/>
                <a:gd name="connsiteY6" fmla="*/ 314817 h 1089970"/>
                <a:gd name="connsiteX7" fmla="*/ 428436 w 1435764"/>
                <a:gd name="connsiteY7" fmla="*/ 368792 h 1089970"/>
                <a:gd name="connsiteX8" fmla="*/ 844361 w 1435764"/>
                <a:gd name="connsiteY8" fmla="*/ 79867 h 1089970"/>
                <a:gd name="connsiteX9" fmla="*/ 825311 w 1435764"/>
                <a:gd name="connsiteY9" fmla="*/ 105267 h 1089970"/>
                <a:gd name="connsiteX10" fmla="*/ 1434911 w 1435764"/>
                <a:gd name="connsiteY10" fmla="*/ 492 h 108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5764" h="1089970">
                  <a:moveTo>
                    <a:pt x="1434911" y="492"/>
                  </a:moveTo>
                  <a:cubicBezTo>
                    <a:pt x="1455019" y="-3741"/>
                    <a:pt x="1114765" y="19013"/>
                    <a:pt x="945961" y="79867"/>
                  </a:cubicBezTo>
                  <a:cubicBezTo>
                    <a:pt x="777157" y="140721"/>
                    <a:pt x="484528" y="335984"/>
                    <a:pt x="422086" y="365617"/>
                  </a:cubicBezTo>
                  <a:cubicBezTo>
                    <a:pt x="359644" y="395250"/>
                    <a:pt x="604648" y="207396"/>
                    <a:pt x="571311" y="257667"/>
                  </a:cubicBezTo>
                  <a:cubicBezTo>
                    <a:pt x="537974" y="307938"/>
                    <a:pt x="316253" y="529659"/>
                    <a:pt x="222061" y="667242"/>
                  </a:cubicBezTo>
                  <a:cubicBezTo>
                    <a:pt x="127869" y="804825"/>
                    <a:pt x="-33526" y="1141904"/>
                    <a:pt x="6161" y="1083167"/>
                  </a:cubicBezTo>
                  <a:cubicBezTo>
                    <a:pt x="45848" y="1024430"/>
                    <a:pt x="389807" y="433879"/>
                    <a:pt x="460186" y="314817"/>
                  </a:cubicBezTo>
                  <a:cubicBezTo>
                    <a:pt x="530565" y="195755"/>
                    <a:pt x="364407" y="407950"/>
                    <a:pt x="428436" y="368792"/>
                  </a:cubicBezTo>
                  <a:cubicBezTo>
                    <a:pt x="492465" y="329634"/>
                    <a:pt x="778215" y="123788"/>
                    <a:pt x="844361" y="79867"/>
                  </a:cubicBezTo>
                  <a:cubicBezTo>
                    <a:pt x="910507" y="35946"/>
                    <a:pt x="731119" y="119025"/>
                    <a:pt x="825311" y="105267"/>
                  </a:cubicBezTo>
                  <a:cubicBezTo>
                    <a:pt x="919503" y="91509"/>
                    <a:pt x="1414803" y="4725"/>
                    <a:pt x="1434911" y="49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 340">
              <a:extLst>
                <a:ext uri="{FF2B5EF4-FFF2-40B4-BE49-F238E27FC236}">
                  <a16:creationId xmlns:a16="http://schemas.microsoft.com/office/drawing/2014/main" id="{BBFE1764-843B-5CCF-2674-686D6CD1D10A}"/>
                </a:ext>
              </a:extLst>
            </p:cNvPr>
            <p:cNvSpPr/>
            <p:nvPr/>
          </p:nvSpPr>
          <p:spPr>
            <a:xfrm>
              <a:off x="1000813" y="9022647"/>
              <a:ext cx="571216" cy="264936"/>
            </a:xfrm>
            <a:custGeom>
              <a:avLst/>
              <a:gdLst>
                <a:gd name="connsiteX0" fmla="*/ 570812 w 571216"/>
                <a:gd name="connsiteY0" fmla="*/ 703 h 264936"/>
                <a:gd name="connsiteX1" fmla="*/ 119962 w 571216"/>
                <a:gd name="connsiteY1" fmla="*/ 159453 h 264936"/>
                <a:gd name="connsiteX2" fmla="*/ 2487 w 571216"/>
                <a:gd name="connsiteY2" fmla="*/ 264228 h 264936"/>
                <a:gd name="connsiteX3" fmla="*/ 196162 w 571216"/>
                <a:gd name="connsiteY3" fmla="*/ 108653 h 264936"/>
                <a:gd name="connsiteX4" fmla="*/ 570812 w 571216"/>
                <a:gd name="connsiteY4" fmla="*/ 703 h 26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216" h="264936">
                  <a:moveTo>
                    <a:pt x="570812" y="703"/>
                  </a:moveTo>
                  <a:cubicBezTo>
                    <a:pt x="558112" y="9170"/>
                    <a:pt x="214683" y="115532"/>
                    <a:pt x="119962" y="159453"/>
                  </a:cubicBezTo>
                  <a:cubicBezTo>
                    <a:pt x="25241" y="203374"/>
                    <a:pt x="-10213" y="272695"/>
                    <a:pt x="2487" y="264228"/>
                  </a:cubicBezTo>
                  <a:cubicBezTo>
                    <a:pt x="15187" y="255761"/>
                    <a:pt x="98795" y="155220"/>
                    <a:pt x="196162" y="108653"/>
                  </a:cubicBezTo>
                  <a:cubicBezTo>
                    <a:pt x="293529" y="62086"/>
                    <a:pt x="583512" y="-7764"/>
                    <a:pt x="570812" y="70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 341">
              <a:extLst>
                <a:ext uri="{FF2B5EF4-FFF2-40B4-BE49-F238E27FC236}">
                  <a16:creationId xmlns:a16="http://schemas.microsoft.com/office/drawing/2014/main" id="{0573E52B-E410-9BAF-27AD-6C6AA40EDA89}"/>
                </a:ext>
              </a:extLst>
            </p:cNvPr>
            <p:cNvSpPr/>
            <p:nvPr/>
          </p:nvSpPr>
          <p:spPr>
            <a:xfrm>
              <a:off x="521354" y="9260632"/>
              <a:ext cx="447335" cy="637562"/>
            </a:xfrm>
            <a:custGeom>
              <a:avLst/>
              <a:gdLst>
                <a:gd name="connsiteX0" fmla="*/ 447021 w 447335"/>
                <a:gd name="connsiteY0" fmla="*/ 843 h 637562"/>
                <a:gd name="connsiteX1" fmla="*/ 85071 w 447335"/>
                <a:gd name="connsiteY1" fmla="*/ 435818 h 637562"/>
                <a:gd name="connsiteX2" fmla="*/ 2521 w 447335"/>
                <a:gd name="connsiteY2" fmla="*/ 635843 h 637562"/>
                <a:gd name="connsiteX3" fmla="*/ 145396 w 447335"/>
                <a:gd name="connsiteY3" fmla="*/ 334218 h 637562"/>
                <a:gd name="connsiteX4" fmla="*/ 447021 w 447335"/>
                <a:gd name="connsiteY4" fmla="*/ 843 h 63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335" h="637562">
                  <a:moveTo>
                    <a:pt x="447021" y="843"/>
                  </a:moveTo>
                  <a:cubicBezTo>
                    <a:pt x="436967" y="17776"/>
                    <a:pt x="159154" y="329985"/>
                    <a:pt x="85071" y="435818"/>
                  </a:cubicBezTo>
                  <a:cubicBezTo>
                    <a:pt x="10988" y="541651"/>
                    <a:pt x="-7533" y="652776"/>
                    <a:pt x="2521" y="635843"/>
                  </a:cubicBezTo>
                  <a:cubicBezTo>
                    <a:pt x="12575" y="618910"/>
                    <a:pt x="67608" y="442168"/>
                    <a:pt x="145396" y="334218"/>
                  </a:cubicBezTo>
                  <a:cubicBezTo>
                    <a:pt x="223183" y="226268"/>
                    <a:pt x="457075" y="-16090"/>
                    <a:pt x="447021" y="84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 342">
              <a:extLst>
                <a:ext uri="{FF2B5EF4-FFF2-40B4-BE49-F238E27FC236}">
                  <a16:creationId xmlns:a16="http://schemas.microsoft.com/office/drawing/2014/main" id="{AACEF181-472A-E4D0-45E5-D833CBC5B5F3}"/>
                </a:ext>
              </a:extLst>
            </p:cNvPr>
            <p:cNvSpPr/>
            <p:nvPr/>
          </p:nvSpPr>
          <p:spPr>
            <a:xfrm>
              <a:off x="1041368" y="9111580"/>
              <a:ext cx="505719" cy="359216"/>
            </a:xfrm>
            <a:custGeom>
              <a:avLst/>
              <a:gdLst>
                <a:gd name="connsiteX0" fmla="*/ 504857 w 505719"/>
                <a:gd name="connsiteY0" fmla="*/ 670 h 359216"/>
                <a:gd name="connsiteX1" fmla="*/ 123857 w 505719"/>
                <a:gd name="connsiteY1" fmla="*/ 327695 h 359216"/>
                <a:gd name="connsiteX2" fmla="*/ 111157 w 505719"/>
                <a:gd name="connsiteY2" fmla="*/ 330870 h 359216"/>
                <a:gd name="connsiteX3" fmla="*/ 231807 w 505719"/>
                <a:gd name="connsiteY3" fmla="*/ 191170 h 359216"/>
                <a:gd name="connsiteX4" fmla="*/ 193707 w 505719"/>
                <a:gd name="connsiteY4" fmla="*/ 108620 h 359216"/>
                <a:gd name="connsiteX5" fmla="*/ 32 w 505719"/>
                <a:gd name="connsiteY5" fmla="*/ 219745 h 359216"/>
                <a:gd name="connsiteX6" fmla="*/ 209582 w 505719"/>
                <a:gd name="connsiteY6" fmla="*/ 95920 h 359216"/>
                <a:gd name="connsiteX7" fmla="*/ 231807 w 505719"/>
                <a:gd name="connsiteY7" fmla="*/ 134020 h 359216"/>
                <a:gd name="connsiteX8" fmla="*/ 228632 w 505719"/>
                <a:gd name="connsiteY8" fmla="*/ 238795 h 359216"/>
                <a:gd name="connsiteX9" fmla="*/ 504857 w 505719"/>
                <a:gd name="connsiteY9" fmla="*/ 670 h 35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5719" h="359216">
                  <a:moveTo>
                    <a:pt x="504857" y="670"/>
                  </a:moveTo>
                  <a:lnTo>
                    <a:pt x="123857" y="327695"/>
                  </a:lnTo>
                  <a:cubicBezTo>
                    <a:pt x="58240" y="382728"/>
                    <a:pt x="93165" y="353624"/>
                    <a:pt x="111157" y="330870"/>
                  </a:cubicBezTo>
                  <a:cubicBezTo>
                    <a:pt x="129149" y="308116"/>
                    <a:pt x="218049" y="228212"/>
                    <a:pt x="231807" y="191170"/>
                  </a:cubicBezTo>
                  <a:cubicBezTo>
                    <a:pt x="245565" y="154128"/>
                    <a:pt x="232336" y="103858"/>
                    <a:pt x="193707" y="108620"/>
                  </a:cubicBezTo>
                  <a:cubicBezTo>
                    <a:pt x="155078" y="113382"/>
                    <a:pt x="-2614" y="221862"/>
                    <a:pt x="32" y="219745"/>
                  </a:cubicBezTo>
                  <a:cubicBezTo>
                    <a:pt x="2678" y="217628"/>
                    <a:pt x="170953" y="110207"/>
                    <a:pt x="209582" y="95920"/>
                  </a:cubicBezTo>
                  <a:cubicBezTo>
                    <a:pt x="248211" y="81633"/>
                    <a:pt x="228632" y="110208"/>
                    <a:pt x="231807" y="134020"/>
                  </a:cubicBezTo>
                  <a:cubicBezTo>
                    <a:pt x="234982" y="157833"/>
                    <a:pt x="187886" y="256258"/>
                    <a:pt x="228632" y="238795"/>
                  </a:cubicBezTo>
                  <a:cubicBezTo>
                    <a:pt x="269378" y="221333"/>
                    <a:pt x="522319" y="-14147"/>
                    <a:pt x="504857" y="67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フリーフォーム 343">
              <a:extLst>
                <a:ext uri="{FF2B5EF4-FFF2-40B4-BE49-F238E27FC236}">
                  <a16:creationId xmlns:a16="http://schemas.microsoft.com/office/drawing/2014/main" id="{C8D0796F-6D50-1355-38E9-75E8CAD5C85F}"/>
                </a:ext>
              </a:extLst>
            </p:cNvPr>
            <p:cNvSpPr/>
            <p:nvPr/>
          </p:nvSpPr>
          <p:spPr>
            <a:xfrm>
              <a:off x="800038" y="9556369"/>
              <a:ext cx="70726" cy="232647"/>
            </a:xfrm>
            <a:custGeom>
              <a:avLst/>
              <a:gdLst>
                <a:gd name="connsiteX0" fmla="*/ 41337 w 70726"/>
                <a:gd name="connsiteY0" fmla="*/ 381 h 232647"/>
                <a:gd name="connsiteX1" fmla="*/ 57212 w 70726"/>
                <a:gd name="connsiteY1" fmla="*/ 143256 h 232647"/>
                <a:gd name="connsiteX2" fmla="*/ 62 w 70726"/>
                <a:gd name="connsiteY2" fmla="*/ 232156 h 232647"/>
                <a:gd name="connsiteX3" fmla="*/ 69912 w 70726"/>
                <a:gd name="connsiteY3" fmla="*/ 105156 h 232647"/>
                <a:gd name="connsiteX4" fmla="*/ 41337 w 70726"/>
                <a:gd name="connsiteY4" fmla="*/ 381 h 23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6" h="232647">
                  <a:moveTo>
                    <a:pt x="41337" y="381"/>
                  </a:moveTo>
                  <a:cubicBezTo>
                    <a:pt x="39220" y="6731"/>
                    <a:pt x="64091" y="104627"/>
                    <a:pt x="57212" y="143256"/>
                  </a:cubicBezTo>
                  <a:cubicBezTo>
                    <a:pt x="50333" y="181885"/>
                    <a:pt x="-2055" y="238506"/>
                    <a:pt x="62" y="232156"/>
                  </a:cubicBezTo>
                  <a:cubicBezTo>
                    <a:pt x="2179" y="225806"/>
                    <a:pt x="63562" y="141668"/>
                    <a:pt x="69912" y="105156"/>
                  </a:cubicBezTo>
                  <a:cubicBezTo>
                    <a:pt x="76262" y="68644"/>
                    <a:pt x="43454" y="-5969"/>
                    <a:pt x="41337" y="38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フリーフォーム 344">
              <a:extLst>
                <a:ext uri="{FF2B5EF4-FFF2-40B4-BE49-F238E27FC236}">
                  <a16:creationId xmlns:a16="http://schemas.microsoft.com/office/drawing/2014/main" id="{1A10543F-9E67-5B60-4622-42A30C2872C7}"/>
                </a:ext>
              </a:extLst>
            </p:cNvPr>
            <p:cNvSpPr/>
            <p:nvPr/>
          </p:nvSpPr>
          <p:spPr>
            <a:xfrm>
              <a:off x="1047685" y="9572607"/>
              <a:ext cx="141343" cy="368331"/>
            </a:xfrm>
            <a:custGeom>
              <a:avLst/>
              <a:gdLst>
                <a:gd name="connsiteX0" fmla="*/ 63565 w 141343"/>
                <a:gd name="connsiteY0" fmla="*/ 18 h 368331"/>
                <a:gd name="connsiteX1" fmla="*/ 120715 w 141343"/>
                <a:gd name="connsiteY1" fmla="*/ 165118 h 368331"/>
                <a:gd name="connsiteX2" fmla="*/ 65 w 141343"/>
                <a:gd name="connsiteY2" fmla="*/ 368318 h 368331"/>
                <a:gd name="connsiteX3" fmla="*/ 139765 w 141343"/>
                <a:gd name="connsiteY3" fmla="*/ 155593 h 368331"/>
                <a:gd name="connsiteX4" fmla="*/ 63565 w 141343"/>
                <a:gd name="connsiteY4" fmla="*/ 18 h 368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343" h="368331">
                  <a:moveTo>
                    <a:pt x="63565" y="18"/>
                  </a:moveTo>
                  <a:cubicBezTo>
                    <a:pt x="60390" y="1605"/>
                    <a:pt x="131298" y="103735"/>
                    <a:pt x="120715" y="165118"/>
                  </a:cubicBezTo>
                  <a:cubicBezTo>
                    <a:pt x="110132" y="226501"/>
                    <a:pt x="-3110" y="369905"/>
                    <a:pt x="65" y="368318"/>
                  </a:cubicBezTo>
                  <a:cubicBezTo>
                    <a:pt x="3240" y="366731"/>
                    <a:pt x="125478" y="212743"/>
                    <a:pt x="139765" y="155593"/>
                  </a:cubicBezTo>
                  <a:cubicBezTo>
                    <a:pt x="154053" y="98443"/>
                    <a:pt x="66740" y="-1569"/>
                    <a:pt x="63565" y="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 345">
              <a:extLst>
                <a:ext uri="{FF2B5EF4-FFF2-40B4-BE49-F238E27FC236}">
                  <a16:creationId xmlns:a16="http://schemas.microsoft.com/office/drawing/2014/main" id="{E945D128-8AC3-5245-839E-991DA79E028B}"/>
                </a:ext>
              </a:extLst>
            </p:cNvPr>
            <p:cNvSpPr/>
            <p:nvPr/>
          </p:nvSpPr>
          <p:spPr>
            <a:xfrm>
              <a:off x="3746598" y="2990120"/>
              <a:ext cx="3185617" cy="2917310"/>
            </a:xfrm>
            <a:custGeom>
              <a:avLst/>
              <a:gdLst>
                <a:gd name="connsiteX0" fmla="*/ 12602 w 3185617"/>
                <a:gd name="connsiteY0" fmla="*/ 433800 h 2917310"/>
                <a:gd name="connsiteX1" fmla="*/ 1130202 w 3185617"/>
                <a:gd name="connsiteY1" fmla="*/ 7080 h 2917310"/>
                <a:gd name="connsiteX2" fmla="*/ 866042 w 3185617"/>
                <a:gd name="connsiteY2" fmla="*/ 169640 h 2917310"/>
                <a:gd name="connsiteX3" fmla="*/ 1435002 w 3185617"/>
                <a:gd name="connsiteY3" fmla="*/ 200120 h 2917310"/>
                <a:gd name="connsiteX4" fmla="*/ 2633882 w 3185617"/>
                <a:gd name="connsiteY4" fmla="*/ 616680 h 2917310"/>
                <a:gd name="connsiteX5" fmla="*/ 2125882 w 3185617"/>
                <a:gd name="connsiteY5" fmla="*/ 626840 h 2917310"/>
                <a:gd name="connsiteX6" fmla="*/ 2674522 w 3185617"/>
                <a:gd name="connsiteY6" fmla="*/ 992600 h 2917310"/>
                <a:gd name="connsiteX7" fmla="*/ 2796442 w 3185617"/>
                <a:gd name="connsiteY7" fmla="*/ 1622520 h 2917310"/>
                <a:gd name="connsiteX8" fmla="*/ 2765962 w 3185617"/>
                <a:gd name="connsiteY8" fmla="*/ 1439640 h 2917310"/>
                <a:gd name="connsiteX9" fmla="*/ 3121562 w 3185617"/>
                <a:gd name="connsiteY9" fmla="*/ 2729960 h 2917310"/>
                <a:gd name="connsiteX10" fmla="*/ 3182522 w 3185617"/>
                <a:gd name="connsiteY10" fmla="*/ 2303240 h 2917310"/>
                <a:gd name="connsiteX11" fmla="*/ 3080922 w 3185617"/>
                <a:gd name="connsiteY11" fmla="*/ 2892520 h 2917310"/>
                <a:gd name="connsiteX12" fmla="*/ 2918362 w 3185617"/>
                <a:gd name="connsiteY12" fmla="*/ 2679160 h 2917310"/>
                <a:gd name="connsiteX13" fmla="*/ 1963322 w 3185617"/>
                <a:gd name="connsiteY13" fmla="*/ 1541240 h 2917310"/>
                <a:gd name="connsiteX14" fmla="*/ 2197002 w 3185617"/>
                <a:gd name="connsiteY14" fmla="*/ 1683480 h 2917310"/>
                <a:gd name="connsiteX15" fmla="*/ 896522 w 3185617"/>
                <a:gd name="connsiteY15" fmla="*/ 464280 h 2917310"/>
                <a:gd name="connsiteX16" fmla="*/ 1170842 w 3185617"/>
                <a:gd name="connsiteY16" fmla="*/ 880840 h 2917310"/>
                <a:gd name="connsiteX17" fmla="*/ 581562 w 3185617"/>
                <a:gd name="connsiteY17" fmla="*/ 586200 h 2917310"/>
                <a:gd name="connsiteX18" fmla="*/ 1109882 w 3185617"/>
                <a:gd name="connsiteY18" fmla="*/ 1988280 h 2917310"/>
                <a:gd name="connsiteX19" fmla="*/ 561242 w 3185617"/>
                <a:gd name="connsiteY19" fmla="*/ 291560 h 2917310"/>
                <a:gd name="connsiteX20" fmla="*/ 12602 w 3185617"/>
                <a:gd name="connsiteY20" fmla="*/ 433800 h 291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85617" h="2917310">
                  <a:moveTo>
                    <a:pt x="12602" y="433800"/>
                  </a:moveTo>
                  <a:cubicBezTo>
                    <a:pt x="107429" y="386387"/>
                    <a:pt x="987962" y="51107"/>
                    <a:pt x="1130202" y="7080"/>
                  </a:cubicBezTo>
                  <a:cubicBezTo>
                    <a:pt x="1272442" y="-36947"/>
                    <a:pt x="815242" y="137467"/>
                    <a:pt x="866042" y="169640"/>
                  </a:cubicBezTo>
                  <a:cubicBezTo>
                    <a:pt x="916842" y="201813"/>
                    <a:pt x="1140362" y="125613"/>
                    <a:pt x="1435002" y="200120"/>
                  </a:cubicBezTo>
                  <a:cubicBezTo>
                    <a:pt x="1729642" y="274627"/>
                    <a:pt x="2518735" y="545560"/>
                    <a:pt x="2633882" y="616680"/>
                  </a:cubicBezTo>
                  <a:cubicBezTo>
                    <a:pt x="2749029" y="687800"/>
                    <a:pt x="2119109" y="564187"/>
                    <a:pt x="2125882" y="626840"/>
                  </a:cubicBezTo>
                  <a:cubicBezTo>
                    <a:pt x="2132655" y="689493"/>
                    <a:pt x="2562762" y="826653"/>
                    <a:pt x="2674522" y="992600"/>
                  </a:cubicBezTo>
                  <a:cubicBezTo>
                    <a:pt x="2786282" y="1158547"/>
                    <a:pt x="2781202" y="1548013"/>
                    <a:pt x="2796442" y="1622520"/>
                  </a:cubicBezTo>
                  <a:cubicBezTo>
                    <a:pt x="2811682" y="1697027"/>
                    <a:pt x="2711775" y="1255067"/>
                    <a:pt x="2765962" y="1439640"/>
                  </a:cubicBezTo>
                  <a:cubicBezTo>
                    <a:pt x="2820149" y="1624213"/>
                    <a:pt x="3052135" y="2586027"/>
                    <a:pt x="3121562" y="2729960"/>
                  </a:cubicBezTo>
                  <a:cubicBezTo>
                    <a:pt x="3190989" y="2873893"/>
                    <a:pt x="3189295" y="2276147"/>
                    <a:pt x="3182522" y="2303240"/>
                  </a:cubicBezTo>
                  <a:cubicBezTo>
                    <a:pt x="3175749" y="2330333"/>
                    <a:pt x="3124949" y="2829867"/>
                    <a:pt x="3080922" y="2892520"/>
                  </a:cubicBezTo>
                  <a:cubicBezTo>
                    <a:pt x="3036895" y="2955173"/>
                    <a:pt x="3104629" y="2904373"/>
                    <a:pt x="2918362" y="2679160"/>
                  </a:cubicBezTo>
                  <a:cubicBezTo>
                    <a:pt x="2732095" y="2453947"/>
                    <a:pt x="2083549" y="1707187"/>
                    <a:pt x="1963322" y="1541240"/>
                  </a:cubicBezTo>
                  <a:cubicBezTo>
                    <a:pt x="1843095" y="1375293"/>
                    <a:pt x="2374802" y="1862973"/>
                    <a:pt x="2197002" y="1683480"/>
                  </a:cubicBezTo>
                  <a:cubicBezTo>
                    <a:pt x="2019202" y="1503987"/>
                    <a:pt x="1067549" y="598053"/>
                    <a:pt x="896522" y="464280"/>
                  </a:cubicBezTo>
                  <a:cubicBezTo>
                    <a:pt x="725495" y="330507"/>
                    <a:pt x="1223335" y="860520"/>
                    <a:pt x="1170842" y="880840"/>
                  </a:cubicBezTo>
                  <a:cubicBezTo>
                    <a:pt x="1118349" y="901160"/>
                    <a:pt x="591722" y="401627"/>
                    <a:pt x="581562" y="586200"/>
                  </a:cubicBezTo>
                  <a:cubicBezTo>
                    <a:pt x="571402" y="770773"/>
                    <a:pt x="1113269" y="2037387"/>
                    <a:pt x="1109882" y="1988280"/>
                  </a:cubicBezTo>
                  <a:cubicBezTo>
                    <a:pt x="1106495" y="1939173"/>
                    <a:pt x="739042" y="554027"/>
                    <a:pt x="561242" y="291560"/>
                  </a:cubicBezTo>
                  <a:cubicBezTo>
                    <a:pt x="383442" y="29093"/>
                    <a:pt x="-82225" y="481213"/>
                    <a:pt x="12602" y="433800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 346">
              <a:extLst>
                <a:ext uri="{FF2B5EF4-FFF2-40B4-BE49-F238E27FC236}">
                  <a16:creationId xmlns:a16="http://schemas.microsoft.com/office/drawing/2014/main" id="{18048FAE-2A2B-3F42-F659-016FD2D3034C}"/>
                </a:ext>
              </a:extLst>
            </p:cNvPr>
            <p:cNvSpPr/>
            <p:nvPr/>
          </p:nvSpPr>
          <p:spPr>
            <a:xfrm>
              <a:off x="4006698" y="3126909"/>
              <a:ext cx="1937763" cy="2228965"/>
            </a:xfrm>
            <a:custGeom>
              <a:avLst/>
              <a:gdLst>
                <a:gd name="connsiteX0" fmla="*/ 189382 w 1937763"/>
                <a:gd name="connsiteY0" fmla="*/ 22691 h 2228965"/>
                <a:gd name="connsiteX1" fmla="*/ 1835302 w 1937763"/>
                <a:gd name="connsiteY1" fmla="*/ 1485731 h 2228965"/>
                <a:gd name="connsiteX2" fmla="*/ 1764182 w 1937763"/>
                <a:gd name="connsiteY2" fmla="*/ 1363811 h 2228965"/>
                <a:gd name="connsiteX3" fmla="*/ 1774342 w 1937763"/>
                <a:gd name="connsiteY3" fmla="*/ 2014051 h 2228965"/>
                <a:gd name="connsiteX4" fmla="*/ 1530502 w 1937763"/>
                <a:gd name="connsiteY4" fmla="*/ 1445091 h 2228965"/>
                <a:gd name="connsiteX5" fmla="*/ 1246022 w 1937763"/>
                <a:gd name="connsiteY5" fmla="*/ 2156291 h 2228965"/>
                <a:gd name="connsiteX6" fmla="*/ 1144422 w 1937763"/>
                <a:gd name="connsiteY6" fmla="*/ 2003891 h 2228965"/>
                <a:gd name="connsiteX7" fmla="*/ 1174902 w 1937763"/>
                <a:gd name="connsiteY7" fmla="*/ 2075011 h 2228965"/>
                <a:gd name="connsiteX8" fmla="*/ 1012342 w 1937763"/>
                <a:gd name="connsiteY8" fmla="*/ 1678771 h 2228965"/>
                <a:gd name="connsiteX9" fmla="*/ 1256182 w 1937763"/>
                <a:gd name="connsiteY9" fmla="*/ 2227411 h 2228965"/>
                <a:gd name="connsiteX10" fmla="*/ 1022502 w 1937763"/>
                <a:gd name="connsiteY10" fmla="*/ 1790531 h 2228965"/>
                <a:gd name="connsiteX11" fmla="*/ 6502 w 1937763"/>
                <a:gd name="connsiteY11" fmla="*/ 388451 h 2228965"/>
                <a:gd name="connsiteX12" fmla="*/ 575462 w 1937763"/>
                <a:gd name="connsiteY12" fmla="*/ 764371 h 2228965"/>
                <a:gd name="connsiteX13" fmla="*/ 331622 w 1937763"/>
                <a:gd name="connsiteY13" fmla="*/ 266531 h 2228965"/>
                <a:gd name="connsiteX14" fmla="*/ 727862 w 1937763"/>
                <a:gd name="connsiteY14" fmla="*/ 571331 h 2228965"/>
                <a:gd name="connsiteX15" fmla="*/ 189382 w 1937763"/>
                <a:gd name="connsiteY15" fmla="*/ 22691 h 2228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37763" h="2228965">
                  <a:moveTo>
                    <a:pt x="189382" y="22691"/>
                  </a:moveTo>
                  <a:cubicBezTo>
                    <a:pt x="373955" y="175091"/>
                    <a:pt x="1572835" y="1262211"/>
                    <a:pt x="1835302" y="1485731"/>
                  </a:cubicBezTo>
                  <a:cubicBezTo>
                    <a:pt x="2097769" y="1709251"/>
                    <a:pt x="1774342" y="1275758"/>
                    <a:pt x="1764182" y="1363811"/>
                  </a:cubicBezTo>
                  <a:cubicBezTo>
                    <a:pt x="1754022" y="1451864"/>
                    <a:pt x="1813289" y="2000504"/>
                    <a:pt x="1774342" y="2014051"/>
                  </a:cubicBezTo>
                  <a:cubicBezTo>
                    <a:pt x="1735395" y="2027598"/>
                    <a:pt x="1618555" y="1421384"/>
                    <a:pt x="1530502" y="1445091"/>
                  </a:cubicBezTo>
                  <a:cubicBezTo>
                    <a:pt x="1442449" y="1468798"/>
                    <a:pt x="1310369" y="2063158"/>
                    <a:pt x="1246022" y="2156291"/>
                  </a:cubicBezTo>
                  <a:cubicBezTo>
                    <a:pt x="1181675" y="2249424"/>
                    <a:pt x="1156275" y="2017438"/>
                    <a:pt x="1144422" y="2003891"/>
                  </a:cubicBezTo>
                  <a:cubicBezTo>
                    <a:pt x="1132569" y="1990344"/>
                    <a:pt x="1196915" y="2129198"/>
                    <a:pt x="1174902" y="2075011"/>
                  </a:cubicBezTo>
                  <a:cubicBezTo>
                    <a:pt x="1152889" y="2020824"/>
                    <a:pt x="998795" y="1653371"/>
                    <a:pt x="1012342" y="1678771"/>
                  </a:cubicBezTo>
                  <a:cubicBezTo>
                    <a:pt x="1025889" y="1704171"/>
                    <a:pt x="1254489" y="2208784"/>
                    <a:pt x="1256182" y="2227411"/>
                  </a:cubicBezTo>
                  <a:cubicBezTo>
                    <a:pt x="1257875" y="2246038"/>
                    <a:pt x="1230782" y="2097024"/>
                    <a:pt x="1022502" y="1790531"/>
                  </a:cubicBezTo>
                  <a:cubicBezTo>
                    <a:pt x="814222" y="1484038"/>
                    <a:pt x="81009" y="559478"/>
                    <a:pt x="6502" y="388451"/>
                  </a:cubicBezTo>
                  <a:cubicBezTo>
                    <a:pt x="-68005" y="217424"/>
                    <a:pt x="521275" y="784691"/>
                    <a:pt x="575462" y="764371"/>
                  </a:cubicBezTo>
                  <a:cubicBezTo>
                    <a:pt x="629649" y="744051"/>
                    <a:pt x="306222" y="298704"/>
                    <a:pt x="331622" y="266531"/>
                  </a:cubicBezTo>
                  <a:cubicBezTo>
                    <a:pt x="357022" y="234358"/>
                    <a:pt x="753262" y="608584"/>
                    <a:pt x="727862" y="571331"/>
                  </a:cubicBezTo>
                  <a:cubicBezTo>
                    <a:pt x="702462" y="534078"/>
                    <a:pt x="4809" y="-129709"/>
                    <a:pt x="189382" y="2269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フリーフォーム 347">
              <a:extLst>
                <a:ext uri="{FF2B5EF4-FFF2-40B4-BE49-F238E27FC236}">
                  <a16:creationId xmlns:a16="http://schemas.microsoft.com/office/drawing/2014/main" id="{CF5CF474-9B4B-A5DF-94B5-96E2302F0FD2}"/>
                </a:ext>
              </a:extLst>
            </p:cNvPr>
            <p:cNvSpPr/>
            <p:nvPr/>
          </p:nvSpPr>
          <p:spPr>
            <a:xfrm>
              <a:off x="2770674" y="3033061"/>
              <a:ext cx="1658712" cy="3451354"/>
            </a:xfrm>
            <a:custGeom>
              <a:avLst/>
              <a:gdLst>
                <a:gd name="connsiteX0" fmla="*/ 1628606 w 1658712"/>
                <a:gd name="connsiteY0" fmla="*/ 207979 h 3451354"/>
                <a:gd name="connsiteX1" fmla="*/ 653246 w 1658712"/>
                <a:gd name="connsiteY1" fmla="*/ 167339 h 3451354"/>
                <a:gd name="connsiteX2" fmla="*/ 815806 w 1658712"/>
                <a:gd name="connsiteY2" fmla="*/ 197819 h 3451354"/>
                <a:gd name="connsiteX3" fmla="*/ 3006 w 1658712"/>
                <a:gd name="connsiteY3" fmla="*/ 695659 h 3451354"/>
                <a:gd name="connsiteX4" fmla="*/ 531326 w 1658712"/>
                <a:gd name="connsiteY4" fmla="*/ 594059 h 3451354"/>
                <a:gd name="connsiteX5" fmla="*/ 287486 w 1658712"/>
                <a:gd name="connsiteY5" fmla="*/ 1681179 h 3451354"/>
                <a:gd name="connsiteX6" fmla="*/ 307806 w 1658712"/>
                <a:gd name="connsiteY6" fmla="*/ 1823419 h 3451354"/>
                <a:gd name="connsiteX7" fmla="*/ 277326 w 1658712"/>
                <a:gd name="connsiteY7" fmla="*/ 2900379 h 3451354"/>
                <a:gd name="connsiteX8" fmla="*/ 612606 w 1658712"/>
                <a:gd name="connsiteY8" fmla="*/ 2179019 h 3451354"/>
                <a:gd name="connsiteX9" fmla="*/ 480526 w 1658712"/>
                <a:gd name="connsiteY9" fmla="*/ 3215339 h 3451354"/>
                <a:gd name="connsiteX10" fmla="*/ 876766 w 1658712"/>
                <a:gd name="connsiteY10" fmla="*/ 2087579 h 3451354"/>
                <a:gd name="connsiteX11" fmla="*/ 643086 w 1658712"/>
                <a:gd name="connsiteY11" fmla="*/ 3438859 h 3451354"/>
                <a:gd name="connsiteX12" fmla="*/ 1374606 w 1658712"/>
                <a:gd name="connsiteY12" fmla="*/ 1112219 h 3451354"/>
                <a:gd name="connsiteX13" fmla="*/ 1100286 w 1658712"/>
                <a:gd name="connsiteY13" fmla="*/ 1549099 h 3451354"/>
                <a:gd name="connsiteX14" fmla="*/ 1577806 w 1658712"/>
                <a:gd name="connsiteY14" fmla="*/ 25099 h 3451354"/>
                <a:gd name="connsiteX15" fmla="*/ 1425406 w 1658712"/>
                <a:gd name="connsiteY15" fmla="*/ 573739 h 3451354"/>
                <a:gd name="connsiteX16" fmla="*/ 1628606 w 1658712"/>
                <a:gd name="connsiteY16" fmla="*/ 207979 h 345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8712" h="3451354">
                  <a:moveTo>
                    <a:pt x="1628606" y="207979"/>
                  </a:moveTo>
                  <a:cubicBezTo>
                    <a:pt x="1499913" y="140246"/>
                    <a:pt x="788713" y="169032"/>
                    <a:pt x="653246" y="167339"/>
                  </a:cubicBezTo>
                  <a:cubicBezTo>
                    <a:pt x="517779" y="165646"/>
                    <a:pt x="924179" y="109766"/>
                    <a:pt x="815806" y="197819"/>
                  </a:cubicBezTo>
                  <a:cubicBezTo>
                    <a:pt x="707433" y="285872"/>
                    <a:pt x="50419" y="629619"/>
                    <a:pt x="3006" y="695659"/>
                  </a:cubicBezTo>
                  <a:cubicBezTo>
                    <a:pt x="-44407" y="761699"/>
                    <a:pt x="483913" y="429806"/>
                    <a:pt x="531326" y="594059"/>
                  </a:cubicBezTo>
                  <a:cubicBezTo>
                    <a:pt x="578739" y="758312"/>
                    <a:pt x="324739" y="1476286"/>
                    <a:pt x="287486" y="1681179"/>
                  </a:cubicBezTo>
                  <a:cubicBezTo>
                    <a:pt x="250233" y="1886072"/>
                    <a:pt x="309499" y="1620219"/>
                    <a:pt x="307806" y="1823419"/>
                  </a:cubicBezTo>
                  <a:cubicBezTo>
                    <a:pt x="306113" y="2026619"/>
                    <a:pt x="226526" y="2841112"/>
                    <a:pt x="277326" y="2900379"/>
                  </a:cubicBezTo>
                  <a:cubicBezTo>
                    <a:pt x="328126" y="2959646"/>
                    <a:pt x="578739" y="2126526"/>
                    <a:pt x="612606" y="2179019"/>
                  </a:cubicBezTo>
                  <a:cubicBezTo>
                    <a:pt x="646473" y="2231512"/>
                    <a:pt x="436499" y="3230579"/>
                    <a:pt x="480526" y="3215339"/>
                  </a:cubicBezTo>
                  <a:cubicBezTo>
                    <a:pt x="524553" y="3200099"/>
                    <a:pt x="849673" y="2050326"/>
                    <a:pt x="876766" y="2087579"/>
                  </a:cubicBezTo>
                  <a:cubicBezTo>
                    <a:pt x="903859" y="2124832"/>
                    <a:pt x="560113" y="3601419"/>
                    <a:pt x="643086" y="3438859"/>
                  </a:cubicBezTo>
                  <a:cubicBezTo>
                    <a:pt x="726059" y="3276299"/>
                    <a:pt x="1298406" y="1427179"/>
                    <a:pt x="1374606" y="1112219"/>
                  </a:cubicBezTo>
                  <a:cubicBezTo>
                    <a:pt x="1450806" y="797259"/>
                    <a:pt x="1066419" y="1730286"/>
                    <a:pt x="1100286" y="1549099"/>
                  </a:cubicBezTo>
                  <a:cubicBezTo>
                    <a:pt x="1134153" y="1367912"/>
                    <a:pt x="1523619" y="187659"/>
                    <a:pt x="1577806" y="25099"/>
                  </a:cubicBezTo>
                  <a:cubicBezTo>
                    <a:pt x="1631993" y="-137461"/>
                    <a:pt x="1418633" y="541566"/>
                    <a:pt x="1425406" y="573739"/>
                  </a:cubicBezTo>
                  <a:cubicBezTo>
                    <a:pt x="1432179" y="605912"/>
                    <a:pt x="1757299" y="275712"/>
                    <a:pt x="1628606" y="207979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 348">
              <a:extLst>
                <a:ext uri="{FF2B5EF4-FFF2-40B4-BE49-F238E27FC236}">
                  <a16:creationId xmlns:a16="http://schemas.microsoft.com/office/drawing/2014/main" id="{FEE55EC8-D06B-2BCC-159C-B40E9DD162A9}"/>
                </a:ext>
              </a:extLst>
            </p:cNvPr>
            <p:cNvSpPr/>
            <p:nvPr/>
          </p:nvSpPr>
          <p:spPr>
            <a:xfrm>
              <a:off x="3860602" y="3308310"/>
              <a:ext cx="1443309" cy="2186120"/>
            </a:xfrm>
            <a:custGeom>
              <a:avLst/>
              <a:gdLst>
                <a:gd name="connsiteX0" fmla="*/ 284678 w 1443309"/>
                <a:gd name="connsiteY0" fmla="*/ 24170 h 2186120"/>
                <a:gd name="connsiteX1" fmla="*/ 1026358 w 1443309"/>
                <a:gd name="connsiteY1" fmla="*/ 1446570 h 2186120"/>
                <a:gd name="connsiteX2" fmla="*/ 914598 w 1443309"/>
                <a:gd name="connsiteY2" fmla="*/ 1202730 h 2186120"/>
                <a:gd name="connsiteX3" fmla="*/ 1442918 w 1443309"/>
                <a:gd name="connsiteY3" fmla="*/ 2106970 h 2186120"/>
                <a:gd name="connsiteX4" fmla="*/ 995878 w 1443309"/>
                <a:gd name="connsiteY4" fmla="*/ 1426250 h 2186120"/>
                <a:gd name="connsiteX5" fmla="*/ 731718 w 1443309"/>
                <a:gd name="connsiteY5" fmla="*/ 1121450 h 2186120"/>
                <a:gd name="connsiteX6" fmla="*/ 1280358 w 1443309"/>
                <a:gd name="connsiteY6" fmla="*/ 2147610 h 2186120"/>
                <a:gd name="connsiteX7" fmla="*/ 853638 w 1443309"/>
                <a:gd name="connsiteY7" fmla="*/ 1842810 h 2186120"/>
                <a:gd name="connsiteX8" fmla="*/ 10358 w 1443309"/>
                <a:gd name="connsiteY8" fmla="*/ 664250 h 2186120"/>
                <a:gd name="connsiteX9" fmla="*/ 365958 w 1443309"/>
                <a:gd name="connsiteY9" fmla="*/ 928410 h 2186120"/>
                <a:gd name="connsiteX10" fmla="*/ 91638 w 1443309"/>
                <a:gd name="connsiteY10" fmla="*/ 278170 h 2186120"/>
                <a:gd name="connsiteX11" fmla="*/ 284678 w 1443309"/>
                <a:gd name="connsiteY11" fmla="*/ 532170 h 2186120"/>
                <a:gd name="connsiteX12" fmla="*/ 284678 w 1443309"/>
                <a:gd name="connsiteY12" fmla="*/ 24170 h 218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43309" h="2186120">
                  <a:moveTo>
                    <a:pt x="284678" y="24170"/>
                  </a:moveTo>
                  <a:cubicBezTo>
                    <a:pt x="408291" y="176570"/>
                    <a:pt x="921371" y="1250143"/>
                    <a:pt x="1026358" y="1446570"/>
                  </a:cubicBezTo>
                  <a:cubicBezTo>
                    <a:pt x="1131345" y="1642997"/>
                    <a:pt x="845171" y="1092663"/>
                    <a:pt x="914598" y="1202730"/>
                  </a:cubicBezTo>
                  <a:cubicBezTo>
                    <a:pt x="984025" y="1312797"/>
                    <a:pt x="1429371" y="2069717"/>
                    <a:pt x="1442918" y="2106970"/>
                  </a:cubicBezTo>
                  <a:cubicBezTo>
                    <a:pt x="1456465" y="2144223"/>
                    <a:pt x="1114411" y="1590503"/>
                    <a:pt x="995878" y="1426250"/>
                  </a:cubicBezTo>
                  <a:cubicBezTo>
                    <a:pt x="877345" y="1261997"/>
                    <a:pt x="684305" y="1001223"/>
                    <a:pt x="731718" y="1121450"/>
                  </a:cubicBezTo>
                  <a:cubicBezTo>
                    <a:pt x="779131" y="1241677"/>
                    <a:pt x="1260038" y="2027383"/>
                    <a:pt x="1280358" y="2147610"/>
                  </a:cubicBezTo>
                  <a:cubicBezTo>
                    <a:pt x="1300678" y="2267837"/>
                    <a:pt x="1065305" y="2090037"/>
                    <a:pt x="853638" y="1842810"/>
                  </a:cubicBezTo>
                  <a:cubicBezTo>
                    <a:pt x="641971" y="1595583"/>
                    <a:pt x="91638" y="816650"/>
                    <a:pt x="10358" y="664250"/>
                  </a:cubicBezTo>
                  <a:cubicBezTo>
                    <a:pt x="-70922" y="511850"/>
                    <a:pt x="352411" y="992757"/>
                    <a:pt x="365958" y="928410"/>
                  </a:cubicBezTo>
                  <a:cubicBezTo>
                    <a:pt x="379505" y="864063"/>
                    <a:pt x="105185" y="344210"/>
                    <a:pt x="91638" y="278170"/>
                  </a:cubicBezTo>
                  <a:cubicBezTo>
                    <a:pt x="78091" y="212130"/>
                    <a:pt x="249118" y="576197"/>
                    <a:pt x="284678" y="532170"/>
                  </a:cubicBezTo>
                  <a:cubicBezTo>
                    <a:pt x="320238" y="488143"/>
                    <a:pt x="161065" y="-128230"/>
                    <a:pt x="284678" y="24170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 349">
              <a:extLst>
                <a:ext uri="{FF2B5EF4-FFF2-40B4-BE49-F238E27FC236}">
                  <a16:creationId xmlns:a16="http://schemas.microsoft.com/office/drawing/2014/main" id="{118288C7-CEF4-5868-2284-3D823AF61297}"/>
                </a:ext>
              </a:extLst>
            </p:cNvPr>
            <p:cNvSpPr/>
            <p:nvPr/>
          </p:nvSpPr>
          <p:spPr>
            <a:xfrm>
              <a:off x="3310788" y="3392874"/>
              <a:ext cx="1627493" cy="2928686"/>
            </a:xfrm>
            <a:custGeom>
              <a:avLst/>
              <a:gdLst>
                <a:gd name="connsiteX0" fmla="*/ 844652 w 1627493"/>
                <a:gd name="connsiteY0" fmla="*/ 51366 h 2928686"/>
                <a:gd name="connsiteX1" fmla="*/ 153772 w 1627493"/>
                <a:gd name="connsiteY1" fmla="*/ 2296726 h 2928686"/>
                <a:gd name="connsiteX2" fmla="*/ 336652 w 1627493"/>
                <a:gd name="connsiteY2" fmla="*/ 2063046 h 2928686"/>
                <a:gd name="connsiteX3" fmla="*/ 1372 w 1627493"/>
                <a:gd name="connsiteY3" fmla="*/ 2926646 h 2928686"/>
                <a:gd name="connsiteX4" fmla="*/ 489052 w 1627493"/>
                <a:gd name="connsiteY4" fmla="*/ 2286566 h 2928686"/>
                <a:gd name="connsiteX5" fmla="*/ 875132 w 1627493"/>
                <a:gd name="connsiteY5" fmla="*/ 1758246 h 2928686"/>
                <a:gd name="connsiteX6" fmla="*/ 773532 w 1627493"/>
                <a:gd name="connsiteY6" fmla="*/ 2042726 h 2928686"/>
                <a:gd name="connsiteX7" fmla="*/ 925932 w 1627493"/>
                <a:gd name="connsiteY7" fmla="*/ 1880166 h 2928686"/>
                <a:gd name="connsiteX8" fmla="*/ 1322172 w 1627493"/>
                <a:gd name="connsiteY8" fmla="*/ 2042726 h 2928686"/>
                <a:gd name="connsiteX9" fmla="*/ 1281532 w 1627493"/>
                <a:gd name="connsiteY9" fmla="*/ 1910646 h 2928686"/>
                <a:gd name="connsiteX10" fmla="*/ 1626972 w 1627493"/>
                <a:gd name="connsiteY10" fmla="*/ 2113846 h 2928686"/>
                <a:gd name="connsiteX11" fmla="*/ 1352652 w 1627493"/>
                <a:gd name="connsiteY11" fmla="*/ 1687126 h 2928686"/>
                <a:gd name="connsiteX12" fmla="*/ 1068172 w 1627493"/>
                <a:gd name="connsiteY12" fmla="*/ 630486 h 2928686"/>
                <a:gd name="connsiteX13" fmla="*/ 997052 w 1627493"/>
                <a:gd name="connsiteY13" fmla="*/ 854006 h 2928686"/>
                <a:gd name="connsiteX14" fmla="*/ 1118972 w 1627493"/>
                <a:gd name="connsiteY14" fmla="*/ 51366 h 2928686"/>
                <a:gd name="connsiteX15" fmla="*/ 783692 w 1627493"/>
                <a:gd name="connsiteY15" fmla="*/ 671126 h 2928686"/>
                <a:gd name="connsiteX16" fmla="*/ 844652 w 1627493"/>
                <a:gd name="connsiteY16" fmla="*/ 51366 h 292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7493" h="2928686">
                  <a:moveTo>
                    <a:pt x="844652" y="51366"/>
                  </a:moveTo>
                  <a:cubicBezTo>
                    <a:pt x="739665" y="322299"/>
                    <a:pt x="238439" y="1961446"/>
                    <a:pt x="153772" y="2296726"/>
                  </a:cubicBezTo>
                  <a:cubicBezTo>
                    <a:pt x="69105" y="2632006"/>
                    <a:pt x="362052" y="1958059"/>
                    <a:pt x="336652" y="2063046"/>
                  </a:cubicBezTo>
                  <a:cubicBezTo>
                    <a:pt x="311252" y="2168033"/>
                    <a:pt x="-24028" y="2889393"/>
                    <a:pt x="1372" y="2926646"/>
                  </a:cubicBezTo>
                  <a:cubicBezTo>
                    <a:pt x="26772" y="2963899"/>
                    <a:pt x="343425" y="2481299"/>
                    <a:pt x="489052" y="2286566"/>
                  </a:cubicBezTo>
                  <a:cubicBezTo>
                    <a:pt x="634679" y="2091833"/>
                    <a:pt x="827719" y="1798886"/>
                    <a:pt x="875132" y="1758246"/>
                  </a:cubicBezTo>
                  <a:cubicBezTo>
                    <a:pt x="922545" y="1717606"/>
                    <a:pt x="765065" y="2022406"/>
                    <a:pt x="773532" y="2042726"/>
                  </a:cubicBezTo>
                  <a:cubicBezTo>
                    <a:pt x="781999" y="2063046"/>
                    <a:pt x="834492" y="1880166"/>
                    <a:pt x="925932" y="1880166"/>
                  </a:cubicBezTo>
                  <a:cubicBezTo>
                    <a:pt x="1017372" y="1880166"/>
                    <a:pt x="1262905" y="2037646"/>
                    <a:pt x="1322172" y="2042726"/>
                  </a:cubicBezTo>
                  <a:cubicBezTo>
                    <a:pt x="1381439" y="2047806"/>
                    <a:pt x="1230732" y="1898793"/>
                    <a:pt x="1281532" y="1910646"/>
                  </a:cubicBezTo>
                  <a:cubicBezTo>
                    <a:pt x="1332332" y="1922499"/>
                    <a:pt x="1615119" y="2151099"/>
                    <a:pt x="1626972" y="2113846"/>
                  </a:cubicBezTo>
                  <a:cubicBezTo>
                    <a:pt x="1638825" y="2076593"/>
                    <a:pt x="1445785" y="1934353"/>
                    <a:pt x="1352652" y="1687126"/>
                  </a:cubicBezTo>
                  <a:cubicBezTo>
                    <a:pt x="1259519" y="1439899"/>
                    <a:pt x="1127439" y="769339"/>
                    <a:pt x="1068172" y="630486"/>
                  </a:cubicBezTo>
                  <a:cubicBezTo>
                    <a:pt x="1008905" y="491633"/>
                    <a:pt x="988585" y="950526"/>
                    <a:pt x="997052" y="854006"/>
                  </a:cubicBezTo>
                  <a:cubicBezTo>
                    <a:pt x="1005519" y="757486"/>
                    <a:pt x="1154532" y="81846"/>
                    <a:pt x="1118972" y="51366"/>
                  </a:cubicBezTo>
                  <a:cubicBezTo>
                    <a:pt x="1083412" y="20886"/>
                    <a:pt x="829412" y="672819"/>
                    <a:pt x="783692" y="671126"/>
                  </a:cubicBezTo>
                  <a:cubicBezTo>
                    <a:pt x="737972" y="669433"/>
                    <a:pt x="949639" y="-219567"/>
                    <a:pt x="844652" y="51366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 350">
              <a:extLst>
                <a:ext uri="{FF2B5EF4-FFF2-40B4-BE49-F238E27FC236}">
                  <a16:creationId xmlns:a16="http://schemas.microsoft.com/office/drawing/2014/main" id="{58CEEC3F-7691-B9FB-EC32-82E7F4AD6B41}"/>
                </a:ext>
              </a:extLst>
            </p:cNvPr>
            <p:cNvSpPr/>
            <p:nvPr/>
          </p:nvSpPr>
          <p:spPr>
            <a:xfrm>
              <a:off x="2468228" y="3246851"/>
              <a:ext cx="1736719" cy="5324265"/>
            </a:xfrm>
            <a:custGeom>
              <a:avLst/>
              <a:gdLst>
                <a:gd name="connsiteX0" fmla="*/ 1057292 w 1736719"/>
                <a:gd name="connsiteY0" fmla="*/ 4349 h 5324265"/>
                <a:gd name="connsiteX1" fmla="*/ 92092 w 1736719"/>
                <a:gd name="connsiteY1" fmla="*/ 552989 h 5324265"/>
                <a:gd name="connsiteX2" fmla="*/ 478172 w 1736719"/>
                <a:gd name="connsiteY2" fmla="*/ 451389 h 5324265"/>
                <a:gd name="connsiteX3" fmla="*/ 142892 w 1736719"/>
                <a:gd name="connsiteY3" fmla="*/ 1335309 h 5324265"/>
                <a:gd name="connsiteX4" fmla="*/ 305452 w 1736719"/>
                <a:gd name="connsiteY4" fmla="*/ 1162589 h 5324265"/>
                <a:gd name="connsiteX5" fmla="*/ 652 w 1736719"/>
                <a:gd name="connsiteY5" fmla="*/ 2107469 h 5324265"/>
                <a:gd name="connsiteX6" fmla="*/ 224172 w 1736719"/>
                <a:gd name="connsiteY6" fmla="*/ 2107469 h 5324265"/>
                <a:gd name="connsiteX7" fmla="*/ 214012 w 1736719"/>
                <a:gd name="connsiteY7" fmla="*/ 2849149 h 5324265"/>
                <a:gd name="connsiteX8" fmla="*/ 203852 w 1736719"/>
                <a:gd name="connsiteY8" fmla="*/ 2666269 h 5324265"/>
                <a:gd name="connsiteX9" fmla="*/ 468012 w 1736719"/>
                <a:gd name="connsiteY9" fmla="*/ 3976909 h 5324265"/>
                <a:gd name="connsiteX10" fmla="*/ 396892 w 1736719"/>
                <a:gd name="connsiteY10" fmla="*/ 3702589 h 5324265"/>
                <a:gd name="connsiteX11" fmla="*/ 1097932 w 1736719"/>
                <a:gd name="connsiteY11" fmla="*/ 4962429 h 5324265"/>
                <a:gd name="connsiteX12" fmla="*/ 976012 w 1736719"/>
                <a:gd name="connsiteY12" fmla="*/ 4373149 h 5324265"/>
                <a:gd name="connsiteX13" fmla="*/ 1108092 w 1736719"/>
                <a:gd name="connsiteY13" fmla="*/ 4088669 h 5324265"/>
                <a:gd name="connsiteX14" fmla="*/ 1727852 w 1736719"/>
                <a:gd name="connsiteY14" fmla="*/ 5318029 h 5324265"/>
                <a:gd name="connsiteX15" fmla="*/ 1443372 w 1736719"/>
                <a:gd name="connsiteY15" fmla="*/ 4495069 h 5324265"/>
                <a:gd name="connsiteX16" fmla="*/ 1016652 w 1736719"/>
                <a:gd name="connsiteY16" fmla="*/ 2960909 h 5324265"/>
                <a:gd name="connsiteX17" fmla="*/ 1138572 w 1736719"/>
                <a:gd name="connsiteY17" fmla="*/ 3489229 h 5324265"/>
                <a:gd name="connsiteX18" fmla="*/ 884572 w 1736719"/>
                <a:gd name="connsiteY18" fmla="*/ 1314989 h 5324265"/>
                <a:gd name="connsiteX19" fmla="*/ 600092 w 1736719"/>
                <a:gd name="connsiteY19" fmla="*/ 1965229 h 5324265"/>
                <a:gd name="connsiteX20" fmla="*/ 1006492 w 1736719"/>
                <a:gd name="connsiteY20" fmla="*/ 573309 h 5324265"/>
                <a:gd name="connsiteX21" fmla="*/ 681372 w 1736719"/>
                <a:gd name="connsiteY21" fmla="*/ 898429 h 5324265"/>
                <a:gd name="connsiteX22" fmla="*/ 1057292 w 1736719"/>
                <a:gd name="connsiteY22" fmla="*/ 4349 h 532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36719" h="5324265">
                  <a:moveTo>
                    <a:pt x="1057292" y="4349"/>
                  </a:moveTo>
                  <a:cubicBezTo>
                    <a:pt x="959079" y="-53224"/>
                    <a:pt x="188612" y="478482"/>
                    <a:pt x="92092" y="552989"/>
                  </a:cubicBezTo>
                  <a:cubicBezTo>
                    <a:pt x="-4428" y="627496"/>
                    <a:pt x="469705" y="321002"/>
                    <a:pt x="478172" y="451389"/>
                  </a:cubicBezTo>
                  <a:cubicBezTo>
                    <a:pt x="486639" y="581776"/>
                    <a:pt x="171679" y="1216776"/>
                    <a:pt x="142892" y="1335309"/>
                  </a:cubicBezTo>
                  <a:cubicBezTo>
                    <a:pt x="114105" y="1453842"/>
                    <a:pt x="329159" y="1033896"/>
                    <a:pt x="305452" y="1162589"/>
                  </a:cubicBezTo>
                  <a:cubicBezTo>
                    <a:pt x="281745" y="1291282"/>
                    <a:pt x="14199" y="1949989"/>
                    <a:pt x="652" y="2107469"/>
                  </a:cubicBezTo>
                  <a:cubicBezTo>
                    <a:pt x="-12895" y="2264949"/>
                    <a:pt x="188612" y="1983856"/>
                    <a:pt x="224172" y="2107469"/>
                  </a:cubicBezTo>
                  <a:cubicBezTo>
                    <a:pt x="259732" y="2231082"/>
                    <a:pt x="217399" y="2756016"/>
                    <a:pt x="214012" y="2849149"/>
                  </a:cubicBezTo>
                  <a:cubicBezTo>
                    <a:pt x="210625" y="2942282"/>
                    <a:pt x="161519" y="2478309"/>
                    <a:pt x="203852" y="2666269"/>
                  </a:cubicBezTo>
                  <a:cubicBezTo>
                    <a:pt x="246185" y="2854229"/>
                    <a:pt x="435839" y="3804189"/>
                    <a:pt x="468012" y="3976909"/>
                  </a:cubicBezTo>
                  <a:cubicBezTo>
                    <a:pt x="500185" y="4149629"/>
                    <a:pt x="291905" y="3538336"/>
                    <a:pt x="396892" y="3702589"/>
                  </a:cubicBezTo>
                  <a:cubicBezTo>
                    <a:pt x="501879" y="3866842"/>
                    <a:pt x="1001412" y="4850669"/>
                    <a:pt x="1097932" y="4962429"/>
                  </a:cubicBezTo>
                  <a:cubicBezTo>
                    <a:pt x="1194452" y="5074189"/>
                    <a:pt x="974319" y="4518776"/>
                    <a:pt x="976012" y="4373149"/>
                  </a:cubicBezTo>
                  <a:cubicBezTo>
                    <a:pt x="977705" y="4227522"/>
                    <a:pt x="982785" y="3931189"/>
                    <a:pt x="1108092" y="4088669"/>
                  </a:cubicBezTo>
                  <a:cubicBezTo>
                    <a:pt x="1233399" y="4246149"/>
                    <a:pt x="1671972" y="5250296"/>
                    <a:pt x="1727852" y="5318029"/>
                  </a:cubicBezTo>
                  <a:cubicBezTo>
                    <a:pt x="1783732" y="5385762"/>
                    <a:pt x="1561905" y="4887922"/>
                    <a:pt x="1443372" y="4495069"/>
                  </a:cubicBezTo>
                  <a:cubicBezTo>
                    <a:pt x="1324839" y="4102216"/>
                    <a:pt x="1067452" y="3128549"/>
                    <a:pt x="1016652" y="2960909"/>
                  </a:cubicBezTo>
                  <a:cubicBezTo>
                    <a:pt x="965852" y="2793269"/>
                    <a:pt x="1160585" y="3763549"/>
                    <a:pt x="1138572" y="3489229"/>
                  </a:cubicBezTo>
                  <a:cubicBezTo>
                    <a:pt x="1116559" y="3214909"/>
                    <a:pt x="974319" y="1568989"/>
                    <a:pt x="884572" y="1314989"/>
                  </a:cubicBezTo>
                  <a:cubicBezTo>
                    <a:pt x="794825" y="1060989"/>
                    <a:pt x="579772" y="2088842"/>
                    <a:pt x="600092" y="1965229"/>
                  </a:cubicBezTo>
                  <a:cubicBezTo>
                    <a:pt x="620412" y="1841616"/>
                    <a:pt x="992945" y="751109"/>
                    <a:pt x="1006492" y="573309"/>
                  </a:cubicBezTo>
                  <a:cubicBezTo>
                    <a:pt x="1020039" y="395509"/>
                    <a:pt x="677985" y="988176"/>
                    <a:pt x="681372" y="898429"/>
                  </a:cubicBezTo>
                  <a:cubicBezTo>
                    <a:pt x="684759" y="808682"/>
                    <a:pt x="1155505" y="61922"/>
                    <a:pt x="1057292" y="4349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 351">
              <a:extLst>
                <a:ext uri="{FF2B5EF4-FFF2-40B4-BE49-F238E27FC236}">
                  <a16:creationId xmlns:a16="http://schemas.microsoft.com/office/drawing/2014/main" id="{94BE5CB2-2347-4202-FB09-59CB1EFB701C}"/>
                </a:ext>
              </a:extLst>
            </p:cNvPr>
            <p:cNvSpPr/>
            <p:nvPr/>
          </p:nvSpPr>
          <p:spPr>
            <a:xfrm>
              <a:off x="5099706" y="3656598"/>
              <a:ext cx="1826663" cy="3364790"/>
            </a:xfrm>
            <a:custGeom>
              <a:avLst/>
              <a:gdLst>
                <a:gd name="connsiteX0" fmla="*/ 183494 w 1826663"/>
                <a:gd name="connsiteY0" fmla="*/ 21322 h 3364790"/>
                <a:gd name="connsiteX1" fmla="*/ 1544934 w 1826663"/>
                <a:gd name="connsiteY1" fmla="*/ 1159242 h 3364790"/>
                <a:gd name="connsiteX2" fmla="*/ 1463654 w 1826663"/>
                <a:gd name="connsiteY2" fmla="*/ 884922 h 3364790"/>
                <a:gd name="connsiteX3" fmla="*/ 1778614 w 1826663"/>
                <a:gd name="connsiteY3" fmla="*/ 1535162 h 3364790"/>
                <a:gd name="connsiteX4" fmla="*/ 1748134 w 1826663"/>
                <a:gd name="connsiteY4" fmla="*/ 2236202 h 3364790"/>
                <a:gd name="connsiteX5" fmla="*/ 1809094 w 1826663"/>
                <a:gd name="connsiteY5" fmla="*/ 2073642 h 3364790"/>
                <a:gd name="connsiteX6" fmla="*/ 1382374 w 1826663"/>
                <a:gd name="connsiteY6" fmla="*/ 3292842 h 3364790"/>
                <a:gd name="connsiteX7" fmla="*/ 1423014 w 1826663"/>
                <a:gd name="connsiteY7" fmla="*/ 3069322 h 3364790"/>
                <a:gd name="connsiteX8" fmla="*/ 1433174 w 1826663"/>
                <a:gd name="connsiteY8" fmla="*/ 1799322 h 3364790"/>
                <a:gd name="connsiteX9" fmla="*/ 1483974 w 1826663"/>
                <a:gd name="connsiteY9" fmla="*/ 2165082 h 3364790"/>
                <a:gd name="connsiteX10" fmla="*/ 1250294 w 1826663"/>
                <a:gd name="connsiteY10" fmla="*/ 1585962 h 3364790"/>
                <a:gd name="connsiteX11" fmla="*/ 600054 w 1826663"/>
                <a:gd name="connsiteY11" fmla="*/ 1077962 h 3364790"/>
                <a:gd name="connsiteX12" fmla="*/ 569574 w 1826663"/>
                <a:gd name="connsiteY12" fmla="*/ 1382762 h 3364790"/>
                <a:gd name="connsiteX13" fmla="*/ 614 w 1826663"/>
                <a:gd name="connsiteY13" fmla="*/ 376922 h 3364790"/>
                <a:gd name="connsiteX14" fmla="*/ 691494 w 1826663"/>
                <a:gd name="connsiteY14" fmla="*/ 874762 h 3364790"/>
                <a:gd name="connsiteX15" fmla="*/ 569574 w 1826663"/>
                <a:gd name="connsiteY15" fmla="*/ 448042 h 3364790"/>
                <a:gd name="connsiteX16" fmla="*/ 183494 w 1826663"/>
                <a:gd name="connsiteY16" fmla="*/ 21322 h 3364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26663" h="3364790">
                  <a:moveTo>
                    <a:pt x="183494" y="21322"/>
                  </a:moveTo>
                  <a:cubicBezTo>
                    <a:pt x="346054" y="139855"/>
                    <a:pt x="1331574" y="1015309"/>
                    <a:pt x="1544934" y="1159242"/>
                  </a:cubicBezTo>
                  <a:cubicBezTo>
                    <a:pt x="1758294" y="1303175"/>
                    <a:pt x="1424707" y="822269"/>
                    <a:pt x="1463654" y="884922"/>
                  </a:cubicBezTo>
                  <a:cubicBezTo>
                    <a:pt x="1502601" y="947575"/>
                    <a:pt x="1731201" y="1309949"/>
                    <a:pt x="1778614" y="1535162"/>
                  </a:cubicBezTo>
                  <a:cubicBezTo>
                    <a:pt x="1826027" y="1760375"/>
                    <a:pt x="1743054" y="2146455"/>
                    <a:pt x="1748134" y="2236202"/>
                  </a:cubicBezTo>
                  <a:cubicBezTo>
                    <a:pt x="1753214" y="2325949"/>
                    <a:pt x="1870054" y="1897535"/>
                    <a:pt x="1809094" y="2073642"/>
                  </a:cubicBezTo>
                  <a:cubicBezTo>
                    <a:pt x="1748134" y="2249749"/>
                    <a:pt x="1446721" y="3126895"/>
                    <a:pt x="1382374" y="3292842"/>
                  </a:cubicBezTo>
                  <a:cubicBezTo>
                    <a:pt x="1318027" y="3458789"/>
                    <a:pt x="1414547" y="3318242"/>
                    <a:pt x="1423014" y="3069322"/>
                  </a:cubicBezTo>
                  <a:cubicBezTo>
                    <a:pt x="1431481" y="2820402"/>
                    <a:pt x="1423014" y="1950029"/>
                    <a:pt x="1433174" y="1799322"/>
                  </a:cubicBezTo>
                  <a:cubicBezTo>
                    <a:pt x="1443334" y="1648615"/>
                    <a:pt x="1514454" y="2200642"/>
                    <a:pt x="1483974" y="2165082"/>
                  </a:cubicBezTo>
                  <a:cubicBezTo>
                    <a:pt x="1453494" y="2129522"/>
                    <a:pt x="1397614" y="1767149"/>
                    <a:pt x="1250294" y="1585962"/>
                  </a:cubicBezTo>
                  <a:cubicBezTo>
                    <a:pt x="1102974" y="1404775"/>
                    <a:pt x="713507" y="1111829"/>
                    <a:pt x="600054" y="1077962"/>
                  </a:cubicBezTo>
                  <a:cubicBezTo>
                    <a:pt x="486601" y="1044095"/>
                    <a:pt x="669481" y="1499602"/>
                    <a:pt x="569574" y="1382762"/>
                  </a:cubicBezTo>
                  <a:cubicBezTo>
                    <a:pt x="469667" y="1265922"/>
                    <a:pt x="-19706" y="461589"/>
                    <a:pt x="614" y="376922"/>
                  </a:cubicBezTo>
                  <a:cubicBezTo>
                    <a:pt x="20934" y="292255"/>
                    <a:pt x="596668" y="862909"/>
                    <a:pt x="691494" y="874762"/>
                  </a:cubicBezTo>
                  <a:cubicBezTo>
                    <a:pt x="786320" y="886615"/>
                    <a:pt x="652547" y="585202"/>
                    <a:pt x="569574" y="448042"/>
                  </a:cubicBezTo>
                  <a:cubicBezTo>
                    <a:pt x="486601" y="310882"/>
                    <a:pt x="20934" y="-97211"/>
                    <a:pt x="183494" y="21322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 352">
              <a:extLst>
                <a:ext uri="{FF2B5EF4-FFF2-40B4-BE49-F238E27FC236}">
                  <a16:creationId xmlns:a16="http://schemas.microsoft.com/office/drawing/2014/main" id="{02C6292D-70AF-60BC-AE3E-0B0513E9A37F}"/>
                </a:ext>
              </a:extLst>
            </p:cNvPr>
            <p:cNvSpPr/>
            <p:nvPr/>
          </p:nvSpPr>
          <p:spPr>
            <a:xfrm>
              <a:off x="2031083" y="3340006"/>
              <a:ext cx="2297077" cy="5569098"/>
            </a:xfrm>
            <a:custGeom>
              <a:avLst/>
              <a:gdLst>
                <a:gd name="connsiteX0" fmla="*/ 1027077 w 2297077"/>
                <a:gd name="connsiteY0" fmla="*/ 73754 h 5569098"/>
                <a:gd name="connsiteX1" fmla="*/ 976277 w 2297077"/>
                <a:gd name="connsiteY1" fmla="*/ 144874 h 5569098"/>
                <a:gd name="connsiteX2" fmla="*/ 132997 w 2297077"/>
                <a:gd name="connsiteY2" fmla="*/ 1171034 h 5569098"/>
                <a:gd name="connsiteX3" fmla="*/ 366677 w 2297077"/>
                <a:gd name="connsiteY3" fmla="*/ 1028794 h 5569098"/>
                <a:gd name="connsiteX4" fmla="*/ 295557 w 2297077"/>
                <a:gd name="connsiteY4" fmla="*/ 1699354 h 5569098"/>
                <a:gd name="connsiteX5" fmla="*/ 386997 w 2297077"/>
                <a:gd name="connsiteY5" fmla="*/ 1536794 h 5569098"/>
                <a:gd name="connsiteX6" fmla="*/ 917 w 2297077"/>
                <a:gd name="connsiteY6" fmla="*/ 2938874 h 5569098"/>
                <a:gd name="connsiteX7" fmla="*/ 295557 w 2297077"/>
                <a:gd name="connsiteY7" fmla="*/ 2603594 h 5569098"/>
                <a:gd name="connsiteX8" fmla="*/ 793397 w 2297077"/>
                <a:gd name="connsiteY8" fmla="*/ 3995514 h 5569098"/>
                <a:gd name="connsiteX9" fmla="*/ 925477 w 2297077"/>
                <a:gd name="connsiteY9" fmla="*/ 3771994 h 5569098"/>
                <a:gd name="connsiteX10" fmla="*/ 2002437 w 2297077"/>
                <a:gd name="connsiteY10" fmla="*/ 5539834 h 5569098"/>
                <a:gd name="connsiteX11" fmla="*/ 1890677 w 2297077"/>
                <a:gd name="connsiteY11" fmla="*/ 4838794 h 5569098"/>
                <a:gd name="connsiteX12" fmla="*/ 1707797 w 2297077"/>
                <a:gd name="connsiteY12" fmla="*/ 4361274 h 5569098"/>
                <a:gd name="connsiteX13" fmla="*/ 2114197 w 2297077"/>
                <a:gd name="connsiteY13" fmla="*/ 5245194 h 5569098"/>
                <a:gd name="connsiteX14" fmla="*/ 2114197 w 2297077"/>
                <a:gd name="connsiteY14" fmla="*/ 4828634 h 5569098"/>
                <a:gd name="connsiteX15" fmla="*/ 2297077 w 2297077"/>
                <a:gd name="connsiteY15" fmla="*/ 5133434 h 5569098"/>
                <a:gd name="connsiteX16" fmla="*/ 1656997 w 2297077"/>
                <a:gd name="connsiteY16" fmla="*/ 4056474 h 5569098"/>
                <a:gd name="connsiteX17" fmla="*/ 1169317 w 2297077"/>
                <a:gd name="connsiteY17" fmla="*/ 1414874 h 5569098"/>
                <a:gd name="connsiteX18" fmla="*/ 1159157 w 2297077"/>
                <a:gd name="connsiteY18" fmla="*/ 2014314 h 5569098"/>
                <a:gd name="connsiteX19" fmla="*/ 1342037 w 2297077"/>
                <a:gd name="connsiteY19" fmla="*/ 337914 h 5569098"/>
                <a:gd name="connsiteX20" fmla="*/ 844197 w 2297077"/>
                <a:gd name="connsiteY20" fmla="*/ 967834 h 5569098"/>
                <a:gd name="connsiteX21" fmla="*/ 1027077 w 2297077"/>
                <a:gd name="connsiteY21" fmla="*/ 358234 h 5569098"/>
                <a:gd name="connsiteX22" fmla="*/ 691797 w 2297077"/>
                <a:gd name="connsiteY22" fmla="*/ 774794 h 5569098"/>
                <a:gd name="connsiteX23" fmla="*/ 1027077 w 2297077"/>
                <a:gd name="connsiteY23" fmla="*/ 73754 h 556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97077" h="5569098">
                  <a:moveTo>
                    <a:pt x="1027077" y="73754"/>
                  </a:moveTo>
                  <a:cubicBezTo>
                    <a:pt x="1074490" y="-31233"/>
                    <a:pt x="1125290" y="-38006"/>
                    <a:pt x="976277" y="144874"/>
                  </a:cubicBezTo>
                  <a:cubicBezTo>
                    <a:pt x="827264" y="327754"/>
                    <a:pt x="234597" y="1023714"/>
                    <a:pt x="132997" y="1171034"/>
                  </a:cubicBezTo>
                  <a:cubicBezTo>
                    <a:pt x="31397" y="1318354"/>
                    <a:pt x="339584" y="940741"/>
                    <a:pt x="366677" y="1028794"/>
                  </a:cubicBezTo>
                  <a:cubicBezTo>
                    <a:pt x="393770" y="1116847"/>
                    <a:pt x="292170" y="1614687"/>
                    <a:pt x="295557" y="1699354"/>
                  </a:cubicBezTo>
                  <a:cubicBezTo>
                    <a:pt x="298944" y="1784021"/>
                    <a:pt x="436104" y="1330207"/>
                    <a:pt x="386997" y="1536794"/>
                  </a:cubicBezTo>
                  <a:cubicBezTo>
                    <a:pt x="337890" y="1743381"/>
                    <a:pt x="16157" y="2761074"/>
                    <a:pt x="917" y="2938874"/>
                  </a:cubicBezTo>
                  <a:cubicBezTo>
                    <a:pt x="-14323" y="3116674"/>
                    <a:pt x="163477" y="2427487"/>
                    <a:pt x="295557" y="2603594"/>
                  </a:cubicBezTo>
                  <a:cubicBezTo>
                    <a:pt x="427637" y="2779701"/>
                    <a:pt x="688410" y="3800781"/>
                    <a:pt x="793397" y="3995514"/>
                  </a:cubicBezTo>
                  <a:cubicBezTo>
                    <a:pt x="898384" y="4190247"/>
                    <a:pt x="723970" y="3514607"/>
                    <a:pt x="925477" y="3771994"/>
                  </a:cubicBezTo>
                  <a:cubicBezTo>
                    <a:pt x="1126984" y="4029381"/>
                    <a:pt x="1841570" y="5362034"/>
                    <a:pt x="2002437" y="5539834"/>
                  </a:cubicBezTo>
                  <a:cubicBezTo>
                    <a:pt x="2163304" y="5717634"/>
                    <a:pt x="1939784" y="5035221"/>
                    <a:pt x="1890677" y="4838794"/>
                  </a:cubicBezTo>
                  <a:cubicBezTo>
                    <a:pt x="1841570" y="4642367"/>
                    <a:pt x="1670544" y="4293541"/>
                    <a:pt x="1707797" y="4361274"/>
                  </a:cubicBezTo>
                  <a:cubicBezTo>
                    <a:pt x="1745050" y="4429007"/>
                    <a:pt x="2046464" y="5167301"/>
                    <a:pt x="2114197" y="5245194"/>
                  </a:cubicBezTo>
                  <a:cubicBezTo>
                    <a:pt x="2181930" y="5323087"/>
                    <a:pt x="2083717" y="4847261"/>
                    <a:pt x="2114197" y="4828634"/>
                  </a:cubicBezTo>
                  <a:cubicBezTo>
                    <a:pt x="2144677" y="4810007"/>
                    <a:pt x="2297077" y="5133434"/>
                    <a:pt x="2297077" y="5133434"/>
                  </a:cubicBezTo>
                  <a:cubicBezTo>
                    <a:pt x="2220877" y="5004741"/>
                    <a:pt x="1844957" y="4676234"/>
                    <a:pt x="1656997" y="4056474"/>
                  </a:cubicBezTo>
                  <a:cubicBezTo>
                    <a:pt x="1469037" y="3436714"/>
                    <a:pt x="1252290" y="1755234"/>
                    <a:pt x="1169317" y="1414874"/>
                  </a:cubicBezTo>
                  <a:cubicBezTo>
                    <a:pt x="1086344" y="1074514"/>
                    <a:pt x="1130370" y="2193807"/>
                    <a:pt x="1159157" y="2014314"/>
                  </a:cubicBezTo>
                  <a:cubicBezTo>
                    <a:pt x="1187944" y="1834821"/>
                    <a:pt x="1394530" y="512327"/>
                    <a:pt x="1342037" y="337914"/>
                  </a:cubicBezTo>
                  <a:cubicBezTo>
                    <a:pt x="1289544" y="163501"/>
                    <a:pt x="896690" y="964447"/>
                    <a:pt x="844197" y="967834"/>
                  </a:cubicBezTo>
                  <a:cubicBezTo>
                    <a:pt x="791704" y="971221"/>
                    <a:pt x="1052477" y="390407"/>
                    <a:pt x="1027077" y="358234"/>
                  </a:cubicBezTo>
                  <a:cubicBezTo>
                    <a:pt x="1001677" y="326061"/>
                    <a:pt x="693490" y="817127"/>
                    <a:pt x="691797" y="774794"/>
                  </a:cubicBezTo>
                  <a:cubicBezTo>
                    <a:pt x="690104" y="732461"/>
                    <a:pt x="979664" y="178741"/>
                    <a:pt x="1027077" y="73754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 353">
              <a:extLst>
                <a:ext uri="{FF2B5EF4-FFF2-40B4-BE49-F238E27FC236}">
                  <a16:creationId xmlns:a16="http://schemas.microsoft.com/office/drawing/2014/main" id="{5E6C6C07-7821-BFF0-120A-5BCCD8D183AE}"/>
                </a:ext>
              </a:extLst>
            </p:cNvPr>
            <p:cNvSpPr/>
            <p:nvPr/>
          </p:nvSpPr>
          <p:spPr>
            <a:xfrm>
              <a:off x="1874678" y="5416391"/>
              <a:ext cx="3246098" cy="5138887"/>
            </a:xfrm>
            <a:custGeom>
              <a:avLst/>
              <a:gdLst>
                <a:gd name="connsiteX0" fmla="*/ 858362 w 3246098"/>
                <a:gd name="connsiteY0" fmla="*/ 506889 h 5138887"/>
                <a:gd name="connsiteX1" fmla="*/ 878682 w 3246098"/>
                <a:gd name="connsiteY1" fmla="*/ 578009 h 5138887"/>
                <a:gd name="connsiteX2" fmla="*/ 2483962 w 3246098"/>
                <a:gd name="connsiteY2" fmla="*/ 3595529 h 5138887"/>
                <a:gd name="connsiteX3" fmla="*/ 2138522 w 3246098"/>
                <a:gd name="connsiteY3" fmla="*/ 3341529 h 5138887"/>
                <a:gd name="connsiteX4" fmla="*/ 3103722 w 3246098"/>
                <a:gd name="connsiteY4" fmla="*/ 4967129 h 5138887"/>
                <a:gd name="connsiteX5" fmla="*/ 3012282 w 3246098"/>
                <a:gd name="connsiteY5" fmla="*/ 4824889 h 5138887"/>
                <a:gd name="connsiteX6" fmla="*/ 970122 w 3246098"/>
                <a:gd name="connsiteY6" fmla="*/ 2610009 h 5138887"/>
                <a:gd name="connsiteX7" fmla="*/ 1315562 w 3246098"/>
                <a:gd name="connsiteY7" fmla="*/ 2904649 h 5138887"/>
                <a:gd name="connsiteX8" fmla="*/ 147162 w 3246098"/>
                <a:gd name="connsiteY8" fmla="*/ 1268889 h 5138887"/>
                <a:gd name="connsiteX9" fmla="*/ 45562 w 3246098"/>
                <a:gd name="connsiteY9" fmla="*/ 1837849 h 5138887"/>
                <a:gd name="connsiteX10" fmla="*/ 411322 w 3246098"/>
                <a:gd name="connsiteY10" fmla="*/ 19209 h 5138887"/>
                <a:gd name="connsiteX11" fmla="*/ 167482 w 3246098"/>
                <a:gd name="connsiteY11" fmla="*/ 852329 h 5138887"/>
                <a:gd name="connsiteX12" fmla="*/ 624682 w 3246098"/>
                <a:gd name="connsiteY12" fmla="*/ 354489 h 5138887"/>
                <a:gd name="connsiteX13" fmla="*/ 1071722 w 3246098"/>
                <a:gd name="connsiteY13" fmla="*/ 1390809 h 5138887"/>
                <a:gd name="connsiteX14" fmla="*/ 858362 w 3246098"/>
                <a:gd name="connsiteY14" fmla="*/ 506889 h 513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6098" h="5138887">
                  <a:moveTo>
                    <a:pt x="858362" y="506889"/>
                  </a:moveTo>
                  <a:cubicBezTo>
                    <a:pt x="826189" y="371422"/>
                    <a:pt x="607749" y="63236"/>
                    <a:pt x="878682" y="578009"/>
                  </a:cubicBezTo>
                  <a:cubicBezTo>
                    <a:pt x="1149615" y="1092782"/>
                    <a:pt x="2273989" y="3134942"/>
                    <a:pt x="2483962" y="3595529"/>
                  </a:cubicBezTo>
                  <a:cubicBezTo>
                    <a:pt x="2693935" y="4056116"/>
                    <a:pt x="2035229" y="3112929"/>
                    <a:pt x="2138522" y="3341529"/>
                  </a:cubicBezTo>
                  <a:cubicBezTo>
                    <a:pt x="2241815" y="3570129"/>
                    <a:pt x="2958095" y="4719902"/>
                    <a:pt x="3103722" y="4967129"/>
                  </a:cubicBezTo>
                  <a:cubicBezTo>
                    <a:pt x="3249349" y="5214356"/>
                    <a:pt x="3367882" y="5217742"/>
                    <a:pt x="3012282" y="4824889"/>
                  </a:cubicBezTo>
                  <a:cubicBezTo>
                    <a:pt x="2656682" y="4432036"/>
                    <a:pt x="1252909" y="2930049"/>
                    <a:pt x="970122" y="2610009"/>
                  </a:cubicBezTo>
                  <a:cubicBezTo>
                    <a:pt x="687335" y="2289969"/>
                    <a:pt x="1452722" y="3128169"/>
                    <a:pt x="1315562" y="2904649"/>
                  </a:cubicBezTo>
                  <a:cubicBezTo>
                    <a:pt x="1178402" y="2681129"/>
                    <a:pt x="358829" y="1446689"/>
                    <a:pt x="147162" y="1268889"/>
                  </a:cubicBezTo>
                  <a:cubicBezTo>
                    <a:pt x="-64505" y="1091089"/>
                    <a:pt x="1535" y="2046129"/>
                    <a:pt x="45562" y="1837849"/>
                  </a:cubicBezTo>
                  <a:cubicBezTo>
                    <a:pt x="89589" y="1629569"/>
                    <a:pt x="391002" y="183462"/>
                    <a:pt x="411322" y="19209"/>
                  </a:cubicBezTo>
                  <a:cubicBezTo>
                    <a:pt x="431642" y="-145044"/>
                    <a:pt x="131922" y="796449"/>
                    <a:pt x="167482" y="852329"/>
                  </a:cubicBezTo>
                  <a:cubicBezTo>
                    <a:pt x="203042" y="908209"/>
                    <a:pt x="473975" y="264742"/>
                    <a:pt x="624682" y="354489"/>
                  </a:cubicBezTo>
                  <a:cubicBezTo>
                    <a:pt x="775389" y="444236"/>
                    <a:pt x="1037855" y="1365409"/>
                    <a:pt x="1071722" y="1390809"/>
                  </a:cubicBezTo>
                  <a:cubicBezTo>
                    <a:pt x="1105589" y="1416209"/>
                    <a:pt x="890535" y="642356"/>
                    <a:pt x="858362" y="506889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 354">
              <a:extLst>
                <a:ext uri="{FF2B5EF4-FFF2-40B4-BE49-F238E27FC236}">
                  <a16:creationId xmlns:a16="http://schemas.microsoft.com/office/drawing/2014/main" id="{3D0DF056-48B9-89E0-E1A3-5EC0F72997F1}"/>
                </a:ext>
              </a:extLst>
            </p:cNvPr>
            <p:cNvSpPr/>
            <p:nvPr/>
          </p:nvSpPr>
          <p:spPr>
            <a:xfrm>
              <a:off x="1434954" y="6136943"/>
              <a:ext cx="2230773" cy="4440306"/>
            </a:xfrm>
            <a:custGeom>
              <a:avLst/>
              <a:gdLst>
                <a:gd name="connsiteX0" fmla="*/ 800246 w 2230773"/>
                <a:gd name="connsiteY0" fmla="*/ 30177 h 4440306"/>
                <a:gd name="connsiteX1" fmla="*/ 17926 w 2230773"/>
                <a:gd name="connsiteY1" fmla="*/ 1879297 h 4440306"/>
                <a:gd name="connsiteX2" fmla="*/ 251606 w 2230773"/>
                <a:gd name="connsiteY2" fmla="*/ 1716737 h 4440306"/>
                <a:gd name="connsiteX3" fmla="*/ 251606 w 2230773"/>
                <a:gd name="connsiteY3" fmla="*/ 2326337 h 4440306"/>
                <a:gd name="connsiteX4" fmla="*/ 678326 w 2230773"/>
                <a:gd name="connsiteY4" fmla="*/ 3667457 h 4440306"/>
                <a:gd name="connsiteX5" fmla="*/ 566566 w 2230773"/>
                <a:gd name="connsiteY5" fmla="*/ 3261057 h 4440306"/>
                <a:gd name="connsiteX6" fmla="*/ 1338726 w 2230773"/>
                <a:gd name="connsiteY6" fmla="*/ 4287217 h 4440306"/>
                <a:gd name="connsiteX7" fmla="*/ 1196486 w 2230773"/>
                <a:gd name="connsiteY7" fmla="*/ 3667457 h 4440306"/>
                <a:gd name="connsiteX8" fmla="*/ 2212486 w 2230773"/>
                <a:gd name="connsiteY8" fmla="*/ 4439617 h 4440306"/>
                <a:gd name="connsiteX9" fmla="*/ 1795926 w 2230773"/>
                <a:gd name="connsiteY9" fmla="*/ 3738577 h 4440306"/>
                <a:gd name="connsiteX10" fmla="*/ 1115206 w 2230773"/>
                <a:gd name="connsiteY10" fmla="*/ 985217 h 4440306"/>
                <a:gd name="connsiteX11" fmla="*/ 1135526 w 2230773"/>
                <a:gd name="connsiteY11" fmla="*/ 1483057 h 4440306"/>
                <a:gd name="connsiteX12" fmla="*/ 1308246 w 2230773"/>
                <a:gd name="connsiteY12" fmla="*/ 121617 h 4440306"/>
                <a:gd name="connsiteX13" fmla="*/ 922166 w 2230773"/>
                <a:gd name="connsiteY13" fmla="*/ 690577 h 4440306"/>
                <a:gd name="connsiteX14" fmla="*/ 800246 w 2230773"/>
                <a:gd name="connsiteY14" fmla="*/ 30177 h 444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30773" h="4440306">
                  <a:moveTo>
                    <a:pt x="800246" y="30177"/>
                  </a:moveTo>
                  <a:cubicBezTo>
                    <a:pt x="649539" y="228297"/>
                    <a:pt x="109366" y="1598204"/>
                    <a:pt x="17926" y="1879297"/>
                  </a:cubicBezTo>
                  <a:cubicBezTo>
                    <a:pt x="-73514" y="2160390"/>
                    <a:pt x="212659" y="1642230"/>
                    <a:pt x="251606" y="1716737"/>
                  </a:cubicBezTo>
                  <a:cubicBezTo>
                    <a:pt x="290553" y="1791244"/>
                    <a:pt x="180486" y="2001217"/>
                    <a:pt x="251606" y="2326337"/>
                  </a:cubicBezTo>
                  <a:cubicBezTo>
                    <a:pt x="322726" y="2651457"/>
                    <a:pt x="625833" y="3511670"/>
                    <a:pt x="678326" y="3667457"/>
                  </a:cubicBezTo>
                  <a:cubicBezTo>
                    <a:pt x="730819" y="3823244"/>
                    <a:pt x="456499" y="3157764"/>
                    <a:pt x="566566" y="3261057"/>
                  </a:cubicBezTo>
                  <a:cubicBezTo>
                    <a:pt x="676633" y="3364350"/>
                    <a:pt x="1233739" y="4219484"/>
                    <a:pt x="1338726" y="4287217"/>
                  </a:cubicBezTo>
                  <a:cubicBezTo>
                    <a:pt x="1443713" y="4354950"/>
                    <a:pt x="1050859" y="3642057"/>
                    <a:pt x="1196486" y="3667457"/>
                  </a:cubicBezTo>
                  <a:cubicBezTo>
                    <a:pt x="1342113" y="3692857"/>
                    <a:pt x="2112579" y="4427764"/>
                    <a:pt x="2212486" y="4439617"/>
                  </a:cubicBezTo>
                  <a:cubicBezTo>
                    <a:pt x="2312393" y="4451470"/>
                    <a:pt x="1978806" y="4314310"/>
                    <a:pt x="1795926" y="3738577"/>
                  </a:cubicBezTo>
                  <a:cubicBezTo>
                    <a:pt x="1613046" y="3162844"/>
                    <a:pt x="1225273" y="1361137"/>
                    <a:pt x="1115206" y="985217"/>
                  </a:cubicBezTo>
                  <a:cubicBezTo>
                    <a:pt x="1005139" y="609297"/>
                    <a:pt x="1103353" y="1626990"/>
                    <a:pt x="1135526" y="1483057"/>
                  </a:cubicBezTo>
                  <a:cubicBezTo>
                    <a:pt x="1167699" y="1339124"/>
                    <a:pt x="1343806" y="253697"/>
                    <a:pt x="1308246" y="121617"/>
                  </a:cubicBezTo>
                  <a:cubicBezTo>
                    <a:pt x="1272686" y="-10463"/>
                    <a:pt x="1006833" y="707510"/>
                    <a:pt x="922166" y="690577"/>
                  </a:cubicBezTo>
                  <a:cubicBezTo>
                    <a:pt x="837499" y="673644"/>
                    <a:pt x="950953" y="-167943"/>
                    <a:pt x="800246" y="30177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 355">
              <a:extLst>
                <a:ext uri="{FF2B5EF4-FFF2-40B4-BE49-F238E27FC236}">
                  <a16:creationId xmlns:a16="http://schemas.microsoft.com/office/drawing/2014/main" id="{EE298E04-8F4E-1FDD-A961-D6DBFC650E99}"/>
                </a:ext>
              </a:extLst>
            </p:cNvPr>
            <p:cNvSpPr/>
            <p:nvPr/>
          </p:nvSpPr>
          <p:spPr>
            <a:xfrm>
              <a:off x="2312024" y="6773434"/>
              <a:ext cx="2427758" cy="3632399"/>
            </a:xfrm>
            <a:custGeom>
              <a:avLst/>
              <a:gdLst>
                <a:gd name="connsiteX0" fmla="*/ 126376 w 2427758"/>
                <a:gd name="connsiteY0" fmla="*/ 206486 h 3632399"/>
                <a:gd name="connsiteX1" fmla="*/ 177176 w 2427758"/>
                <a:gd name="connsiteY1" fmla="*/ 236966 h 3632399"/>
                <a:gd name="connsiteX2" fmla="*/ 2331096 w 2427758"/>
                <a:gd name="connsiteY2" fmla="*/ 3295126 h 3632399"/>
                <a:gd name="connsiteX3" fmla="*/ 2087256 w 2427758"/>
                <a:gd name="connsiteY3" fmla="*/ 2919206 h 3632399"/>
                <a:gd name="connsiteX4" fmla="*/ 2381896 w 2427758"/>
                <a:gd name="connsiteY4" fmla="*/ 3630406 h 3632399"/>
                <a:gd name="connsiteX5" fmla="*/ 959496 w 2427758"/>
                <a:gd name="connsiteY5" fmla="*/ 2655046 h 3632399"/>
                <a:gd name="connsiteX6" fmla="*/ 1294776 w 2427758"/>
                <a:gd name="connsiteY6" fmla="*/ 3376406 h 3632399"/>
                <a:gd name="connsiteX7" fmla="*/ 197496 w 2427758"/>
                <a:gd name="connsiteY7" fmla="*/ 1425686 h 3632399"/>
                <a:gd name="connsiteX8" fmla="*/ 512456 w 2427758"/>
                <a:gd name="connsiteY8" fmla="*/ 1923526 h 3632399"/>
                <a:gd name="connsiteX9" fmla="*/ 207656 w 2427758"/>
                <a:gd name="connsiteY9" fmla="*/ 917686 h 3632399"/>
                <a:gd name="connsiteX10" fmla="*/ 390536 w 2427758"/>
                <a:gd name="connsiteY10" fmla="*/ 1252966 h 3632399"/>
                <a:gd name="connsiteX11" fmla="*/ 167016 w 2427758"/>
                <a:gd name="connsiteY11" fmla="*/ 236966 h 3632399"/>
                <a:gd name="connsiteX12" fmla="*/ 126376 w 2427758"/>
                <a:gd name="connsiteY12" fmla="*/ 206486 h 363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27758" h="3632399">
                  <a:moveTo>
                    <a:pt x="126376" y="206486"/>
                  </a:moveTo>
                  <a:cubicBezTo>
                    <a:pt x="128069" y="206486"/>
                    <a:pt x="-190277" y="-277807"/>
                    <a:pt x="177176" y="236966"/>
                  </a:cubicBezTo>
                  <a:cubicBezTo>
                    <a:pt x="544629" y="751739"/>
                    <a:pt x="2012749" y="2848086"/>
                    <a:pt x="2331096" y="3295126"/>
                  </a:cubicBezTo>
                  <a:cubicBezTo>
                    <a:pt x="2649443" y="3742166"/>
                    <a:pt x="2078789" y="2863326"/>
                    <a:pt x="2087256" y="2919206"/>
                  </a:cubicBezTo>
                  <a:cubicBezTo>
                    <a:pt x="2095723" y="2975086"/>
                    <a:pt x="2569856" y="3674433"/>
                    <a:pt x="2381896" y="3630406"/>
                  </a:cubicBezTo>
                  <a:cubicBezTo>
                    <a:pt x="2193936" y="3586379"/>
                    <a:pt x="1140682" y="2697379"/>
                    <a:pt x="959496" y="2655046"/>
                  </a:cubicBezTo>
                  <a:cubicBezTo>
                    <a:pt x="778310" y="2612713"/>
                    <a:pt x="1421776" y="3581299"/>
                    <a:pt x="1294776" y="3376406"/>
                  </a:cubicBezTo>
                  <a:cubicBezTo>
                    <a:pt x="1167776" y="3171513"/>
                    <a:pt x="327883" y="1667833"/>
                    <a:pt x="197496" y="1425686"/>
                  </a:cubicBezTo>
                  <a:cubicBezTo>
                    <a:pt x="67109" y="1183539"/>
                    <a:pt x="510763" y="2008193"/>
                    <a:pt x="512456" y="1923526"/>
                  </a:cubicBezTo>
                  <a:cubicBezTo>
                    <a:pt x="514149" y="1838859"/>
                    <a:pt x="227976" y="1029446"/>
                    <a:pt x="207656" y="917686"/>
                  </a:cubicBezTo>
                  <a:cubicBezTo>
                    <a:pt x="187336" y="805926"/>
                    <a:pt x="397309" y="1366419"/>
                    <a:pt x="390536" y="1252966"/>
                  </a:cubicBezTo>
                  <a:cubicBezTo>
                    <a:pt x="383763" y="1139513"/>
                    <a:pt x="209349" y="416459"/>
                    <a:pt x="167016" y="236966"/>
                  </a:cubicBezTo>
                  <a:cubicBezTo>
                    <a:pt x="124683" y="57473"/>
                    <a:pt x="124683" y="206486"/>
                    <a:pt x="126376" y="206486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フリーフォーム 356">
              <a:extLst>
                <a:ext uri="{FF2B5EF4-FFF2-40B4-BE49-F238E27FC236}">
                  <a16:creationId xmlns:a16="http://schemas.microsoft.com/office/drawing/2014/main" id="{33609E1C-3603-A22B-D157-D9E3F17261F5}"/>
                </a:ext>
              </a:extLst>
            </p:cNvPr>
            <p:cNvSpPr/>
            <p:nvPr/>
          </p:nvSpPr>
          <p:spPr>
            <a:xfrm>
              <a:off x="3595820" y="7526811"/>
              <a:ext cx="944732" cy="2549881"/>
            </a:xfrm>
            <a:custGeom>
              <a:avLst/>
              <a:gdLst>
                <a:gd name="connsiteX0" fmla="*/ 31300 w 944732"/>
                <a:gd name="connsiteY0" fmla="*/ 11909 h 2549881"/>
                <a:gd name="connsiteX1" fmla="*/ 915220 w 944732"/>
                <a:gd name="connsiteY1" fmla="*/ 631669 h 2549881"/>
                <a:gd name="connsiteX2" fmla="*/ 752660 w 944732"/>
                <a:gd name="connsiteY2" fmla="*/ 611349 h 2549881"/>
                <a:gd name="connsiteX3" fmla="*/ 935540 w 944732"/>
                <a:gd name="connsiteY3" fmla="*/ 885669 h 2549881"/>
                <a:gd name="connsiteX4" fmla="*/ 874580 w 944732"/>
                <a:gd name="connsiteY4" fmla="*/ 1556229 h 2549881"/>
                <a:gd name="connsiteX5" fmla="*/ 884740 w 944732"/>
                <a:gd name="connsiteY5" fmla="*/ 1312389 h 2549881"/>
                <a:gd name="connsiteX6" fmla="*/ 864420 w 944732"/>
                <a:gd name="connsiteY6" fmla="*/ 2511269 h 2549881"/>
                <a:gd name="connsiteX7" fmla="*/ 783140 w 944732"/>
                <a:gd name="connsiteY7" fmla="*/ 2094709 h 2549881"/>
                <a:gd name="connsiteX8" fmla="*/ 325940 w 944732"/>
                <a:gd name="connsiteY8" fmla="*/ 519909 h 2549881"/>
                <a:gd name="connsiteX9" fmla="*/ 366580 w 944732"/>
                <a:gd name="connsiteY9" fmla="*/ 682469 h 2549881"/>
                <a:gd name="connsiteX10" fmla="*/ 214180 w 944732"/>
                <a:gd name="connsiteY10" fmla="*/ 255749 h 2549881"/>
                <a:gd name="connsiteX11" fmla="*/ 31300 w 944732"/>
                <a:gd name="connsiteY11" fmla="*/ 11909 h 2549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4732" h="2549881">
                  <a:moveTo>
                    <a:pt x="31300" y="11909"/>
                  </a:moveTo>
                  <a:cubicBezTo>
                    <a:pt x="148140" y="74562"/>
                    <a:pt x="794993" y="531762"/>
                    <a:pt x="915220" y="631669"/>
                  </a:cubicBezTo>
                  <a:cubicBezTo>
                    <a:pt x="1035447" y="731576"/>
                    <a:pt x="749273" y="569016"/>
                    <a:pt x="752660" y="611349"/>
                  </a:cubicBezTo>
                  <a:cubicBezTo>
                    <a:pt x="756047" y="653682"/>
                    <a:pt x="915220" y="728189"/>
                    <a:pt x="935540" y="885669"/>
                  </a:cubicBezTo>
                  <a:cubicBezTo>
                    <a:pt x="955860" y="1043149"/>
                    <a:pt x="883047" y="1485109"/>
                    <a:pt x="874580" y="1556229"/>
                  </a:cubicBezTo>
                  <a:cubicBezTo>
                    <a:pt x="866113" y="1627349"/>
                    <a:pt x="886433" y="1153216"/>
                    <a:pt x="884740" y="1312389"/>
                  </a:cubicBezTo>
                  <a:cubicBezTo>
                    <a:pt x="883047" y="1471562"/>
                    <a:pt x="881353" y="2380882"/>
                    <a:pt x="864420" y="2511269"/>
                  </a:cubicBezTo>
                  <a:cubicBezTo>
                    <a:pt x="847487" y="2641656"/>
                    <a:pt x="872887" y="2426602"/>
                    <a:pt x="783140" y="2094709"/>
                  </a:cubicBezTo>
                  <a:cubicBezTo>
                    <a:pt x="693393" y="1762816"/>
                    <a:pt x="395367" y="755282"/>
                    <a:pt x="325940" y="519909"/>
                  </a:cubicBezTo>
                  <a:cubicBezTo>
                    <a:pt x="256513" y="284536"/>
                    <a:pt x="385207" y="726496"/>
                    <a:pt x="366580" y="682469"/>
                  </a:cubicBezTo>
                  <a:cubicBezTo>
                    <a:pt x="347953" y="638442"/>
                    <a:pt x="270060" y="362429"/>
                    <a:pt x="214180" y="255749"/>
                  </a:cubicBezTo>
                  <a:cubicBezTo>
                    <a:pt x="158300" y="149069"/>
                    <a:pt x="-85540" y="-50744"/>
                    <a:pt x="31300" y="11909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フリーフォーム 357">
              <a:extLst>
                <a:ext uri="{FF2B5EF4-FFF2-40B4-BE49-F238E27FC236}">
                  <a16:creationId xmlns:a16="http://schemas.microsoft.com/office/drawing/2014/main" id="{00588A08-ABD9-550C-F642-3EC9FA05A623}"/>
                </a:ext>
              </a:extLst>
            </p:cNvPr>
            <p:cNvSpPr/>
            <p:nvPr/>
          </p:nvSpPr>
          <p:spPr>
            <a:xfrm>
              <a:off x="3519905" y="3056755"/>
              <a:ext cx="2462040" cy="2500838"/>
            </a:xfrm>
            <a:custGeom>
              <a:avLst/>
              <a:gdLst>
                <a:gd name="connsiteX0" fmla="*/ 412015 w 2462040"/>
                <a:gd name="connsiteY0" fmla="*/ 387485 h 2500838"/>
                <a:gd name="connsiteX1" fmla="*/ 1428015 w 2462040"/>
                <a:gd name="connsiteY1" fmla="*/ 2185805 h 2500838"/>
                <a:gd name="connsiteX2" fmla="*/ 1336575 w 2462040"/>
                <a:gd name="connsiteY2" fmla="*/ 2023245 h 2500838"/>
                <a:gd name="connsiteX3" fmla="*/ 1915695 w 2462040"/>
                <a:gd name="connsiteY3" fmla="*/ 2500765 h 2500838"/>
                <a:gd name="connsiteX4" fmla="*/ 1712495 w 2462040"/>
                <a:gd name="connsiteY4" fmla="*/ 2053725 h 2500838"/>
                <a:gd name="connsiteX5" fmla="*/ 1661695 w 2462040"/>
                <a:gd name="connsiteY5" fmla="*/ 1342525 h 2500838"/>
                <a:gd name="connsiteX6" fmla="*/ 2047775 w 2462040"/>
                <a:gd name="connsiteY6" fmla="*/ 1647325 h 2500838"/>
                <a:gd name="connsiteX7" fmla="*/ 2139215 w 2462040"/>
                <a:gd name="connsiteY7" fmla="*/ 1616845 h 2500838"/>
                <a:gd name="connsiteX8" fmla="*/ 2433855 w 2462040"/>
                <a:gd name="connsiteY8" fmla="*/ 1687965 h 2500838"/>
                <a:gd name="connsiteX9" fmla="*/ 1356895 w 2462040"/>
                <a:gd name="connsiteY9" fmla="*/ 214765 h 2500838"/>
                <a:gd name="connsiteX10" fmla="*/ 1621055 w 2462040"/>
                <a:gd name="connsiteY10" fmla="*/ 702445 h 2500838"/>
                <a:gd name="connsiteX11" fmla="*/ 777775 w 2462040"/>
                <a:gd name="connsiteY11" fmla="*/ 82685 h 2500838"/>
                <a:gd name="connsiteX12" fmla="*/ 15775 w 2462040"/>
                <a:gd name="connsiteY12" fmla="*/ 113165 h 2500838"/>
                <a:gd name="connsiteX13" fmla="*/ 1509295 w 2462040"/>
                <a:gd name="connsiteY13" fmla="*/ 1405 h 2500838"/>
                <a:gd name="connsiteX14" fmla="*/ 777775 w 2462040"/>
                <a:gd name="connsiteY14" fmla="*/ 204605 h 2500838"/>
                <a:gd name="connsiteX15" fmla="*/ 848895 w 2462040"/>
                <a:gd name="connsiteY15" fmla="*/ 753245 h 2500838"/>
                <a:gd name="connsiteX16" fmla="*/ 1052095 w 2462040"/>
                <a:gd name="connsiteY16" fmla="*/ 1037725 h 2500838"/>
                <a:gd name="connsiteX17" fmla="*/ 412015 w 2462040"/>
                <a:gd name="connsiteY17" fmla="*/ 387485 h 250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62040" h="2500838">
                  <a:moveTo>
                    <a:pt x="412015" y="387485"/>
                  </a:moveTo>
                  <a:cubicBezTo>
                    <a:pt x="474668" y="578832"/>
                    <a:pt x="1273922" y="1913178"/>
                    <a:pt x="1428015" y="2185805"/>
                  </a:cubicBezTo>
                  <a:cubicBezTo>
                    <a:pt x="1582108" y="2458432"/>
                    <a:pt x="1255295" y="1970752"/>
                    <a:pt x="1336575" y="2023245"/>
                  </a:cubicBezTo>
                  <a:cubicBezTo>
                    <a:pt x="1417855" y="2075738"/>
                    <a:pt x="1853042" y="2495685"/>
                    <a:pt x="1915695" y="2500765"/>
                  </a:cubicBezTo>
                  <a:cubicBezTo>
                    <a:pt x="1978348" y="2505845"/>
                    <a:pt x="1754828" y="2246765"/>
                    <a:pt x="1712495" y="2053725"/>
                  </a:cubicBezTo>
                  <a:cubicBezTo>
                    <a:pt x="1670162" y="1860685"/>
                    <a:pt x="1605815" y="1410258"/>
                    <a:pt x="1661695" y="1342525"/>
                  </a:cubicBezTo>
                  <a:cubicBezTo>
                    <a:pt x="1717575" y="1274792"/>
                    <a:pt x="1968188" y="1601605"/>
                    <a:pt x="2047775" y="1647325"/>
                  </a:cubicBezTo>
                  <a:cubicBezTo>
                    <a:pt x="2127362" y="1693045"/>
                    <a:pt x="2074868" y="1610072"/>
                    <a:pt x="2139215" y="1616845"/>
                  </a:cubicBezTo>
                  <a:cubicBezTo>
                    <a:pt x="2203562" y="1623618"/>
                    <a:pt x="2564242" y="1921645"/>
                    <a:pt x="2433855" y="1687965"/>
                  </a:cubicBezTo>
                  <a:cubicBezTo>
                    <a:pt x="2303468" y="1454285"/>
                    <a:pt x="1492362" y="379018"/>
                    <a:pt x="1356895" y="214765"/>
                  </a:cubicBezTo>
                  <a:cubicBezTo>
                    <a:pt x="1221428" y="50512"/>
                    <a:pt x="1717575" y="724458"/>
                    <a:pt x="1621055" y="702445"/>
                  </a:cubicBezTo>
                  <a:cubicBezTo>
                    <a:pt x="1524535" y="680432"/>
                    <a:pt x="1045322" y="180898"/>
                    <a:pt x="777775" y="82685"/>
                  </a:cubicBezTo>
                  <a:cubicBezTo>
                    <a:pt x="510228" y="-15528"/>
                    <a:pt x="-106145" y="126712"/>
                    <a:pt x="15775" y="113165"/>
                  </a:cubicBezTo>
                  <a:cubicBezTo>
                    <a:pt x="137695" y="99618"/>
                    <a:pt x="1382295" y="-13835"/>
                    <a:pt x="1509295" y="1405"/>
                  </a:cubicBezTo>
                  <a:cubicBezTo>
                    <a:pt x="1636295" y="16645"/>
                    <a:pt x="887842" y="79298"/>
                    <a:pt x="777775" y="204605"/>
                  </a:cubicBezTo>
                  <a:cubicBezTo>
                    <a:pt x="667708" y="329912"/>
                    <a:pt x="803175" y="614392"/>
                    <a:pt x="848895" y="753245"/>
                  </a:cubicBezTo>
                  <a:cubicBezTo>
                    <a:pt x="894615" y="892098"/>
                    <a:pt x="1124908" y="1095298"/>
                    <a:pt x="1052095" y="1037725"/>
                  </a:cubicBezTo>
                  <a:cubicBezTo>
                    <a:pt x="979282" y="980152"/>
                    <a:pt x="349362" y="196138"/>
                    <a:pt x="412015" y="387485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フリーフォーム 358">
              <a:extLst>
                <a:ext uri="{FF2B5EF4-FFF2-40B4-BE49-F238E27FC236}">
                  <a16:creationId xmlns:a16="http://schemas.microsoft.com/office/drawing/2014/main" id="{638B81E1-602B-6D51-61B3-FAD6571C76B4}"/>
                </a:ext>
              </a:extLst>
            </p:cNvPr>
            <p:cNvSpPr/>
            <p:nvPr/>
          </p:nvSpPr>
          <p:spPr>
            <a:xfrm>
              <a:off x="3496091" y="5274507"/>
              <a:ext cx="1430240" cy="568001"/>
            </a:xfrm>
            <a:custGeom>
              <a:avLst/>
              <a:gdLst>
                <a:gd name="connsiteX0" fmla="*/ 9109 w 1430240"/>
                <a:gd name="connsiteY0" fmla="*/ 557333 h 568001"/>
                <a:gd name="connsiteX1" fmla="*/ 1035269 w 1430240"/>
                <a:gd name="connsiteY1" fmla="*/ 8693 h 568001"/>
                <a:gd name="connsiteX2" fmla="*/ 679669 w 1430240"/>
                <a:gd name="connsiteY2" fmla="*/ 222053 h 568001"/>
                <a:gd name="connsiteX3" fmla="*/ 1411189 w 1430240"/>
                <a:gd name="connsiteY3" fmla="*/ 242373 h 568001"/>
                <a:gd name="connsiteX4" fmla="*/ 1157189 w 1430240"/>
                <a:gd name="connsiteY4" fmla="*/ 293173 h 568001"/>
                <a:gd name="connsiteX5" fmla="*/ 527269 w 1430240"/>
                <a:gd name="connsiteY5" fmla="*/ 374453 h 568001"/>
                <a:gd name="connsiteX6" fmla="*/ 80229 w 1430240"/>
                <a:gd name="connsiteY6" fmla="*/ 526853 h 568001"/>
                <a:gd name="connsiteX7" fmla="*/ 506949 w 1430240"/>
                <a:gd name="connsiteY7" fmla="*/ 384613 h 568001"/>
                <a:gd name="connsiteX8" fmla="*/ 9109 w 1430240"/>
                <a:gd name="connsiteY8" fmla="*/ 557333 h 56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0240" h="568001">
                  <a:moveTo>
                    <a:pt x="9109" y="557333"/>
                  </a:moveTo>
                  <a:cubicBezTo>
                    <a:pt x="97162" y="494680"/>
                    <a:pt x="923509" y="64573"/>
                    <a:pt x="1035269" y="8693"/>
                  </a:cubicBezTo>
                  <a:cubicBezTo>
                    <a:pt x="1147029" y="-47187"/>
                    <a:pt x="617016" y="183106"/>
                    <a:pt x="679669" y="222053"/>
                  </a:cubicBezTo>
                  <a:cubicBezTo>
                    <a:pt x="742322" y="261000"/>
                    <a:pt x="1331602" y="230520"/>
                    <a:pt x="1411189" y="242373"/>
                  </a:cubicBezTo>
                  <a:cubicBezTo>
                    <a:pt x="1490776" y="254226"/>
                    <a:pt x="1304509" y="271160"/>
                    <a:pt x="1157189" y="293173"/>
                  </a:cubicBezTo>
                  <a:cubicBezTo>
                    <a:pt x="1009869" y="315186"/>
                    <a:pt x="706762" y="335506"/>
                    <a:pt x="527269" y="374453"/>
                  </a:cubicBezTo>
                  <a:cubicBezTo>
                    <a:pt x="347776" y="413400"/>
                    <a:pt x="83616" y="525160"/>
                    <a:pt x="80229" y="526853"/>
                  </a:cubicBezTo>
                  <a:cubicBezTo>
                    <a:pt x="76842" y="528546"/>
                    <a:pt x="513722" y="382920"/>
                    <a:pt x="506949" y="384613"/>
                  </a:cubicBezTo>
                  <a:cubicBezTo>
                    <a:pt x="500176" y="386306"/>
                    <a:pt x="-78944" y="619986"/>
                    <a:pt x="9109" y="557333"/>
                  </a:cubicBezTo>
                  <a:close/>
                </a:path>
              </a:pathLst>
            </a:custGeom>
            <a:solidFill>
              <a:srgbClr val="92D05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フリーフォーム 359">
              <a:extLst>
                <a:ext uri="{FF2B5EF4-FFF2-40B4-BE49-F238E27FC236}">
                  <a16:creationId xmlns:a16="http://schemas.microsoft.com/office/drawing/2014/main" id="{1B0733E4-C167-A09C-27F5-7827294FEE52}"/>
                </a:ext>
              </a:extLst>
            </p:cNvPr>
            <p:cNvSpPr/>
            <p:nvPr/>
          </p:nvSpPr>
          <p:spPr>
            <a:xfrm>
              <a:off x="5201684" y="4743924"/>
              <a:ext cx="938074" cy="633107"/>
            </a:xfrm>
            <a:custGeom>
              <a:avLst/>
              <a:gdLst>
                <a:gd name="connsiteX0" fmla="*/ 294876 w 938074"/>
                <a:gd name="connsiteY0" fmla="*/ 102396 h 633107"/>
                <a:gd name="connsiteX1" fmla="*/ 236 w 938074"/>
                <a:gd name="connsiteY1" fmla="*/ 610396 h 633107"/>
                <a:gd name="connsiteX2" fmla="*/ 244076 w 938074"/>
                <a:gd name="connsiteY2" fmla="*/ 386876 h 633107"/>
                <a:gd name="connsiteX3" fmla="*/ 183116 w 938074"/>
                <a:gd name="connsiteY3" fmla="*/ 630716 h 633107"/>
                <a:gd name="connsiteX4" fmla="*/ 650476 w 938074"/>
                <a:gd name="connsiteY4" fmla="*/ 203996 h 633107"/>
                <a:gd name="connsiteX5" fmla="*/ 406636 w 938074"/>
                <a:gd name="connsiteY5" fmla="*/ 427516 h 633107"/>
                <a:gd name="connsiteX6" fmla="*/ 934956 w 938074"/>
                <a:gd name="connsiteY6" fmla="*/ 122716 h 633107"/>
                <a:gd name="connsiteX7" fmla="*/ 630156 w 938074"/>
                <a:gd name="connsiteY7" fmla="*/ 214156 h 633107"/>
                <a:gd name="connsiteX8" fmla="*/ 731756 w 938074"/>
                <a:gd name="connsiteY8" fmla="*/ 796 h 633107"/>
                <a:gd name="connsiteX9" fmla="*/ 315196 w 938074"/>
                <a:gd name="connsiteY9" fmla="*/ 305596 h 633107"/>
                <a:gd name="connsiteX10" fmla="*/ 508236 w 938074"/>
                <a:gd name="connsiteY10" fmla="*/ 92236 h 633107"/>
                <a:gd name="connsiteX11" fmla="*/ 61196 w 938074"/>
                <a:gd name="connsiteY11" fmla="*/ 549436 h 63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8074" h="633107">
                  <a:moveTo>
                    <a:pt x="294876" y="102396"/>
                  </a:moveTo>
                  <a:cubicBezTo>
                    <a:pt x="151789" y="332689"/>
                    <a:pt x="8703" y="562983"/>
                    <a:pt x="236" y="610396"/>
                  </a:cubicBezTo>
                  <a:cubicBezTo>
                    <a:pt x="-8231" y="657809"/>
                    <a:pt x="213596" y="383489"/>
                    <a:pt x="244076" y="386876"/>
                  </a:cubicBezTo>
                  <a:cubicBezTo>
                    <a:pt x="274556" y="390263"/>
                    <a:pt x="115383" y="661196"/>
                    <a:pt x="183116" y="630716"/>
                  </a:cubicBezTo>
                  <a:cubicBezTo>
                    <a:pt x="250849" y="600236"/>
                    <a:pt x="650476" y="203996"/>
                    <a:pt x="650476" y="203996"/>
                  </a:cubicBezTo>
                  <a:cubicBezTo>
                    <a:pt x="687729" y="170129"/>
                    <a:pt x="359223" y="441063"/>
                    <a:pt x="406636" y="427516"/>
                  </a:cubicBezTo>
                  <a:cubicBezTo>
                    <a:pt x="454049" y="413969"/>
                    <a:pt x="897703" y="158276"/>
                    <a:pt x="934956" y="122716"/>
                  </a:cubicBezTo>
                  <a:cubicBezTo>
                    <a:pt x="972209" y="87156"/>
                    <a:pt x="664023" y="234476"/>
                    <a:pt x="630156" y="214156"/>
                  </a:cubicBezTo>
                  <a:cubicBezTo>
                    <a:pt x="596289" y="193836"/>
                    <a:pt x="784249" y="-14444"/>
                    <a:pt x="731756" y="796"/>
                  </a:cubicBezTo>
                  <a:cubicBezTo>
                    <a:pt x="679263" y="16036"/>
                    <a:pt x="352449" y="290356"/>
                    <a:pt x="315196" y="305596"/>
                  </a:cubicBezTo>
                  <a:cubicBezTo>
                    <a:pt x="277943" y="320836"/>
                    <a:pt x="550569" y="51596"/>
                    <a:pt x="508236" y="92236"/>
                  </a:cubicBezTo>
                  <a:cubicBezTo>
                    <a:pt x="465903" y="132876"/>
                    <a:pt x="263549" y="341156"/>
                    <a:pt x="61196" y="549436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/>
                <a:t>z</a:t>
              </a:r>
              <a:endParaRPr kumimoji="1" lang="ja-JP" altLang="en-US"/>
            </a:p>
          </p:txBody>
        </p:sp>
        <p:sp>
          <p:nvSpPr>
            <p:cNvPr id="361" name="フリーフォーム 360">
              <a:extLst>
                <a:ext uri="{FF2B5EF4-FFF2-40B4-BE49-F238E27FC236}">
                  <a16:creationId xmlns:a16="http://schemas.microsoft.com/office/drawing/2014/main" id="{0734634D-B2A3-8147-04F8-4E9CE6D5EE1C}"/>
                </a:ext>
              </a:extLst>
            </p:cNvPr>
            <p:cNvSpPr/>
            <p:nvPr/>
          </p:nvSpPr>
          <p:spPr>
            <a:xfrm>
              <a:off x="5179847" y="4866466"/>
              <a:ext cx="858818" cy="454789"/>
            </a:xfrm>
            <a:custGeom>
              <a:avLst/>
              <a:gdLst>
                <a:gd name="connsiteX0" fmla="*/ 204953 w 858818"/>
                <a:gd name="connsiteY0" fmla="*/ 91614 h 454789"/>
                <a:gd name="connsiteX1" fmla="*/ 1753 w 858818"/>
                <a:gd name="connsiteY1" fmla="*/ 437054 h 454789"/>
                <a:gd name="connsiteX2" fmla="*/ 113513 w 858818"/>
                <a:gd name="connsiteY2" fmla="*/ 315134 h 454789"/>
                <a:gd name="connsiteX3" fmla="*/ 235433 w 858818"/>
                <a:gd name="connsiteY3" fmla="*/ 447214 h 454789"/>
                <a:gd name="connsiteX4" fmla="*/ 763753 w 858818"/>
                <a:gd name="connsiteY4" fmla="*/ 40814 h 454789"/>
                <a:gd name="connsiteX5" fmla="*/ 540233 w 858818"/>
                <a:gd name="connsiteY5" fmla="*/ 193214 h 454789"/>
                <a:gd name="connsiteX6" fmla="*/ 855193 w 858818"/>
                <a:gd name="connsiteY6" fmla="*/ 174 h 454789"/>
                <a:gd name="connsiteX7" fmla="*/ 286233 w 858818"/>
                <a:gd name="connsiteY7" fmla="*/ 233854 h 454789"/>
                <a:gd name="connsiteX8" fmla="*/ 540233 w 858818"/>
                <a:gd name="connsiteY8" fmla="*/ 61134 h 454789"/>
                <a:gd name="connsiteX9" fmla="*/ 215113 w 858818"/>
                <a:gd name="connsiteY9" fmla="*/ 304974 h 454789"/>
                <a:gd name="connsiteX10" fmla="*/ 204953 w 858818"/>
                <a:gd name="connsiteY10" fmla="*/ 91614 h 45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8818" h="454789">
                  <a:moveTo>
                    <a:pt x="204953" y="91614"/>
                  </a:moveTo>
                  <a:cubicBezTo>
                    <a:pt x="169393" y="113627"/>
                    <a:pt x="16993" y="399801"/>
                    <a:pt x="1753" y="437054"/>
                  </a:cubicBezTo>
                  <a:cubicBezTo>
                    <a:pt x="-13487" y="474307"/>
                    <a:pt x="74566" y="313441"/>
                    <a:pt x="113513" y="315134"/>
                  </a:cubicBezTo>
                  <a:cubicBezTo>
                    <a:pt x="152460" y="316827"/>
                    <a:pt x="127060" y="492934"/>
                    <a:pt x="235433" y="447214"/>
                  </a:cubicBezTo>
                  <a:cubicBezTo>
                    <a:pt x="343806" y="401494"/>
                    <a:pt x="712953" y="83147"/>
                    <a:pt x="763753" y="40814"/>
                  </a:cubicBezTo>
                  <a:cubicBezTo>
                    <a:pt x="814553" y="-1519"/>
                    <a:pt x="524993" y="199987"/>
                    <a:pt x="540233" y="193214"/>
                  </a:cubicBezTo>
                  <a:cubicBezTo>
                    <a:pt x="555473" y="186441"/>
                    <a:pt x="897526" y="-6599"/>
                    <a:pt x="855193" y="174"/>
                  </a:cubicBezTo>
                  <a:cubicBezTo>
                    <a:pt x="812860" y="6947"/>
                    <a:pt x="338726" y="223694"/>
                    <a:pt x="286233" y="233854"/>
                  </a:cubicBezTo>
                  <a:cubicBezTo>
                    <a:pt x="233740" y="244014"/>
                    <a:pt x="552086" y="49281"/>
                    <a:pt x="540233" y="61134"/>
                  </a:cubicBezTo>
                  <a:cubicBezTo>
                    <a:pt x="528380" y="72987"/>
                    <a:pt x="269300" y="298201"/>
                    <a:pt x="215113" y="304974"/>
                  </a:cubicBezTo>
                  <a:cubicBezTo>
                    <a:pt x="160926" y="311747"/>
                    <a:pt x="240513" y="69601"/>
                    <a:pt x="204953" y="91614"/>
                  </a:cubicBezTo>
                  <a:close/>
                </a:path>
              </a:pathLst>
            </a:custGeom>
            <a:solidFill>
              <a:srgbClr val="92D05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フリーフォーム 361">
              <a:extLst>
                <a:ext uri="{FF2B5EF4-FFF2-40B4-BE49-F238E27FC236}">
                  <a16:creationId xmlns:a16="http://schemas.microsoft.com/office/drawing/2014/main" id="{2DF4A51A-C009-3C76-2675-8A4A501081E2}"/>
                </a:ext>
              </a:extLst>
            </p:cNvPr>
            <p:cNvSpPr/>
            <p:nvPr/>
          </p:nvSpPr>
          <p:spPr>
            <a:xfrm>
              <a:off x="5125217" y="7153774"/>
              <a:ext cx="915205" cy="518035"/>
            </a:xfrm>
            <a:custGeom>
              <a:avLst/>
              <a:gdLst>
                <a:gd name="connsiteX0" fmla="*/ 1792 w 915205"/>
                <a:gd name="connsiteY0" fmla="*/ 479874 h 518035"/>
                <a:gd name="connsiteX1" fmla="*/ 597744 w 915205"/>
                <a:gd name="connsiteY1" fmla="*/ 20399 h 518035"/>
                <a:gd name="connsiteX2" fmla="*/ 552252 w 915205"/>
                <a:gd name="connsiteY2" fmla="*/ 84089 h 518035"/>
                <a:gd name="connsiteX3" fmla="*/ 670532 w 915205"/>
                <a:gd name="connsiteY3" fmla="*/ 115933 h 518035"/>
                <a:gd name="connsiteX4" fmla="*/ 797911 w 915205"/>
                <a:gd name="connsiteY4" fmla="*/ 197820 h 518035"/>
                <a:gd name="connsiteX5" fmla="*/ 747870 w 915205"/>
                <a:gd name="connsiteY5" fmla="*/ 252411 h 518035"/>
                <a:gd name="connsiteX6" fmla="*/ 902544 w 915205"/>
                <a:gd name="connsiteY6" fmla="*/ 202369 h 518035"/>
                <a:gd name="connsiteX7" fmla="*/ 361183 w 915205"/>
                <a:gd name="connsiteY7" fmla="*/ 452578 h 518035"/>
                <a:gd name="connsiteX8" fmla="*/ 424873 w 915205"/>
                <a:gd name="connsiteY8" fmla="*/ 388889 h 518035"/>
                <a:gd name="connsiteX9" fmla="*/ 147368 w 915205"/>
                <a:gd name="connsiteY9" fmla="*/ 516268 h 518035"/>
                <a:gd name="connsiteX10" fmla="*/ 229255 w 915205"/>
                <a:gd name="connsiteY10" fmla="*/ 461677 h 518035"/>
                <a:gd name="connsiteX11" fmla="*/ 238353 w 915205"/>
                <a:gd name="connsiteY11" fmla="*/ 438930 h 518035"/>
                <a:gd name="connsiteX12" fmla="*/ 406676 w 915205"/>
                <a:gd name="connsiteY12" fmla="*/ 338847 h 518035"/>
                <a:gd name="connsiteX13" fmla="*/ 1792 w 915205"/>
                <a:gd name="connsiteY13" fmla="*/ 479874 h 518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5205" h="518035">
                  <a:moveTo>
                    <a:pt x="1792" y="479874"/>
                  </a:moveTo>
                  <a:cubicBezTo>
                    <a:pt x="33637" y="426799"/>
                    <a:pt x="506001" y="86363"/>
                    <a:pt x="597744" y="20399"/>
                  </a:cubicBezTo>
                  <a:cubicBezTo>
                    <a:pt x="689487" y="-45565"/>
                    <a:pt x="540121" y="68167"/>
                    <a:pt x="552252" y="84089"/>
                  </a:cubicBezTo>
                  <a:cubicBezTo>
                    <a:pt x="564383" y="100011"/>
                    <a:pt x="629589" y="96978"/>
                    <a:pt x="670532" y="115933"/>
                  </a:cubicBezTo>
                  <a:cubicBezTo>
                    <a:pt x="711475" y="134888"/>
                    <a:pt x="785021" y="175074"/>
                    <a:pt x="797911" y="197820"/>
                  </a:cubicBezTo>
                  <a:cubicBezTo>
                    <a:pt x="810801" y="220566"/>
                    <a:pt x="730431" y="251653"/>
                    <a:pt x="747870" y="252411"/>
                  </a:cubicBezTo>
                  <a:cubicBezTo>
                    <a:pt x="765309" y="253169"/>
                    <a:pt x="966992" y="169008"/>
                    <a:pt x="902544" y="202369"/>
                  </a:cubicBezTo>
                  <a:cubicBezTo>
                    <a:pt x="838096" y="235730"/>
                    <a:pt x="440795" y="421491"/>
                    <a:pt x="361183" y="452578"/>
                  </a:cubicBezTo>
                  <a:cubicBezTo>
                    <a:pt x="281571" y="483665"/>
                    <a:pt x="460509" y="378274"/>
                    <a:pt x="424873" y="388889"/>
                  </a:cubicBezTo>
                  <a:cubicBezTo>
                    <a:pt x="389237" y="399504"/>
                    <a:pt x="179971" y="504137"/>
                    <a:pt x="147368" y="516268"/>
                  </a:cubicBezTo>
                  <a:cubicBezTo>
                    <a:pt x="114765" y="528399"/>
                    <a:pt x="214091" y="474567"/>
                    <a:pt x="229255" y="461677"/>
                  </a:cubicBezTo>
                  <a:cubicBezTo>
                    <a:pt x="244419" y="448787"/>
                    <a:pt x="208783" y="459402"/>
                    <a:pt x="238353" y="438930"/>
                  </a:cubicBezTo>
                  <a:cubicBezTo>
                    <a:pt x="267923" y="418458"/>
                    <a:pt x="440795" y="333540"/>
                    <a:pt x="406676" y="338847"/>
                  </a:cubicBezTo>
                  <a:cubicBezTo>
                    <a:pt x="372557" y="344154"/>
                    <a:pt x="-30053" y="532949"/>
                    <a:pt x="1792" y="479874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フリーフォーム 362">
              <a:extLst>
                <a:ext uri="{FF2B5EF4-FFF2-40B4-BE49-F238E27FC236}">
                  <a16:creationId xmlns:a16="http://schemas.microsoft.com/office/drawing/2014/main" id="{6F62D2FB-0F1C-6C9E-6787-C5BB045DF97A}"/>
                </a:ext>
              </a:extLst>
            </p:cNvPr>
            <p:cNvSpPr/>
            <p:nvPr/>
          </p:nvSpPr>
          <p:spPr>
            <a:xfrm>
              <a:off x="5589895" y="7065160"/>
              <a:ext cx="769929" cy="429228"/>
            </a:xfrm>
            <a:custGeom>
              <a:avLst/>
              <a:gdLst>
                <a:gd name="connsiteX0" fmla="*/ 61605 w 769929"/>
                <a:gd name="connsiteY0" fmla="*/ 284965 h 429228"/>
                <a:gd name="connsiteX1" fmla="*/ 433080 w 769929"/>
                <a:gd name="connsiteY1" fmla="*/ 8740 h 429228"/>
                <a:gd name="connsiteX2" fmla="*/ 379105 w 769929"/>
                <a:gd name="connsiteY2" fmla="*/ 65890 h 429228"/>
                <a:gd name="connsiteX3" fmla="*/ 683905 w 769929"/>
                <a:gd name="connsiteY3" fmla="*/ 34140 h 429228"/>
                <a:gd name="connsiteX4" fmla="*/ 642630 w 769929"/>
                <a:gd name="connsiteY4" fmla="*/ 59540 h 429228"/>
                <a:gd name="connsiteX5" fmla="*/ 728355 w 769929"/>
                <a:gd name="connsiteY5" fmla="*/ 81765 h 429228"/>
                <a:gd name="connsiteX6" fmla="*/ 601355 w 769929"/>
                <a:gd name="connsiteY6" fmla="*/ 177015 h 429228"/>
                <a:gd name="connsiteX7" fmla="*/ 760105 w 769929"/>
                <a:gd name="connsiteY7" fmla="*/ 173840 h 429228"/>
                <a:gd name="connsiteX8" fmla="*/ 258455 w 769929"/>
                <a:gd name="connsiteY8" fmla="*/ 421490 h 429228"/>
                <a:gd name="connsiteX9" fmla="*/ 398155 w 769929"/>
                <a:gd name="connsiteY9" fmla="*/ 370690 h 429228"/>
                <a:gd name="connsiteX10" fmla="*/ 4455 w 769929"/>
                <a:gd name="connsiteY10" fmla="*/ 411965 h 429228"/>
                <a:gd name="connsiteX11" fmla="*/ 182255 w 769929"/>
                <a:gd name="connsiteY11" fmla="*/ 345290 h 429228"/>
                <a:gd name="connsiteX12" fmla="*/ 128280 w 769929"/>
                <a:gd name="connsiteY12" fmla="*/ 319890 h 429228"/>
                <a:gd name="connsiteX13" fmla="*/ 198130 w 769929"/>
                <a:gd name="connsiteY13" fmla="*/ 316715 h 429228"/>
                <a:gd name="connsiteX14" fmla="*/ 61605 w 769929"/>
                <a:gd name="connsiteY14" fmla="*/ 284965 h 42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9929" h="429228">
                  <a:moveTo>
                    <a:pt x="61605" y="284965"/>
                  </a:moveTo>
                  <a:cubicBezTo>
                    <a:pt x="100763" y="233636"/>
                    <a:pt x="380163" y="45252"/>
                    <a:pt x="433080" y="8740"/>
                  </a:cubicBezTo>
                  <a:cubicBezTo>
                    <a:pt x="485997" y="-27773"/>
                    <a:pt x="337301" y="61657"/>
                    <a:pt x="379105" y="65890"/>
                  </a:cubicBezTo>
                  <a:cubicBezTo>
                    <a:pt x="420909" y="70123"/>
                    <a:pt x="639984" y="35198"/>
                    <a:pt x="683905" y="34140"/>
                  </a:cubicBezTo>
                  <a:cubicBezTo>
                    <a:pt x="727826" y="33082"/>
                    <a:pt x="635222" y="51602"/>
                    <a:pt x="642630" y="59540"/>
                  </a:cubicBezTo>
                  <a:cubicBezTo>
                    <a:pt x="650038" y="67477"/>
                    <a:pt x="735234" y="62186"/>
                    <a:pt x="728355" y="81765"/>
                  </a:cubicBezTo>
                  <a:cubicBezTo>
                    <a:pt x="721476" y="101344"/>
                    <a:pt x="596063" y="161669"/>
                    <a:pt x="601355" y="177015"/>
                  </a:cubicBezTo>
                  <a:cubicBezTo>
                    <a:pt x="606647" y="192361"/>
                    <a:pt x="817255" y="133094"/>
                    <a:pt x="760105" y="173840"/>
                  </a:cubicBezTo>
                  <a:cubicBezTo>
                    <a:pt x="702955" y="214586"/>
                    <a:pt x="318780" y="388682"/>
                    <a:pt x="258455" y="421490"/>
                  </a:cubicBezTo>
                  <a:cubicBezTo>
                    <a:pt x="198130" y="454298"/>
                    <a:pt x="440488" y="372278"/>
                    <a:pt x="398155" y="370690"/>
                  </a:cubicBezTo>
                  <a:cubicBezTo>
                    <a:pt x="355822" y="369103"/>
                    <a:pt x="40438" y="416198"/>
                    <a:pt x="4455" y="411965"/>
                  </a:cubicBezTo>
                  <a:cubicBezTo>
                    <a:pt x="-31528" y="407732"/>
                    <a:pt x="161618" y="360636"/>
                    <a:pt x="182255" y="345290"/>
                  </a:cubicBezTo>
                  <a:cubicBezTo>
                    <a:pt x="202892" y="329944"/>
                    <a:pt x="125634" y="324652"/>
                    <a:pt x="128280" y="319890"/>
                  </a:cubicBezTo>
                  <a:cubicBezTo>
                    <a:pt x="130926" y="315128"/>
                    <a:pt x="204480" y="322007"/>
                    <a:pt x="198130" y="316715"/>
                  </a:cubicBezTo>
                  <a:cubicBezTo>
                    <a:pt x="191780" y="311423"/>
                    <a:pt x="22447" y="336294"/>
                    <a:pt x="61605" y="284965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フリーフォーム 363">
              <a:extLst>
                <a:ext uri="{FF2B5EF4-FFF2-40B4-BE49-F238E27FC236}">
                  <a16:creationId xmlns:a16="http://schemas.microsoft.com/office/drawing/2014/main" id="{14FA4618-3E66-B146-EACC-B4F6C88207A0}"/>
                </a:ext>
              </a:extLst>
            </p:cNvPr>
            <p:cNvSpPr/>
            <p:nvPr/>
          </p:nvSpPr>
          <p:spPr>
            <a:xfrm>
              <a:off x="5155333" y="7251665"/>
              <a:ext cx="985305" cy="515738"/>
            </a:xfrm>
            <a:custGeom>
              <a:avLst/>
              <a:gdLst>
                <a:gd name="connsiteX0" fmla="*/ 54842 w 985305"/>
                <a:gd name="connsiteY0" fmla="*/ 333410 h 515738"/>
                <a:gd name="connsiteX1" fmla="*/ 785092 w 985305"/>
                <a:gd name="connsiteY1" fmla="*/ 130210 h 515738"/>
                <a:gd name="connsiteX2" fmla="*/ 724767 w 985305"/>
                <a:gd name="connsiteY2" fmla="*/ 155610 h 515738"/>
                <a:gd name="connsiteX3" fmla="*/ 953367 w 985305"/>
                <a:gd name="connsiteY3" fmla="*/ 35 h 515738"/>
                <a:gd name="connsiteX4" fmla="*/ 766042 w 985305"/>
                <a:gd name="connsiteY4" fmla="*/ 142910 h 515738"/>
                <a:gd name="connsiteX5" fmla="*/ 867642 w 985305"/>
                <a:gd name="connsiteY5" fmla="*/ 308010 h 515738"/>
                <a:gd name="connsiteX6" fmla="*/ 985117 w 985305"/>
                <a:gd name="connsiteY6" fmla="*/ 400085 h 515738"/>
                <a:gd name="connsiteX7" fmla="*/ 893042 w 985305"/>
                <a:gd name="connsiteY7" fmla="*/ 352460 h 515738"/>
                <a:gd name="connsiteX8" fmla="*/ 816842 w 985305"/>
                <a:gd name="connsiteY8" fmla="*/ 431835 h 515738"/>
                <a:gd name="connsiteX9" fmla="*/ 502517 w 985305"/>
                <a:gd name="connsiteY9" fmla="*/ 466760 h 515738"/>
                <a:gd name="connsiteX10" fmla="*/ 689842 w 985305"/>
                <a:gd name="connsiteY10" fmla="*/ 514385 h 515738"/>
                <a:gd name="connsiteX11" fmla="*/ 223117 w 985305"/>
                <a:gd name="connsiteY11" fmla="*/ 409610 h 515738"/>
                <a:gd name="connsiteX12" fmla="*/ 531092 w 985305"/>
                <a:gd name="connsiteY12" fmla="*/ 409610 h 515738"/>
                <a:gd name="connsiteX13" fmla="*/ 867 w 985305"/>
                <a:gd name="connsiteY13" fmla="*/ 374685 h 515738"/>
                <a:gd name="connsiteX14" fmla="*/ 680317 w 985305"/>
                <a:gd name="connsiteY14" fmla="*/ 368335 h 515738"/>
                <a:gd name="connsiteX15" fmla="*/ 54842 w 985305"/>
                <a:gd name="connsiteY15" fmla="*/ 333410 h 51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5305" h="515738">
                  <a:moveTo>
                    <a:pt x="54842" y="333410"/>
                  </a:moveTo>
                  <a:cubicBezTo>
                    <a:pt x="72305" y="293722"/>
                    <a:pt x="673438" y="159843"/>
                    <a:pt x="785092" y="130210"/>
                  </a:cubicBezTo>
                  <a:cubicBezTo>
                    <a:pt x="896746" y="100577"/>
                    <a:pt x="696721" y="177306"/>
                    <a:pt x="724767" y="155610"/>
                  </a:cubicBezTo>
                  <a:cubicBezTo>
                    <a:pt x="752813" y="133914"/>
                    <a:pt x="946488" y="2152"/>
                    <a:pt x="953367" y="35"/>
                  </a:cubicBezTo>
                  <a:cubicBezTo>
                    <a:pt x="960246" y="-2082"/>
                    <a:pt x="780330" y="91581"/>
                    <a:pt x="766042" y="142910"/>
                  </a:cubicBezTo>
                  <a:cubicBezTo>
                    <a:pt x="751754" y="194239"/>
                    <a:pt x="831130" y="265147"/>
                    <a:pt x="867642" y="308010"/>
                  </a:cubicBezTo>
                  <a:cubicBezTo>
                    <a:pt x="904155" y="350873"/>
                    <a:pt x="980884" y="392677"/>
                    <a:pt x="985117" y="400085"/>
                  </a:cubicBezTo>
                  <a:cubicBezTo>
                    <a:pt x="989350" y="407493"/>
                    <a:pt x="921088" y="347168"/>
                    <a:pt x="893042" y="352460"/>
                  </a:cubicBezTo>
                  <a:cubicBezTo>
                    <a:pt x="864996" y="357752"/>
                    <a:pt x="881930" y="412785"/>
                    <a:pt x="816842" y="431835"/>
                  </a:cubicBezTo>
                  <a:cubicBezTo>
                    <a:pt x="751754" y="450885"/>
                    <a:pt x="523684" y="453002"/>
                    <a:pt x="502517" y="466760"/>
                  </a:cubicBezTo>
                  <a:cubicBezTo>
                    <a:pt x="481350" y="480518"/>
                    <a:pt x="736409" y="523910"/>
                    <a:pt x="689842" y="514385"/>
                  </a:cubicBezTo>
                  <a:cubicBezTo>
                    <a:pt x="643275" y="504860"/>
                    <a:pt x="249575" y="427073"/>
                    <a:pt x="223117" y="409610"/>
                  </a:cubicBezTo>
                  <a:cubicBezTo>
                    <a:pt x="196659" y="392147"/>
                    <a:pt x="568134" y="415431"/>
                    <a:pt x="531092" y="409610"/>
                  </a:cubicBezTo>
                  <a:cubicBezTo>
                    <a:pt x="494050" y="403789"/>
                    <a:pt x="-24004" y="381564"/>
                    <a:pt x="867" y="374685"/>
                  </a:cubicBezTo>
                  <a:cubicBezTo>
                    <a:pt x="25738" y="367806"/>
                    <a:pt x="665500" y="374156"/>
                    <a:pt x="680317" y="368335"/>
                  </a:cubicBezTo>
                  <a:cubicBezTo>
                    <a:pt x="695134" y="362514"/>
                    <a:pt x="37379" y="373098"/>
                    <a:pt x="54842" y="333410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フリーフォーム 364">
              <a:extLst>
                <a:ext uri="{FF2B5EF4-FFF2-40B4-BE49-F238E27FC236}">
                  <a16:creationId xmlns:a16="http://schemas.microsoft.com/office/drawing/2014/main" id="{E3E2842A-634C-6847-2006-59C5D60B927E}"/>
                </a:ext>
              </a:extLst>
            </p:cNvPr>
            <p:cNvSpPr/>
            <p:nvPr/>
          </p:nvSpPr>
          <p:spPr>
            <a:xfrm>
              <a:off x="5729614" y="7163581"/>
              <a:ext cx="573974" cy="460637"/>
            </a:xfrm>
            <a:custGeom>
              <a:avLst/>
              <a:gdLst>
                <a:gd name="connsiteX0" fmla="*/ 23486 w 573974"/>
                <a:gd name="connsiteY0" fmla="*/ 338944 h 460637"/>
                <a:gd name="connsiteX1" fmla="*/ 528311 w 573974"/>
                <a:gd name="connsiteY1" fmla="*/ 5569 h 460637"/>
                <a:gd name="connsiteX2" fmla="*/ 436236 w 573974"/>
                <a:gd name="connsiteY2" fmla="*/ 126219 h 460637"/>
                <a:gd name="connsiteX3" fmla="*/ 572761 w 573974"/>
                <a:gd name="connsiteY3" fmla="*/ 72244 h 460637"/>
                <a:gd name="connsiteX4" fmla="*/ 340986 w 573974"/>
                <a:gd name="connsiteY4" fmla="*/ 373869 h 460637"/>
                <a:gd name="connsiteX5" fmla="*/ 477511 w 573974"/>
                <a:gd name="connsiteY5" fmla="*/ 224644 h 460637"/>
                <a:gd name="connsiteX6" fmla="*/ 261611 w 573974"/>
                <a:gd name="connsiteY6" fmla="*/ 456419 h 460637"/>
                <a:gd name="connsiteX7" fmla="*/ 350511 w 573974"/>
                <a:gd name="connsiteY7" fmla="*/ 373869 h 460637"/>
                <a:gd name="connsiteX8" fmla="*/ 109211 w 573974"/>
                <a:gd name="connsiteY8" fmla="*/ 367519 h 460637"/>
                <a:gd name="connsiteX9" fmla="*/ 23486 w 573974"/>
                <a:gd name="connsiteY9" fmla="*/ 338944 h 46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3974" h="460637">
                  <a:moveTo>
                    <a:pt x="23486" y="338944"/>
                  </a:moveTo>
                  <a:cubicBezTo>
                    <a:pt x="93336" y="278619"/>
                    <a:pt x="459519" y="41023"/>
                    <a:pt x="528311" y="5569"/>
                  </a:cubicBezTo>
                  <a:cubicBezTo>
                    <a:pt x="597103" y="-29885"/>
                    <a:pt x="428828" y="115106"/>
                    <a:pt x="436236" y="126219"/>
                  </a:cubicBezTo>
                  <a:cubicBezTo>
                    <a:pt x="443644" y="137331"/>
                    <a:pt x="588636" y="30969"/>
                    <a:pt x="572761" y="72244"/>
                  </a:cubicBezTo>
                  <a:cubicBezTo>
                    <a:pt x="556886" y="113519"/>
                    <a:pt x="356861" y="348469"/>
                    <a:pt x="340986" y="373869"/>
                  </a:cubicBezTo>
                  <a:cubicBezTo>
                    <a:pt x="325111" y="399269"/>
                    <a:pt x="490740" y="210886"/>
                    <a:pt x="477511" y="224644"/>
                  </a:cubicBezTo>
                  <a:cubicBezTo>
                    <a:pt x="464282" y="238402"/>
                    <a:pt x="282778" y="431548"/>
                    <a:pt x="261611" y="456419"/>
                  </a:cubicBezTo>
                  <a:cubicBezTo>
                    <a:pt x="240444" y="481290"/>
                    <a:pt x="375911" y="388686"/>
                    <a:pt x="350511" y="373869"/>
                  </a:cubicBezTo>
                  <a:cubicBezTo>
                    <a:pt x="325111" y="359052"/>
                    <a:pt x="161598" y="368048"/>
                    <a:pt x="109211" y="367519"/>
                  </a:cubicBezTo>
                  <a:cubicBezTo>
                    <a:pt x="56824" y="366990"/>
                    <a:pt x="-46364" y="399269"/>
                    <a:pt x="23486" y="338944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円/楕円 365">
              <a:extLst>
                <a:ext uri="{FF2B5EF4-FFF2-40B4-BE49-F238E27FC236}">
                  <a16:creationId xmlns:a16="http://schemas.microsoft.com/office/drawing/2014/main" id="{27FD748E-40A6-AFB8-CD72-1A5FC58B4426}"/>
                </a:ext>
              </a:extLst>
            </p:cNvPr>
            <p:cNvSpPr/>
            <p:nvPr/>
          </p:nvSpPr>
          <p:spPr>
            <a:xfrm>
              <a:off x="4202207" y="6695581"/>
              <a:ext cx="654539" cy="654539"/>
            </a:xfrm>
            <a:prstGeom prst="ellipse">
              <a:avLst/>
            </a:prstGeom>
            <a:solidFill>
              <a:srgbClr val="FF8AD8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円/楕円 366">
              <a:extLst>
                <a:ext uri="{FF2B5EF4-FFF2-40B4-BE49-F238E27FC236}">
                  <a16:creationId xmlns:a16="http://schemas.microsoft.com/office/drawing/2014/main" id="{B0701BC2-F79A-2771-F6B9-38FE6941E14A}"/>
                </a:ext>
              </a:extLst>
            </p:cNvPr>
            <p:cNvSpPr/>
            <p:nvPr/>
          </p:nvSpPr>
          <p:spPr>
            <a:xfrm>
              <a:off x="5988694" y="6173645"/>
              <a:ext cx="501284" cy="501284"/>
            </a:xfrm>
            <a:prstGeom prst="ellipse">
              <a:avLst/>
            </a:prstGeom>
            <a:solidFill>
              <a:srgbClr val="FF8AD8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フリーフォーム 367">
              <a:extLst>
                <a:ext uri="{FF2B5EF4-FFF2-40B4-BE49-F238E27FC236}">
                  <a16:creationId xmlns:a16="http://schemas.microsoft.com/office/drawing/2014/main" id="{7E4B48CB-7432-D4CE-E264-D307D72984ED}"/>
                </a:ext>
              </a:extLst>
            </p:cNvPr>
            <p:cNvSpPr/>
            <p:nvPr/>
          </p:nvSpPr>
          <p:spPr>
            <a:xfrm>
              <a:off x="6235688" y="6072317"/>
              <a:ext cx="1102945" cy="1660763"/>
            </a:xfrm>
            <a:custGeom>
              <a:avLst/>
              <a:gdLst>
                <a:gd name="connsiteX0" fmla="*/ 474495 w 1102945"/>
                <a:gd name="connsiteY0" fmla="*/ 25975 h 1660763"/>
                <a:gd name="connsiteX1" fmla="*/ 213238 w 1102945"/>
                <a:gd name="connsiteY1" fmla="*/ 1222257 h 1660763"/>
                <a:gd name="connsiteX2" fmla="*/ 254489 w 1102945"/>
                <a:gd name="connsiteY2" fmla="*/ 1064128 h 1660763"/>
                <a:gd name="connsiteX3" fmla="*/ 107 w 1102945"/>
                <a:gd name="connsiteY3" fmla="*/ 1655394 h 1660763"/>
                <a:gd name="connsiteX4" fmla="*/ 288865 w 1102945"/>
                <a:gd name="connsiteY4" fmla="*/ 1291009 h 1660763"/>
                <a:gd name="connsiteX5" fmla="*/ 1072637 w 1102945"/>
                <a:gd name="connsiteY5" fmla="*/ 239106 h 1660763"/>
                <a:gd name="connsiteX6" fmla="*/ 942008 w 1102945"/>
                <a:gd name="connsiteY6" fmla="*/ 445361 h 1660763"/>
                <a:gd name="connsiteX7" fmla="*/ 942008 w 1102945"/>
                <a:gd name="connsiteY7" fmla="*/ 300982 h 1660763"/>
                <a:gd name="connsiteX8" fmla="*/ 804504 w 1102945"/>
                <a:gd name="connsiteY8" fmla="*/ 87851 h 1660763"/>
                <a:gd name="connsiteX9" fmla="*/ 749503 w 1102945"/>
                <a:gd name="connsiteY9" fmla="*/ 314733 h 1660763"/>
                <a:gd name="connsiteX10" fmla="*/ 680751 w 1102945"/>
                <a:gd name="connsiteY10" fmla="*/ 672242 h 1660763"/>
                <a:gd name="connsiteX11" fmla="*/ 440120 w 1102945"/>
                <a:gd name="connsiteY11" fmla="*/ 905999 h 1660763"/>
                <a:gd name="connsiteX12" fmla="*/ 426369 w 1102945"/>
                <a:gd name="connsiteY12" fmla="*/ 514113 h 1660763"/>
                <a:gd name="connsiteX13" fmla="*/ 570748 w 1102945"/>
                <a:gd name="connsiteY13" fmla="*/ 307857 h 1660763"/>
                <a:gd name="connsiteX14" fmla="*/ 481371 w 1102945"/>
                <a:gd name="connsiteY14" fmla="*/ 390360 h 1660763"/>
                <a:gd name="connsiteX15" fmla="*/ 474495 w 1102945"/>
                <a:gd name="connsiteY15" fmla="*/ 25975 h 166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02945" h="1660763">
                  <a:moveTo>
                    <a:pt x="474495" y="25975"/>
                  </a:moveTo>
                  <a:cubicBezTo>
                    <a:pt x="429806" y="164624"/>
                    <a:pt x="249906" y="1049232"/>
                    <a:pt x="213238" y="1222257"/>
                  </a:cubicBezTo>
                  <a:cubicBezTo>
                    <a:pt x="176570" y="1395283"/>
                    <a:pt x="290011" y="991939"/>
                    <a:pt x="254489" y="1064128"/>
                  </a:cubicBezTo>
                  <a:cubicBezTo>
                    <a:pt x="218967" y="1136317"/>
                    <a:pt x="-5622" y="1617581"/>
                    <a:pt x="107" y="1655394"/>
                  </a:cubicBezTo>
                  <a:cubicBezTo>
                    <a:pt x="5836" y="1693208"/>
                    <a:pt x="110110" y="1527057"/>
                    <a:pt x="288865" y="1291009"/>
                  </a:cubicBezTo>
                  <a:cubicBezTo>
                    <a:pt x="467620" y="1054961"/>
                    <a:pt x="963780" y="380047"/>
                    <a:pt x="1072637" y="239106"/>
                  </a:cubicBezTo>
                  <a:cubicBezTo>
                    <a:pt x="1181494" y="98165"/>
                    <a:pt x="963780" y="435048"/>
                    <a:pt x="942008" y="445361"/>
                  </a:cubicBezTo>
                  <a:cubicBezTo>
                    <a:pt x="920237" y="455674"/>
                    <a:pt x="964925" y="360567"/>
                    <a:pt x="942008" y="300982"/>
                  </a:cubicBezTo>
                  <a:cubicBezTo>
                    <a:pt x="919091" y="241397"/>
                    <a:pt x="836588" y="85559"/>
                    <a:pt x="804504" y="87851"/>
                  </a:cubicBezTo>
                  <a:cubicBezTo>
                    <a:pt x="772420" y="90143"/>
                    <a:pt x="770129" y="217335"/>
                    <a:pt x="749503" y="314733"/>
                  </a:cubicBezTo>
                  <a:cubicBezTo>
                    <a:pt x="728878" y="412132"/>
                    <a:pt x="732315" y="573698"/>
                    <a:pt x="680751" y="672242"/>
                  </a:cubicBezTo>
                  <a:cubicBezTo>
                    <a:pt x="629187" y="770786"/>
                    <a:pt x="482517" y="932354"/>
                    <a:pt x="440120" y="905999"/>
                  </a:cubicBezTo>
                  <a:cubicBezTo>
                    <a:pt x="397723" y="879644"/>
                    <a:pt x="404598" y="613803"/>
                    <a:pt x="426369" y="514113"/>
                  </a:cubicBezTo>
                  <a:cubicBezTo>
                    <a:pt x="448140" y="414423"/>
                    <a:pt x="561581" y="328483"/>
                    <a:pt x="570748" y="307857"/>
                  </a:cubicBezTo>
                  <a:cubicBezTo>
                    <a:pt x="579915" y="287232"/>
                    <a:pt x="499705" y="433903"/>
                    <a:pt x="481371" y="390360"/>
                  </a:cubicBezTo>
                  <a:cubicBezTo>
                    <a:pt x="463037" y="346817"/>
                    <a:pt x="519184" y="-112674"/>
                    <a:pt x="474495" y="25975"/>
                  </a:cubicBezTo>
                  <a:close/>
                </a:path>
              </a:pathLst>
            </a:custGeom>
            <a:solidFill>
              <a:srgbClr val="92D05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フリーフォーム 368">
              <a:extLst>
                <a:ext uri="{FF2B5EF4-FFF2-40B4-BE49-F238E27FC236}">
                  <a16:creationId xmlns:a16="http://schemas.microsoft.com/office/drawing/2014/main" id="{827D85E3-61C1-6531-9BBD-A46BF4D37F9D}"/>
                </a:ext>
              </a:extLst>
            </p:cNvPr>
            <p:cNvSpPr/>
            <p:nvPr/>
          </p:nvSpPr>
          <p:spPr>
            <a:xfrm>
              <a:off x="5996966" y="6200882"/>
              <a:ext cx="1373633" cy="2896486"/>
            </a:xfrm>
            <a:custGeom>
              <a:avLst/>
              <a:gdLst>
                <a:gd name="connsiteX0" fmla="*/ 850721 w 1373633"/>
                <a:gd name="connsiteY0" fmla="*/ 248044 h 2896486"/>
                <a:gd name="connsiteX1" fmla="*/ 1091353 w 1373633"/>
                <a:gd name="connsiteY1" fmla="*/ 117416 h 2896486"/>
                <a:gd name="connsiteX2" fmla="*/ 1098228 w 1373633"/>
                <a:gd name="connsiteY2" fmla="*/ 538 h 2896486"/>
                <a:gd name="connsiteX3" fmla="*/ 1373236 w 1373633"/>
                <a:gd name="connsiteY3" fmla="*/ 165542 h 2896486"/>
                <a:gd name="connsiteX4" fmla="*/ 1029476 w 1373633"/>
                <a:gd name="connsiteY4" fmla="*/ 495551 h 2896486"/>
                <a:gd name="connsiteX5" fmla="*/ 486336 w 1373633"/>
                <a:gd name="connsiteY5" fmla="*/ 1162444 h 2896486"/>
                <a:gd name="connsiteX6" fmla="*/ 733843 w 1373633"/>
                <a:gd name="connsiteY6" fmla="*/ 1011190 h 2896486"/>
                <a:gd name="connsiteX7" fmla="*/ 493211 w 1373633"/>
                <a:gd name="connsiteY7" fmla="*/ 1444327 h 2896486"/>
                <a:gd name="connsiteX8" fmla="*/ 500087 w 1373633"/>
                <a:gd name="connsiteY8" fmla="*/ 1994342 h 2896486"/>
                <a:gd name="connsiteX9" fmla="*/ 472586 w 1373633"/>
                <a:gd name="connsiteY9" fmla="*/ 2503106 h 2896486"/>
                <a:gd name="connsiteX10" fmla="*/ 486336 w 1373633"/>
                <a:gd name="connsiteY10" fmla="*/ 2097470 h 2896486"/>
                <a:gd name="connsiteX11" fmla="*/ 5073 w 1373633"/>
                <a:gd name="connsiteY11" fmla="*/ 2894992 h 2896486"/>
                <a:gd name="connsiteX12" fmla="*/ 238829 w 1373633"/>
                <a:gd name="connsiteY12" fmla="*/ 2276225 h 2896486"/>
                <a:gd name="connsiteX13" fmla="*/ 321332 w 1373633"/>
                <a:gd name="connsiteY13" fmla="*/ 1540580 h 2896486"/>
                <a:gd name="connsiteX14" fmla="*/ 348832 w 1373633"/>
                <a:gd name="connsiteY14" fmla="*/ 1162444 h 2896486"/>
                <a:gd name="connsiteX15" fmla="*/ 335082 w 1373633"/>
                <a:gd name="connsiteY15" fmla="*/ 1258697 h 2896486"/>
                <a:gd name="connsiteX16" fmla="*/ 637590 w 1373633"/>
                <a:gd name="connsiteY16" fmla="*/ 591804 h 2896486"/>
                <a:gd name="connsiteX17" fmla="*/ 561963 w 1373633"/>
                <a:gd name="connsiteY17" fmla="*/ 103665 h 2896486"/>
                <a:gd name="connsiteX18" fmla="*/ 623840 w 1373633"/>
                <a:gd name="connsiteY18" fmla="*/ 289295 h 2896486"/>
                <a:gd name="connsiteX19" fmla="*/ 836971 w 1373633"/>
                <a:gd name="connsiteY19" fmla="*/ 701807 h 2896486"/>
                <a:gd name="connsiteX20" fmla="*/ 919473 w 1373633"/>
                <a:gd name="connsiteY20" fmla="*/ 523052 h 2896486"/>
                <a:gd name="connsiteX21" fmla="*/ 891972 w 1373633"/>
                <a:gd name="connsiteY21" fmla="*/ 323671 h 2896486"/>
                <a:gd name="connsiteX22" fmla="*/ 1015726 w 1373633"/>
                <a:gd name="connsiteY22" fmla="*/ 275545 h 2896486"/>
                <a:gd name="connsiteX23" fmla="*/ 1139479 w 1373633"/>
                <a:gd name="connsiteY23" fmla="*/ 199918 h 2896486"/>
                <a:gd name="connsiteX24" fmla="*/ 1132604 w 1373633"/>
                <a:gd name="connsiteY24" fmla="*/ 193043 h 2896486"/>
                <a:gd name="connsiteX25" fmla="*/ 850721 w 1373633"/>
                <a:gd name="connsiteY25" fmla="*/ 248044 h 2896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73633" h="2896486">
                  <a:moveTo>
                    <a:pt x="850721" y="248044"/>
                  </a:moveTo>
                  <a:cubicBezTo>
                    <a:pt x="843846" y="235440"/>
                    <a:pt x="1050102" y="158667"/>
                    <a:pt x="1091353" y="117416"/>
                  </a:cubicBezTo>
                  <a:cubicBezTo>
                    <a:pt x="1132604" y="76165"/>
                    <a:pt x="1051248" y="-7483"/>
                    <a:pt x="1098228" y="538"/>
                  </a:cubicBezTo>
                  <a:cubicBezTo>
                    <a:pt x="1145208" y="8559"/>
                    <a:pt x="1384695" y="83040"/>
                    <a:pt x="1373236" y="165542"/>
                  </a:cubicBezTo>
                  <a:cubicBezTo>
                    <a:pt x="1361777" y="248044"/>
                    <a:pt x="1177293" y="329401"/>
                    <a:pt x="1029476" y="495551"/>
                  </a:cubicBezTo>
                  <a:cubicBezTo>
                    <a:pt x="881659" y="661701"/>
                    <a:pt x="535608" y="1076504"/>
                    <a:pt x="486336" y="1162444"/>
                  </a:cubicBezTo>
                  <a:cubicBezTo>
                    <a:pt x="437064" y="1248384"/>
                    <a:pt x="732697" y="964210"/>
                    <a:pt x="733843" y="1011190"/>
                  </a:cubicBezTo>
                  <a:cubicBezTo>
                    <a:pt x="734989" y="1058171"/>
                    <a:pt x="532170" y="1280468"/>
                    <a:pt x="493211" y="1444327"/>
                  </a:cubicBezTo>
                  <a:cubicBezTo>
                    <a:pt x="454252" y="1608186"/>
                    <a:pt x="503524" y="1817879"/>
                    <a:pt x="500087" y="1994342"/>
                  </a:cubicBezTo>
                  <a:cubicBezTo>
                    <a:pt x="496650" y="2170805"/>
                    <a:pt x="474878" y="2485918"/>
                    <a:pt x="472586" y="2503106"/>
                  </a:cubicBezTo>
                  <a:cubicBezTo>
                    <a:pt x="470294" y="2520294"/>
                    <a:pt x="564255" y="2032156"/>
                    <a:pt x="486336" y="2097470"/>
                  </a:cubicBezTo>
                  <a:cubicBezTo>
                    <a:pt x="408417" y="2162784"/>
                    <a:pt x="46324" y="2865199"/>
                    <a:pt x="5073" y="2894992"/>
                  </a:cubicBezTo>
                  <a:cubicBezTo>
                    <a:pt x="-36178" y="2924785"/>
                    <a:pt x="186119" y="2501960"/>
                    <a:pt x="238829" y="2276225"/>
                  </a:cubicBezTo>
                  <a:cubicBezTo>
                    <a:pt x="291539" y="2050490"/>
                    <a:pt x="302998" y="1726210"/>
                    <a:pt x="321332" y="1540580"/>
                  </a:cubicBezTo>
                  <a:cubicBezTo>
                    <a:pt x="339666" y="1354950"/>
                    <a:pt x="346540" y="1209424"/>
                    <a:pt x="348832" y="1162444"/>
                  </a:cubicBezTo>
                  <a:cubicBezTo>
                    <a:pt x="351124" y="1115464"/>
                    <a:pt x="286956" y="1353804"/>
                    <a:pt x="335082" y="1258697"/>
                  </a:cubicBezTo>
                  <a:cubicBezTo>
                    <a:pt x="383208" y="1163590"/>
                    <a:pt x="599777" y="784309"/>
                    <a:pt x="637590" y="591804"/>
                  </a:cubicBezTo>
                  <a:cubicBezTo>
                    <a:pt x="675403" y="399299"/>
                    <a:pt x="564255" y="154083"/>
                    <a:pt x="561963" y="103665"/>
                  </a:cubicBezTo>
                  <a:cubicBezTo>
                    <a:pt x="559671" y="53247"/>
                    <a:pt x="578005" y="189605"/>
                    <a:pt x="623840" y="289295"/>
                  </a:cubicBezTo>
                  <a:cubicBezTo>
                    <a:pt x="669675" y="388985"/>
                    <a:pt x="787699" y="662848"/>
                    <a:pt x="836971" y="701807"/>
                  </a:cubicBezTo>
                  <a:cubicBezTo>
                    <a:pt x="886243" y="740766"/>
                    <a:pt x="910306" y="586075"/>
                    <a:pt x="919473" y="523052"/>
                  </a:cubicBezTo>
                  <a:cubicBezTo>
                    <a:pt x="928640" y="460029"/>
                    <a:pt x="875930" y="364922"/>
                    <a:pt x="891972" y="323671"/>
                  </a:cubicBezTo>
                  <a:cubicBezTo>
                    <a:pt x="908014" y="282420"/>
                    <a:pt x="974475" y="296170"/>
                    <a:pt x="1015726" y="275545"/>
                  </a:cubicBezTo>
                  <a:cubicBezTo>
                    <a:pt x="1056977" y="254920"/>
                    <a:pt x="1119999" y="213668"/>
                    <a:pt x="1139479" y="199918"/>
                  </a:cubicBezTo>
                  <a:cubicBezTo>
                    <a:pt x="1158959" y="186168"/>
                    <a:pt x="1179584" y="186168"/>
                    <a:pt x="1132604" y="193043"/>
                  </a:cubicBezTo>
                  <a:cubicBezTo>
                    <a:pt x="1085624" y="199918"/>
                    <a:pt x="857596" y="260648"/>
                    <a:pt x="850721" y="248044"/>
                  </a:cubicBezTo>
                  <a:close/>
                </a:path>
              </a:pathLst>
            </a:custGeom>
            <a:solidFill>
              <a:srgbClr val="92D05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フリーフォーム 369">
              <a:extLst>
                <a:ext uri="{FF2B5EF4-FFF2-40B4-BE49-F238E27FC236}">
                  <a16:creationId xmlns:a16="http://schemas.microsoft.com/office/drawing/2014/main" id="{5C847B7E-7CED-585F-0BF1-5E13446F5744}"/>
                </a:ext>
              </a:extLst>
            </p:cNvPr>
            <p:cNvSpPr/>
            <p:nvPr/>
          </p:nvSpPr>
          <p:spPr>
            <a:xfrm>
              <a:off x="5820091" y="6935103"/>
              <a:ext cx="883977" cy="2565209"/>
            </a:xfrm>
            <a:custGeom>
              <a:avLst/>
              <a:gdLst>
                <a:gd name="connsiteX0" fmla="*/ 470706 w 883977"/>
                <a:gd name="connsiteY0" fmla="*/ 978238 h 2565209"/>
                <a:gd name="connsiteX1" fmla="*/ 10068 w 883977"/>
                <a:gd name="connsiteY1" fmla="*/ 2497655 h 2565209"/>
                <a:gd name="connsiteX2" fmla="*/ 195698 w 883977"/>
                <a:gd name="connsiteY2" fmla="*/ 2195147 h 2565209"/>
                <a:gd name="connsiteX3" fmla="*/ 683837 w 883977"/>
                <a:gd name="connsiteY3" fmla="*/ 1260121 h 2565209"/>
                <a:gd name="connsiteX4" fmla="*/ 587584 w 883977"/>
                <a:gd name="connsiteY4" fmla="*/ 1445751 h 2565209"/>
                <a:gd name="connsiteX5" fmla="*/ 883217 w 883977"/>
                <a:gd name="connsiteY5" fmla="*/ 1962 h 2565209"/>
                <a:gd name="connsiteX6" fmla="*/ 484456 w 883977"/>
                <a:gd name="connsiteY6" fmla="*/ 1136368 h 2565209"/>
                <a:gd name="connsiteX7" fmla="*/ 436330 w 883977"/>
                <a:gd name="connsiteY7" fmla="*/ 1239495 h 2565209"/>
                <a:gd name="connsiteX8" fmla="*/ 470706 w 883977"/>
                <a:gd name="connsiteY8" fmla="*/ 978238 h 256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3977" h="2565209">
                  <a:moveTo>
                    <a:pt x="470706" y="978238"/>
                  </a:moveTo>
                  <a:cubicBezTo>
                    <a:pt x="399662" y="1187931"/>
                    <a:pt x="55903" y="2294837"/>
                    <a:pt x="10068" y="2497655"/>
                  </a:cubicBezTo>
                  <a:cubicBezTo>
                    <a:pt x="-35767" y="2700473"/>
                    <a:pt x="83403" y="2401403"/>
                    <a:pt x="195698" y="2195147"/>
                  </a:cubicBezTo>
                  <a:cubicBezTo>
                    <a:pt x="307993" y="1988891"/>
                    <a:pt x="618523" y="1385020"/>
                    <a:pt x="683837" y="1260121"/>
                  </a:cubicBezTo>
                  <a:cubicBezTo>
                    <a:pt x="749151" y="1135222"/>
                    <a:pt x="554354" y="1655444"/>
                    <a:pt x="587584" y="1445751"/>
                  </a:cubicBezTo>
                  <a:cubicBezTo>
                    <a:pt x="620814" y="1236058"/>
                    <a:pt x="900405" y="53526"/>
                    <a:pt x="883217" y="1962"/>
                  </a:cubicBezTo>
                  <a:cubicBezTo>
                    <a:pt x="866029" y="-49602"/>
                    <a:pt x="558937" y="930113"/>
                    <a:pt x="484456" y="1136368"/>
                  </a:cubicBezTo>
                  <a:cubicBezTo>
                    <a:pt x="409975" y="1342623"/>
                    <a:pt x="435184" y="1263558"/>
                    <a:pt x="436330" y="1239495"/>
                  </a:cubicBezTo>
                  <a:cubicBezTo>
                    <a:pt x="437476" y="1215432"/>
                    <a:pt x="541750" y="768545"/>
                    <a:pt x="470706" y="978238"/>
                  </a:cubicBezTo>
                  <a:close/>
                </a:path>
              </a:pathLst>
            </a:custGeom>
            <a:solidFill>
              <a:srgbClr val="92D05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フリーフォーム 370">
              <a:extLst>
                <a:ext uri="{FF2B5EF4-FFF2-40B4-BE49-F238E27FC236}">
                  <a16:creationId xmlns:a16="http://schemas.microsoft.com/office/drawing/2014/main" id="{F3510F42-0F41-2612-B99A-3F2F97CEB469}"/>
                </a:ext>
              </a:extLst>
            </p:cNvPr>
            <p:cNvSpPr/>
            <p:nvPr/>
          </p:nvSpPr>
          <p:spPr>
            <a:xfrm>
              <a:off x="6311288" y="5622658"/>
              <a:ext cx="172014" cy="201121"/>
            </a:xfrm>
            <a:custGeom>
              <a:avLst/>
              <a:gdLst>
                <a:gd name="connsiteX0" fmla="*/ 135 w 172014"/>
                <a:gd name="connsiteY0" fmla="*/ 152500 h 201121"/>
                <a:gd name="connsiteX1" fmla="*/ 82637 w 172014"/>
                <a:gd name="connsiteY1" fmla="*/ 1246 h 201121"/>
                <a:gd name="connsiteX2" fmla="*/ 137638 w 172014"/>
                <a:gd name="connsiteY2" fmla="*/ 76873 h 201121"/>
                <a:gd name="connsiteX3" fmla="*/ 137638 w 172014"/>
                <a:gd name="connsiteY3" fmla="*/ 8121 h 201121"/>
                <a:gd name="connsiteX4" fmla="*/ 172014 w 172014"/>
                <a:gd name="connsiteY4" fmla="*/ 193751 h 201121"/>
                <a:gd name="connsiteX5" fmla="*/ 117013 w 172014"/>
                <a:gd name="connsiteY5" fmla="*/ 159375 h 201121"/>
                <a:gd name="connsiteX6" fmla="*/ 89512 w 172014"/>
                <a:gd name="connsiteY6" fmla="*/ 200626 h 201121"/>
                <a:gd name="connsiteX7" fmla="*/ 103262 w 172014"/>
                <a:gd name="connsiteY7" fmla="*/ 124999 h 201121"/>
                <a:gd name="connsiteX8" fmla="*/ 135 w 172014"/>
                <a:gd name="connsiteY8" fmla="*/ 152500 h 201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014" h="201121">
                  <a:moveTo>
                    <a:pt x="135" y="152500"/>
                  </a:moveTo>
                  <a:cubicBezTo>
                    <a:pt x="-3302" y="131875"/>
                    <a:pt x="59720" y="13850"/>
                    <a:pt x="82637" y="1246"/>
                  </a:cubicBezTo>
                  <a:cubicBezTo>
                    <a:pt x="105554" y="-11358"/>
                    <a:pt x="128471" y="75727"/>
                    <a:pt x="137638" y="76873"/>
                  </a:cubicBezTo>
                  <a:cubicBezTo>
                    <a:pt x="146805" y="78019"/>
                    <a:pt x="131909" y="-11359"/>
                    <a:pt x="137638" y="8121"/>
                  </a:cubicBezTo>
                  <a:cubicBezTo>
                    <a:pt x="143367" y="27601"/>
                    <a:pt x="172014" y="193751"/>
                    <a:pt x="172014" y="193751"/>
                  </a:cubicBezTo>
                  <a:cubicBezTo>
                    <a:pt x="168577" y="218960"/>
                    <a:pt x="130763" y="158229"/>
                    <a:pt x="117013" y="159375"/>
                  </a:cubicBezTo>
                  <a:cubicBezTo>
                    <a:pt x="103263" y="160521"/>
                    <a:pt x="91804" y="206355"/>
                    <a:pt x="89512" y="200626"/>
                  </a:cubicBezTo>
                  <a:cubicBezTo>
                    <a:pt x="87220" y="194897"/>
                    <a:pt x="112429" y="134166"/>
                    <a:pt x="103262" y="124999"/>
                  </a:cubicBezTo>
                  <a:cubicBezTo>
                    <a:pt x="94095" y="115832"/>
                    <a:pt x="3572" y="173125"/>
                    <a:pt x="135" y="152500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フリーフォーム 371">
              <a:extLst>
                <a:ext uri="{FF2B5EF4-FFF2-40B4-BE49-F238E27FC236}">
                  <a16:creationId xmlns:a16="http://schemas.microsoft.com/office/drawing/2014/main" id="{1174A7FF-BFC0-FE1B-BF31-809F63594488}"/>
                </a:ext>
              </a:extLst>
            </p:cNvPr>
            <p:cNvSpPr/>
            <p:nvPr/>
          </p:nvSpPr>
          <p:spPr>
            <a:xfrm>
              <a:off x="6374675" y="5608995"/>
              <a:ext cx="102371" cy="166584"/>
            </a:xfrm>
            <a:custGeom>
              <a:avLst/>
              <a:gdLst>
                <a:gd name="connsiteX0" fmla="*/ 12375 w 102371"/>
                <a:gd name="connsiteY0" fmla="*/ 1158 h 166584"/>
                <a:gd name="connsiteX1" fmla="*/ 88002 w 102371"/>
                <a:gd name="connsiteY1" fmla="*/ 90536 h 166584"/>
                <a:gd name="connsiteX2" fmla="*/ 94877 w 102371"/>
                <a:gd name="connsiteY2" fmla="*/ 145537 h 166584"/>
                <a:gd name="connsiteX3" fmla="*/ 5499 w 102371"/>
                <a:gd name="connsiteY3" fmla="*/ 159288 h 166584"/>
                <a:gd name="connsiteX4" fmla="*/ 12375 w 102371"/>
                <a:gd name="connsiteY4" fmla="*/ 1158 h 16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71" h="166584">
                  <a:moveTo>
                    <a:pt x="12375" y="1158"/>
                  </a:moveTo>
                  <a:cubicBezTo>
                    <a:pt x="26125" y="-10301"/>
                    <a:pt x="74252" y="66473"/>
                    <a:pt x="88002" y="90536"/>
                  </a:cubicBezTo>
                  <a:cubicBezTo>
                    <a:pt x="101752" y="114599"/>
                    <a:pt x="108627" y="134078"/>
                    <a:pt x="94877" y="145537"/>
                  </a:cubicBezTo>
                  <a:cubicBezTo>
                    <a:pt x="81127" y="156996"/>
                    <a:pt x="14666" y="177622"/>
                    <a:pt x="5499" y="159288"/>
                  </a:cubicBezTo>
                  <a:cubicBezTo>
                    <a:pt x="-3668" y="140954"/>
                    <a:pt x="-1375" y="12617"/>
                    <a:pt x="12375" y="1158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フリーフォーム 372">
              <a:extLst>
                <a:ext uri="{FF2B5EF4-FFF2-40B4-BE49-F238E27FC236}">
                  <a16:creationId xmlns:a16="http://schemas.microsoft.com/office/drawing/2014/main" id="{D6E8D6B7-857A-242E-3742-67CF2D3C4303}"/>
                </a:ext>
              </a:extLst>
            </p:cNvPr>
            <p:cNvSpPr/>
            <p:nvPr/>
          </p:nvSpPr>
          <p:spPr>
            <a:xfrm>
              <a:off x="3280716" y="4959771"/>
              <a:ext cx="841164" cy="3167882"/>
            </a:xfrm>
            <a:custGeom>
              <a:avLst/>
              <a:gdLst>
                <a:gd name="connsiteX0" fmla="*/ 631266 w 841164"/>
                <a:gd name="connsiteY0" fmla="*/ 299748 h 3167882"/>
                <a:gd name="connsiteX1" fmla="*/ 349383 w 841164"/>
                <a:gd name="connsiteY1" fmla="*/ 1771038 h 3167882"/>
                <a:gd name="connsiteX2" fmla="*/ 363134 w 841164"/>
                <a:gd name="connsiteY2" fmla="*/ 1640409 h 3167882"/>
                <a:gd name="connsiteX3" fmla="*/ 596890 w 841164"/>
                <a:gd name="connsiteY3" fmla="*/ 2561685 h 3167882"/>
                <a:gd name="connsiteX4" fmla="*/ 514388 w 841164"/>
                <a:gd name="connsiteY4" fmla="*/ 2341679 h 3167882"/>
                <a:gd name="connsiteX5" fmla="*/ 823771 w 841164"/>
                <a:gd name="connsiteY5" fmla="*/ 3139200 h 3167882"/>
                <a:gd name="connsiteX6" fmla="*/ 720643 w 841164"/>
                <a:gd name="connsiteY6" fmla="*/ 2829817 h 3167882"/>
                <a:gd name="connsiteX7" fmla="*/ 46875 w 841164"/>
                <a:gd name="connsiteY7" fmla="*/ 1324151 h 3167882"/>
                <a:gd name="connsiteX8" fmla="*/ 95001 w 841164"/>
                <a:gd name="connsiteY8" fmla="*/ 1523531 h 3167882"/>
                <a:gd name="connsiteX9" fmla="*/ 397510 w 841164"/>
                <a:gd name="connsiteY9" fmla="*/ 17865 h 3167882"/>
                <a:gd name="connsiteX10" fmla="*/ 184379 w 841164"/>
                <a:gd name="connsiteY10" fmla="*/ 664133 h 3167882"/>
                <a:gd name="connsiteX11" fmla="*/ 514388 w 841164"/>
                <a:gd name="connsiteY11" fmla="*/ 169119 h 3167882"/>
                <a:gd name="connsiteX12" fmla="*/ 363134 w 841164"/>
                <a:gd name="connsiteY12" fmla="*/ 698509 h 3167882"/>
                <a:gd name="connsiteX13" fmla="*/ 631266 w 841164"/>
                <a:gd name="connsiteY13" fmla="*/ 299748 h 316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1164" h="3167882">
                  <a:moveTo>
                    <a:pt x="631266" y="299748"/>
                  </a:moveTo>
                  <a:cubicBezTo>
                    <a:pt x="628974" y="478503"/>
                    <a:pt x="394072" y="1547595"/>
                    <a:pt x="349383" y="1771038"/>
                  </a:cubicBezTo>
                  <a:cubicBezTo>
                    <a:pt x="304694" y="1994481"/>
                    <a:pt x="321883" y="1508635"/>
                    <a:pt x="363134" y="1640409"/>
                  </a:cubicBezTo>
                  <a:cubicBezTo>
                    <a:pt x="404385" y="1772184"/>
                    <a:pt x="571681" y="2444807"/>
                    <a:pt x="596890" y="2561685"/>
                  </a:cubicBezTo>
                  <a:cubicBezTo>
                    <a:pt x="622099" y="2678563"/>
                    <a:pt x="476574" y="2245427"/>
                    <a:pt x="514388" y="2341679"/>
                  </a:cubicBezTo>
                  <a:cubicBezTo>
                    <a:pt x="552201" y="2437932"/>
                    <a:pt x="789395" y="3057844"/>
                    <a:pt x="823771" y="3139200"/>
                  </a:cubicBezTo>
                  <a:cubicBezTo>
                    <a:pt x="858147" y="3220556"/>
                    <a:pt x="850126" y="3132325"/>
                    <a:pt x="720643" y="2829817"/>
                  </a:cubicBezTo>
                  <a:cubicBezTo>
                    <a:pt x="591160" y="2527309"/>
                    <a:pt x="151149" y="1541865"/>
                    <a:pt x="46875" y="1324151"/>
                  </a:cubicBezTo>
                  <a:cubicBezTo>
                    <a:pt x="-57399" y="1106437"/>
                    <a:pt x="36562" y="1741245"/>
                    <a:pt x="95001" y="1523531"/>
                  </a:cubicBezTo>
                  <a:cubicBezTo>
                    <a:pt x="153440" y="1305817"/>
                    <a:pt x="382614" y="161098"/>
                    <a:pt x="397510" y="17865"/>
                  </a:cubicBezTo>
                  <a:cubicBezTo>
                    <a:pt x="412406" y="-125368"/>
                    <a:pt x="164899" y="638924"/>
                    <a:pt x="184379" y="664133"/>
                  </a:cubicBezTo>
                  <a:cubicBezTo>
                    <a:pt x="203859" y="689342"/>
                    <a:pt x="484596" y="163390"/>
                    <a:pt x="514388" y="169119"/>
                  </a:cubicBezTo>
                  <a:cubicBezTo>
                    <a:pt x="544180" y="174848"/>
                    <a:pt x="344800" y="675592"/>
                    <a:pt x="363134" y="698509"/>
                  </a:cubicBezTo>
                  <a:cubicBezTo>
                    <a:pt x="381468" y="721426"/>
                    <a:pt x="633558" y="120993"/>
                    <a:pt x="631266" y="299748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フリーフォーム 373">
              <a:extLst>
                <a:ext uri="{FF2B5EF4-FFF2-40B4-BE49-F238E27FC236}">
                  <a16:creationId xmlns:a16="http://schemas.microsoft.com/office/drawing/2014/main" id="{F5F7618B-43F5-9A5A-67BC-F453AB81C51A}"/>
                </a:ext>
              </a:extLst>
            </p:cNvPr>
            <p:cNvSpPr/>
            <p:nvPr/>
          </p:nvSpPr>
          <p:spPr>
            <a:xfrm>
              <a:off x="6739168" y="5593400"/>
              <a:ext cx="1911296" cy="1363187"/>
            </a:xfrm>
            <a:custGeom>
              <a:avLst/>
              <a:gdLst>
                <a:gd name="connsiteX0" fmla="*/ 17232 w 1911296"/>
                <a:gd name="connsiteY0" fmla="*/ 274000 h 1363187"/>
                <a:gd name="connsiteX1" fmla="*/ 1160232 w 1911296"/>
                <a:gd name="connsiteY1" fmla="*/ 7300 h 1363187"/>
                <a:gd name="connsiteX2" fmla="*/ 931632 w 1911296"/>
                <a:gd name="connsiteY2" fmla="*/ 83500 h 1363187"/>
                <a:gd name="connsiteX3" fmla="*/ 1287232 w 1911296"/>
                <a:gd name="connsiteY3" fmla="*/ 172400 h 1363187"/>
                <a:gd name="connsiteX4" fmla="*/ 1198332 w 1911296"/>
                <a:gd name="connsiteY4" fmla="*/ 185100 h 1363187"/>
                <a:gd name="connsiteX5" fmla="*/ 1452332 w 1911296"/>
                <a:gd name="connsiteY5" fmla="*/ 553400 h 1363187"/>
                <a:gd name="connsiteX6" fmla="*/ 1414232 w 1911296"/>
                <a:gd name="connsiteY6" fmla="*/ 464500 h 1363187"/>
                <a:gd name="connsiteX7" fmla="*/ 1896832 w 1911296"/>
                <a:gd name="connsiteY7" fmla="*/ 934400 h 1363187"/>
                <a:gd name="connsiteX8" fmla="*/ 1782532 w 1911296"/>
                <a:gd name="connsiteY8" fmla="*/ 1353500 h 1363187"/>
                <a:gd name="connsiteX9" fmla="*/ 1757132 w 1911296"/>
                <a:gd name="connsiteY9" fmla="*/ 1150300 h 1363187"/>
                <a:gd name="connsiteX10" fmla="*/ 918932 w 1911296"/>
                <a:gd name="connsiteY10" fmla="*/ 299400 h 1363187"/>
                <a:gd name="connsiteX11" fmla="*/ 1045932 w 1911296"/>
                <a:gd name="connsiteY11" fmla="*/ 210500 h 1363187"/>
                <a:gd name="connsiteX12" fmla="*/ 512532 w 1911296"/>
                <a:gd name="connsiteY12" fmla="*/ 261300 h 1363187"/>
                <a:gd name="connsiteX13" fmla="*/ 17232 w 1911296"/>
                <a:gd name="connsiteY13" fmla="*/ 274000 h 136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1296" h="1363187">
                  <a:moveTo>
                    <a:pt x="17232" y="274000"/>
                  </a:moveTo>
                  <a:cubicBezTo>
                    <a:pt x="125182" y="231667"/>
                    <a:pt x="1007832" y="39050"/>
                    <a:pt x="1160232" y="7300"/>
                  </a:cubicBezTo>
                  <a:cubicBezTo>
                    <a:pt x="1312632" y="-24450"/>
                    <a:pt x="910465" y="55983"/>
                    <a:pt x="931632" y="83500"/>
                  </a:cubicBezTo>
                  <a:cubicBezTo>
                    <a:pt x="952799" y="111017"/>
                    <a:pt x="1242782" y="155467"/>
                    <a:pt x="1287232" y="172400"/>
                  </a:cubicBezTo>
                  <a:cubicBezTo>
                    <a:pt x="1331682" y="189333"/>
                    <a:pt x="1170815" y="121600"/>
                    <a:pt x="1198332" y="185100"/>
                  </a:cubicBezTo>
                  <a:cubicBezTo>
                    <a:pt x="1225849" y="248600"/>
                    <a:pt x="1416349" y="506833"/>
                    <a:pt x="1452332" y="553400"/>
                  </a:cubicBezTo>
                  <a:cubicBezTo>
                    <a:pt x="1488315" y="599967"/>
                    <a:pt x="1340149" y="401000"/>
                    <a:pt x="1414232" y="464500"/>
                  </a:cubicBezTo>
                  <a:cubicBezTo>
                    <a:pt x="1488315" y="528000"/>
                    <a:pt x="1835449" y="786233"/>
                    <a:pt x="1896832" y="934400"/>
                  </a:cubicBezTo>
                  <a:cubicBezTo>
                    <a:pt x="1958215" y="1082567"/>
                    <a:pt x="1805815" y="1317517"/>
                    <a:pt x="1782532" y="1353500"/>
                  </a:cubicBezTo>
                  <a:cubicBezTo>
                    <a:pt x="1759249" y="1389483"/>
                    <a:pt x="1901065" y="1325983"/>
                    <a:pt x="1757132" y="1150300"/>
                  </a:cubicBezTo>
                  <a:cubicBezTo>
                    <a:pt x="1613199" y="974617"/>
                    <a:pt x="1037465" y="456033"/>
                    <a:pt x="918932" y="299400"/>
                  </a:cubicBezTo>
                  <a:cubicBezTo>
                    <a:pt x="800399" y="142767"/>
                    <a:pt x="1113665" y="216850"/>
                    <a:pt x="1045932" y="210500"/>
                  </a:cubicBezTo>
                  <a:cubicBezTo>
                    <a:pt x="978199" y="204150"/>
                    <a:pt x="688215" y="250717"/>
                    <a:pt x="512532" y="261300"/>
                  </a:cubicBezTo>
                  <a:cubicBezTo>
                    <a:pt x="336849" y="271883"/>
                    <a:pt x="-90718" y="316333"/>
                    <a:pt x="17232" y="274000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フリーフォーム 374">
              <a:extLst>
                <a:ext uri="{FF2B5EF4-FFF2-40B4-BE49-F238E27FC236}">
                  <a16:creationId xmlns:a16="http://schemas.microsoft.com/office/drawing/2014/main" id="{65A33F1A-6BDA-E80A-B704-1E84A9F669CB}"/>
                </a:ext>
              </a:extLst>
            </p:cNvPr>
            <p:cNvSpPr/>
            <p:nvPr/>
          </p:nvSpPr>
          <p:spPr>
            <a:xfrm>
              <a:off x="349926" y="8394656"/>
              <a:ext cx="1644254" cy="1800330"/>
            </a:xfrm>
            <a:custGeom>
              <a:avLst/>
              <a:gdLst>
                <a:gd name="connsiteX0" fmla="*/ 1453474 w 1644254"/>
                <a:gd name="connsiteY0" fmla="*/ 520744 h 1800330"/>
                <a:gd name="connsiteX1" fmla="*/ 653374 w 1644254"/>
                <a:gd name="connsiteY1" fmla="*/ 1371644 h 1800330"/>
                <a:gd name="connsiteX2" fmla="*/ 831174 w 1644254"/>
                <a:gd name="connsiteY2" fmla="*/ 990644 h 1800330"/>
                <a:gd name="connsiteX3" fmla="*/ 31074 w 1644254"/>
                <a:gd name="connsiteY3" fmla="*/ 1778044 h 1800330"/>
                <a:gd name="connsiteX4" fmla="*/ 234274 w 1644254"/>
                <a:gd name="connsiteY4" fmla="*/ 1460544 h 1800330"/>
                <a:gd name="connsiteX5" fmla="*/ 894674 w 1644254"/>
                <a:gd name="connsiteY5" fmla="*/ 203244 h 1800330"/>
                <a:gd name="connsiteX6" fmla="*/ 310474 w 1644254"/>
                <a:gd name="connsiteY6" fmla="*/ 762044 h 1800330"/>
                <a:gd name="connsiteX7" fmla="*/ 1402674 w 1644254"/>
                <a:gd name="connsiteY7" fmla="*/ 44 h 1800330"/>
                <a:gd name="connsiteX8" fmla="*/ 767674 w 1644254"/>
                <a:gd name="connsiteY8" fmla="*/ 723944 h 1800330"/>
                <a:gd name="connsiteX9" fmla="*/ 1643974 w 1644254"/>
                <a:gd name="connsiteY9" fmla="*/ 342944 h 1800330"/>
                <a:gd name="connsiteX10" fmla="*/ 869274 w 1644254"/>
                <a:gd name="connsiteY10" fmla="*/ 889044 h 1800330"/>
                <a:gd name="connsiteX11" fmla="*/ 1453474 w 1644254"/>
                <a:gd name="connsiteY11" fmla="*/ 520744 h 180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4254" h="1800330">
                  <a:moveTo>
                    <a:pt x="1453474" y="520744"/>
                  </a:moveTo>
                  <a:cubicBezTo>
                    <a:pt x="1417491" y="601177"/>
                    <a:pt x="757091" y="1293327"/>
                    <a:pt x="653374" y="1371644"/>
                  </a:cubicBezTo>
                  <a:cubicBezTo>
                    <a:pt x="549657" y="1449961"/>
                    <a:pt x="934891" y="922911"/>
                    <a:pt x="831174" y="990644"/>
                  </a:cubicBezTo>
                  <a:cubicBezTo>
                    <a:pt x="727457" y="1058377"/>
                    <a:pt x="130557" y="1699727"/>
                    <a:pt x="31074" y="1778044"/>
                  </a:cubicBezTo>
                  <a:cubicBezTo>
                    <a:pt x="-68409" y="1856361"/>
                    <a:pt x="90341" y="1723011"/>
                    <a:pt x="234274" y="1460544"/>
                  </a:cubicBezTo>
                  <a:cubicBezTo>
                    <a:pt x="378207" y="1198077"/>
                    <a:pt x="881974" y="319661"/>
                    <a:pt x="894674" y="203244"/>
                  </a:cubicBezTo>
                  <a:cubicBezTo>
                    <a:pt x="907374" y="86827"/>
                    <a:pt x="225807" y="795911"/>
                    <a:pt x="310474" y="762044"/>
                  </a:cubicBezTo>
                  <a:cubicBezTo>
                    <a:pt x="395141" y="728177"/>
                    <a:pt x="1326474" y="6394"/>
                    <a:pt x="1402674" y="44"/>
                  </a:cubicBezTo>
                  <a:cubicBezTo>
                    <a:pt x="1478874" y="-6306"/>
                    <a:pt x="727457" y="666794"/>
                    <a:pt x="767674" y="723944"/>
                  </a:cubicBezTo>
                  <a:cubicBezTo>
                    <a:pt x="807891" y="781094"/>
                    <a:pt x="1627041" y="315427"/>
                    <a:pt x="1643974" y="342944"/>
                  </a:cubicBezTo>
                  <a:cubicBezTo>
                    <a:pt x="1660907" y="370461"/>
                    <a:pt x="905257" y="857294"/>
                    <a:pt x="869274" y="889044"/>
                  </a:cubicBezTo>
                  <a:cubicBezTo>
                    <a:pt x="833291" y="920794"/>
                    <a:pt x="1489457" y="440311"/>
                    <a:pt x="1453474" y="520744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フリーフォーム 375">
              <a:extLst>
                <a:ext uri="{FF2B5EF4-FFF2-40B4-BE49-F238E27FC236}">
                  <a16:creationId xmlns:a16="http://schemas.microsoft.com/office/drawing/2014/main" id="{F1663EB2-9D7A-C49C-C765-904CD03FA222}"/>
                </a:ext>
              </a:extLst>
            </p:cNvPr>
            <p:cNvSpPr/>
            <p:nvPr/>
          </p:nvSpPr>
          <p:spPr>
            <a:xfrm>
              <a:off x="5605762" y="6842591"/>
              <a:ext cx="1485302" cy="3521279"/>
            </a:xfrm>
            <a:custGeom>
              <a:avLst/>
              <a:gdLst>
                <a:gd name="connsiteX0" fmla="*/ 1176038 w 1485302"/>
                <a:gd name="connsiteY0" fmla="*/ 955209 h 3521279"/>
                <a:gd name="connsiteX1" fmla="*/ 58438 w 1485302"/>
                <a:gd name="connsiteY1" fmla="*/ 3431709 h 3521279"/>
                <a:gd name="connsiteX2" fmla="*/ 261638 w 1485302"/>
                <a:gd name="connsiteY2" fmla="*/ 3012609 h 3521279"/>
                <a:gd name="connsiteX3" fmla="*/ 7638 w 1485302"/>
                <a:gd name="connsiteY3" fmla="*/ 3368209 h 3521279"/>
                <a:gd name="connsiteX4" fmla="*/ 617238 w 1485302"/>
                <a:gd name="connsiteY4" fmla="*/ 1717209 h 3521279"/>
                <a:gd name="connsiteX5" fmla="*/ 248938 w 1485302"/>
                <a:gd name="connsiteY5" fmla="*/ 2301409 h 3521279"/>
                <a:gd name="connsiteX6" fmla="*/ 1480838 w 1485302"/>
                <a:gd name="connsiteY6" fmla="*/ 2709 h 3521279"/>
                <a:gd name="connsiteX7" fmla="*/ 680738 w 1485302"/>
                <a:gd name="connsiteY7" fmla="*/ 1818809 h 3521279"/>
                <a:gd name="connsiteX8" fmla="*/ 1176038 w 1485302"/>
                <a:gd name="connsiteY8" fmla="*/ 955209 h 352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5302" h="3521279">
                  <a:moveTo>
                    <a:pt x="1176038" y="955209"/>
                  </a:moveTo>
                  <a:cubicBezTo>
                    <a:pt x="1072321" y="1224026"/>
                    <a:pt x="210838" y="3088809"/>
                    <a:pt x="58438" y="3431709"/>
                  </a:cubicBezTo>
                  <a:cubicBezTo>
                    <a:pt x="-93962" y="3774609"/>
                    <a:pt x="270105" y="3023192"/>
                    <a:pt x="261638" y="3012609"/>
                  </a:cubicBezTo>
                  <a:cubicBezTo>
                    <a:pt x="253171" y="3002026"/>
                    <a:pt x="-51629" y="3584109"/>
                    <a:pt x="7638" y="3368209"/>
                  </a:cubicBezTo>
                  <a:cubicBezTo>
                    <a:pt x="66905" y="3152309"/>
                    <a:pt x="577021" y="1895009"/>
                    <a:pt x="617238" y="1717209"/>
                  </a:cubicBezTo>
                  <a:cubicBezTo>
                    <a:pt x="657455" y="1539409"/>
                    <a:pt x="105005" y="2587159"/>
                    <a:pt x="248938" y="2301409"/>
                  </a:cubicBezTo>
                  <a:cubicBezTo>
                    <a:pt x="392871" y="2015659"/>
                    <a:pt x="1408871" y="83142"/>
                    <a:pt x="1480838" y="2709"/>
                  </a:cubicBezTo>
                  <a:cubicBezTo>
                    <a:pt x="1552805" y="-77724"/>
                    <a:pt x="731538" y="1657942"/>
                    <a:pt x="680738" y="1818809"/>
                  </a:cubicBezTo>
                  <a:cubicBezTo>
                    <a:pt x="629938" y="1979676"/>
                    <a:pt x="1279755" y="686392"/>
                    <a:pt x="1176038" y="955209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フリーフォーム 376">
              <a:extLst>
                <a:ext uri="{FF2B5EF4-FFF2-40B4-BE49-F238E27FC236}">
                  <a16:creationId xmlns:a16="http://schemas.microsoft.com/office/drawing/2014/main" id="{3C556AA7-14CE-17F3-9F3A-1334330A5199}"/>
                </a:ext>
              </a:extLst>
            </p:cNvPr>
            <p:cNvSpPr/>
            <p:nvPr/>
          </p:nvSpPr>
          <p:spPr>
            <a:xfrm>
              <a:off x="7171416" y="5939655"/>
              <a:ext cx="1555476" cy="4214694"/>
            </a:xfrm>
            <a:custGeom>
              <a:avLst/>
              <a:gdLst>
                <a:gd name="connsiteX0" fmla="*/ 1477284 w 1555476"/>
                <a:gd name="connsiteY0" fmla="*/ 29345 h 4214694"/>
                <a:gd name="connsiteX1" fmla="*/ 67584 w 1555476"/>
                <a:gd name="connsiteY1" fmla="*/ 2683645 h 4214694"/>
                <a:gd name="connsiteX2" fmla="*/ 219984 w 1555476"/>
                <a:gd name="connsiteY2" fmla="*/ 2518545 h 4214694"/>
                <a:gd name="connsiteX3" fmla="*/ 181884 w 1555476"/>
                <a:gd name="connsiteY3" fmla="*/ 3013845 h 4214694"/>
                <a:gd name="connsiteX4" fmla="*/ 131084 w 1555476"/>
                <a:gd name="connsiteY4" fmla="*/ 4017145 h 4214694"/>
                <a:gd name="connsiteX5" fmla="*/ 207284 w 1555476"/>
                <a:gd name="connsiteY5" fmla="*/ 3763145 h 4214694"/>
                <a:gd name="connsiteX6" fmla="*/ 232684 w 1555476"/>
                <a:gd name="connsiteY6" fmla="*/ 4144145 h 4214694"/>
                <a:gd name="connsiteX7" fmla="*/ 816884 w 1555476"/>
                <a:gd name="connsiteY7" fmla="*/ 2086745 h 4214694"/>
                <a:gd name="connsiteX8" fmla="*/ 410484 w 1555476"/>
                <a:gd name="connsiteY8" fmla="*/ 2861445 h 4214694"/>
                <a:gd name="connsiteX9" fmla="*/ 1210584 w 1555476"/>
                <a:gd name="connsiteY9" fmla="*/ 1058045 h 4214694"/>
                <a:gd name="connsiteX10" fmla="*/ 829584 w 1555476"/>
                <a:gd name="connsiteY10" fmla="*/ 1591445 h 4214694"/>
                <a:gd name="connsiteX11" fmla="*/ 1553484 w 1555476"/>
                <a:gd name="connsiteY11" fmla="*/ 575445 h 4214694"/>
                <a:gd name="connsiteX12" fmla="*/ 1058184 w 1555476"/>
                <a:gd name="connsiteY12" fmla="*/ 1223145 h 4214694"/>
                <a:gd name="connsiteX13" fmla="*/ 1477284 w 1555476"/>
                <a:gd name="connsiteY13" fmla="*/ 29345 h 421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5476" h="4214694">
                  <a:moveTo>
                    <a:pt x="1477284" y="29345"/>
                  </a:moveTo>
                  <a:cubicBezTo>
                    <a:pt x="1312184" y="272762"/>
                    <a:pt x="277134" y="2268778"/>
                    <a:pt x="67584" y="2683645"/>
                  </a:cubicBezTo>
                  <a:cubicBezTo>
                    <a:pt x="-141966" y="3098512"/>
                    <a:pt x="200934" y="2463512"/>
                    <a:pt x="219984" y="2518545"/>
                  </a:cubicBezTo>
                  <a:cubicBezTo>
                    <a:pt x="239034" y="2573578"/>
                    <a:pt x="196701" y="2764078"/>
                    <a:pt x="181884" y="3013845"/>
                  </a:cubicBezTo>
                  <a:cubicBezTo>
                    <a:pt x="167067" y="3263612"/>
                    <a:pt x="126851" y="3892262"/>
                    <a:pt x="131084" y="4017145"/>
                  </a:cubicBezTo>
                  <a:cubicBezTo>
                    <a:pt x="135317" y="4142028"/>
                    <a:pt x="190351" y="3741978"/>
                    <a:pt x="207284" y="3763145"/>
                  </a:cubicBezTo>
                  <a:cubicBezTo>
                    <a:pt x="224217" y="3784312"/>
                    <a:pt x="131084" y="4423545"/>
                    <a:pt x="232684" y="4144145"/>
                  </a:cubicBezTo>
                  <a:cubicBezTo>
                    <a:pt x="334284" y="3864745"/>
                    <a:pt x="787251" y="2300528"/>
                    <a:pt x="816884" y="2086745"/>
                  </a:cubicBezTo>
                  <a:cubicBezTo>
                    <a:pt x="846517" y="1872962"/>
                    <a:pt x="344867" y="3032895"/>
                    <a:pt x="410484" y="2861445"/>
                  </a:cubicBezTo>
                  <a:cubicBezTo>
                    <a:pt x="476101" y="2689995"/>
                    <a:pt x="1140734" y="1269712"/>
                    <a:pt x="1210584" y="1058045"/>
                  </a:cubicBezTo>
                  <a:cubicBezTo>
                    <a:pt x="1280434" y="846378"/>
                    <a:pt x="829584" y="1591445"/>
                    <a:pt x="829584" y="1591445"/>
                  </a:cubicBezTo>
                  <a:cubicBezTo>
                    <a:pt x="886734" y="1511012"/>
                    <a:pt x="1515384" y="636828"/>
                    <a:pt x="1553484" y="575445"/>
                  </a:cubicBezTo>
                  <a:cubicBezTo>
                    <a:pt x="1591584" y="514062"/>
                    <a:pt x="1070884" y="1312045"/>
                    <a:pt x="1058184" y="1223145"/>
                  </a:cubicBezTo>
                  <a:cubicBezTo>
                    <a:pt x="1045484" y="1134245"/>
                    <a:pt x="1642384" y="-214072"/>
                    <a:pt x="1477284" y="29345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フリーフォーム 377">
              <a:extLst>
                <a:ext uri="{FF2B5EF4-FFF2-40B4-BE49-F238E27FC236}">
                  <a16:creationId xmlns:a16="http://schemas.microsoft.com/office/drawing/2014/main" id="{F2A6706C-DF61-CB24-11B4-DC029FACB054}"/>
                </a:ext>
              </a:extLst>
            </p:cNvPr>
            <p:cNvSpPr/>
            <p:nvPr/>
          </p:nvSpPr>
          <p:spPr>
            <a:xfrm>
              <a:off x="7416197" y="9295299"/>
              <a:ext cx="2275710" cy="821877"/>
            </a:xfrm>
            <a:custGeom>
              <a:avLst/>
              <a:gdLst>
                <a:gd name="connsiteX0" fmla="*/ 603 w 2275710"/>
                <a:gd name="connsiteY0" fmla="*/ 1101 h 821877"/>
                <a:gd name="connsiteX1" fmla="*/ 1372203 w 2275710"/>
                <a:gd name="connsiteY1" fmla="*/ 344001 h 821877"/>
                <a:gd name="connsiteX2" fmla="*/ 1283303 w 2275710"/>
                <a:gd name="connsiteY2" fmla="*/ 77301 h 821877"/>
                <a:gd name="connsiteX3" fmla="*/ 2235803 w 2275710"/>
                <a:gd name="connsiteY3" fmla="*/ 801201 h 821877"/>
                <a:gd name="connsiteX4" fmla="*/ 1981803 w 2275710"/>
                <a:gd name="connsiteY4" fmla="*/ 623401 h 821877"/>
                <a:gd name="connsiteX5" fmla="*/ 940403 w 2275710"/>
                <a:gd name="connsiteY5" fmla="*/ 610701 h 821877"/>
                <a:gd name="connsiteX6" fmla="*/ 1194403 w 2275710"/>
                <a:gd name="connsiteY6" fmla="*/ 483701 h 821877"/>
                <a:gd name="connsiteX7" fmla="*/ 603 w 2275710"/>
                <a:gd name="connsiteY7" fmla="*/ 1101 h 821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5710" h="821877">
                  <a:moveTo>
                    <a:pt x="603" y="1101"/>
                  </a:moveTo>
                  <a:cubicBezTo>
                    <a:pt x="30236" y="-22182"/>
                    <a:pt x="1158420" y="331301"/>
                    <a:pt x="1372203" y="344001"/>
                  </a:cubicBezTo>
                  <a:cubicBezTo>
                    <a:pt x="1585986" y="356701"/>
                    <a:pt x="1139370" y="1101"/>
                    <a:pt x="1283303" y="77301"/>
                  </a:cubicBezTo>
                  <a:cubicBezTo>
                    <a:pt x="1427236" y="153501"/>
                    <a:pt x="2119386" y="710184"/>
                    <a:pt x="2235803" y="801201"/>
                  </a:cubicBezTo>
                  <a:cubicBezTo>
                    <a:pt x="2352220" y="892218"/>
                    <a:pt x="2197703" y="655151"/>
                    <a:pt x="1981803" y="623401"/>
                  </a:cubicBezTo>
                  <a:cubicBezTo>
                    <a:pt x="1765903" y="591651"/>
                    <a:pt x="1071636" y="633984"/>
                    <a:pt x="940403" y="610701"/>
                  </a:cubicBezTo>
                  <a:cubicBezTo>
                    <a:pt x="809170" y="587418"/>
                    <a:pt x="1346803" y="585301"/>
                    <a:pt x="1194403" y="483701"/>
                  </a:cubicBezTo>
                  <a:cubicBezTo>
                    <a:pt x="1042003" y="382101"/>
                    <a:pt x="-29030" y="24384"/>
                    <a:pt x="603" y="1101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フリーフォーム 378">
              <a:extLst>
                <a:ext uri="{FF2B5EF4-FFF2-40B4-BE49-F238E27FC236}">
                  <a16:creationId xmlns:a16="http://schemas.microsoft.com/office/drawing/2014/main" id="{A50947BD-C372-0899-497C-44337D0FF745}"/>
                </a:ext>
              </a:extLst>
            </p:cNvPr>
            <p:cNvSpPr/>
            <p:nvPr/>
          </p:nvSpPr>
          <p:spPr>
            <a:xfrm>
              <a:off x="5531009" y="8111865"/>
              <a:ext cx="1014454" cy="2086251"/>
            </a:xfrm>
            <a:custGeom>
              <a:avLst/>
              <a:gdLst>
                <a:gd name="connsiteX0" fmla="*/ 577691 w 1014454"/>
                <a:gd name="connsiteY0" fmla="*/ 16135 h 2086251"/>
                <a:gd name="connsiteX1" fmla="*/ 6191 w 1014454"/>
                <a:gd name="connsiteY1" fmla="*/ 2086235 h 2086251"/>
                <a:gd name="connsiteX2" fmla="*/ 1009491 w 1014454"/>
                <a:gd name="connsiteY2" fmla="*/ 54235 h 2086251"/>
                <a:gd name="connsiteX3" fmla="*/ 399891 w 1014454"/>
                <a:gd name="connsiteY3" fmla="*/ 1070235 h 2086251"/>
                <a:gd name="connsiteX4" fmla="*/ 577691 w 1014454"/>
                <a:gd name="connsiteY4" fmla="*/ 16135 h 20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454" h="2086251">
                  <a:moveTo>
                    <a:pt x="577691" y="16135"/>
                  </a:moveTo>
                  <a:cubicBezTo>
                    <a:pt x="512074" y="185468"/>
                    <a:pt x="-65776" y="2079885"/>
                    <a:pt x="6191" y="2086235"/>
                  </a:cubicBezTo>
                  <a:cubicBezTo>
                    <a:pt x="78158" y="2092585"/>
                    <a:pt x="943874" y="223568"/>
                    <a:pt x="1009491" y="54235"/>
                  </a:cubicBezTo>
                  <a:cubicBezTo>
                    <a:pt x="1075108" y="-115098"/>
                    <a:pt x="469741" y="1074468"/>
                    <a:pt x="399891" y="1070235"/>
                  </a:cubicBezTo>
                  <a:cubicBezTo>
                    <a:pt x="330041" y="1066002"/>
                    <a:pt x="643308" y="-153198"/>
                    <a:pt x="577691" y="16135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フリーフォーム 379">
              <a:extLst>
                <a:ext uri="{FF2B5EF4-FFF2-40B4-BE49-F238E27FC236}">
                  <a16:creationId xmlns:a16="http://schemas.microsoft.com/office/drawing/2014/main" id="{A9B1EA61-53B6-ED97-1322-F60F1912BA2D}"/>
                </a:ext>
              </a:extLst>
            </p:cNvPr>
            <p:cNvSpPr/>
            <p:nvPr/>
          </p:nvSpPr>
          <p:spPr>
            <a:xfrm>
              <a:off x="3587583" y="3700441"/>
              <a:ext cx="1759089" cy="2083658"/>
            </a:xfrm>
            <a:custGeom>
              <a:avLst/>
              <a:gdLst>
                <a:gd name="connsiteX0" fmla="*/ 44617 w 1759089"/>
                <a:gd name="connsiteY0" fmla="*/ 7959 h 2083658"/>
                <a:gd name="connsiteX1" fmla="*/ 1708317 w 1759089"/>
                <a:gd name="connsiteY1" fmla="*/ 1493859 h 2083658"/>
                <a:gd name="connsiteX2" fmla="*/ 1340017 w 1759089"/>
                <a:gd name="connsiteY2" fmla="*/ 1303359 h 2083658"/>
                <a:gd name="connsiteX3" fmla="*/ 1441617 w 1759089"/>
                <a:gd name="connsiteY3" fmla="*/ 1849459 h 2083658"/>
                <a:gd name="connsiteX4" fmla="*/ 1149517 w 1759089"/>
                <a:gd name="connsiteY4" fmla="*/ 1531959 h 2083658"/>
                <a:gd name="connsiteX5" fmla="*/ 1352717 w 1759089"/>
                <a:gd name="connsiteY5" fmla="*/ 1785959 h 2083658"/>
                <a:gd name="connsiteX6" fmla="*/ 781217 w 1759089"/>
                <a:gd name="connsiteY6" fmla="*/ 1658959 h 2083658"/>
                <a:gd name="connsiteX7" fmla="*/ 1098717 w 1759089"/>
                <a:gd name="connsiteY7" fmla="*/ 2078059 h 2083658"/>
                <a:gd name="connsiteX8" fmla="*/ 19217 w 1759089"/>
                <a:gd name="connsiteY8" fmla="*/ 1303359 h 2083658"/>
                <a:gd name="connsiteX9" fmla="*/ 387517 w 1759089"/>
                <a:gd name="connsiteY9" fmla="*/ 1519259 h 2083658"/>
                <a:gd name="connsiteX10" fmla="*/ 133517 w 1759089"/>
                <a:gd name="connsiteY10" fmla="*/ 769959 h 2083658"/>
                <a:gd name="connsiteX11" fmla="*/ 527217 w 1759089"/>
                <a:gd name="connsiteY11" fmla="*/ 896959 h 2083658"/>
                <a:gd name="connsiteX12" fmla="*/ 44617 w 1759089"/>
                <a:gd name="connsiteY12" fmla="*/ 7959 h 208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9089" h="2083658">
                  <a:moveTo>
                    <a:pt x="44617" y="7959"/>
                  </a:moveTo>
                  <a:cubicBezTo>
                    <a:pt x="241467" y="107442"/>
                    <a:pt x="1492417" y="1277959"/>
                    <a:pt x="1708317" y="1493859"/>
                  </a:cubicBezTo>
                  <a:cubicBezTo>
                    <a:pt x="1924217" y="1709759"/>
                    <a:pt x="1384467" y="1244092"/>
                    <a:pt x="1340017" y="1303359"/>
                  </a:cubicBezTo>
                  <a:cubicBezTo>
                    <a:pt x="1295567" y="1362626"/>
                    <a:pt x="1473367" y="1811359"/>
                    <a:pt x="1441617" y="1849459"/>
                  </a:cubicBezTo>
                  <a:cubicBezTo>
                    <a:pt x="1409867" y="1887559"/>
                    <a:pt x="1164334" y="1542542"/>
                    <a:pt x="1149517" y="1531959"/>
                  </a:cubicBezTo>
                  <a:cubicBezTo>
                    <a:pt x="1134700" y="1521376"/>
                    <a:pt x="1414100" y="1764792"/>
                    <a:pt x="1352717" y="1785959"/>
                  </a:cubicBezTo>
                  <a:cubicBezTo>
                    <a:pt x="1291334" y="1807126"/>
                    <a:pt x="823550" y="1610276"/>
                    <a:pt x="781217" y="1658959"/>
                  </a:cubicBezTo>
                  <a:cubicBezTo>
                    <a:pt x="738884" y="1707642"/>
                    <a:pt x="1225717" y="2137326"/>
                    <a:pt x="1098717" y="2078059"/>
                  </a:cubicBezTo>
                  <a:cubicBezTo>
                    <a:pt x="971717" y="2018792"/>
                    <a:pt x="137750" y="1396492"/>
                    <a:pt x="19217" y="1303359"/>
                  </a:cubicBezTo>
                  <a:cubicBezTo>
                    <a:pt x="-99316" y="1210226"/>
                    <a:pt x="368467" y="1608159"/>
                    <a:pt x="387517" y="1519259"/>
                  </a:cubicBezTo>
                  <a:cubicBezTo>
                    <a:pt x="406567" y="1430359"/>
                    <a:pt x="110234" y="873676"/>
                    <a:pt x="133517" y="769959"/>
                  </a:cubicBezTo>
                  <a:cubicBezTo>
                    <a:pt x="156800" y="666242"/>
                    <a:pt x="542034" y="1021842"/>
                    <a:pt x="527217" y="896959"/>
                  </a:cubicBezTo>
                  <a:cubicBezTo>
                    <a:pt x="512400" y="772076"/>
                    <a:pt x="-152233" y="-91524"/>
                    <a:pt x="44617" y="7959"/>
                  </a:cubicBezTo>
                  <a:close/>
                </a:path>
              </a:pathLst>
            </a:custGeom>
            <a:solidFill>
              <a:srgbClr val="FFC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フリーフォーム 380">
              <a:extLst>
                <a:ext uri="{FF2B5EF4-FFF2-40B4-BE49-F238E27FC236}">
                  <a16:creationId xmlns:a16="http://schemas.microsoft.com/office/drawing/2014/main" id="{9A61BC98-391C-FE11-AF64-97CAB534AEA7}"/>
                </a:ext>
              </a:extLst>
            </p:cNvPr>
            <p:cNvSpPr/>
            <p:nvPr/>
          </p:nvSpPr>
          <p:spPr>
            <a:xfrm>
              <a:off x="5343229" y="6791311"/>
              <a:ext cx="94921" cy="74686"/>
            </a:xfrm>
            <a:custGeom>
              <a:avLst/>
              <a:gdLst>
                <a:gd name="connsiteX0" fmla="*/ 296 w 94921"/>
                <a:gd name="connsiteY0" fmla="*/ 14 h 74686"/>
                <a:gd name="connsiteX1" fmla="*/ 92371 w 94921"/>
                <a:gd name="connsiteY1" fmla="*/ 69864 h 74686"/>
                <a:gd name="connsiteX2" fmla="*/ 63796 w 94921"/>
                <a:gd name="connsiteY2" fmla="*/ 63514 h 74686"/>
                <a:gd name="connsiteX3" fmla="*/ 296 w 94921"/>
                <a:gd name="connsiteY3" fmla="*/ 14 h 7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921" h="74686">
                  <a:moveTo>
                    <a:pt x="296" y="14"/>
                  </a:moveTo>
                  <a:cubicBezTo>
                    <a:pt x="5058" y="1072"/>
                    <a:pt x="81788" y="59281"/>
                    <a:pt x="92371" y="69864"/>
                  </a:cubicBezTo>
                  <a:cubicBezTo>
                    <a:pt x="102954" y="80447"/>
                    <a:pt x="78083" y="71451"/>
                    <a:pt x="63796" y="63514"/>
                  </a:cubicBezTo>
                  <a:cubicBezTo>
                    <a:pt x="49509" y="55577"/>
                    <a:pt x="-4466" y="-1044"/>
                    <a:pt x="296" y="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フリーフォーム 381">
              <a:extLst>
                <a:ext uri="{FF2B5EF4-FFF2-40B4-BE49-F238E27FC236}">
                  <a16:creationId xmlns:a16="http://schemas.microsoft.com/office/drawing/2014/main" id="{7324037A-9DAE-7BDA-DD57-FC2CE201E76E}"/>
                </a:ext>
              </a:extLst>
            </p:cNvPr>
            <p:cNvSpPr/>
            <p:nvPr/>
          </p:nvSpPr>
          <p:spPr>
            <a:xfrm>
              <a:off x="5810248" y="6610261"/>
              <a:ext cx="104445" cy="32679"/>
            </a:xfrm>
            <a:custGeom>
              <a:avLst/>
              <a:gdLst>
                <a:gd name="connsiteX0" fmla="*/ 2 w 104445"/>
                <a:gd name="connsiteY0" fmla="*/ 89 h 32679"/>
                <a:gd name="connsiteX1" fmla="*/ 95252 w 104445"/>
                <a:gd name="connsiteY1" fmla="*/ 31839 h 32679"/>
                <a:gd name="connsiteX2" fmla="*/ 92077 w 104445"/>
                <a:gd name="connsiteY2" fmla="*/ 22314 h 32679"/>
                <a:gd name="connsiteX3" fmla="*/ 2 w 104445"/>
                <a:gd name="connsiteY3" fmla="*/ 89 h 3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445" h="32679">
                  <a:moveTo>
                    <a:pt x="2" y="89"/>
                  </a:moveTo>
                  <a:cubicBezTo>
                    <a:pt x="531" y="1676"/>
                    <a:pt x="95252" y="31839"/>
                    <a:pt x="95252" y="31839"/>
                  </a:cubicBezTo>
                  <a:cubicBezTo>
                    <a:pt x="110598" y="35543"/>
                    <a:pt x="104777" y="26018"/>
                    <a:pt x="92077" y="22314"/>
                  </a:cubicBezTo>
                  <a:cubicBezTo>
                    <a:pt x="79377" y="18610"/>
                    <a:pt x="-527" y="-1498"/>
                    <a:pt x="2" y="8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フリーフォーム 382">
              <a:extLst>
                <a:ext uri="{FF2B5EF4-FFF2-40B4-BE49-F238E27FC236}">
                  <a16:creationId xmlns:a16="http://schemas.microsoft.com/office/drawing/2014/main" id="{D2920632-1AE0-C4DA-C5A6-1E3F4EC80D41}"/>
                </a:ext>
              </a:extLst>
            </p:cNvPr>
            <p:cNvSpPr/>
            <p:nvPr/>
          </p:nvSpPr>
          <p:spPr>
            <a:xfrm>
              <a:off x="5721345" y="6610348"/>
              <a:ext cx="187340" cy="206914"/>
            </a:xfrm>
            <a:custGeom>
              <a:avLst/>
              <a:gdLst>
                <a:gd name="connsiteX0" fmla="*/ 187330 w 187340"/>
                <a:gd name="connsiteY0" fmla="*/ 2 h 206914"/>
                <a:gd name="connsiteX1" fmla="*/ 98430 w 187340"/>
                <a:gd name="connsiteY1" fmla="*/ 107952 h 206914"/>
                <a:gd name="connsiteX2" fmla="*/ 127005 w 187340"/>
                <a:gd name="connsiteY2" fmla="*/ 111127 h 206914"/>
                <a:gd name="connsiteX3" fmla="*/ 60330 w 187340"/>
                <a:gd name="connsiteY3" fmla="*/ 104777 h 206914"/>
                <a:gd name="connsiteX4" fmla="*/ 5 w 187340"/>
                <a:gd name="connsiteY4" fmla="*/ 206377 h 206914"/>
                <a:gd name="connsiteX5" fmla="*/ 63505 w 187340"/>
                <a:gd name="connsiteY5" fmla="*/ 53977 h 206914"/>
                <a:gd name="connsiteX6" fmla="*/ 34930 w 187340"/>
                <a:gd name="connsiteY6" fmla="*/ 136527 h 206914"/>
                <a:gd name="connsiteX7" fmla="*/ 104780 w 187340"/>
                <a:gd name="connsiteY7" fmla="*/ 92077 h 206914"/>
                <a:gd name="connsiteX8" fmla="*/ 92080 w 187340"/>
                <a:gd name="connsiteY8" fmla="*/ 104777 h 206914"/>
                <a:gd name="connsiteX9" fmla="*/ 187330 w 187340"/>
                <a:gd name="connsiteY9" fmla="*/ 2 h 20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340" h="206914">
                  <a:moveTo>
                    <a:pt x="187330" y="2"/>
                  </a:moveTo>
                  <a:cubicBezTo>
                    <a:pt x="188388" y="531"/>
                    <a:pt x="108484" y="89431"/>
                    <a:pt x="98430" y="107952"/>
                  </a:cubicBezTo>
                  <a:cubicBezTo>
                    <a:pt x="88376" y="126473"/>
                    <a:pt x="133355" y="111656"/>
                    <a:pt x="127005" y="111127"/>
                  </a:cubicBezTo>
                  <a:cubicBezTo>
                    <a:pt x="120655" y="110598"/>
                    <a:pt x="81497" y="88902"/>
                    <a:pt x="60330" y="104777"/>
                  </a:cubicBezTo>
                  <a:cubicBezTo>
                    <a:pt x="39163" y="120652"/>
                    <a:pt x="-524" y="214844"/>
                    <a:pt x="5" y="206377"/>
                  </a:cubicBezTo>
                  <a:cubicBezTo>
                    <a:pt x="534" y="197910"/>
                    <a:pt x="57684" y="65619"/>
                    <a:pt x="63505" y="53977"/>
                  </a:cubicBezTo>
                  <a:cubicBezTo>
                    <a:pt x="69326" y="42335"/>
                    <a:pt x="28051" y="130177"/>
                    <a:pt x="34930" y="136527"/>
                  </a:cubicBezTo>
                  <a:cubicBezTo>
                    <a:pt x="41809" y="142877"/>
                    <a:pt x="104780" y="92077"/>
                    <a:pt x="104780" y="92077"/>
                  </a:cubicBezTo>
                  <a:cubicBezTo>
                    <a:pt x="114305" y="86785"/>
                    <a:pt x="82026" y="117477"/>
                    <a:pt x="92080" y="104777"/>
                  </a:cubicBezTo>
                  <a:cubicBezTo>
                    <a:pt x="102134" y="92077"/>
                    <a:pt x="186272" y="-527"/>
                    <a:pt x="187330" y="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フリーフォーム 383">
              <a:extLst>
                <a:ext uri="{FF2B5EF4-FFF2-40B4-BE49-F238E27FC236}">
                  <a16:creationId xmlns:a16="http://schemas.microsoft.com/office/drawing/2014/main" id="{739F8406-8698-9A42-127E-FDF765059F70}"/>
                </a:ext>
              </a:extLst>
            </p:cNvPr>
            <p:cNvSpPr/>
            <p:nvPr/>
          </p:nvSpPr>
          <p:spPr>
            <a:xfrm>
              <a:off x="5419682" y="6756363"/>
              <a:ext cx="93262" cy="79466"/>
            </a:xfrm>
            <a:custGeom>
              <a:avLst/>
              <a:gdLst>
                <a:gd name="connsiteX0" fmla="*/ 43 w 93262"/>
                <a:gd name="connsiteY0" fmla="*/ 79412 h 79466"/>
                <a:gd name="connsiteX1" fmla="*/ 41318 w 93262"/>
                <a:gd name="connsiteY1" fmla="*/ 47662 h 79466"/>
                <a:gd name="connsiteX2" fmla="*/ 44493 w 93262"/>
                <a:gd name="connsiteY2" fmla="*/ 28612 h 79466"/>
                <a:gd name="connsiteX3" fmla="*/ 3218 w 93262"/>
                <a:gd name="connsiteY3" fmla="*/ 37 h 79466"/>
                <a:gd name="connsiteX4" fmla="*/ 92118 w 93262"/>
                <a:gd name="connsiteY4" fmla="*/ 34962 h 79466"/>
                <a:gd name="connsiteX5" fmla="*/ 50843 w 93262"/>
                <a:gd name="connsiteY5" fmla="*/ 38137 h 79466"/>
                <a:gd name="connsiteX6" fmla="*/ 43 w 93262"/>
                <a:gd name="connsiteY6" fmla="*/ 79412 h 7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262" h="79466">
                  <a:moveTo>
                    <a:pt x="43" y="79412"/>
                  </a:moveTo>
                  <a:cubicBezTo>
                    <a:pt x="-1544" y="80999"/>
                    <a:pt x="41318" y="47662"/>
                    <a:pt x="41318" y="47662"/>
                  </a:cubicBezTo>
                  <a:cubicBezTo>
                    <a:pt x="48726" y="39195"/>
                    <a:pt x="50843" y="36549"/>
                    <a:pt x="44493" y="28612"/>
                  </a:cubicBezTo>
                  <a:cubicBezTo>
                    <a:pt x="38143" y="20675"/>
                    <a:pt x="-4719" y="-1021"/>
                    <a:pt x="3218" y="37"/>
                  </a:cubicBezTo>
                  <a:cubicBezTo>
                    <a:pt x="11155" y="1095"/>
                    <a:pt x="84181" y="28612"/>
                    <a:pt x="92118" y="34962"/>
                  </a:cubicBezTo>
                  <a:cubicBezTo>
                    <a:pt x="100055" y="41312"/>
                    <a:pt x="64601" y="27554"/>
                    <a:pt x="50843" y="38137"/>
                  </a:cubicBezTo>
                  <a:cubicBezTo>
                    <a:pt x="37085" y="48720"/>
                    <a:pt x="1630" y="77825"/>
                    <a:pt x="43" y="7941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フリーフォーム 384">
              <a:extLst>
                <a:ext uri="{FF2B5EF4-FFF2-40B4-BE49-F238E27FC236}">
                  <a16:creationId xmlns:a16="http://schemas.microsoft.com/office/drawing/2014/main" id="{98FA7DEC-90A4-2768-2CB1-D0D691726096}"/>
                </a:ext>
              </a:extLst>
            </p:cNvPr>
            <p:cNvSpPr/>
            <p:nvPr/>
          </p:nvSpPr>
          <p:spPr>
            <a:xfrm>
              <a:off x="3904823" y="3993733"/>
              <a:ext cx="907271" cy="1821946"/>
            </a:xfrm>
            <a:custGeom>
              <a:avLst/>
              <a:gdLst>
                <a:gd name="connsiteX0" fmla="*/ 4237 w 907271"/>
                <a:gd name="connsiteY0" fmla="*/ 6767 h 1821946"/>
                <a:gd name="connsiteX1" fmla="*/ 164257 w 907271"/>
                <a:gd name="connsiteY1" fmla="*/ 1652687 h 1821946"/>
                <a:gd name="connsiteX2" fmla="*/ 61387 w 907271"/>
                <a:gd name="connsiteY2" fmla="*/ 1504097 h 1821946"/>
                <a:gd name="connsiteX3" fmla="*/ 358567 w 907271"/>
                <a:gd name="connsiteY3" fmla="*/ 1652687 h 1821946"/>
                <a:gd name="connsiteX4" fmla="*/ 415717 w 907271"/>
                <a:gd name="connsiteY4" fmla="*/ 1309787 h 1821946"/>
                <a:gd name="connsiteX5" fmla="*/ 907207 w 907271"/>
                <a:gd name="connsiteY5" fmla="*/ 1812707 h 1821946"/>
                <a:gd name="connsiteX6" fmla="*/ 450007 w 907271"/>
                <a:gd name="connsiteY6" fmla="*/ 784007 h 1821946"/>
                <a:gd name="connsiteX7" fmla="*/ 369997 w 907271"/>
                <a:gd name="connsiteY7" fmla="*/ 1058327 h 1821946"/>
                <a:gd name="connsiteX8" fmla="*/ 4237 w 907271"/>
                <a:gd name="connsiteY8" fmla="*/ 6767 h 182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7271" h="1821946">
                  <a:moveTo>
                    <a:pt x="4237" y="6767"/>
                  </a:moveTo>
                  <a:cubicBezTo>
                    <a:pt x="-30053" y="105827"/>
                    <a:pt x="154732" y="1403132"/>
                    <a:pt x="164257" y="1652687"/>
                  </a:cubicBezTo>
                  <a:cubicBezTo>
                    <a:pt x="173782" y="1902242"/>
                    <a:pt x="29002" y="1504097"/>
                    <a:pt x="61387" y="1504097"/>
                  </a:cubicBezTo>
                  <a:cubicBezTo>
                    <a:pt x="93772" y="1504097"/>
                    <a:pt x="299512" y="1685072"/>
                    <a:pt x="358567" y="1652687"/>
                  </a:cubicBezTo>
                  <a:cubicBezTo>
                    <a:pt x="417622" y="1620302"/>
                    <a:pt x="324277" y="1283117"/>
                    <a:pt x="415717" y="1309787"/>
                  </a:cubicBezTo>
                  <a:cubicBezTo>
                    <a:pt x="507157" y="1336457"/>
                    <a:pt x="901492" y="1900337"/>
                    <a:pt x="907207" y="1812707"/>
                  </a:cubicBezTo>
                  <a:cubicBezTo>
                    <a:pt x="912922" y="1725077"/>
                    <a:pt x="539542" y="909737"/>
                    <a:pt x="450007" y="784007"/>
                  </a:cubicBezTo>
                  <a:cubicBezTo>
                    <a:pt x="360472" y="658277"/>
                    <a:pt x="448102" y="1189772"/>
                    <a:pt x="369997" y="1058327"/>
                  </a:cubicBezTo>
                  <a:cubicBezTo>
                    <a:pt x="291892" y="926882"/>
                    <a:pt x="38527" y="-92293"/>
                    <a:pt x="4237" y="6767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フリーフォーム 385">
              <a:extLst>
                <a:ext uri="{FF2B5EF4-FFF2-40B4-BE49-F238E27FC236}">
                  <a16:creationId xmlns:a16="http://schemas.microsoft.com/office/drawing/2014/main" id="{A01E9EEE-C811-3BF9-ADEE-985A0ADC7B26}"/>
                </a:ext>
              </a:extLst>
            </p:cNvPr>
            <p:cNvSpPr/>
            <p:nvPr/>
          </p:nvSpPr>
          <p:spPr>
            <a:xfrm>
              <a:off x="4918786" y="3655599"/>
              <a:ext cx="1047185" cy="1632229"/>
            </a:xfrm>
            <a:custGeom>
              <a:avLst/>
              <a:gdLst>
                <a:gd name="connsiteX0" fmla="*/ 7544 w 1047185"/>
                <a:gd name="connsiteY0" fmla="*/ 24861 h 1632229"/>
                <a:gd name="connsiteX1" fmla="*/ 990524 w 1047185"/>
                <a:gd name="connsiteY1" fmla="*/ 1350741 h 1632229"/>
                <a:gd name="connsiteX2" fmla="*/ 933374 w 1047185"/>
                <a:gd name="connsiteY2" fmla="*/ 1236441 h 1632229"/>
                <a:gd name="connsiteX3" fmla="*/ 979094 w 1047185"/>
                <a:gd name="connsiteY3" fmla="*/ 1453611 h 1632229"/>
                <a:gd name="connsiteX4" fmla="*/ 624764 w 1047185"/>
                <a:gd name="connsiteY4" fmla="*/ 1030701 h 1632229"/>
                <a:gd name="connsiteX5" fmla="*/ 521894 w 1047185"/>
                <a:gd name="connsiteY5" fmla="*/ 1487901 h 1632229"/>
                <a:gd name="connsiteX6" fmla="*/ 419024 w 1047185"/>
                <a:gd name="connsiteY6" fmla="*/ 1099281 h 1632229"/>
                <a:gd name="connsiteX7" fmla="*/ 464744 w 1047185"/>
                <a:gd name="connsiteY7" fmla="*/ 1613631 h 1632229"/>
                <a:gd name="connsiteX8" fmla="*/ 716204 w 1047185"/>
                <a:gd name="connsiteY8" fmla="*/ 299181 h 1632229"/>
                <a:gd name="connsiteX9" fmla="*/ 921944 w 1047185"/>
                <a:gd name="connsiteY9" fmla="*/ 756381 h 1632229"/>
                <a:gd name="connsiteX10" fmla="*/ 556184 w 1047185"/>
                <a:gd name="connsiteY10" fmla="*/ 504921 h 1632229"/>
                <a:gd name="connsiteX11" fmla="*/ 7544 w 1047185"/>
                <a:gd name="connsiteY11" fmla="*/ 24861 h 1632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185" h="1632229">
                  <a:moveTo>
                    <a:pt x="7544" y="24861"/>
                  </a:moveTo>
                  <a:cubicBezTo>
                    <a:pt x="79934" y="165831"/>
                    <a:pt x="836219" y="1148811"/>
                    <a:pt x="990524" y="1350741"/>
                  </a:cubicBezTo>
                  <a:cubicBezTo>
                    <a:pt x="1144829" y="1552671"/>
                    <a:pt x="935279" y="1219296"/>
                    <a:pt x="933374" y="1236441"/>
                  </a:cubicBezTo>
                  <a:cubicBezTo>
                    <a:pt x="931469" y="1253586"/>
                    <a:pt x="1030529" y="1487901"/>
                    <a:pt x="979094" y="1453611"/>
                  </a:cubicBezTo>
                  <a:cubicBezTo>
                    <a:pt x="927659" y="1419321"/>
                    <a:pt x="700964" y="1024986"/>
                    <a:pt x="624764" y="1030701"/>
                  </a:cubicBezTo>
                  <a:cubicBezTo>
                    <a:pt x="548564" y="1036416"/>
                    <a:pt x="556184" y="1476471"/>
                    <a:pt x="521894" y="1487901"/>
                  </a:cubicBezTo>
                  <a:cubicBezTo>
                    <a:pt x="487604" y="1499331"/>
                    <a:pt x="428549" y="1078326"/>
                    <a:pt x="419024" y="1099281"/>
                  </a:cubicBezTo>
                  <a:cubicBezTo>
                    <a:pt x="409499" y="1120236"/>
                    <a:pt x="415214" y="1746981"/>
                    <a:pt x="464744" y="1613631"/>
                  </a:cubicBezTo>
                  <a:cubicBezTo>
                    <a:pt x="514274" y="1480281"/>
                    <a:pt x="640004" y="442056"/>
                    <a:pt x="716204" y="299181"/>
                  </a:cubicBezTo>
                  <a:cubicBezTo>
                    <a:pt x="792404" y="156306"/>
                    <a:pt x="948614" y="722091"/>
                    <a:pt x="921944" y="756381"/>
                  </a:cubicBezTo>
                  <a:cubicBezTo>
                    <a:pt x="895274" y="790671"/>
                    <a:pt x="708584" y="626841"/>
                    <a:pt x="556184" y="504921"/>
                  </a:cubicBezTo>
                  <a:cubicBezTo>
                    <a:pt x="403784" y="383001"/>
                    <a:pt x="-64846" y="-116109"/>
                    <a:pt x="7544" y="24861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フリーフォーム 386">
              <a:extLst>
                <a:ext uri="{FF2B5EF4-FFF2-40B4-BE49-F238E27FC236}">
                  <a16:creationId xmlns:a16="http://schemas.microsoft.com/office/drawing/2014/main" id="{2A620189-A0BD-44BF-674E-4E3BCCFB56D5}"/>
                </a:ext>
              </a:extLst>
            </p:cNvPr>
            <p:cNvSpPr/>
            <p:nvPr/>
          </p:nvSpPr>
          <p:spPr>
            <a:xfrm>
              <a:off x="5603978" y="4282109"/>
              <a:ext cx="1135628" cy="1715994"/>
            </a:xfrm>
            <a:custGeom>
              <a:avLst/>
              <a:gdLst>
                <a:gd name="connsiteX0" fmla="*/ 19582 w 1135628"/>
                <a:gd name="connsiteY0" fmla="*/ 27001 h 1715994"/>
                <a:gd name="connsiteX1" fmla="*/ 53872 w 1135628"/>
                <a:gd name="connsiteY1" fmla="*/ 84151 h 1715994"/>
                <a:gd name="connsiteX2" fmla="*/ 933982 w 1135628"/>
                <a:gd name="connsiteY2" fmla="*/ 1387171 h 1715994"/>
                <a:gd name="connsiteX3" fmla="*/ 1128292 w 1135628"/>
                <a:gd name="connsiteY3" fmla="*/ 1684351 h 1715994"/>
                <a:gd name="connsiteX4" fmla="*/ 773962 w 1135628"/>
                <a:gd name="connsiteY4" fmla="*/ 815671 h 1715994"/>
                <a:gd name="connsiteX5" fmla="*/ 1094002 w 1135628"/>
                <a:gd name="connsiteY5" fmla="*/ 1055701 h 1715994"/>
                <a:gd name="connsiteX6" fmla="*/ 328192 w 1135628"/>
                <a:gd name="connsiteY6" fmla="*/ 38431 h 1715994"/>
                <a:gd name="connsiteX7" fmla="*/ 568222 w 1135628"/>
                <a:gd name="connsiteY7" fmla="*/ 529921 h 1715994"/>
                <a:gd name="connsiteX8" fmla="*/ 19582 w 1135628"/>
                <a:gd name="connsiteY8" fmla="*/ 27001 h 1715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628" h="1715994">
                  <a:moveTo>
                    <a:pt x="19582" y="27001"/>
                  </a:moveTo>
                  <a:cubicBezTo>
                    <a:pt x="-39473" y="-57772"/>
                    <a:pt x="53872" y="84151"/>
                    <a:pt x="53872" y="84151"/>
                  </a:cubicBezTo>
                  <a:lnTo>
                    <a:pt x="933982" y="1387171"/>
                  </a:lnTo>
                  <a:cubicBezTo>
                    <a:pt x="1113052" y="1653871"/>
                    <a:pt x="1154962" y="1779601"/>
                    <a:pt x="1128292" y="1684351"/>
                  </a:cubicBezTo>
                  <a:cubicBezTo>
                    <a:pt x="1101622" y="1589101"/>
                    <a:pt x="779677" y="920446"/>
                    <a:pt x="773962" y="815671"/>
                  </a:cubicBezTo>
                  <a:cubicBezTo>
                    <a:pt x="768247" y="710896"/>
                    <a:pt x="1168297" y="1185241"/>
                    <a:pt x="1094002" y="1055701"/>
                  </a:cubicBezTo>
                  <a:cubicBezTo>
                    <a:pt x="1019707" y="926161"/>
                    <a:pt x="415822" y="126061"/>
                    <a:pt x="328192" y="38431"/>
                  </a:cubicBezTo>
                  <a:cubicBezTo>
                    <a:pt x="240562" y="-49199"/>
                    <a:pt x="617752" y="531826"/>
                    <a:pt x="568222" y="529921"/>
                  </a:cubicBezTo>
                  <a:cubicBezTo>
                    <a:pt x="518692" y="528016"/>
                    <a:pt x="274852" y="277508"/>
                    <a:pt x="19582" y="27001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8913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EB59D-A33C-E038-1411-056C6782C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女性の顔&#10;&#10;自動的に生成された説明">
            <a:extLst>
              <a:ext uri="{FF2B5EF4-FFF2-40B4-BE49-F238E27FC236}">
                <a16:creationId xmlns:a16="http://schemas.microsoft.com/office/drawing/2014/main" id="{88624796-C3EB-9CDC-5207-B67F991745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499" b="42728"/>
          <a:stretch/>
        </p:blipFill>
        <p:spPr>
          <a:xfrm>
            <a:off x="0" y="2766060"/>
            <a:ext cx="9666425" cy="726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0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F5B13-0704-F46A-2C9A-9E882CD81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女性の顔&#10;&#10;自動的に生成された説明" hidden="1">
            <a:extLst>
              <a:ext uri="{FF2B5EF4-FFF2-40B4-BE49-F238E27FC236}">
                <a16:creationId xmlns:a16="http://schemas.microsoft.com/office/drawing/2014/main" id="{9A806226-4993-0F58-7140-9D9E75892E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499" b="42728"/>
          <a:stretch/>
        </p:blipFill>
        <p:spPr>
          <a:xfrm>
            <a:off x="0" y="2766060"/>
            <a:ext cx="9666425" cy="7269480"/>
          </a:xfrm>
          <a:prstGeom prst="rect">
            <a:avLst/>
          </a:prstGeom>
        </p:spPr>
      </p:pic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C2F74B7B-DCE4-2C9E-1624-31B39485A6BF}"/>
              </a:ext>
            </a:extLst>
          </p:cNvPr>
          <p:cNvSpPr/>
          <p:nvPr/>
        </p:nvSpPr>
        <p:spPr>
          <a:xfrm>
            <a:off x="3990582" y="5895809"/>
            <a:ext cx="588237" cy="400327"/>
          </a:xfrm>
          <a:custGeom>
            <a:avLst/>
            <a:gdLst>
              <a:gd name="connsiteX0" fmla="*/ 393 w 588237"/>
              <a:gd name="connsiteY0" fmla="*/ 400216 h 400327"/>
              <a:gd name="connsiteX1" fmla="*/ 184543 w 588237"/>
              <a:gd name="connsiteY1" fmla="*/ 162091 h 400327"/>
              <a:gd name="connsiteX2" fmla="*/ 184543 w 588237"/>
              <a:gd name="connsiteY2" fmla="*/ 171616 h 400327"/>
              <a:gd name="connsiteX3" fmla="*/ 324243 w 588237"/>
              <a:gd name="connsiteY3" fmla="*/ 47791 h 400327"/>
              <a:gd name="connsiteX4" fmla="*/ 311543 w 588237"/>
              <a:gd name="connsiteY4" fmla="*/ 57316 h 400327"/>
              <a:gd name="connsiteX5" fmla="*/ 587768 w 588237"/>
              <a:gd name="connsiteY5" fmla="*/ 166 h 400327"/>
              <a:gd name="connsiteX6" fmla="*/ 375043 w 588237"/>
              <a:gd name="connsiteY6" fmla="*/ 41441 h 400327"/>
              <a:gd name="connsiteX7" fmla="*/ 276618 w 588237"/>
              <a:gd name="connsiteY7" fmla="*/ 85891 h 400327"/>
              <a:gd name="connsiteX8" fmla="*/ 298843 w 588237"/>
              <a:gd name="connsiteY8" fmla="*/ 60491 h 400327"/>
              <a:gd name="connsiteX9" fmla="*/ 181368 w 588237"/>
              <a:gd name="connsiteY9" fmla="*/ 158916 h 400327"/>
              <a:gd name="connsiteX10" fmla="*/ 190893 w 588237"/>
              <a:gd name="connsiteY10" fmla="*/ 152566 h 400327"/>
              <a:gd name="connsiteX11" fmla="*/ 92468 w 588237"/>
              <a:gd name="connsiteY11" fmla="*/ 219241 h 400327"/>
              <a:gd name="connsiteX12" fmla="*/ 133743 w 588237"/>
              <a:gd name="connsiteY12" fmla="*/ 193841 h 400327"/>
              <a:gd name="connsiteX13" fmla="*/ 393 w 588237"/>
              <a:gd name="connsiteY13" fmla="*/ 400216 h 40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8237" h="400327">
                <a:moveTo>
                  <a:pt x="393" y="400216"/>
                </a:moveTo>
                <a:cubicBezTo>
                  <a:pt x="8860" y="394924"/>
                  <a:pt x="153851" y="200191"/>
                  <a:pt x="184543" y="162091"/>
                </a:cubicBezTo>
                <a:cubicBezTo>
                  <a:pt x="215235" y="123991"/>
                  <a:pt x="161260" y="190666"/>
                  <a:pt x="184543" y="171616"/>
                </a:cubicBezTo>
                <a:cubicBezTo>
                  <a:pt x="207826" y="152566"/>
                  <a:pt x="324243" y="47791"/>
                  <a:pt x="324243" y="47791"/>
                </a:cubicBezTo>
                <a:cubicBezTo>
                  <a:pt x="345409" y="28741"/>
                  <a:pt x="267622" y="65253"/>
                  <a:pt x="311543" y="57316"/>
                </a:cubicBezTo>
                <a:cubicBezTo>
                  <a:pt x="355464" y="49378"/>
                  <a:pt x="577185" y="2812"/>
                  <a:pt x="587768" y="166"/>
                </a:cubicBezTo>
                <a:cubicBezTo>
                  <a:pt x="598351" y="-2480"/>
                  <a:pt x="426901" y="27154"/>
                  <a:pt x="375043" y="41441"/>
                </a:cubicBezTo>
                <a:cubicBezTo>
                  <a:pt x="323185" y="55728"/>
                  <a:pt x="289318" y="82716"/>
                  <a:pt x="276618" y="85891"/>
                </a:cubicBezTo>
                <a:cubicBezTo>
                  <a:pt x="263918" y="89066"/>
                  <a:pt x="314718" y="48320"/>
                  <a:pt x="298843" y="60491"/>
                </a:cubicBezTo>
                <a:cubicBezTo>
                  <a:pt x="282968" y="72662"/>
                  <a:pt x="181368" y="158916"/>
                  <a:pt x="181368" y="158916"/>
                </a:cubicBezTo>
                <a:cubicBezTo>
                  <a:pt x="163376" y="174262"/>
                  <a:pt x="190893" y="152566"/>
                  <a:pt x="190893" y="152566"/>
                </a:cubicBezTo>
                <a:lnTo>
                  <a:pt x="92468" y="219241"/>
                </a:lnTo>
                <a:cubicBezTo>
                  <a:pt x="82943" y="226120"/>
                  <a:pt x="144855" y="166854"/>
                  <a:pt x="133743" y="193841"/>
                </a:cubicBezTo>
                <a:cubicBezTo>
                  <a:pt x="122631" y="220828"/>
                  <a:pt x="-8074" y="405508"/>
                  <a:pt x="393" y="4002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9D20EAE1-B852-A3BA-4640-C31465E0CF1F}"/>
              </a:ext>
            </a:extLst>
          </p:cNvPr>
          <p:cNvSpPr/>
          <p:nvPr/>
        </p:nvSpPr>
        <p:spPr>
          <a:xfrm>
            <a:off x="4324133" y="5895578"/>
            <a:ext cx="358148" cy="103470"/>
          </a:xfrm>
          <a:custGeom>
            <a:avLst/>
            <a:gdLst>
              <a:gd name="connsiteX0" fmla="*/ 217 w 358148"/>
              <a:gd name="connsiteY0" fmla="*/ 35322 h 103470"/>
              <a:gd name="connsiteX1" fmla="*/ 209767 w 358148"/>
              <a:gd name="connsiteY1" fmla="*/ 54372 h 103470"/>
              <a:gd name="connsiteX2" fmla="*/ 174842 w 358148"/>
              <a:gd name="connsiteY2" fmla="*/ 51197 h 103470"/>
              <a:gd name="connsiteX3" fmla="*/ 352642 w 358148"/>
              <a:gd name="connsiteY3" fmla="*/ 101997 h 103470"/>
              <a:gd name="connsiteX4" fmla="*/ 311367 w 358148"/>
              <a:gd name="connsiteY4" fmla="*/ 86122 h 103470"/>
              <a:gd name="connsiteX5" fmla="*/ 295492 w 358148"/>
              <a:gd name="connsiteY5" fmla="*/ 48022 h 103470"/>
              <a:gd name="connsiteX6" fmla="*/ 254217 w 358148"/>
              <a:gd name="connsiteY6" fmla="*/ 54372 h 103470"/>
              <a:gd name="connsiteX7" fmla="*/ 219292 w 358148"/>
              <a:gd name="connsiteY7" fmla="*/ 9922 h 103470"/>
              <a:gd name="connsiteX8" fmla="*/ 225642 w 358148"/>
              <a:gd name="connsiteY8" fmla="*/ 60722 h 103470"/>
              <a:gd name="connsiteX9" fmla="*/ 200242 w 358148"/>
              <a:gd name="connsiteY9" fmla="*/ 48022 h 103470"/>
              <a:gd name="connsiteX10" fmla="*/ 133567 w 358148"/>
              <a:gd name="connsiteY10" fmla="*/ 397 h 103470"/>
              <a:gd name="connsiteX11" fmla="*/ 168492 w 358148"/>
              <a:gd name="connsiteY11" fmla="*/ 25797 h 103470"/>
              <a:gd name="connsiteX12" fmla="*/ 217 w 358148"/>
              <a:gd name="connsiteY12" fmla="*/ 35322 h 10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8148" h="103470">
                <a:moveTo>
                  <a:pt x="217" y="35322"/>
                </a:moveTo>
                <a:cubicBezTo>
                  <a:pt x="7096" y="40084"/>
                  <a:pt x="209767" y="54372"/>
                  <a:pt x="209767" y="54372"/>
                </a:cubicBezTo>
                <a:cubicBezTo>
                  <a:pt x="238871" y="57018"/>
                  <a:pt x="151030" y="43260"/>
                  <a:pt x="174842" y="51197"/>
                </a:cubicBezTo>
                <a:cubicBezTo>
                  <a:pt x="198655" y="59135"/>
                  <a:pt x="329888" y="96176"/>
                  <a:pt x="352642" y="101997"/>
                </a:cubicBezTo>
                <a:cubicBezTo>
                  <a:pt x="375396" y="107818"/>
                  <a:pt x="320892" y="95118"/>
                  <a:pt x="311367" y="86122"/>
                </a:cubicBezTo>
                <a:cubicBezTo>
                  <a:pt x="301842" y="77126"/>
                  <a:pt x="305017" y="53314"/>
                  <a:pt x="295492" y="48022"/>
                </a:cubicBezTo>
                <a:cubicBezTo>
                  <a:pt x="285967" y="42730"/>
                  <a:pt x="266917" y="60722"/>
                  <a:pt x="254217" y="54372"/>
                </a:cubicBezTo>
                <a:cubicBezTo>
                  <a:pt x="241517" y="48022"/>
                  <a:pt x="224054" y="8864"/>
                  <a:pt x="219292" y="9922"/>
                </a:cubicBezTo>
                <a:cubicBezTo>
                  <a:pt x="214530" y="10980"/>
                  <a:pt x="225642" y="60722"/>
                  <a:pt x="225642" y="60722"/>
                </a:cubicBezTo>
                <a:cubicBezTo>
                  <a:pt x="222467" y="67072"/>
                  <a:pt x="215588" y="58076"/>
                  <a:pt x="200242" y="48022"/>
                </a:cubicBezTo>
                <a:cubicBezTo>
                  <a:pt x="184896" y="37968"/>
                  <a:pt x="138859" y="4101"/>
                  <a:pt x="133567" y="397"/>
                </a:cubicBezTo>
                <a:cubicBezTo>
                  <a:pt x="128275" y="-3307"/>
                  <a:pt x="184896" y="19976"/>
                  <a:pt x="168492" y="25797"/>
                </a:cubicBezTo>
                <a:cubicBezTo>
                  <a:pt x="152088" y="31618"/>
                  <a:pt x="-6662" y="30560"/>
                  <a:pt x="217" y="353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7C93CCEE-105C-14BE-20E2-95C06FB2F6A2}"/>
              </a:ext>
            </a:extLst>
          </p:cNvPr>
          <p:cNvSpPr/>
          <p:nvPr/>
        </p:nvSpPr>
        <p:spPr>
          <a:xfrm>
            <a:off x="4517856" y="5997117"/>
            <a:ext cx="314575" cy="115029"/>
          </a:xfrm>
          <a:custGeom>
            <a:avLst/>
            <a:gdLst>
              <a:gd name="connsiteX0" fmla="*/ 314494 w 314575"/>
              <a:gd name="connsiteY0" fmla="*/ 458 h 115029"/>
              <a:gd name="connsiteX1" fmla="*/ 111294 w 314575"/>
              <a:gd name="connsiteY1" fmla="*/ 60783 h 115029"/>
              <a:gd name="connsiteX2" fmla="*/ 133519 w 314575"/>
              <a:gd name="connsiteY2" fmla="*/ 51258 h 115029"/>
              <a:gd name="connsiteX3" fmla="*/ 169 w 314575"/>
              <a:gd name="connsiteY3" fmla="*/ 114758 h 115029"/>
              <a:gd name="connsiteX4" fmla="*/ 165269 w 314575"/>
              <a:gd name="connsiteY4" fmla="*/ 22683 h 115029"/>
              <a:gd name="connsiteX5" fmla="*/ 136694 w 314575"/>
              <a:gd name="connsiteY5" fmla="*/ 32208 h 115029"/>
              <a:gd name="connsiteX6" fmla="*/ 314494 w 314575"/>
              <a:gd name="connsiteY6" fmla="*/ 458 h 11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575" h="115029">
                <a:moveTo>
                  <a:pt x="314494" y="458"/>
                </a:moveTo>
                <a:cubicBezTo>
                  <a:pt x="310261" y="5220"/>
                  <a:pt x="141456" y="52316"/>
                  <a:pt x="111294" y="60783"/>
                </a:cubicBezTo>
                <a:cubicBezTo>
                  <a:pt x="81131" y="69250"/>
                  <a:pt x="133519" y="51258"/>
                  <a:pt x="133519" y="51258"/>
                </a:cubicBezTo>
                <a:cubicBezTo>
                  <a:pt x="114998" y="60254"/>
                  <a:pt x="-5123" y="119521"/>
                  <a:pt x="169" y="114758"/>
                </a:cubicBezTo>
                <a:cubicBezTo>
                  <a:pt x="5461" y="109996"/>
                  <a:pt x="142515" y="36441"/>
                  <a:pt x="165269" y="22683"/>
                </a:cubicBezTo>
                <a:cubicBezTo>
                  <a:pt x="188023" y="8925"/>
                  <a:pt x="116057" y="34854"/>
                  <a:pt x="136694" y="32208"/>
                </a:cubicBezTo>
                <a:cubicBezTo>
                  <a:pt x="157331" y="29562"/>
                  <a:pt x="318727" y="-4304"/>
                  <a:pt x="314494" y="4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2F46DD26-8072-B4FB-01FF-881334C82BD8}"/>
              </a:ext>
            </a:extLst>
          </p:cNvPr>
          <p:cNvSpPr/>
          <p:nvPr/>
        </p:nvSpPr>
        <p:spPr>
          <a:xfrm>
            <a:off x="4125539" y="6026126"/>
            <a:ext cx="68639" cy="228875"/>
          </a:xfrm>
          <a:custGeom>
            <a:avLst/>
            <a:gdLst>
              <a:gd name="connsiteX0" fmla="*/ 68636 w 68639"/>
              <a:gd name="connsiteY0" fmla="*/ 24 h 228875"/>
              <a:gd name="connsiteX1" fmla="*/ 5136 w 68639"/>
              <a:gd name="connsiteY1" fmla="*/ 161949 h 228875"/>
              <a:gd name="connsiteX2" fmla="*/ 36886 w 68639"/>
              <a:gd name="connsiteY2" fmla="*/ 117499 h 228875"/>
              <a:gd name="connsiteX3" fmla="*/ 14661 w 68639"/>
              <a:gd name="connsiteY3" fmla="*/ 228624 h 228875"/>
              <a:gd name="connsiteX4" fmla="*/ 36886 w 68639"/>
              <a:gd name="connsiteY4" fmla="*/ 149249 h 228875"/>
              <a:gd name="connsiteX5" fmla="*/ 1961 w 68639"/>
              <a:gd name="connsiteY5" fmla="*/ 200049 h 228875"/>
              <a:gd name="connsiteX6" fmla="*/ 17836 w 68639"/>
              <a:gd name="connsiteY6" fmla="*/ 117499 h 228875"/>
              <a:gd name="connsiteX7" fmla="*/ 1961 w 68639"/>
              <a:gd name="connsiteY7" fmla="*/ 149249 h 228875"/>
              <a:gd name="connsiteX8" fmla="*/ 68636 w 68639"/>
              <a:gd name="connsiteY8" fmla="*/ 24 h 22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639" h="228875">
                <a:moveTo>
                  <a:pt x="68636" y="24"/>
                </a:moveTo>
                <a:cubicBezTo>
                  <a:pt x="69165" y="2141"/>
                  <a:pt x="10428" y="142370"/>
                  <a:pt x="5136" y="161949"/>
                </a:cubicBezTo>
                <a:cubicBezTo>
                  <a:pt x="-156" y="181528"/>
                  <a:pt x="35299" y="106387"/>
                  <a:pt x="36886" y="117499"/>
                </a:cubicBezTo>
                <a:cubicBezTo>
                  <a:pt x="38473" y="128611"/>
                  <a:pt x="14661" y="223332"/>
                  <a:pt x="14661" y="228624"/>
                </a:cubicBezTo>
                <a:cubicBezTo>
                  <a:pt x="14661" y="233916"/>
                  <a:pt x="39003" y="154011"/>
                  <a:pt x="36886" y="149249"/>
                </a:cubicBezTo>
                <a:cubicBezTo>
                  <a:pt x="34769" y="144487"/>
                  <a:pt x="5136" y="205341"/>
                  <a:pt x="1961" y="200049"/>
                </a:cubicBezTo>
                <a:cubicBezTo>
                  <a:pt x="-1214" y="194757"/>
                  <a:pt x="17836" y="125966"/>
                  <a:pt x="17836" y="117499"/>
                </a:cubicBezTo>
                <a:cubicBezTo>
                  <a:pt x="17836" y="109032"/>
                  <a:pt x="-7035" y="165653"/>
                  <a:pt x="1961" y="149249"/>
                </a:cubicBezTo>
                <a:cubicBezTo>
                  <a:pt x="10957" y="132845"/>
                  <a:pt x="68107" y="-2093"/>
                  <a:pt x="68636" y="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2A9312A7-AA74-D275-5DFD-15F97600DEC5}"/>
              </a:ext>
            </a:extLst>
          </p:cNvPr>
          <p:cNvSpPr/>
          <p:nvPr/>
        </p:nvSpPr>
        <p:spPr>
          <a:xfrm>
            <a:off x="4060091" y="6067350"/>
            <a:ext cx="162685" cy="257357"/>
          </a:xfrm>
          <a:custGeom>
            <a:avLst/>
            <a:gdLst>
              <a:gd name="connsiteX0" fmla="*/ 64234 w 162685"/>
              <a:gd name="connsiteY0" fmla="*/ 75 h 257357"/>
              <a:gd name="connsiteX1" fmla="*/ 16609 w 162685"/>
              <a:gd name="connsiteY1" fmla="*/ 168350 h 257357"/>
              <a:gd name="connsiteX2" fmla="*/ 35659 w 162685"/>
              <a:gd name="connsiteY2" fmla="*/ 158825 h 257357"/>
              <a:gd name="connsiteX3" fmla="*/ 10259 w 162685"/>
              <a:gd name="connsiteY3" fmla="*/ 203275 h 257357"/>
              <a:gd name="connsiteX4" fmla="*/ 16609 w 162685"/>
              <a:gd name="connsiteY4" fmla="*/ 257250 h 257357"/>
              <a:gd name="connsiteX5" fmla="*/ 16609 w 162685"/>
              <a:gd name="connsiteY5" fmla="*/ 215975 h 257357"/>
              <a:gd name="connsiteX6" fmla="*/ 162659 w 162685"/>
              <a:gd name="connsiteY6" fmla="*/ 174700 h 257357"/>
              <a:gd name="connsiteX7" fmla="*/ 3909 w 162685"/>
              <a:gd name="connsiteY7" fmla="*/ 200100 h 257357"/>
              <a:gd name="connsiteX8" fmla="*/ 3909 w 162685"/>
              <a:gd name="connsiteY8" fmla="*/ 200100 h 257357"/>
              <a:gd name="connsiteX9" fmla="*/ 26134 w 162685"/>
              <a:gd name="connsiteY9" fmla="*/ 120725 h 257357"/>
              <a:gd name="connsiteX10" fmla="*/ 734 w 162685"/>
              <a:gd name="connsiteY10" fmla="*/ 146125 h 257357"/>
              <a:gd name="connsiteX11" fmla="*/ 64234 w 162685"/>
              <a:gd name="connsiteY11" fmla="*/ 75 h 25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685" h="257357">
                <a:moveTo>
                  <a:pt x="64234" y="75"/>
                </a:moveTo>
                <a:cubicBezTo>
                  <a:pt x="66880" y="3779"/>
                  <a:pt x="16609" y="168350"/>
                  <a:pt x="16609" y="168350"/>
                </a:cubicBezTo>
                <a:cubicBezTo>
                  <a:pt x="11847" y="194808"/>
                  <a:pt x="36717" y="153004"/>
                  <a:pt x="35659" y="158825"/>
                </a:cubicBezTo>
                <a:cubicBezTo>
                  <a:pt x="34601" y="164646"/>
                  <a:pt x="13434" y="186871"/>
                  <a:pt x="10259" y="203275"/>
                </a:cubicBezTo>
                <a:cubicBezTo>
                  <a:pt x="7084" y="219679"/>
                  <a:pt x="15551" y="255133"/>
                  <a:pt x="16609" y="257250"/>
                </a:cubicBezTo>
                <a:cubicBezTo>
                  <a:pt x="17667" y="259367"/>
                  <a:pt x="-7733" y="229733"/>
                  <a:pt x="16609" y="215975"/>
                </a:cubicBezTo>
                <a:cubicBezTo>
                  <a:pt x="40951" y="202217"/>
                  <a:pt x="164776" y="177346"/>
                  <a:pt x="162659" y="174700"/>
                </a:cubicBezTo>
                <a:cubicBezTo>
                  <a:pt x="160542" y="172054"/>
                  <a:pt x="3909" y="200100"/>
                  <a:pt x="3909" y="200100"/>
                </a:cubicBezTo>
                <a:lnTo>
                  <a:pt x="3909" y="200100"/>
                </a:lnTo>
                <a:cubicBezTo>
                  <a:pt x="7613" y="186871"/>
                  <a:pt x="26663" y="129721"/>
                  <a:pt x="26134" y="120725"/>
                </a:cubicBezTo>
                <a:cubicBezTo>
                  <a:pt x="25605" y="111729"/>
                  <a:pt x="-5087" y="161471"/>
                  <a:pt x="734" y="146125"/>
                </a:cubicBezTo>
                <a:cubicBezTo>
                  <a:pt x="6555" y="130779"/>
                  <a:pt x="61588" y="-3629"/>
                  <a:pt x="64234" y="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0FE85E13-E428-04A8-39EA-214EE2BDA31D}"/>
              </a:ext>
            </a:extLst>
          </p:cNvPr>
          <p:cNvSpPr/>
          <p:nvPr/>
        </p:nvSpPr>
        <p:spPr>
          <a:xfrm>
            <a:off x="4418238" y="6050541"/>
            <a:ext cx="307831" cy="192656"/>
          </a:xfrm>
          <a:custGeom>
            <a:avLst/>
            <a:gdLst>
              <a:gd name="connsiteX0" fmla="*/ 306162 w 307831"/>
              <a:gd name="connsiteY0" fmla="*/ 1009 h 192656"/>
              <a:gd name="connsiteX1" fmla="*/ 239487 w 307831"/>
              <a:gd name="connsiteY1" fmla="*/ 29584 h 192656"/>
              <a:gd name="connsiteX2" fmla="*/ 93437 w 307831"/>
              <a:gd name="connsiteY2" fmla="*/ 143884 h 192656"/>
              <a:gd name="connsiteX3" fmla="*/ 112487 w 307831"/>
              <a:gd name="connsiteY3" fmla="*/ 121659 h 192656"/>
              <a:gd name="connsiteX4" fmla="*/ 1362 w 307831"/>
              <a:gd name="connsiteY4" fmla="*/ 191509 h 192656"/>
              <a:gd name="connsiteX5" fmla="*/ 201387 w 307831"/>
              <a:gd name="connsiteY5" fmla="*/ 54984 h 192656"/>
              <a:gd name="connsiteX6" fmla="*/ 175987 w 307831"/>
              <a:gd name="connsiteY6" fmla="*/ 54984 h 192656"/>
              <a:gd name="connsiteX7" fmla="*/ 306162 w 307831"/>
              <a:gd name="connsiteY7" fmla="*/ 1009 h 19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7831" h="192656">
                <a:moveTo>
                  <a:pt x="306162" y="1009"/>
                </a:moveTo>
                <a:cubicBezTo>
                  <a:pt x="316745" y="-3224"/>
                  <a:pt x="274941" y="5772"/>
                  <a:pt x="239487" y="29584"/>
                </a:cubicBezTo>
                <a:cubicBezTo>
                  <a:pt x="204033" y="53397"/>
                  <a:pt x="114604" y="128538"/>
                  <a:pt x="93437" y="143884"/>
                </a:cubicBezTo>
                <a:cubicBezTo>
                  <a:pt x="72270" y="159230"/>
                  <a:pt x="127833" y="113722"/>
                  <a:pt x="112487" y="121659"/>
                </a:cubicBezTo>
                <a:cubicBezTo>
                  <a:pt x="97141" y="129596"/>
                  <a:pt x="-13454" y="202621"/>
                  <a:pt x="1362" y="191509"/>
                </a:cubicBezTo>
                <a:cubicBezTo>
                  <a:pt x="16178" y="180397"/>
                  <a:pt x="172283" y="77738"/>
                  <a:pt x="201387" y="54984"/>
                </a:cubicBezTo>
                <a:cubicBezTo>
                  <a:pt x="230491" y="32230"/>
                  <a:pt x="163816" y="62392"/>
                  <a:pt x="175987" y="54984"/>
                </a:cubicBezTo>
                <a:cubicBezTo>
                  <a:pt x="188158" y="47576"/>
                  <a:pt x="295579" y="5242"/>
                  <a:pt x="306162" y="10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4B8CDA59-5972-0E1D-1B37-917B7985D5C0}"/>
              </a:ext>
            </a:extLst>
          </p:cNvPr>
          <p:cNvSpPr/>
          <p:nvPr/>
        </p:nvSpPr>
        <p:spPr>
          <a:xfrm>
            <a:off x="4159815" y="6120317"/>
            <a:ext cx="457710" cy="131328"/>
          </a:xfrm>
          <a:custGeom>
            <a:avLst/>
            <a:gdLst>
              <a:gd name="connsiteX0" fmla="*/ 2610 w 457710"/>
              <a:gd name="connsiteY0" fmla="*/ 118558 h 131328"/>
              <a:gd name="connsiteX1" fmla="*/ 221685 w 457710"/>
              <a:gd name="connsiteY1" fmla="*/ 83633 h 131328"/>
              <a:gd name="connsiteX2" fmla="*/ 199460 w 457710"/>
              <a:gd name="connsiteY2" fmla="*/ 89983 h 131328"/>
              <a:gd name="connsiteX3" fmla="*/ 339160 w 457710"/>
              <a:gd name="connsiteY3" fmla="*/ 4258 h 131328"/>
              <a:gd name="connsiteX4" fmla="*/ 313760 w 457710"/>
              <a:gd name="connsiteY4" fmla="*/ 20133 h 131328"/>
              <a:gd name="connsiteX5" fmla="*/ 456635 w 457710"/>
              <a:gd name="connsiteY5" fmla="*/ 1083 h 131328"/>
              <a:gd name="connsiteX6" fmla="*/ 374085 w 457710"/>
              <a:gd name="connsiteY6" fmla="*/ 4258 h 131328"/>
              <a:gd name="connsiteX7" fmla="*/ 278835 w 457710"/>
              <a:gd name="connsiteY7" fmla="*/ 20133 h 131328"/>
              <a:gd name="connsiteX8" fmla="*/ 202635 w 457710"/>
              <a:gd name="connsiteY8" fmla="*/ 67758 h 131328"/>
              <a:gd name="connsiteX9" fmla="*/ 218510 w 457710"/>
              <a:gd name="connsiteY9" fmla="*/ 70933 h 131328"/>
              <a:gd name="connsiteX10" fmla="*/ 116910 w 457710"/>
              <a:gd name="connsiteY10" fmla="*/ 112208 h 131328"/>
              <a:gd name="connsiteX11" fmla="*/ 186760 w 457710"/>
              <a:gd name="connsiteY11" fmla="*/ 131258 h 131328"/>
              <a:gd name="connsiteX12" fmla="*/ 123260 w 457710"/>
              <a:gd name="connsiteY12" fmla="*/ 118558 h 131328"/>
              <a:gd name="connsiteX13" fmla="*/ 101035 w 457710"/>
              <a:gd name="connsiteY13" fmla="*/ 115383 h 131328"/>
              <a:gd name="connsiteX14" fmla="*/ 2610 w 457710"/>
              <a:gd name="connsiteY14" fmla="*/ 118558 h 13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7710" h="131328">
                <a:moveTo>
                  <a:pt x="2610" y="118558"/>
                </a:moveTo>
                <a:cubicBezTo>
                  <a:pt x="22718" y="113266"/>
                  <a:pt x="188877" y="88396"/>
                  <a:pt x="221685" y="83633"/>
                </a:cubicBezTo>
                <a:cubicBezTo>
                  <a:pt x="254493" y="78870"/>
                  <a:pt x="179881" y="103212"/>
                  <a:pt x="199460" y="89983"/>
                </a:cubicBezTo>
                <a:cubicBezTo>
                  <a:pt x="219039" y="76754"/>
                  <a:pt x="320110" y="15900"/>
                  <a:pt x="339160" y="4258"/>
                </a:cubicBezTo>
                <a:cubicBezTo>
                  <a:pt x="358210" y="-7384"/>
                  <a:pt x="294181" y="20662"/>
                  <a:pt x="313760" y="20133"/>
                </a:cubicBezTo>
                <a:cubicBezTo>
                  <a:pt x="333339" y="19604"/>
                  <a:pt x="446581" y="3729"/>
                  <a:pt x="456635" y="1083"/>
                </a:cubicBezTo>
                <a:cubicBezTo>
                  <a:pt x="466689" y="-1563"/>
                  <a:pt x="403718" y="1083"/>
                  <a:pt x="374085" y="4258"/>
                </a:cubicBezTo>
                <a:cubicBezTo>
                  <a:pt x="344452" y="7433"/>
                  <a:pt x="307410" y="9550"/>
                  <a:pt x="278835" y="20133"/>
                </a:cubicBezTo>
                <a:cubicBezTo>
                  <a:pt x="250260" y="30716"/>
                  <a:pt x="202635" y="67758"/>
                  <a:pt x="202635" y="67758"/>
                </a:cubicBezTo>
                <a:cubicBezTo>
                  <a:pt x="192581" y="76225"/>
                  <a:pt x="232797" y="63525"/>
                  <a:pt x="218510" y="70933"/>
                </a:cubicBezTo>
                <a:cubicBezTo>
                  <a:pt x="204223" y="78341"/>
                  <a:pt x="122202" y="102154"/>
                  <a:pt x="116910" y="112208"/>
                </a:cubicBezTo>
                <a:cubicBezTo>
                  <a:pt x="111618" y="122262"/>
                  <a:pt x="185702" y="130200"/>
                  <a:pt x="186760" y="131258"/>
                </a:cubicBezTo>
                <a:cubicBezTo>
                  <a:pt x="187818" y="132316"/>
                  <a:pt x="137547" y="121204"/>
                  <a:pt x="123260" y="118558"/>
                </a:cubicBezTo>
                <a:cubicBezTo>
                  <a:pt x="108973" y="115912"/>
                  <a:pt x="117439" y="114854"/>
                  <a:pt x="101035" y="115383"/>
                </a:cubicBezTo>
                <a:cubicBezTo>
                  <a:pt x="84631" y="115912"/>
                  <a:pt x="-17498" y="123850"/>
                  <a:pt x="2610" y="1185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B4AABA6F-33A1-2520-9895-1B190F65D977}"/>
              </a:ext>
            </a:extLst>
          </p:cNvPr>
          <p:cNvSpPr/>
          <p:nvPr/>
        </p:nvSpPr>
        <p:spPr>
          <a:xfrm>
            <a:off x="4174821" y="6184816"/>
            <a:ext cx="362300" cy="95427"/>
          </a:xfrm>
          <a:custGeom>
            <a:avLst/>
            <a:gdLst>
              <a:gd name="connsiteX0" fmla="*/ 304 w 362300"/>
              <a:gd name="connsiteY0" fmla="*/ 95334 h 95427"/>
              <a:gd name="connsiteX1" fmla="*/ 228904 w 362300"/>
              <a:gd name="connsiteY1" fmla="*/ 76284 h 95427"/>
              <a:gd name="connsiteX2" fmla="*/ 193979 w 362300"/>
              <a:gd name="connsiteY2" fmla="*/ 85809 h 95427"/>
              <a:gd name="connsiteX3" fmla="*/ 362254 w 362300"/>
              <a:gd name="connsiteY3" fmla="*/ 84 h 95427"/>
              <a:gd name="connsiteX4" fmla="*/ 209854 w 362300"/>
              <a:gd name="connsiteY4" fmla="*/ 69934 h 95427"/>
              <a:gd name="connsiteX5" fmla="*/ 105079 w 362300"/>
              <a:gd name="connsiteY5" fmla="*/ 73109 h 95427"/>
              <a:gd name="connsiteX6" fmla="*/ 178104 w 362300"/>
              <a:gd name="connsiteY6" fmla="*/ 66759 h 95427"/>
              <a:gd name="connsiteX7" fmla="*/ 304 w 362300"/>
              <a:gd name="connsiteY7" fmla="*/ 95334 h 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300" h="95427">
                <a:moveTo>
                  <a:pt x="304" y="95334"/>
                </a:moveTo>
                <a:cubicBezTo>
                  <a:pt x="8771" y="96921"/>
                  <a:pt x="196625" y="77871"/>
                  <a:pt x="228904" y="76284"/>
                </a:cubicBezTo>
                <a:cubicBezTo>
                  <a:pt x="261183" y="74697"/>
                  <a:pt x="171754" y="98509"/>
                  <a:pt x="193979" y="85809"/>
                </a:cubicBezTo>
                <a:cubicBezTo>
                  <a:pt x="216204" y="73109"/>
                  <a:pt x="359608" y="2730"/>
                  <a:pt x="362254" y="84"/>
                </a:cubicBezTo>
                <a:cubicBezTo>
                  <a:pt x="364900" y="-2562"/>
                  <a:pt x="252716" y="57763"/>
                  <a:pt x="209854" y="69934"/>
                </a:cubicBezTo>
                <a:cubicBezTo>
                  <a:pt x="166992" y="82105"/>
                  <a:pt x="110371" y="73638"/>
                  <a:pt x="105079" y="73109"/>
                </a:cubicBezTo>
                <a:cubicBezTo>
                  <a:pt x="99787" y="72580"/>
                  <a:pt x="193450" y="64113"/>
                  <a:pt x="178104" y="66759"/>
                </a:cubicBezTo>
                <a:cubicBezTo>
                  <a:pt x="162758" y="69405"/>
                  <a:pt x="-8163" y="93747"/>
                  <a:pt x="304" y="953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211AF7E3-43DC-1B3A-1DC2-14BC2727C74F}"/>
              </a:ext>
            </a:extLst>
          </p:cNvPr>
          <p:cNvSpPr/>
          <p:nvPr/>
        </p:nvSpPr>
        <p:spPr>
          <a:xfrm>
            <a:off x="3956815" y="6108462"/>
            <a:ext cx="194178" cy="265461"/>
          </a:xfrm>
          <a:custGeom>
            <a:avLst/>
            <a:gdLst>
              <a:gd name="connsiteX0" fmla="*/ 119885 w 194178"/>
              <a:gd name="connsiteY0" fmla="*/ 238 h 265461"/>
              <a:gd name="connsiteX1" fmla="*/ 43685 w 194178"/>
              <a:gd name="connsiteY1" fmla="*/ 149463 h 265461"/>
              <a:gd name="connsiteX2" fmla="*/ 62735 w 194178"/>
              <a:gd name="connsiteY2" fmla="*/ 203438 h 265461"/>
              <a:gd name="connsiteX3" fmla="*/ 34160 w 194178"/>
              <a:gd name="connsiteY3" fmla="*/ 178038 h 265461"/>
              <a:gd name="connsiteX4" fmla="*/ 189735 w 194178"/>
              <a:gd name="connsiteY4" fmla="*/ 263763 h 265461"/>
              <a:gd name="connsiteX5" fmla="*/ 138935 w 194178"/>
              <a:gd name="connsiteY5" fmla="*/ 232013 h 265461"/>
              <a:gd name="connsiteX6" fmla="*/ 5585 w 194178"/>
              <a:gd name="connsiteY6" fmla="*/ 193913 h 265461"/>
              <a:gd name="connsiteX7" fmla="*/ 27810 w 194178"/>
              <a:gd name="connsiteY7" fmla="*/ 190738 h 265461"/>
              <a:gd name="connsiteX8" fmla="*/ 53210 w 194178"/>
              <a:gd name="connsiteY8" fmla="*/ 95488 h 265461"/>
              <a:gd name="connsiteX9" fmla="*/ 37335 w 194178"/>
              <a:gd name="connsiteY9" fmla="*/ 114538 h 265461"/>
              <a:gd name="connsiteX10" fmla="*/ 119885 w 194178"/>
              <a:gd name="connsiteY10" fmla="*/ 238 h 26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178" h="265461">
                <a:moveTo>
                  <a:pt x="119885" y="238"/>
                </a:moveTo>
                <a:cubicBezTo>
                  <a:pt x="120943" y="6059"/>
                  <a:pt x="53210" y="115596"/>
                  <a:pt x="43685" y="149463"/>
                </a:cubicBezTo>
                <a:cubicBezTo>
                  <a:pt x="34160" y="183330"/>
                  <a:pt x="64322" y="198676"/>
                  <a:pt x="62735" y="203438"/>
                </a:cubicBezTo>
                <a:cubicBezTo>
                  <a:pt x="61148" y="208200"/>
                  <a:pt x="12993" y="167984"/>
                  <a:pt x="34160" y="178038"/>
                </a:cubicBezTo>
                <a:cubicBezTo>
                  <a:pt x="55327" y="188092"/>
                  <a:pt x="172273" y="254767"/>
                  <a:pt x="189735" y="263763"/>
                </a:cubicBezTo>
                <a:cubicBezTo>
                  <a:pt x="207198" y="272759"/>
                  <a:pt x="169627" y="243655"/>
                  <a:pt x="138935" y="232013"/>
                </a:cubicBezTo>
                <a:cubicBezTo>
                  <a:pt x="108243" y="220371"/>
                  <a:pt x="5585" y="193913"/>
                  <a:pt x="5585" y="193913"/>
                </a:cubicBezTo>
                <a:cubicBezTo>
                  <a:pt x="-12936" y="187034"/>
                  <a:pt x="19872" y="207142"/>
                  <a:pt x="27810" y="190738"/>
                </a:cubicBezTo>
                <a:cubicBezTo>
                  <a:pt x="35747" y="174334"/>
                  <a:pt x="51623" y="108188"/>
                  <a:pt x="53210" y="95488"/>
                </a:cubicBezTo>
                <a:cubicBezTo>
                  <a:pt x="54797" y="82788"/>
                  <a:pt x="26752" y="132001"/>
                  <a:pt x="37335" y="114538"/>
                </a:cubicBezTo>
                <a:cubicBezTo>
                  <a:pt x="47918" y="97076"/>
                  <a:pt x="118827" y="-5583"/>
                  <a:pt x="119885" y="2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4545FD2D-3A7F-BBEF-CE62-59B2B163B90D}"/>
              </a:ext>
            </a:extLst>
          </p:cNvPr>
          <p:cNvSpPr/>
          <p:nvPr/>
        </p:nvSpPr>
        <p:spPr>
          <a:xfrm>
            <a:off x="3982394" y="5924544"/>
            <a:ext cx="291204" cy="353644"/>
          </a:xfrm>
          <a:custGeom>
            <a:avLst/>
            <a:gdLst>
              <a:gd name="connsiteX0" fmla="*/ 5406 w 291204"/>
              <a:gd name="connsiteY0" fmla="*/ 346081 h 353644"/>
              <a:gd name="connsiteX1" fmla="*/ 132406 w 291204"/>
              <a:gd name="connsiteY1" fmla="*/ 111131 h 353644"/>
              <a:gd name="connsiteX2" fmla="*/ 103831 w 291204"/>
              <a:gd name="connsiteY2" fmla="*/ 165106 h 353644"/>
              <a:gd name="connsiteX3" fmla="*/ 176856 w 291204"/>
              <a:gd name="connsiteY3" fmla="*/ 82556 h 353644"/>
              <a:gd name="connsiteX4" fmla="*/ 272106 w 291204"/>
              <a:gd name="connsiteY4" fmla="*/ 73031 h 353644"/>
              <a:gd name="connsiteX5" fmla="*/ 176856 w 291204"/>
              <a:gd name="connsiteY5" fmla="*/ 22231 h 353644"/>
              <a:gd name="connsiteX6" fmla="*/ 224481 w 291204"/>
              <a:gd name="connsiteY6" fmla="*/ 53981 h 353644"/>
              <a:gd name="connsiteX7" fmla="*/ 291156 w 291204"/>
              <a:gd name="connsiteY7" fmla="*/ 6 h 353644"/>
              <a:gd name="connsiteX8" fmla="*/ 234006 w 291204"/>
              <a:gd name="connsiteY8" fmla="*/ 50806 h 353644"/>
              <a:gd name="connsiteX9" fmla="*/ 164156 w 291204"/>
              <a:gd name="connsiteY9" fmla="*/ 111131 h 353644"/>
              <a:gd name="connsiteX10" fmla="*/ 173681 w 291204"/>
              <a:gd name="connsiteY10" fmla="*/ 76206 h 353644"/>
              <a:gd name="connsiteX11" fmla="*/ 11756 w 291204"/>
              <a:gd name="connsiteY11" fmla="*/ 247656 h 353644"/>
              <a:gd name="connsiteX12" fmla="*/ 43506 w 291204"/>
              <a:gd name="connsiteY12" fmla="*/ 180981 h 353644"/>
              <a:gd name="connsiteX13" fmla="*/ 24456 w 291204"/>
              <a:gd name="connsiteY13" fmla="*/ 282581 h 353644"/>
              <a:gd name="connsiteX14" fmla="*/ 5406 w 291204"/>
              <a:gd name="connsiteY14" fmla="*/ 346081 h 35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1204" h="353644">
                <a:moveTo>
                  <a:pt x="5406" y="346081"/>
                </a:moveTo>
                <a:cubicBezTo>
                  <a:pt x="23398" y="317506"/>
                  <a:pt x="116002" y="141293"/>
                  <a:pt x="132406" y="111131"/>
                </a:cubicBezTo>
                <a:cubicBezTo>
                  <a:pt x="148810" y="80969"/>
                  <a:pt x="96423" y="169868"/>
                  <a:pt x="103831" y="165106"/>
                </a:cubicBezTo>
                <a:cubicBezTo>
                  <a:pt x="111239" y="160343"/>
                  <a:pt x="148810" y="97902"/>
                  <a:pt x="176856" y="82556"/>
                </a:cubicBezTo>
                <a:cubicBezTo>
                  <a:pt x="204902" y="67210"/>
                  <a:pt x="272106" y="83085"/>
                  <a:pt x="272106" y="73031"/>
                </a:cubicBezTo>
                <a:cubicBezTo>
                  <a:pt x="272106" y="62977"/>
                  <a:pt x="184794" y="25406"/>
                  <a:pt x="176856" y="22231"/>
                </a:cubicBezTo>
                <a:cubicBezTo>
                  <a:pt x="168918" y="19056"/>
                  <a:pt x="205431" y="57685"/>
                  <a:pt x="224481" y="53981"/>
                </a:cubicBezTo>
                <a:cubicBezTo>
                  <a:pt x="243531" y="50277"/>
                  <a:pt x="289569" y="535"/>
                  <a:pt x="291156" y="6"/>
                </a:cubicBezTo>
                <a:cubicBezTo>
                  <a:pt x="292743" y="-523"/>
                  <a:pt x="255173" y="32285"/>
                  <a:pt x="234006" y="50806"/>
                </a:cubicBezTo>
                <a:cubicBezTo>
                  <a:pt x="212839" y="69327"/>
                  <a:pt x="174210" y="106898"/>
                  <a:pt x="164156" y="111131"/>
                </a:cubicBezTo>
                <a:cubicBezTo>
                  <a:pt x="154102" y="115364"/>
                  <a:pt x="199081" y="53452"/>
                  <a:pt x="173681" y="76206"/>
                </a:cubicBezTo>
                <a:cubicBezTo>
                  <a:pt x="148281" y="98960"/>
                  <a:pt x="33452" y="230194"/>
                  <a:pt x="11756" y="247656"/>
                </a:cubicBezTo>
                <a:cubicBezTo>
                  <a:pt x="-9940" y="265118"/>
                  <a:pt x="41389" y="175160"/>
                  <a:pt x="43506" y="180981"/>
                </a:cubicBezTo>
                <a:cubicBezTo>
                  <a:pt x="45623" y="186802"/>
                  <a:pt x="29219" y="249773"/>
                  <a:pt x="24456" y="282581"/>
                </a:cubicBezTo>
                <a:cubicBezTo>
                  <a:pt x="19693" y="315389"/>
                  <a:pt x="-12586" y="374656"/>
                  <a:pt x="5406" y="34608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CBD6873D-009B-DF2A-15B7-2A98503DD476}"/>
              </a:ext>
            </a:extLst>
          </p:cNvPr>
          <p:cNvSpPr/>
          <p:nvPr/>
        </p:nvSpPr>
        <p:spPr>
          <a:xfrm>
            <a:off x="4203282" y="5860805"/>
            <a:ext cx="386359" cy="108197"/>
          </a:xfrm>
          <a:custGeom>
            <a:avLst/>
            <a:gdLst>
              <a:gd name="connsiteX0" fmla="*/ 418 w 386359"/>
              <a:gd name="connsiteY0" fmla="*/ 108195 h 108197"/>
              <a:gd name="connsiteX1" fmla="*/ 149643 w 386359"/>
              <a:gd name="connsiteY1" fmla="*/ 12945 h 108197"/>
              <a:gd name="connsiteX2" fmla="*/ 117893 w 386359"/>
              <a:gd name="connsiteY2" fmla="*/ 35170 h 108197"/>
              <a:gd name="connsiteX3" fmla="*/ 213143 w 386359"/>
              <a:gd name="connsiteY3" fmla="*/ 245 h 108197"/>
              <a:gd name="connsiteX4" fmla="*/ 375068 w 386359"/>
              <a:gd name="connsiteY4" fmla="*/ 19295 h 108197"/>
              <a:gd name="connsiteX5" fmla="*/ 349668 w 386359"/>
              <a:gd name="connsiteY5" fmla="*/ 12945 h 108197"/>
              <a:gd name="connsiteX6" fmla="*/ 165518 w 386359"/>
              <a:gd name="connsiteY6" fmla="*/ 28820 h 108197"/>
              <a:gd name="connsiteX7" fmla="*/ 203618 w 386359"/>
              <a:gd name="connsiteY7" fmla="*/ 9770 h 108197"/>
              <a:gd name="connsiteX8" fmla="*/ 418 w 386359"/>
              <a:gd name="connsiteY8" fmla="*/ 108195 h 10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359" h="108197">
                <a:moveTo>
                  <a:pt x="418" y="108195"/>
                </a:moveTo>
                <a:cubicBezTo>
                  <a:pt x="-8578" y="108724"/>
                  <a:pt x="130064" y="25116"/>
                  <a:pt x="149643" y="12945"/>
                </a:cubicBezTo>
                <a:cubicBezTo>
                  <a:pt x="169222" y="774"/>
                  <a:pt x="107310" y="37287"/>
                  <a:pt x="117893" y="35170"/>
                </a:cubicBezTo>
                <a:cubicBezTo>
                  <a:pt x="128476" y="33053"/>
                  <a:pt x="170281" y="2891"/>
                  <a:pt x="213143" y="245"/>
                </a:cubicBezTo>
                <a:cubicBezTo>
                  <a:pt x="256005" y="-2401"/>
                  <a:pt x="352314" y="17178"/>
                  <a:pt x="375068" y="19295"/>
                </a:cubicBezTo>
                <a:cubicBezTo>
                  <a:pt x="397822" y="21412"/>
                  <a:pt x="384593" y="11357"/>
                  <a:pt x="349668" y="12945"/>
                </a:cubicBezTo>
                <a:cubicBezTo>
                  <a:pt x="314743" y="14533"/>
                  <a:pt x="189860" y="29349"/>
                  <a:pt x="165518" y="28820"/>
                </a:cubicBezTo>
                <a:cubicBezTo>
                  <a:pt x="141176" y="28291"/>
                  <a:pt x="229018" y="-813"/>
                  <a:pt x="203618" y="9770"/>
                </a:cubicBezTo>
                <a:cubicBezTo>
                  <a:pt x="178218" y="20353"/>
                  <a:pt x="9414" y="107666"/>
                  <a:pt x="418" y="1081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D7CD5BF2-EDB8-D9A4-DC03-0C0FBB19D8D1}"/>
              </a:ext>
            </a:extLst>
          </p:cNvPr>
          <p:cNvSpPr/>
          <p:nvPr/>
        </p:nvSpPr>
        <p:spPr>
          <a:xfrm>
            <a:off x="4486180" y="5845162"/>
            <a:ext cx="354353" cy="161232"/>
          </a:xfrm>
          <a:custGeom>
            <a:avLst/>
            <a:gdLst>
              <a:gd name="connsiteX0" fmla="*/ 95 w 354353"/>
              <a:gd name="connsiteY0" fmla="*/ 13 h 161232"/>
              <a:gd name="connsiteX1" fmla="*/ 235045 w 354353"/>
              <a:gd name="connsiteY1" fmla="*/ 79388 h 161232"/>
              <a:gd name="connsiteX2" fmla="*/ 339820 w 354353"/>
              <a:gd name="connsiteY2" fmla="*/ 142888 h 161232"/>
              <a:gd name="connsiteX3" fmla="*/ 330295 w 354353"/>
              <a:gd name="connsiteY3" fmla="*/ 120663 h 161232"/>
              <a:gd name="connsiteX4" fmla="*/ 349345 w 354353"/>
              <a:gd name="connsiteY4" fmla="*/ 158763 h 161232"/>
              <a:gd name="connsiteX5" fmla="*/ 339820 w 354353"/>
              <a:gd name="connsiteY5" fmla="*/ 149238 h 161232"/>
              <a:gd name="connsiteX6" fmla="*/ 203295 w 354353"/>
              <a:gd name="connsiteY6" fmla="*/ 82563 h 161232"/>
              <a:gd name="connsiteX7" fmla="*/ 238220 w 354353"/>
              <a:gd name="connsiteY7" fmla="*/ 92088 h 161232"/>
              <a:gd name="connsiteX8" fmla="*/ 206470 w 354353"/>
              <a:gd name="connsiteY8" fmla="*/ 73038 h 161232"/>
              <a:gd name="connsiteX9" fmla="*/ 95 w 354353"/>
              <a:gd name="connsiteY9" fmla="*/ 13 h 16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353" h="161232">
                <a:moveTo>
                  <a:pt x="95" y="13"/>
                </a:moveTo>
                <a:cubicBezTo>
                  <a:pt x="4857" y="1071"/>
                  <a:pt x="178424" y="55575"/>
                  <a:pt x="235045" y="79388"/>
                </a:cubicBezTo>
                <a:cubicBezTo>
                  <a:pt x="291666" y="103201"/>
                  <a:pt x="323945" y="136009"/>
                  <a:pt x="339820" y="142888"/>
                </a:cubicBezTo>
                <a:cubicBezTo>
                  <a:pt x="355695" y="149767"/>
                  <a:pt x="328708" y="118017"/>
                  <a:pt x="330295" y="120663"/>
                </a:cubicBezTo>
                <a:cubicBezTo>
                  <a:pt x="331883" y="123309"/>
                  <a:pt x="349345" y="158763"/>
                  <a:pt x="349345" y="158763"/>
                </a:cubicBezTo>
                <a:cubicBezTo>
                  <a:pt x="350932" y="163525"/>
                  <a:pt x="364162" y="161938"/>
                  <a:pt x="339820" y="149238"/>
                </a:cubicBezTo>
                <a:cubicBezTo>
                  <a:pt x="315478" y="136538"/>
                  <a:pt x="220228" y="92088"/>
                  <a:pt x="203295" y="82563"/>
                </a:cubicBezTo>
                <a:cubicBezTo>
                  <a:pt x="186362" y="73038"/>
                  <a:pt x="237691" y="93675"/>
                  <a:pt x="238220" y="92088"/>
                </a:cubicBezTo>
                <a:cubicBezTo>
                  <a:pt x="238749" y="90501"/>
                  <a:pt x="242982" y="85209"/>
                  <a:pt x="206470" y="73038"/>
                </a:cubicBezTo>
                <a:cubicBezTo>
                  <a:pt x="169958" y="60867"/>
                  <a:pt x="-4667" y="-1045"/>
                  <a:pt x="95" y="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DA0CA667-A8F3-DE76-05D8-57A2CEE17F31}"/>
              </a:ext>
            </a:extLst>
          </p:cNvPr>
          <p:cNvSpPr/>
          <p:nvPr/>
        </p:nvSpPr>
        <p:spPr>
          <a:xfrm>
            <a:off x="4155544" y="5932040"/>
            <a:ext cx="354503" cy="291544"/>
          </a:xfrm>
          <a:custGeom>
            <a:avLst/>
            <a:gdLst>
              <a:gd name="connsiteX0" fmla="*/ 531 w 354503"/>
              <a:gd name="connsiteY0" fmla="*/ 179835 h 291544"/>
              <a:gd name="connsiteX1" fmla="*/ 57681 w 354503"/>
              <a:gd name="connsiteY1" fmla="*/ 243335 h 291544"/>
              <a:gd name="connsiteX2" fmla="*/ 67206 w 354503"/>
              <a:gd name="connsiteY2" fmla="*/ 284610 h 291544"/>
              <a:gd name="connsiteX3" fmla="*/ 121181 w 354503"/>
              <a:gd name="connsiteY3" fmla="*/ 287785 h 291544"/>
              <a:gd name="connsiteX4" fmla="*/ 229131 w 354503"/>
              <a:gd name="connsiteY4" fmla="*/ 246510 h 291544"/>
              <a:gd name="connsiteX5" fmla="*/ 333906 w 354503"/>
              <a:gd name="connsiteY5" fmla="*/ 202060 h 291544"/>
              <a:gd name="connsiteX6" fmla="*/ 349781 w 354503"/>
              <a:gd name="connsiteY6" fmla="*/ 173485 h 291544"/>
              <a:gd name="connsiteX7" fmla="*/ 352956 w 354503"/>
              <a:gd name="connsiteY7" fmla="*/ 138560 h 291544"/>
              <a:gd name="connsiteX8" fmla="*/ 327556 w 354503"/>
              <a:gd name="connsiteY8" fmla="*/ 78235 h 291544"/>
              <a:gd name="connsiteX9" fmla="*/ 286281 w 354503"/>
              <a:gd name="connsiteY9" fmla="*/ 17910 h 291544"/>
              <a:gd name="connsiteX10" fmla="*/ 248181 w 354503"/>
              <a:gd name="connsiteY10" fmla="*/ 5210 h 291544"/>
              <a:gd name="connsiteX11" fmla="*/ 178331 w 354503"/>
              <a:gd name="connsiteY11" fmla="*/ 5210 h 291544"/>
              <a:gd name="connsiteX12" fmla="*/ 95781 w 354503"/>
              <a:gd name="connsiteY12" fmla="*/ 68710 h 291544"/>
              <a:gd name="connsiteX13" fmla="*/ 531 w 354503"/>
              <a:gd name="connsiteY13" fmla="*/ 179835 h 29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4503" h="291544">
                <a:moveTo>
                  <a:pt x="531" y="179835"/>
                </a:moveTo>
                <a:cubicBezTo>
                  <a:pt x="-5819" y="208939"/>
                  <a:pt x="46569" y="225873"/>
                  <a:pt x="57681" y="243335"/>
                </a:cubicBezTo>
                <a:cubicBezTo>
                  <a:pt x="68793" y="260797"/>
                  <a:pt x="56623" y="277202"/>
                  <a:pt x="67206" y="284610"/>
                </a:cubicBezTo>
                <a:cubicBezTo>
                  <a:pt x="77789" y="292018"/>
                  <a:pt x="94194" y="294135"/>
                  <a:pt x="121181" y="287785"/>
                </a:cubicBezTo>
                <a:cubicBezTo>
                  <a:pt x="148168" y="281435"/>
                  <a:pt x="193677" y="260798"/>
                  <a:pt x="229131" y="246510"/>
                </a:cubicBezTo>
                <a:cubicBezTo>
                  <a:pt x="264585" y="232223"/>
                  <a:pt x="313798" y="214231"/>
                  <a:pt x="333906" y="202060"/>
                </a:cubicBezTo>
                <a:cubicBezTo>
                  <a:pt x="354014" y="189889"/>
                  <a:pt x="346606" y="184068"/>
                  <a:pt x="349781" y="173485"/>
                </a:cubicBezTo>
                <a:cubicBezTo>
                  <a:pt x="352956" y="162902"/>
                  <a:pt x="356660" y="154435"/>
                  <a:pt x="352956" y="138560"/>
                </a:cubicBezTo>
                <a:cubicBezTo>
                  <a:pt x="349252" y="122685"/>
                  <a:pt x="338668" y="98343"/>
                  <a:pt x="327556" y="78235"/>
                </a:cubicBezTo>
                <a:cubicBezTo>
                  <a:pt x="316444" y="58127"/>
                  <a:pt x="299510" y="30081"/>
                  <a:pt x="286281" y="17910"/>
                </a:cubicBezTo>
                <a:cubicBezTo>
                  <a:pt x="273052" y="5739"/>
                  <a:pt x="266173" y="7327"/>
                  <a:pt x="248181" y="5210"/>
                </a:cubicBezTo>
                <a:cubicBezTo>
                  <a:pt x="230189" y="3093"/>
                  <a:pt x="203731" y="-5373"/>
                  <a:pt x="178331" y="5210"/>
                </a:cubicBezTo>
                <a:cubicBezTo>
                  <a:pt x="152931" y="15793"/>
                  <a:pt x="122769" y="45427"/>
                  <a:pt x="95781" y="68710"/>
                </a:cubicBezTo>
                <a:cubicBezTo>
                  <a:pt x="68794" y="91993"/>
                  <a:pt x="6881" y="150731"/>
                  <a:pt x="531" y="17983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月 19">
            <a:extLst>
              <a:ext uri="{FF2B5EF4-FFF2-40B4-BE49-F238E27FC236}">
                <a16:creationId xmlns:a16="http://schemas.microsoft.com/office/drawing/2014/main" id="{067C5FF9-757A-672C-73C2-E9C530746ABB}"/>
              </a:ext>
            </a:extLst>
          </p:cNvPr>
          <p:cNvSpPr/>
          <p:nvPr/>
        </p:nvSpPr>
        <p:spPr>
          <a:xfrm rot="8100000">
            <a:off x="4357549" y="5962323"/>
            <a:ext cx="63069" cy="126138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9D24FE23-A21D-7F41-D8E9-DDABB9BAA29C}"/>
              </a:ext>
            </a:extLst>
          </p:cNvPr>
          <p:cNvSpPr/>
          <p:nvPr/>
        </p:nvSpPr>
        <p:spPr>
          <a:xfrm>
            <a:off x="4660900" y="6010262"/>
            <a:ext cx="143838" cy="95751"/>
          </a:xfrm>
          <a:custGeom>
            <a:avLst/>
            <a:gdLst>
              <a:gd name="connsiteX0" fmla="*/ 0 w 143838"/>
              <a:gd name="connsiteY0" fmla="*/ 13 h 95751"/>
              <a:gd name="connsiteX1" fmla="*/ 120650 w 143838"/>
              <a:gd name="connsiteY1" fmla="*/ 25413 h 95751"/>
              <a:gd name="connsiteX2" fmla="*/ 120650 w 143838"/>
              <a:gd name="connsiteY2" fmla="*/ 63513 h 95751"/>
              <a:gd name="connsiteX3" fmla="*/ 98425 w 143838"/>
              <a:gd name="connsiteY3" fmla="*/ 95263 h 95751"/>
              <a:gd name="connsiteX4" fmla="*/ 142875 w 143838"/>
              <a:gd name="connsiteY4" fmla="*/ 38113 h 95751"/>
              <a:gd name="connsiteX5" fmla="*/ 120650 w 143838"/>
              <a:gd name="connsiteY5" fmla="*/ 28588 h 95751"/>
              <a:gd name="connsiteX6" fmla="*/ 0 w 143838"/>
              <a:gd name="connsiteY6" fmla="*/ 13 h 9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838" h="95751">
                <a:moveTo>
                  <a:pt x="0" y="13"/>
                </a:moveTo>
                <a:cubicBezTo>
                  <a:pt x="0" y="-516"/>
                  <a:pt x="100542" y="14830"/>
                  <a:pt x="120650" y="25413"/>
                </a:cubicBezTo>
                <a:cubicBezTo>
                  <a:pt x="140758" y="35996"/>
                  <a:pt x="124354" y="51871"/>
                  <a:pt x="120650" y="63513"/>
                </a:cubicBezTo>
                <a:cubicBezTo>
                  <a:pt x="116946" y="75155"/>
                  <a:pt x="94721" y="99496"/>
                  <a:pt x="98425" y="95263"/>
                </a:cubicBezTo>
                <a:cubicBezTo>
                  <a:pt x="102129" y="91030"/>
                  <a:pt x="142875" y="38113"/>
                  <a:pt x="142875" y="38113"/>
                </a:cubicBezTo>
                <a:cubicBezTo>
                  <a:pt x="146579" y="27001"/>
                  <a:pt x="139700" y="33880"/>
                  <a:pt x="120650" y="28588"/>
                </a:cubicBezTo>
                <a:cubicBezTo>
                  <a:pt x="101600" y="23296"/>
                  <a:pt x="0" y="542"/>
                  <a:pt x="0" y="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CCE99372-9A46-FF1F-540E-9A63B264F43A}"/>
              </a:ext>
            </a:extLst>
          </p:cNvPr>
          <p:cNvSpPr/>
          <p:nvPr/>
        </p:nvSpPr>
        <p:spPr>
          <a:xfrm>
            <a:off x="4360365" y="6113483"/>
            <a:ext cx="328029" cy="191378"/>
          </a:xfrm>
          <a:custGeom>
            <a:avLst/>
            <a:gdLst>
              <a:gd name="connsiteX0" fmla="*/ 325935 w 328029"/>
              <a:gd name="connsiteY0" fmla="*/ 1567 h 191378"/>
              <a:gd name="connsiteX1" fmla="*/ 5260 w 328029"/>
              <a:gd name="connsiteY1" fmla="*/ 188892 h 191378"/>
              <a:gd name="connsiteX2" fmla="*/ 138610 w 328029"/>
              <a:gd name="connsiteY2" fmla="*/ 103167 h 191378"/>
              <a:gd name="connsiteX3" fmla="*/ 325935 w 328029"/>
              <a:gd name="connsiteY3" fmla="*/ 1567 h 191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029" h="191378">
                <a:moveTo>
                  <a:pt x="325935" y="1567"/>
                </a:moveTo>
                <a:cubicBezTo>
                  <a:pt x="303710" y="15855"/>
                  <a:pt x="36481" y="171959"/>
                  <a:pt x="5260" y="188892"/>
                </a:cubicBezTo>
                <a:cubicBezTo>
                  <a:pt x="-25961" y="205825"/>
                  <a:pt x="89927" y="131742"/>
                  <a:pt x="138610" y="103167"/>
                </a:cubicBezTo>
                <a:cubicBezTo>
                  <a:pt x="187293" y="74592"/>
                  <a:pt x="348160" y="-12721"/>
                  <a:pt x="325935" y="15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37385526-0DF5-A3EB-80FA-491C0E6E3670}"/>
              </a:ext>
            </a:extLst>
          </p:cNvPr>
          <p:cNvSpPr/>
          <p:nvPr/>
        </p:nvSpPr>
        <p:spPr>
          <a:xfrm>
            <a:off x="4584495" y="5391087"/>
            <a:ext cx="230414" cy="109245"/>
          </a:xfrm>
          <a:custGeom>
            <a:avLst/>
            <a:gdLst>
              <a:gd name="connsiteX0" fmla="*/ 205 w 230414"/>
              <a:gd name="connsiteY0" fmla="*/ 63 h 109245"/>
              <a:gd name="connsiteX1" fmla="*/ 222455 w 230414"/>
              <a:gd name="connsiteY1" fmla="*/ 104838 h 109245"/>
              <a:gd name="connsiteX2" fmla="*/ 174830 w 230414"/>
              <a:gd name="connsiteY2" fmla="*/ 88963 h 109245"/>
              <a:gd name="connsiteX3" fmla="*/ 114505 w 230414"/>
              <a:gd name="connsiteY3" fmla="*/ 82613 h 109245"/>
              <a:gd name="connsiteX4" fmla="*/ 181180 w 230414"/>
              <a:gd name="connsiteY4" fmla="*/ 88963 h 109245"/>
              <a:gd name="connsiteX5" fmla="*/ 205 w 230414"/>
              <a:gd name="connsiteY5" fmla="*/ 63 h 10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414" h="109245">
                <a:moveTo>
                  <a:pt x="205" y="63"/>
                </a:moveTo>
                <a:cubicBezTo>
                  <a:pt x="7084" y="2709"/>
                  <a:pt x="193351" y="90021"/>
                  <a:pt x="222455" y="104838"/>
                </a:cubicBezTo>
                <a:cubicBezTo>
                  <a:pt x="251559" y="119655"/>
                  <a:pt x="192822" y="92667"/>
                  <a:pt x="174830" y="88963"/>
                </a:cubicBezTo>
                <a:cubicBezTo>
                  <a:pt x="156838" y="85259"/>
                  <a:pt x="113447" y="82613"/>
                  <a:pt x="114505" y="82613"/>
                </a:cubicBezTo>
                <a:cubicBezTo>
                  <a:pt x="115563" y="82613"/>
                  <a:pt x="201288" y="99546"/>
                  <a:pt x="181180" y="88963"/>
                </a:cubicBezTo>
                <a:cubicBezTo>
                  <a:pt x="161072" y="78380"/>
                  <a:pt x="-6674" y="-2583"/>
                  <a:pt x="205" y="6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BDD5B96F-45DA-CBDA-E784-DA18A545D9DE}"/>
              </a:ext>
            </a:extLst>
          </p:cNvPr>
          <p:cNvSpPr/>
          <p:nvPr/>
        </p:nvSpPr>
        <p:spPr>
          <a:xfrm>
            <a:off x="4419448" y="5454650"/>
            <a:ext cx="284875" cy="95293"/>
          </a:xfrm>
          <a:custGeom>
            <a:avLst/>
            <a:gdLst>
              <a:gd name="connsiteX0" fmla="*/ 152 w 284875"/>
              <a:gd name="connsiteY0" fmla="*/ 0 h 95293"/>
              <a:gd name="connsiteX1" fmla="*/ 228752 w 284875"/>
              <a:gd name="connsiteY1" fmla="*/ 41275 h 95293"/>
              <a:gd name="connsiteX2" fmla="*/ 174777 w 284875"/>
              <a:gd name="connsiteY2" fmla="*/ 34925 h 95293"/>
              <a:gd name="connsiteX3" fmla="*/ 282727 w 284875"/>
              <a:gd name="connsiteY3" fmla="*/ 85725 h 95293"/>
              <a:gd name="connsiteX4" fmla="*/ 238277 w 284875"/>
              <a:gd name="connsiteY4" fmla="*/ 76200 h 95293"/>
              <a:gd name="connsiteX5" fmla="*/ 136677 w 284875"/>
              <a:gd name="connsiteY5" fmla="*/ 95250 h 95293"/>
              <a:gd name="connsiteX6" fmla="*/ 231927 w 284875"/>
              <a:gd name="connsiteY6" fmla="*/ 69850 h 95293"/>
              <a:gd name="connsiteX7" fmla="*/ 193827 w 284875"/>
              <a:gd name="connsiteY7" fmla="*/ 47625 h 95293"/>
              <a:gd name="connsiteX8" fmla="*/ 152 w 284875"/>
              <a:gd name="connsiteY8" fmla="*/ 0 h 9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875" h="95293">
                <a:moveTo>
                  <a:pt x="152" y="0"/>
                </a:moveTo>
                <a:lnTo>
                  <a:pt x="228752" y="41275"/>
                </a:lnTo>
                <a:cubicBezTo>
                  <a:pt x="257856" y="47096"/>
                  <a:pt x="165781" y="27517"/>
                  <a:pt x="174777" y="34925"/>
                </a:cubicBezTo>
                <a:cubicBezTo>
                  <a:pt x="183773" y="42333"/>
                  <a:pt x="272144" y="78846"/>
                  <a:pt x="282727" y="85725"/>
                </a:cubicBezTo>
                <a:cubicBezTo>
                  <a:pt x="293310" y="92604"/>
                  <a:pt x="262619" y="74613"/>
                  <a:pt x="238277" y="76200"/>
                </a:cubicBezTo>
                <a:cubicBezTo>
                  <a:pt x="213935" y="77788"/>
                  <a:pt x="137735" y="96308"/>
                  <a:pt x="136677" y="95250"/>
                </a:cubicBezTo>
                <a:cubicBezTo>
                  <a:pt x="135619" y="94192"/>
                  <a:pt x="222402" y="77787"/>
                  <a:pt x="231927" y="69850"/>
                </a:cubicBezTo>
                <a:cubicBezTo>
                  <a:pt x="241452" y="61913"/>
                  <a:pt x="230339" y="58208"/>
                  <a:pt x="193827" y="47625"/>
                </a:cubicBezTo>
                <a:cubicBezTo>
                  <a:pt x="157315" y="37042"/>
                  <a:pt x="-5669" y="1058"/>
                  <a:pt x="15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931B05E5-BCE5-4D01-0C41-D5A010546312}"/>
              </a:ext>
            </a:extLst>
          </p:cNvPr>
          <p:cNvSpPr/>
          <p:nvPr/>
        </p:nvSpPr>
        <p:spPr>
          <a:xfrm>
            <a:off x="4469146" y="5418717"/>
            <a:ext cx="245880" cy="119750"/>
          </a:xfrm>
          <a:custGeom>
            <a:avLst/>
            <a:gdLst>
              <a:gd name="connsiteX0" fmla="*/ 1254 w 245880"/>
              <a:gd name="connsiteY0" fmla="*/ 1008 h 119750"/>
              <a:gd name="connsiteX1" fmla="*/ 137779 w 245880"/>
              <a:gd name="connsiteY1" fmla="*/ 35933 h 119750"/>
              <a:gd name="connsiteX2" fmla="*/ 236204 w 245880"/>
              <a:gd name="connsiteY2" fmla="*/ 70858 h 119750"/>
              <a:gd name="connsiteX3" fmla="*/ 217154 w 245880"/>
              <a:gd name="connsiteY3" fmla="*/ 51808 h 119750"/>
              <a:gd name="connsiteX4" fmla="*/ 210804 w 245880"/>
              <a:gd name="connsiteY4" fmla="*/ 102608 h 119750"/>
              <a:gd name="connsiteX5" fmla="*/ 245729 w 245880"/>
              <a:gd name="connsiteY5" fmla="*/ 29583 h 119750"/>
              <a:gd name="connsiteX6" fmla="*/ 223504 w 245880"/>
              <a:gd name="connsiteY6" fmla="*/ 118483 h 119750"/>
              <a:gd name="connsiteX7" fmla="*/ 223504 w 245880"/>
              <a:gd name="connsiteY7" fmla="*/ 77208 h 119750"/>
              <a:gd name="connsiteX8" fmla="*/ 1254 w 245880"/>
              <a:gd name="connsiteY8" fmla="*/ 1008 h 11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880" h="119750">
                <a:moveTo>
                  <a:pt x="1254" y="1008"/>
                </a:moveTo>
                <a:cubicBezTo>
                  <a:pt x="-13034" y="-5871"/>
                  <a:pt x="98621" y="24291"/>
                  <a:pt x="137779" y="35933"/>
                </a:cubicBezTo>
                <a:cubicBezTo>
                  <a:pt x="176937" y="47575"/>
                  <a:pt x="222975" y="68212"/>
                  <a:pt x="236204" y="70858"/>
                </a:cubicBezTo>
                <a:cubicBezTo>
                  <a:pt x="249433" y="73504"/>
                  <a:pt x="221387" y="46516"/>
                  <a:pt x="217154" y="51808"/>
                </a:cubicBezTo>
                <a:cubicBezTo>
                  <a:pt x="212921" y="57100"/>
                  <a:pt x="206042" y="106312"/>
                  <a:pt x="210804" y="102608"/>
                </a:cubicBezTo>
                <a:cubicBezTo>
                  <a:pt x="215566" y="98904"/>
                  <a:pt x="243612" y="26937"/>
                  <a:pt x="245729" y="29583"/>
                </a:cubicBezTo>
                <a:cubicBezTo>
                  <a:pt x="247846" y="32229"/>
                  <a:pt x="227208" y="110546"/>
                  <a:pt x="223504" y="118483"/>
                </a:cubicBezTo>
                <a:cubicBezTo>
                  <a:pt x="219800" y="126420"/>
                  <a:pt x="256841" y="95200"/>
                  <a:pt x="223504" y="77208"/>
                </a:cubicBezTo>
                <a:cubicBezTo>
                  <a:pt x="190167" y="59216"/>
                  <a:pt x="15542" y="7887"/>
                  <a:pt x="1254" y="100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6D006654-A602-7BE8-7F22-C57D11D1C0FF}"/>
              </a:ext>
            </a:extLst>
          </p:cNvPr>
          <p:cNvSpPr/>
          <p:nvPr/>
        </p:nvSpPr>
        <p:spPr>
          <a:xfrm>
            <a:off x="4047510" y="5444471"/>
            <a:ext cx="557520" cy="143801"/>
          </a:xfrm>
          <a:custGeom>
            <a:avLst/>
            <a:gdLst>
              <a:gd name="connsiteX0" fmla="*/ 615 w 557520"/>
              <a:gd name="connsiteY0" fmla="*/ 45104 h 143801"/>
              <a:gd name="connsiteX1" fmla="*/ 362565 w 557520"/>
              <a:gd name="connsiteY1" fmla="*/ 51454 h 143801"/>
              <a:gd name="connsiteX2" fmla="*/ 302240 w 557520"/>
              <a:gd name="connsiteY2" fmla="*/ 35579 h 143801"/>
              <a:gd name="connsiteX3" fmla="*/ 549890 w 557520"/>
              <a:gd name="connsiteY3" fmla="*/ 108604 h 143801"/>
              <a:gd name="connsiteX4" fmla="*/ 499090 w 557520"/>
              <a:gd name="connsiteY4" fmla="*/ 111779 h 143801"/>
              <a:gd name="connsiteX5" fmla="*/ 216515 w 557520"/>
              <a:gd name="connsiteY5" fmla="*/ 143529 h 143801"/>
              <a:gd name="connsiteX6" fmla="*/ 537190 w 557520"/>
              <a:gd name="connsiteY6" fmla="*/ 124479 h 143801"/>
              <a:gd name="connsiteX7" fmla="*/ 410190 w 557520"/>
              <a:gd name="connsiteY7" fmla="*/ 80029 h 143801"/>
              <a:gd name="connsiteX8" fmla="*/ 172065 w 557520"/>
              <a:gd name="connsiteY8" fmla="*/ 654 h 143801"/>
              <a:gd name="connsiteX9" fmla="*/ 273665 w 557520"/>
              <a:gd name="connsiteY9" fmla="*/ 41929 h 143801"/>
              <a:gd name="connsiteX10" fmla="*/ 615 w 557520"/>
              <a:gd name="connsiteY10" fmla="*/ 45104 h 1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7520" h="143801">
                <a:moveTo>
                  <a:pt x="615" y="45104"/>
                </a:moveTo>
                <a:cubicBezTo>
                  <a:pt x="15432" y="46691"/>
                  <a:pt x="312294" y="53041"/>
                  <a:pt x="362565" y="51454"/>
                </a:cubicBezTo>
                <a:cubicBezTo>
                  <a:pt x="412836" y="49867"/>
                  <a:pt x="271019" y="26054"/>
                  <a:pt x="302240" y="35579"/>
                </a:cubicBezTo>
                <a:cubicBezTo>
                  <a:pt x="333461" y="45104"/>
                  <a:pt x="517082" y="95904"/>
                  <a:pt x="549890" y="108604"/>
                </a:cubicBezTo>
                <a:cubicBezTo>
                  <a:pt x="582698" y="121304"/>
                  <a:pt x="499090" y="111779"/>
                  <a:pt x="499090" y="111779"/>
                </a:cubicBezTo>
                <a:lnTo>
                  <a:pt x="216515" y="143529"/>
                </a:lnTo>
                <a:cubicBezTo>
                  <a:pt x="222865" y="145646"/>
                  <a:pt x="504911" y="135062"/>
                  <a:pt x="537190" y="124479"/>
                </a:cubicBezTo>
                <a:cubicBezTo>
                  <a:pt x="569469" y="113896"/>
                  <a:pt x="410190" y="80029"/>
                  <a:pt x="410190" y="80029"/>
                </a:cubicBezTo>
                <a:lnTo>
                  <a:pt x="172065" y="654"/>
                </a:lnTo>
                <a:cubicBezTo>
                  <a:pt x="149311" y="-5696"/>
                  <a:pt x="304357" y="36108"/>
                  <a:pt x="273665" y="41929"/>
                </a:cubicBezTo>
                <a:cubicBezTo>
                  <a:pt x="242973" y="47750"/>
                  <a:pt x="-14202" y="43517"/>
                  <a:pt x="615" y="451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FB134E41-4A0E-0656-A129-18051A244FEB}"/>
              </a:ext>
            </a:extLst>
          </p:cNvPr>
          <p:cNvSpPr/>
          <p:nvPr/>
        </p:nvSpPr>
        <p:spPr>
          <a:xfrm>
            <a:off x="3765551" y="5542052"/>
            <a:ext cx="533632" cy="257328"/>
          </a:xfrm>
          <a:custGeom>
            <a:avLst/>
            <a:gdLst>
              <a:gd name="connsiteX0" fmla="*/ 3174 w 533632"/>
              <a:gd name="connsiteY0" fmla="*/ 255498 h 257328"/>
              <a:gd name="connsiteX1" fmla="*/ 457199 w 533632"/>
              <a:gd name="connsiteY1" fmla="*/ 11023 h 257328"/>
              <a:gd name="connsiteX2" fmla="*/ 374649 w 533632"/>
              <a:gd name="connsiteY2" fmla="*/ 42773 h 257328"/>
              <a:gd name="connsiteX3" fmla="*/ 533399 w 533632"/>
              <a:gd name="connsiteY3" fmla="*/ 49123 h 257328"/>
              <a:gd name="connsiteX4" fmla="*/ 406399 w 533632"/>
              <a:gd name="connsiteY4" fmla="*/ 49123 h 257328"/>
              <a:gd name="connsiteX5" fmla="*/ 253999 w 533632"/>
              <a:gd name="connsiteY5" fmla="*/ 103098 h 257328"/>
              <a:gd name="connsiteX6" fmla="*/ 279399 w 533632"/>
              <a:gd name="connsiteY6" fmla="*/ 71348 h 257328"/>
              <a:gd name="connsiteX7" fmla="*/ 104774 w 533632"/>
              <a:gd name="connsiteY7" fmla="*/ 39598 h 257328"/>
              <a:gd name="connsiteX8" fmla="*/ 314324 w 533632"/>
              <a:gd name="connsiteY8" fmla="*/ 80873 h 257328"/>
              <a:gd name="connsiteX9" fmla="*/ 257174 w 533632"/>
              <a:gd name="connsiteY9" fmla="*/ 122148 h 257328"/>
              <a:gd name="connsiteX10" fmla="*/ 3174 w 533632"/>
              <a:gd name="connsiteY10" fmla="*/ 255498 h 25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3632" h="257328">
                <a:moveTo>
                  <a:pt x="3174" y="255498"/>
                </a:moveTo>
                <a:cubicBezTo>
                  <a:pt x="36512" y="236977"/>
                  <a:pt x="395287" y="46477"/>
                  <a:pt x="457199" y="11023"/>
                </a:cubicBezTo>
                <a:cubicBezTo>
                  <a:pt x="519112" y="-24431"/>
                  <a:pt x="361949" y="36423"/>
                  <a:pt x="374649" y="42773"/>
                </a:cubicBezTo>
                <a:cubicBezTo>
                  <a:pt x="387349" y="49123"/>
                  <a:pt x="528108" y="48065"/>
                  <a:pt x="533399" y="49123"/>
                </a:cubicBezTo>
                <a:cubicBezTo>
                  <a:pt x="538690" y="50181"/>
                  <a:pt x="452966" y="40127"/>
                  <a:pt x="406399" y="49123"/>
                </a:cubicBezTo>
                <a:cubicBezTo>
                  <a:pt x="359832" y="58119"/>
                  <a:pt x="275166" y="99394"/>
                  <a:pt x="253999" y="103098"/>
                </a:cubicBezTo>
                <a:cubicBezTo>
                  <a:pt x="232832" y="106802"/>
                  <a:pt x="304270" y="81931"/>
                  <a:pt x="279399" y="71348"/>
                </a:cubicBezTo>
                <a:cubicBezTo>
                  <a:pt x="254528" y="60765"/>
                  <a:pt x="98953" y="38010"/>
                  <a:pt x="104774" y="39598"/>
                </a:cubicBezTo>
                <a:cubicBezTo>
                  <a:pt x="110595" y="41185"/>
                  <a:pt x="288924" y="67115"/>
                  <a:pt x="314324" y="80873"/>
                </a:cubicBezTo>
                <a:cubicBezTo>
                  <a:pt x="339724" y="94631"/>
                  <a:pt x="305328" y="97806"/>
                  <a:pt x="257174" y="122148"/>
                </a:cubicBezTo>
                <a:cubicBezTo>
                  <a:pt x="209020" y="146490"/>
                  <a:pt x="-30164" y="274019"/>
                  <a:pt x="3174" y="2554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0E3EBE33-C7DD-AE45-BE63-A2039F6761DE}"/>
              </a:ext>
            </a:extLst>
          </p:cNvPr>
          <p:cNvSpPr/>
          <p:nvPr/>
        </p:nvSpPr>
        <p:spPr>
          <a:xfrm>
            <a:off x="3583146" y="5498747"/>
            <a:ext cx="385786" cy="554837"/>
          </a:xfrm>
          <a:custGeom>
            <a:avLst/>
            <a:gdLst>
              <a:gd name="connsiteX0" fmla="*/ 1429 w 385786"/>
              <a:gd name="connsiteY0" fmla="*/ 552803 h 554837"/>
              <a:gd name="connsiteX1" fmla="*/ 277654 w 385786"/>
              <a:gd name="connsiteY1" fmla="*/ 63853 h 554837"/>
              <a:gd name="connsiteX2" fmla="*/ 252254 w 385786"/>
              <a:gd name="connsiteY2" fmla="*/ 111478 h 554837"/>
              <a:gd name="connsiteX3" fmla="*/ 245904 w 385786"/>
              <a:gd name="connsiteY3" fmla="*/ 146403 h 554837"/>
              <a:gd name="connsiteX4" fmla="*/ 385604 w 385786"/>
              <a:gd name="connsiteY4" fmla="*/ 353 h 554837"/>
              <a:gd name="connsiteX5" fmla="*/ 274479 w 385786"/>
              <a:gd name="connsiteY5" fmla="*/ 108303 h 554837"/>
              <a:gd name="connsiteX6" fmla="*/ 230029 w 385786"/>
              <a:gd name="connsiteY6" fmla="*/ 200378 h 554837"/>
              <a:gd name="connsiteX7" fmla="*/ 258604 w 385786"/>
              <a:gd name="connsiteY7" fmla="*/ 152753 h 554837"/>
              <a:gd name="connsiteX8" fmla="*/ 118904 w 385786"/>
              <a:gd name="connsiteY8" fmla="*/ 317853 h 554837"/>
              <a:gd name="connsiteX9" fmla="*/ 166529 w 385786"/>
              <a:gd name="connsiteY9" fmla="*/ 241653 h 554837"/>
              <a:gd name="connsiteX10" fmla="*/ 1429 w 385786"/>
              <a:gd name="connsiteY10" fmla="*/ 552803 h 55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5786" h="554837">
                <a:moveTo>
                  <a:pt x="1429" y="552803"/>
                </a:moveTo>
                <a:cubicBezTo>
                  <a:pt x="19950" y="523170"/>
                  <a:pt x="235850" y="137407"/>
                  <a:pt x="277654" y="63853"/>
                </a:cubicBezTo>
                <a:cubicBezTo>
                  <a:pt x="319458" y="-9701"/>
                  <a:pt x="257546" y="97720"/>
                  <a:pt x="252254" y="111478"/>
                </a:cubicBezTo>
                <a:cubicBezTo>
                  <a:pt x="246962" y="125236"/>
                  <a:pt x="223679" y="164924"/>
                  <a:pt x="245904" y="146403"/>
                </a:cubicBezTo>
                <a:cubicBezTo>
                  <a:pt x="268129" y="127882"/>
                  <a:pt x="380842" y="6703"/>
                  <a:pt x="385604" y="353"/>
                </a:cubicBezTo>
                <a:cubicBezTo>
                  <a:pt x="390366" y="-5997"/>
                  <a:pt x="300408" y="74966"/>
                  <a:pt x="274479" y="108303"/>
                </a:cubicBezTo>
                <a:cubicBezTo>
                  <a:pt x="248550" y="141640"/>
                  <a:pt x="232675" y="192970"/>
                  <a:pt x="230029" y="200378"/>
                </a:cubicBezTo>
                <a:cubicBezTo>
                  <a:pt x="227383" y="207786"/>
                  <a:pt x="277125" y="133174"/>
                  <a:pt x="258604" y="152753"/>
                </a:cubicBezTo>
                <a:cubicBezTo>
                  <a:pt x="240083" y="172332"/>
                  <a:pt x="134250" y="303036"/>
                  <a:pt x="118904" y="317853"/>
                </a:cubicBezTo>
                <a:cubicBezTo>
                  <a:pt x="103558" y="332670"/>
                  <a:pt x="182933" y="204082"/>
                  <a:pt x="166529" y="241653"/>
                </a:cubicBezTo>
                <a:cubicBezTo>
                  <a:pt x="150125" y="279224"/>
                  <a:pt x="-17092" y="582436"/>
                  <a:pt x="1429" y="55280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46D658CC-3F40-8290-D241-BA59E289B717}"/>
              </a:ext>
            </a:extLst>
          </p:cNvPr>
          <p:cNvSpPr/>
          <p:nvPr/>
        </p:nvSpPr>
        <p:spPr>
          <a:xfrm>
            <a:off x="3692507" y="5720357"/>
            <a:ext cx="283426" cy="194719"/>
          </a:xfrm>
          <a:custGeom>
            <a:avLst/>
            <a:gdLst>
              <a:gd name="connsiteX0" fmla="*/ 282593 w 283426"/>
              <a:gd name="connsiteY0" fmla="*/ 993 h 194719"/>
              <a:gd name="connsiteX1" fmla="*/ 28593 w 283426"/>
              <a:gd name="connsiteY1" fmla="*/ 102593 h 194719"/>
              <a:gd name="connsiteX2" fmla="*/ 66693 w 283426"/>
              <a:gd name="connsiteY2" fmla="*/ 89893 h 194719"/>
              <a:gd name="connsiteX3" fmla="*/ 76218 w 283426"/>
              <a:gd name="connsiteY3" fmla="*/ 115293 h 194719"/>
              <a:gd name="connsiteX4" fmla="*/ 18 w 283426"/>
              <a:gd name="connsiteY4" fmla="*/ 194668 h 194719"/>
              <a:gd name="connsiteX5" fmla="*/ 69868 w 283426"/>
              <a:gd name="connsiteY5" fmla="*/ 102593 h 194719"/>
              <a:gd name="connsiteX6" fmla="*/ 165118 w 283426"/>
              <a:gd name="connsiteY6" fmla="*/ 29568 h 194719"/>
              <a:gd name="connsiteX7" fmla="*/ 111143 w 283426"/>
              <a:gd name="connsiteY7" fmla="*/ 48618 h 194719"/>
              <a:gd name="connsiteX8" fmla="*/ 282593 w 283426"/>
              <a:gd name="connsiteY8" fmla="*/ 993 h 19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426" h="194719">
                <a:moveTo>
                  <a:pt x="282593" y="993"/>
                </a:moveTo>
                <a:cubicBezTo>
                  <a:pt x="268835" y="9989"/>
                  <a:pt x="64576" y="87776"/>
                  <a:pt x="28593" y="102593"/>
                </a:cubicBezTo>
                <a:cubicBezTo>
                  <a:pt x="-7390" y="117410"/>
                  <a:pt x="66693" y="89893"/>
                  <a:pt x="66693" y="89893"/>
                </a:cubicBezTo>
                <a:cubicBezTo>
                  <a:pt x="74630" y="92010"/>
                  <a:pt x="87330" y="97831"/>
                  <a:pt x="76218" y="115293"/>
                </a:cubicBezTo>
                <a:cubicBezTo>
                  <a:pt x="65106" y="132755"/>
                  <a:pt x="1076" y="196785"/>
                  <a:pt x="18" y="194668"/>
                </a:cubicBezTo>
                <a:cubicBezTo>
                  <a:pt x="-1040" y="192551"/>
                  <a:pt x="42351" y="130110"/>
                  <a:pt x="69868" y="102593"/>
                </a:cubicBezTo>
                <a:cubicBezTo>
                  <a:pt x="97385" y="75076"/>
                  <a:pt x="158239" y="38564"/>
                  <a:pt x="165118" y="29568"/>
                </a:cubicBezTo>
                <a:cubicBezTo>
                  <a:pt x="171997" y="20572"/>
                  <a:pt x="86801" y="50206"/>
                  <a:pt x="111143" y="48618"/>
                </a:cubicBezTo>
                <a:cubicBezTo>
                  <a:pt x="135485" y="47031"/>
                  <a:pt x="296351" y="-8003"/>
                  <a:pt x="282593" y="9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87FA3985-3458-F1C6-580C-575A4BF9CEE4}"/>
              </a:ext>
            </a:extLst>
          </p:cNvPr>
          <p:cNvSpPr/>
          <p:nvPr/>
        </p:nvSpPr>
        <p:spPr>
          <a:xfrm>
            <a:off x="3920558" y="5498959"/>
            <a:ext cx="553857" cy="80458"/>
          </a:xfrm>
          <a:custGeom>
            <a:avLst/>
            <a:gdLst>
              <a:gd name="connsiteX0" fmla="*/ 567 w 553857"/>
              <a:gd name="connsiteY0" fmla="*/ 79516 h 80458"/>
              <a:gd name="connsiteX1" fmla="*/ 394267 w 553857"/>
              <a:gd name="connsiteY1" fmla="*/ 76341 h 80458"/>
              <a:gd name="connsiteX2" fmla="*/ 346642 w 553857"/>
              <a:gd name="connsiteY2" fmla="*/ 76341 h 80458"/>
              <a:gd name="connsiteX3" fmla="*/ 213292 w 553857"/>
              <a:gd name="connsiteY3" fmla="*/ 35066 h 80458"/>
              <a:gd name="connsiteX4" fmla="*/ 384742 w 553857"/>
              <a:gd name="connsiteY4" fmla="*/ 28716 h 80458"/>
              <a:gd name="connsiteX5" fmla="*/ 553017 w 553857"/>
              <a:gd name="connsiteY5" fmla="*/ 69991 h 80458"/>
              <a:gd name="connsiteX6" fmla="*/ 441892 w 553857"/>
              <a:gd name="connsiteY6" fmla="*/ 38241 h 80458"/>
              <a:gd name="connsiteX7" fmla="*/ 270442 w 553857"/>
              <a:gd name="connsiteY7" fmla="*/ 141 h 80458"/>
              <a:gd name="connsiteX8" fmla="*/ 305367 w 553857"/>
              <a:gd name="connsiteY8" fmla="*/ 25541 h 80458"/>
              <a:gd name="connsiteX9" fmla="*/ 92642 w 553857"/>
              <a:gd name="connsiteY9" fmla="*/ 31891 h 80458"/>
              <a:gd name="connsiteX10" fmla="*/ 302192 w 553857"/>
              <a:gd name="connsiteY10" fmla="*/ 57291 h 80458"/>
              <a:gd name="connsiteX11" fmla="*/ 567 w 553857"/>
              <a:gd name="connsiteY11" fmla="*/ 79516 h 8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3857" h="80458">
                <a:moveTo>
                  <a:pt x="567" y="79516"/>
                </a:moveTo>
                <a:cubicBezTo>
                  <a:pt x="15913" y="82691"/>
                  <a:pt x="336588" y="76870"/>
                  <a:pt x="394267" y="76341"/>
                </a:cubicBezTo>
                <a:cubicBezTo>
                  <a:pt x="451946" y="75812"/>
                  <a:pt x="376804" y="83220"/>
                  <a:pt x="346642" y="76341"/>
                </a:cubicBezTo>
                <a:cubicBezTo>
                  <a:pt x="316480" y="69462"/>
                  <a:pt x="206942" y="43003"/>
                  <a:pt x="213292" y="35066"/>
                </a:cubicBezTo>
                <a:cubicBezTo>
                  <a:pt x="219642" y="27129"/>
                  <a:pt x="328121" y="22895"/>
                  <a:pt x="384742" y="28716"/>
                </a:cubicBezTo>
                <a:cubicBezTo>
                  <a:pt x="441363" y="34537"/>
                  <a:pt x="543492" y="68403"/>
                  <a:pt x="553017" y="69991"/>
                </a:cubicBezTo>
                <a:cubicBezTo>
                  <a:pt x="562542" y="71578"/>
                  <a:pt x="488988" y="49883"/>
                  <a:pt x="441892" y="38241"/>
                </a:cubicBezTo>
                <a:cubicBezTo>
                  <a:pt x="394796" y="26599"/>
                  <a:pt x="293196" y="2258"/>
                  <a:pt x="270442" y="141"/>
                </a:cubicBezTo>
                <a:cubicBezTo>
                  <a:pt x="247688" y="-1976"/>
                  <a:pt x="335000" y="20249"/>
                  <a:pt x="305367" y="25541"/>
                </a:cubicBezTo>
                <a:cubicBezTo>
                  <a:pt x="275734" y="30833"/>
                  <a:pt x="93171" y="26599"/>
                  <a:pt x="92642" y="31891"/>
                </a:cubicBezTo>
                <a:cubicBezTo>
                  <a:pt x="92113" y="37183"/>
                  <a:pt x="318067" y="51999"/>
                  <a:pt x="302192" y="57291"/>
                </a:cubicBezTo>
                <a:cubicBezTo>
                  <a:pt x="286317" y="62583"/>
                  <a:pt x="-14779" y="76341"/>
                  <a:pt x="567" y="795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232E4A69-273A-CEAB-587F-9A866F632DCC}"/>
              </a:ext>
            </a:extLst>
          </p:cNvPr>
          <p:cNvSpPr/>
          <p:nvPr/>
        </p:nvSpPr>
        <p:spPr>
          <a:xfrm>
            <a:off x="3803619" y="5653139"/>
            <a:ext cx="237365" cy="17411"/>
          </a:xfrm>
          <a:custGeom>
            <a:avLst/>
            <a:gdLst>
              <a:gd name="connsiteX0" fmla="*/ 31 w 237365"/>
              <a:gd name="connsiteY0" fmla="*/ 1536 h 17411"/>
              <a:gd name="connsiteX1" fmla="*/ 200056 w 237365"/>
              <a:gd name="connsiteY1" fmla="*/ 4711 h 17411"/>
              <a:gd name="connsiteX2" fmla="*/ 231806 w 237365"/>
              <a:gd name="connsiteY2" fmla="*/ 17411 h 17411"/>
              <a:gd name="connsiteX3" fmla="*/ 215931 w 237365"/>
              <a:gd name="connsiteY3" fmla="*/ 1536 h 17411"/>
              <a:gd name="connsiteX4" fmla="*/ 31 w 237365"/>
              <a:gd name="connsiteY4" fmla="*/ 1536 h 1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365" h="17411">
                <a:moveTo>
                  <a:pt x="31" y="1536"/>
                </a:moveTo>
                <a:cubicBezTo>
                  <a:pt x="-2615" y="2065"/>
                  <a:pt x="161427" y="2065"/>
                  <a:pt x="200056" y="4711"/>
                </a:cubicBezTo>
                <a:cubicBezTo>
                  <a:pt x="238685" y="7357"/>
                  <a:pt x="231806" y="17411"/>
                  <a:pt x="231806" y="17411"/>
                </a:cubicBezTo>
                <a:cubicBezTo>
                  <a:pt x="234452" y="16882"/>
                  <a:pt x="249268" y="4711"/>
                  <a:pt x="215931" y="1536"/>
                </a:cubicBezTo>
                <a:cubicBezTo>
                  <a:pt x="182594" y="-1639"/>
                  <a:pt x="2677" y="1007"/>
                  <a:pt x="31" y="15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7F264C74-CB0D-4DE3-5821-BF8B3190C80B}"/>
              </a:ext>
            </a:extLst>
          </p:cNvPr>
          <p:cNvSpPr/>
          <p:nvPr/>
        </p:nvSpPr>
        <p:spPr>
          <a:xfrm>
            <a:off x="4181475" y="6153117"/>
            <a:ext cx="365871" cy="70118"/>
          </a:xfrm>
          <a:custGeom>
            <a:avLst/>
            <a:gdLst>
              <a:gd name="connsiteX0" fmla="*/ 0 w 365871"/>
              <a:gd name="connsiteY0" fmla="*/ 63533 h 70118"/>
              <a:gd name="connsiteX1" fmla="*/ 234950 w 365871"/>
              <a:gd name="connsiteY1" fmla="*/ 60358 h 70118"/>
              <a:gd name="connsiteX2" fmla="*/ 203200 w 365871"/>
              <a:gd name="connsiteY2" fmla="*/ 57183 h 70118"/>
              <a:gd name="connsiteX3" fmla="*/ 266700 w 365871"/>
              <a:gd name="connsiteY3" fmla="*/ 15908 h 70118"/>
              <a:gd name="connsiteX4" fmla="*/ 365125 w 365871"/>
              <a:gd name="connsiteY4" fmla="*/ 33 h 70118"/>
              <a:gd name="connsiteX5" fmla="*/ 307975 w 365871"/>
              <a:gd name="connsiteY5" fmla="*/ 12733 h 70118"/>
              <a:gd name="connsiteX6" fmla="*/ 234950 w 365871"/>
              <a:gd name="connsiteY6" fmla="*/ 44483 h 70118"/>
              <a:gd name="connsiteX7" fmla="*/ 244475 w 365871"/>
              <a:gd name="connsiteY7" fmla="*/ 66708 h 70118"/>
              <a:gd name="connsiteX8" fmla="*/ 184150 w 365871"/>
              <a:gd name="connsiteY8" fmla="*/ 69883 h 70118"/>
              <a:gd name="connsiteX9" fmla="*/ 225425 w 365871"/>
              <a:gd name="connsiteY9" fmla="*/ 69883 h 70118"/>
              <a:gd name="connsiteX10" fmla="*/ 0 w 365871"/>
              <a:gd name="connsiteY10" fmla="*/ 63533 h 7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5871" h="70118">
                <a:moveTo>
                  <a:pt x="0" y="63533"/>
                </a:moveTo>
                <a:lnTo>
                  <a:pt x="234950" y="60358"/>
                </a:lnTo>
                <a:cubicBezTo>
                  <a:pt x="268817" y="59300"/>
                  <a:pt x="197908" y="64591"/>
                  <a:pt x="203200" y="57183"/>
                </a:cubicBezTo>
                <a:cubicBezTo>
                  <a:pt x="208492" y="49775"/>
                  <a:pt x="239713" y="25433"/>
                  <a:pt x="266700" y="15908"/>
                </a:cubicBezTo>
                <a:cubicBezTo>
                  <a:pt x="293687" y="6383"/>
                  <a:pt x="358246" y="562"/>
                  <a:pt x="365125" y="33"/>
                </a:cubicBezTo>
                <a:cubicBezTo>
                  <a:pt x="372004" y="-496"/>
                  <a:pt x="329671" y="5325"/>
                  <a:pt x="307975" y="12733"/>
                </a:cubicBezTo>
                <a:cubicBezTo>
                  <a:pt x="286279" y="20141"/>
                  <a:pt x="245533" y="35487"/>
                  <a:pt x="234950" y="44483"/>
                </a:cubicBezTo>
                <a:cubicBezTo>
                  <a:pt x="224367" y="53479"/>
                  <a:pt x="252942" y="62475"/>
                  <a:pt x="244475" y="66708"/>
                </a:cubicBezTo>
                <a:cubicBezTo>
                  <a:pt x="236008" y="70941"/>
                  <a:pt x="187325" y="69354"/>
                  <a:pt x="184150" y="69883"/>
                </a:cubicBezTo>
                <a:cubicBezTo>
                  <a:pt x="180975" y="70412"/>
                  <a:pt x="225425" y="69883"/>
                  <a:pt x="225425" y="69883"/>
                </a:cubicBezTo>
                <a:lnTo>
                  <a:pt x="0" y="6353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4B3A245A-53E9-8D3C-2C8D-56026C9182D0}"/>
              </a:ext>
            </a:extLst>
          </p:cNvPr>
          <p:cNvSpPr/>
          <p:nvPr/>
        </p:nvSpPr>
        <p:spPr>
          <a:xfrm>
            <a:off x="4553402" y="5827823"/>
            <a:ext cx="297903" cy="149309"/>
          </a:xfrm>
          <a:custGeom>
            <a:avLst/>
            <a:gdLst>
              <a:gd name="connsiteX0" fmla="*/ 2723 w 297903"/>
              <a:gd name="connsiteY0" fmla="*/ 1477 h 149309"/>
              <a:gd name="connsiteX1" fmla="*/ 278948 w 297903"/>
              <a:gd name="connsiteY1" fmla="*/ 141177 h 149309"/>
              <a:gd name="connsiteX2" fmla="*/ 259898 w 297903"/>
              <a:gd name="connsiteY2" fmla="*/ 128477 h 149309"/>
              <a:gd name="connsiteX3" fmla="*/ 148773 w 297903"/>
              <a:gd name="connsiteY3" fmla="*/ 93552 h 149309"/>
              <a:gd name="connsiteX4" fmla="*/ 136073 w 297903"/>
              <a:gd name="connsiteY4" fmla="*/ 68152 h 149309"/>
              <a:gd name="connsiteX5" fmla="*/ 2723 w 297903"/>
              <a:gd name="connsiteY5" fmla="*/ 1477 h 14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903" h="149309">
                <a:moveTo>
                  <a:pt x="2723" y="1477"/>
                </a:moveTo>
                <a:lnTo>
                  <a:pt x="278948" y="141177"/>
                </a:lnTo>
                <a:cubicBezTo>
                  <a:pt x="321811" y="162344"/>
                  <a:pt x="281594" y="136414"/>
                  <a:pt x="259898" y="128477"/>
                </a:cubicBezTo>
                <a:cubicBezTo>
                  <a:pt x="238202" y="120540"/>
                  <a:pt x="169411" y="103606"/>
                  <a:pt x="148773" y="93552"/>
                </a:cubicBezTo>
                <a:cubicBezTo>
                  <a:pt x="128135" y="83498"/>
                  <a:pt x="153535" y="80323"/>
                  <a:pt x="136073" y="68152"/>
                </a:cubicBezTo>
                <a:cubicBezTo>
                  <a:pt x="118611" y="55981"/>
                  <a:pt x="-21090" y="-10694"/>
                  <a:pt x="2723" y="14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36ED3D57-FDD5-18F1-BB5B-3DA5F2AE4357}"/>
              </a:ext>
            </a:extLst>
          </p:cNvPr>
          <p:cNvSpPr/>
          <p:nvPr/>
        </p:nvSpPr>
        <p:spPr>
          <a:xfrm>
            <a:off x="4812401" y="5922369"/>
            <a:ext cx="89428" cy="136866"/>
          </a:xfrm>
          <a:custGeom>
            <a:avLst/>
            <a:gdLst>
              <a:gd name="connsiteX0" fmla="*/ 899 w 89428"/>
              <a:gd name="connsiteY0" fmla="*/ 2181 h 136866"/>
              <a:gd name="connsiteX1" fmla="*/ 42174 w 89428"/>
              <a:gd name="connsiteY1" fmla="*/ 46631 h 136866"/>
              <a:gd name="connsiteX2" fmla="*/ 83449 w 89428"/>
              <a:gd name="connsiteY2" fmla="*/ 132356 h 136866"/>
              <a:gd name="connsiteX3" fmla="*/ 83449 w 89428"/>
              <a:gd name="connsiteY3" fmla="*/ 113306 h 136866"/>
              <a:gd name="connsiteX4" fmla="*/ 899 w 89428"/>
              <a:gd name="connsiteY4" fmla="*/ 2181 h 13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28" h="136866">
                <a:moveTo>
                  <a:pt x="899" y="2181"/>
                </a:moveTo>
                <a:cubicBezTo>
                  <a:pt x="-5980" y="-8931"/>
                  <a:pt x="28416" y="24935"/>
                  <a:pt x="42174" y="46631"/>
                </a:cubicBezTo>
                <a:cubicBezTo>
                  <a:pt x="55932" y="68327"/>
                  <a:pt x="83449" y="132356"/>
                  <a:pt x="83449" y="132356"/>
                </a:cubicBezTo>
                <a:cubicBezTo>
                  <a:pt x="90328" y="143468"/>
                  <a:pt x="92445" y="132885"/>
                  <a:pt x="83449" y="113306"/>
                </a:cubicBezTo>
                <a:cubicBezTo>
                  <a:pt x="74453" y="93727"/>
                  <a:pt x="7778" y="13293"/>
                  <a:pt x="899" y="218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3290F848-1056-C6A1-71EF-26643BCFC0C1}"/>
              </a:ext>
            </a:extLst>
          </p:cNvPr>
          <p:cNvSpPr/>
          <p:nvPr/>
        </p:nvSpPr>
        <p:spPr>
          <a:xfrm>
            <a:off x="4435347" y="6098691"/>
            <a:ext cx="391719" cy="222747"/>
          </a:xfrm>
          <a:custGeom>
            <a:avLst/>
            <a:gdLst>
              <a:gd name="connsiteX0" fmla="*/ 128 w 391719"/>
              <a:gd name="connsiteY0" fmla="*/ 222734 h 222747"/>
              <a:gd name="connsiteX1" fmla="*/ 257303 w 391719"/>
              <a:gd name="connsiteY1" fmla="*/ 51284 h 222747"/>
              <a:gd name="connsiteX2" fmla="*/ 231903 w 391719"/>
              <a:gd name="connsiteY2" fmla="*/ 63984 h 222747"/>
              <a:gd name="connsiteX3" fmla="*/ 390653 w 391719"/>
              <a:gd name="connsiteY3" fmla="*/ 484 h 222747"/>
              <a:gd name="connsiteX4" fmla="*/ 298578 w 391719"/>
              <a:gd name="connsiteY4" fmla="*/ 35409 h 222747"/>
              <a:gd name="connsiteX5" fmla="*/ 244603 w 391719"/>
              <a:gd name="connsiteY5" fmla="*/ 48109 h 222747"/>
              <a:gd name="connsiteX6" fmla="*/ 222378 w 391719"/>
              <a:gd name="connsiteY6" fmla="*/ 60809 h 222747"/>
              <a:gd name="connsiteX7" fmla="*/ 128 w 391719"/>
              <a:gd name="connsiteY7" fmla="*/ 222734 h 22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719" h="222747">
                <a:moveTo>
                  <a:pt x="128" y="222734"/>
                </a:moveTo>
                <a:cubicBezTo>
                  <a:pt x="5949" y="221146"/>
                  <a:pt x="218674" y="77742"/>
                  <a:pt x="257303" y="51284"/>
                </a:cubicBezTo>
                <a:cubicBezTo>
                  <a:pt x="295932" y="24826"/>
                  <a:pt x="209678" y="72451"/>
                  <a:pt x="231903" y="63984"/>
                </a:cubicBezTo>
                <a:cubicBezTo>
                  <a:pt x="254128" y="55517"/>
                  <a:pt x="379541" y="5246"/>
                  <a:pt x="390653" y="484"/>
                </a:cubicBezTo>
                <a:cubicBezTo>
                  <a:pt x="401765" y="-4278"/>
                  <a:pt x="322920" y="27472"/>
                  <a:pt x="298578" y="35409"/>
                </a:cubicBezTo>
                <a:cubicBezTo>
                  <a:pt x="274236" y="43346"/>
                  <a:pt x="257303" y="43876"/>
                  <a:pt x="244603" y="48109"/>
                </a:cubicBezTo>
                <a:cubicBezTo>
                  <a:pt x="231903" y="52342"/>
                  <a:pt x="256774" y="35409"/>
                  <a:pt x="222378" y="60809"/>
                </a:cubicBezTo>
                <a:cubicBezTo>
                  <a:pt x="187982" y="86209"/>
                  <a:pt x="-5693" y="224322"/>
                  <a:pt x="128" y="2227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FF9F95D6-38B6-0967-BC7E-D258365F806F}"/>
              </a:ext>
            </a:extLst>
          </p:cNvPr>
          <p:cNvSpPr/>
          <p:nvPr/>
        </p:nvSpPr>
        <p:spPr>
          <a:xfrm>
            <a:off x="5565622" y="5421944"/>
            <a:ext cx="162256" cy="313013"/>
          </a:xfrm>
          <a:custGeom>
            <a:avLst/>
            <a:gdLst>
              <a:gd name="connsiteX0" fmla="*/ 162078 w 162256"/>
              <a:gd name="connsiteY0" fmla="*/ 956 h 313013"/>
              <a:gd name="connsiteX1" fmla="*/ 35078 w 162256"/>
              <a:gd name="connsiteY1" fmla="*/ 235906 h 313013"/>
              <a:gd name="connsiteX2" fmla="*/ 66828 w 162256"/>
              <a:gd name="connsiteY2" fmla="*/ 166056 h 313013"/>
              <a:gd name="connsiteX3" fmla="*/ 153 w 162256"/>
              <a:gd name="connsiteY3" fmla="*/ 312106 h 313013"/>
              <a:gd name="connsiteX4" fmla="*/ 89053 w 162256"/>
              <a:gd name="connsiteY4" fmla="*/ 83506 h 313013"/>
              <a:gd name="connsiteX5" fmla="*/ 63653 w 162256"/>
              <a:gd name="connsiteY5" fmla="*/ 150181 h 313013"/>
              <a:gd name="connsiteX6" fmla="*/ 162078 w 162256"/>
              <a:gd name="connsiteY6" fmla="*/ 956 h 31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256" h="313013">
                <a:moveTo>
                  <a:pt x="162078" y="956"/>
                </a:moveTo>
                <a:cubicBezTo>
                  <a:pt x="157315" y="15244"/>
                  <a:pt x="50953" y="208389"/>
                  <a:pt x="35078" y="235906"/>
                </a:cubicBezTo>
                <a:cubicBezTo>
                  <a:pt x="19203" y="263423"/>
                  <a:pt x="66828" y="166056"/>
                  <a:pt x="66828" y="166056"/>
                </a:cubicBezTo>
                <a:cubicBezTo>
                  <a:pt x="61007" y="178756"/>
                  <a:pt x="-3551" y="325864"/>
                  <a:pt x="153" y="312106"/>
                </a:cubicBezTo>
                <a:cubicBezTo>
                  <a:pt x="3857" y="298348"/>
                  <a:pt x="78470" y="110493"/>
                  <a:pt x="89053" y="83506"/>
                </a:cubicBezTo>
                <a:cubicBezTo>
                  <a:pt x="99636" y="56519"/>
                  <a:pt x="52541" y="163410"/>
                  <a:pt x="63653" y="150181"/>
                </a:cubicBezTo>
                <a:cubicBezTo>
                  <a:pt x="74765" y="136952"/>
                  <a:pt x="166841" y="-13332"/>
                  <a:pt x="162078" y="9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6A7E1CD8-E758-D07D-87C4-8B4E6C7F4789}"/>
              </a:ext>
            </a:extLst>
          </p:cNvPr>
          <p:cNvSpPr/>
          <p:nvPr/>
        </p:nvSpPr>
        <p:spPr>
          <a:xfrm>
            <a:off x="5536695" y="5378443"/>
            <a:ext cx="257685" cy="387357"/>
          </a:xfrm>
          <a:custGeom>
            <a:avLst/>
            <a:gdLst>
              <a:gd name="connsiteX0" fmla="*/ 257680 w 257685"/>
              <a:gd name="connsiteY0" fmla="*/ 7 h 387357"/>
              <a:gd name="connsiteX1" fmla="*/ 79880 w 257685"/>
              <a:gd name="connsiteY1" fmla="*/ 133357 h 387357"/>
              <a:gd name="connsiteX2" fmla="*/ 114805 w 257685"/>
              <a:gd name="connsiteY2" fmla="*/ 111132 h 387357"/>
              <a:gd name="connsiteX3" fmla="*/ 25905 w 257685"/>
              <a:gd name="connsiteY3" fmla="*/ 247657 h 387357"/>
              <a:gd name="connsiteX4" fmla="*/ 6855 w 257685"/>
              <a:gd name="connsiteY4" fmla="*/ 387357 h 387357"/>
              <a:gd name="connsiteX5" fmla="*/ 13205 w 257685"/>
              <a:gd name="connsiteY5" fmla="*/ 247657 h 387357"/>
              <a:gd name="connsiteX6" fmla="*/ 6855 w 257685"/>
              <a:gd name="connsiteY6" fmla="*/ 269882 h 387357"/>
              <a:gd name="connsiteX7" fmla="*/ 124330 w 257685"/>
              <a:gd name="connsiteY7" fmla="*/ 101607 h 387357"/>
              <a:gd name="connsiteX8" fmla="*/ 73530 w 257685"/>
              <a:gd name="connsiteY8" fmla="*/ 127007 h 387357"/>
              <a:gd name="connsiteX9" fmla="*/ 257680 w 257685"/>
              <a:gd name="connsiteY9" fmla="*/ 7 h 38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7685" h="387357">
                <a:moveTo>
                  <a:pt x="257680" y="7"/>
                </a:moveTo>
                <a:cubicBezTo>
                  <a:pt x="258738" y="1065"/>
                  <a:pt x="103692" y="114836"/>
                  <a:pt x="79880" y="133357"/>
                </a:cubicBezTo>
                <a:cubicBezTo>
                  <a:pt x="56068" y="151878"/>
                  <a:pt x="123801" y="92082"/>
                  <a:pt x="114805" y="111132"/>
                </a:cubicBezTo>
                <a:cubicBezTo>
                  <a:pt x="105809" y="130182"/>
                  <a:pt x="43897" y="201620"/>
                  <a:pt x="25905" y="247657"/>
                </a:cubicBezTo>
                <a:cubicBezTo>
                  <a:pt x="7913" y="293694"/>
                  <a:pt x="8972" y="387357"/>
                  <a:pt x="6855" y="387357"/>
                </a:cubicBezTo>
                <a:cubicBezTo>
                  <a:pt x="4738" y="387357"/>
                  <a:pt x="13205" y="267236"/>
                  <a:pt x="13205" y="247657"/>
                </a:cubicBezTo>
                <a:cubicBezTo>
                  <a:pt x="13205" y="228078"/>
                  <a:pt x="-11666" y="294224"/>
                  <a:pt x="6855" y="269882"/>
                </a:cubicBezTo>
                <a:cubicBezTo>
                  <a:pt x="25376" y="245540"/>
                  <a:pt x="113217" y="125420"/>
                  <a:pt x="124330" y="101607"/>
                </a:cubicBezTo>
                <a:cubicBezTo>
                  <a:pt x="135442" y="77795"/>
                  <a:pt x="55009" y="141294"/>
                  <a:pt x="73530" y="127007"/>
                </a:cubicBezTo>
                <a:cubicBezTo>
                  <a:pt x="92051" y="112720"/>
                  <a:pt x="256622" y="-1051"/>
                  <a:pt x="257680" y="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176E5304-D5B4-2118-5CF3-939D45E31A70}"/>
              </a:ext>
            </a:extLst>
          </p:cNvPr>
          <p:cNvSpPr/>
          <p:nvPr/>
        </p:nvSpPr>
        <p:spPr>
          <a:xfrm>
            <a:off x="5578099" y="5355877"/>
            <a:ext cx="584929" cy="159686"/>
          </a:xfrm>
          <a:custGeom>
            <a:avLst/>
            <a:gdLst>
              <a:gd name="connsiteX0" fmla="*/ 86101 w 584929"/>
              <a:gd name="connsiteY0" fmla="*/ 159098 h 159686"/>
              <a:gd name="connsiteX1" fmla="*/ 333751 w 584929"/>
              <a:gd name="connsiteY1" fmla="*/ 35273 h 159686"/>
              <a:gd name="connsiteX2" fmla="*/ 289301 w 584929"/>
              <a:gd name="connsiteY2" fmla="*/ 44798 h 159686"/>
              <a:gd name="connsiteX3" fmla="*/ 317876 w 584929"/>
              <a:gd name="connsiteY3" fmla="*/ 22573 h 159686"/>
              <a:gd name="connsiteX4" fmla="*/ 413126 w 584929"/>
              <a:gd name="connsiteY4" fmla="*/ 47973 h 159686"/>
              <a:gd name="connsiteX5" fmla="*/ 394076 w 584929"/>
              <a:gd name="connsiteY5" fmla="*/ 35273 h 159686"/>
              <a:gd name="connsiteX6" fmla="*/ 368676 w 584929"/>
              <a:gd name="connsiteY6" fmla="*/ 3523 h 159686"/>
              <a:gd name="connsiteX7" fmla="*/ 432176 w 584929"/>
              <a:gd name="connsiteY7" fmla="*/ 19398 h 159686"/>
              <a:gd name="connsiteX8" fmla="*/ 575051 w 584929"/>
              <a:gd name="connsiteY8" fmla="*/ 92423 h 159686"/>
              <a:gd name="connsiteX9" fmla="*/ 559176 w 584929"/>
              <a:gd name="connsiteY9" fmla="*/ 73373 h 159686"/>
              <a:gd name="connsiteX10" fmla="*/ 451226 w 584929"/>
              <a:gd name="connsiteY10" fmla="*/ 348 h 159686"/>
              <a:gd name="connsiteX11" fmla="*/ 171826 w 584929"/>
              <a:gd name="connsiteY11" fmla="*/ 44798 h 159686"/>
              <a:gd name="connsiteX12" fmla="*/ 244851 w 584929"/>
              <a:gd name="connsiteY12" fmla="*/ 22573 h 159686"/>
              <a:gd name="connsiteX13" fmla="*/ 194051 w 584929"/>
              <a:gd name="connsiteY13" fmla="*/ 73373 h 159686"/>
              <a:gd name="connsiteX14" fmla="*/ 241676 w 584929"/>
              <a:gd name="connsiteY14" fmla="*/ 57498 h 159686"/>
              <a:gd name="connsiteX15" fmla="*/ 376 w 584929"/>
              <a:gd name="connsiteY15" fmla="*/ 159098 h 159686"/>
              <a:gd name="connsiteX16" fmla="*/ 184526 w 584929"/>
              <a:gd name="connsiteY16" fmla="*/ 86073 h 159686"/>
              <a:gd name="connsiteX17" fmla="*/ 86101 w 584929"/>
              <a:gd name="connsiteY17" fmla="*/ 159098 h 15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84929" h="159686">
                <a:moveTo>
                  <a:pt x="86101" y="159098"/>
                </a:moveTo>
                <a:cubicBezTo>
                  <a:pt x="110972" y="150631"/>
                  <a:pt x="299884" y="54323"/>
                  <a:pt x="333751" y="35273"/>
                </a:cubicBezTo>
                <a:cubicBezTo>
                  <a:pt x="367618" y="16223"/>
                  <a:pt x="291947" y="46915"/>
                  <a:pt x="289301" y="44798"/>
                </a:cubicBezTo>
                <a:cubicBezTo>
                  <a:pt x="286655" y="42681"/>
                  <a:pt x="297239" y="22044"/>
                  <a:pt x="317876" y="22573"/>
                </a:cubicBezTo>
                <a:cubicBezTo>
                  <a:pt x="338513" y="23102"/>
                  <a:pt x="413126" y="47973"/>
                  <a:pt x="413126" y="47973"/>
                </a:cubicBezTo>
                <a:cubicBezTo>
                  <a:pt x="425826" y="50090"/>
                  <a:pt x="401484" y="42681"/>
                  <a:pt x="394076" y="35273"/>
                </a:cubicBezTo>
                <a:cubicBezTo>
                  <a:pt x="386668" y="27865"/>
                  <a:pt x="362326" y="6169"/>
                  <a:pt x="368676" y="3523"/>
                </a:cubicBezTo>
                <a:cubicBezTo>
                  <a:pt x="375026" y="877"/>
                  <a:pt x="397780" y="4581"/>
                  <a:pt x="432176" y="19398"/>
                </a:cubicBezTo>
                <a:cubicBezTo>
                  <a:pt x="466572" y="34215"/>
                  <a:pt x="575051" y="92423"/>
                  <a:pt x="575051" y="92423"/>
                </a:cubicBezTo>
                <a:cubicBezTo>
                  <a:pt x="596218" y="101419"/>
                  <a:pt x="579813" y="88719"/>
                  <a:pt x="559176" y="73373"/>
                </a:cubicBezTo>
                <a:cubicBezTo>
                  <a:pt x="538539" y="58027"/>
                  <a:pt x="515784" y="5110"/>
                  <a:pt x="451226" y="348"/>
                </a:cubicBezTo>
                <a:cubicBezTo>
                  <a:pt x="386668" y="-4414"/>
                  <a:pt x="206222" y="41094"/>
                  <a:pt x="171826" y="44798"/>
                </a:cubicBezTo>
                <a:cubicBezTo>
                  <a:pt x="137430" y="48502"/>
                  <a:pt x="241147" y="17811"/>
                  <a:pt x="244851" y="22573"/>
                </a:cubicBezTo>
                <a:cubicBezTo>
                  <a:pt x="248555" y="27335"/>
                  <a:pt x="194580" y="67552"/>
                  <a:pt x="194051" y="73373"/>
                </a:cubicBezTo>
                <a:cubicBezTo>
                  <a:pt x="193522" y="79194"/>
                  <a:pt x="273955" y="43210"/>
                  <a:pt x="241676" y="57498"/>
                </a:cubicBezTo>
                <a:cubicBezTo>
                  <a:pt x="209397" y="71785"/>
                  <a:pt x="9901" y="154335"/>
                  <a:pt x="376" y="159098"/>
                </a:cubicBezTo>
                <a:cubicBezTo>
                  <a:pt x="-9149" y="163861"/>
                  <a:pt x="164947" y="90306"/>
                  <a:pt x="184526" y="86073"/>
                </a:cubicBezTo>
                <a:cubicBezTo>
                  <a:pt x="204105" y="81840"/>
                  <a:pt x="61230" y="167565"/>
                  <a:pt x="86101" y="1590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D81271A2-8DF9-CA31-665D-2BF4C70F66A4}"/>
              </a:ext>
            </a:extLst>
          </p:cNvPr>
          <p:cNvSpPr/>
          <p:nvPr/>
        </p:nvSpPr>
        <p:spPr>
          <a:xfrm>
            <a:off x="5883179" y="5342153"/>
            <a:ext cx="345173" cy="103712"/>
          </a:xfrm>
          <a:custGeom>
            <a:avLst/>
            <a:gdLst>
              <a:gd name="connsiteX0" fmla="*/ 96 w 345173"/>
              <a:gd name="connsiteY0" fmla="*/ 14072 h 103712"/>
              <a:gd name="connsiteX1" fmla="*/ 187421 w 345173"/>
              <a:gd name="connsiteY1" fmla="*/ 4547 h 103712"/>
              <a:gd name="connsiteX2" fmla="*/ 330296 w 345173"/>
              <a:gd name="connsiteY2" fmla="*/ 96622 h 103712"/>
              <a:gd name="connsiteX3" fmla="*/ 327121 w 345173"/>
              <a:gd name="connsiteY3" fmla="*/ 87097 h 103712"/>
              <a:gd name="connsiteX4" fmla="*/ 209646 w 345173"/>
              <a:gd name="connsiteY4" fmla="*/ 4547 h 103712"/>
              <a:gd name="connsiteX5" fmla="*/ 212821 w 345173"/>
              <a:gd name="connsiteY5" fmla="*/ 14072 h 103712"/>
              <a:gd name="connsiteX6" fmla="*/ 96 w 345173"/>
              <a:gd name="connsiteY6" fmla="*/ 14072 h 10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173" h="103712">
                <a:moveTo>
                  <a:pt x="96" y="14072"/>
                </a:moveTo>
                <a:cubicBezTo>
                  <a:pt x="-4137" y="12485"/>
                  <a:pt x="132388" y="-9211"/>
                  <a:pt x="187421" y="4547"/>
                </a:cubicBezTo>
                <a:cubicBezTo>
                  <a:pt x="242454" y="18305"/>
                  <a:pt x="330296" y="96622"/>
                  <a:pt x="330296" y="96622"/>
                </a:cubicBezTo>
                <a:cubicBezTo>
                  <a:pt x="353579" y="110380"/>
                  <a:pt x="347229" y="102443"/>
                  <a:pt x="327121" y="87097"/>
                </a:cubicBezTo>
                <a:cubicBezTo>
                  <a:pt x="307013" y="71751"/>
                  <a:pt x="209646" y="4547"/>
                  <a:pt x="209646" y="4547"/>
                </a:cubicBezTo>
                <a:cubicBezTo>
                  <a:pt x="190596" y="-7624"/>
                  <a:pt x="251450" y="10368"/>
                  <a:pt x="212821" y="14072"/>
                </a:cubicBezTo>
                <a:cubicBezTo>
                  <a:pt x="174192" y="17776"/>
                  <a:pt x="4329" y="15659"/>
                  <a:pt x="96" y="1407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4E584A8A-9617-A674-3019-C6DC6ED1E08A}"/>
              </a:ext>
            </a:extLst>
          </p:cNvPr>
          <p:cNvSpPr/>
          <p:nvPr/>
        </p:nvSpPr>
        <p:spPr>
          <a:xfrm>
            <a:off x="5915025" y="5421692"/>
            <a:ext cx="289593" cy="179008"/>
          </a:xfrm>
          <a:custGeom>
            <a:avLst/>
            <a:gdLst>
              <a:gd name="connsiteX0" fmla="*/ 288925 w 289593"/>
              <a:gd name="connsiteY0" fmla="*/ 1208 h 179008"/>
              <a:gd name="connsiteX1" fmla="*/ 139700 w 289593"/>
              <a:gd name="connsiteY1" fmla="*/ 153608 h 179008"/>
              <a:gd name="connsiteX2" fmla="*/ 165100 w 289593"/>
              <a:gd name="connsiteY2" fmla="*/ 121858 h 179008"/>
              <a:gd name="connsiteX3" fmla="*/ 123825 w 289593"/>
              <a:gd name="connsiteY3" fmla="*/ 166308 h 179008"/>
              <a:gd name="connsiteX4" fmla="*/ 130175 w 289593"/>
              <a:gd name="connsiteY4" fmla="*/ 147258 h 179008"/>
              <a:gd name="connsiteX5" fmla="*/ 50800 w 289593"/>
              <a:gd name="connsiteY5" fmla="*/ 159958 h 179008"/>
              <a:gd name="connsiteX6" fmla="*/ 0 w 289593"/>
              <a:gd name="connsiteY6" fmla="*/ 179008 h 179008"/>
              <a:gd name="connsiteX7" fmla="*/ 76200 w 289593"/>
              <a:gd name="connsiteY7" fmla="*/ 150433 h 179008"/>
              <a:gd name="connsiteX8" fmla="*/ 127000 w 289593"/>
              <a:gd name="connsiteY8" fmla="*/ 125033 h 179008"/>
              <a:gd name="connsiteX9" fmla="*/ 130175 w 289593"/>
              <a:gd name="connsiteY9" fmla="*/ 147258 h 179008"/>
              <a:gd name="connsiteX10" fmla="*/ 168275 w 289593"/>
              <a:gd name="connsiteY10" fmla="*/ 112333 h 179008"/>
              <a:gd name="connsiteX11" fmla="*/ 152400 w 289593"/>
              <a:gd name="connsiteY11" fmla="*/ 140908 h 179008"/>
              <a:gd name="connsiteX12" fmla="*/ 219075 w 289593"/>
              <a:gd name="connsiteY12" fmla="*/ 67883 h 179008"/>
              <a:gd name="connsiteX13" fmla="*/ 196850 w 289593"/>
              <a:gd name="connsiteY13" fmla="*/ 80583 h 179008"/>
              <a:gd name="connsiteX14" fmla="*/ 288925 w 289593"/>
              <a:gd name="connsiteY14" fmla="*/ 1208 h 17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9593" h="179008">
                <a:moveTo>
                  <a:pt x="288925" y="1208"/>
                </a:moveTo>
                <a:cubicBezTo>
                  <a:pt x="279400" y="13379"/>
                  <a:pt x="160337" y="133500"/>
                  <a:pt x="139700" y="153608"/>
                </a:cubicBezTo>
                <a:cubicBezTo>
                  <a:pt x="119063" y="173716"/>
                  <a:pt x="167746" y="119741"/>
                  <a:pt x="165100" y="121858"/>
                </a:cubicBezTo>
                <a:cubicBezTo>
                  <a:pt x="162454" y="123975"/>
                  <a:pt x="123825" y="166308"/>
                  <a:pt x="123825" y="166308"/>
                </a:cubicBezTo>
                <a:cubicBezTo>
                  <a:pt x="118004" y="170541"/>
                  <a:pt x="142346" y="148316"/>
                  <a:pt x="130175" y="147258"/>
                </a:cubicBezTo>
                <a:cubicBezTo>
                  <a:pt x="118004" y="146200"/>
                  <a:pt x="72496" y="154666"/>
                  <a:pt x="50800" y="159958"/>
                </a:cubicBezTo>
                <a:cubicBezTo>
                  <a:pt x="29104" y="165250"/>
                  <a:pt x="0" y="179008"/>
                  <a:pt x="0" y="179008"/>
                </a:cubicBezTo>
                <a:cubicBezTo>
                  <a:pt x="4233" y="177421"/>
                  <a:pt x="55033" y="159429"/>
                  <a:pt x="76200" y="150433"/>
                </a:cubicBezTo>
                <a:cubicBezTo>
                  <a:pt x="97367" y="141437"/>
                  <a:pt x="118004" y="125562"/>
                  <a:pt x="127000" y="125033"/>
                </a:cubicBezTo>
                <a:cubicBezTo>
                  <a:pt x="135996" y="124504"/>
                  <a:pt x="123296" y="149375"/>
                  <a:pt x="130175" y="147258"/>
                </a:cubicBezTo>
                <a:cubicBezTo>
                  <a:pt x="137054" y="145141"/>
                  <a:pt x="164571" y="113391"/>
                  <a:pt x="168275" y="112333"/>
                </a:cubicBezTo>
                <a:cubicBezTo>
                  <a:pt x="171979" y="111275"/>
                  <a:pt x="143933" y="148316"/>
                  <a:pt x="152400" y="140908"/>
                </a:cubicBezTo>
                <a:cubicBezTo>
                  <a:pt x="160867" y="133500"/>
                  <a:pt x="211667" y="77937"/>
                  <a:pt x="219075" y="67883"/>
                </a:cubicBezTo>
                <a:cubicBezTo>
                  <a:pt x="226483" y="57829"/>
                  <a:pt x="190500" y="88520"/>
                  <a:pt x="196850" y="80583"/>
                </a:cubicBezTo>
                <a:cubicBezTo>
                  <a:pt x="203200" y="72646"/>
                  <a:pt x="298450" y="-10963"/>
                  <a:pt x="288925" y="120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2B3C2561-33D1-0B46-3DFA-0AF06BBF663A}"/>
              </a:ext>
            </a:extLst>
          </p:cNvPr>
          <p:cNvSpPr/>
          <p:nvPr/>
        </p:nvSpPr>
        <p:spPr>
          <a:xfrm>
            <a:off x="5603875" y="5425815"/>
            <a:ext cx="511445" cy="305060"/>
          </a:xfrm>
          <a:custGeom>
            <a:avLst/>
            <a:gdLst>
              <a:gd name="connsiteX0" fmla="*/ 0 w 511445"/>
              <a:gd name="connsiteY0" fmla="*/ 305060 h 305060"/>
              <a:gd name="connsiteX1" fmla="*/ 228600 w 511445"/>
              <a:gd name="connsiteY1" fmla="*/ 187585 h 305060"/>
              <a:gd name="connsiteX2" fmla="*/ 203200 w 511445"/>
              <a:gd name="connsiteY2" fmla="*/ 219335 h 305060"/>
              <a:gd name="connsiteX3" fmla="*/ 409575 w 511445"/>
              <a:gd name="connsiteY3" fmla="*/ 127260 h 305060"/>
              <a:gd name="connsiteX4" fmla="*/ 387350 w 511445"/>
              <a:gd name="connsiteY4" fmla="*/ 143135 h 305060"/>
              <a:gd name="connsiteX5" fmla="*/ 457200 w 511445"/>
              <a:gd name="connsiteY5" fmla="*/ 70110 h 305060"/>
              <a:gd name="connsiteX6" fmla="*/ 460375 w 511445"/>
              <a:gd name="connsiteY6" fmla="*/ 260 h 305060"/>
              <a:gd name="connsiteX7" fmla="*/ 469900 w 511445"/>
              <a:gd name="connsiteY7" fmla="*/ 44710 h 305060"/>
              <a:gd name="connsiteX8" fmla="*/ 482600 w 511445"/>
              <a:gd name="connsiteY8" fmla="*/ 47885 h 305060"/>
              <a:gd name="connsiteX9" fmla="*/ 511175 w 511445"/>
              <a:gd name="connsiteY9" fmla="*/ 51060 h 305060"/>
              <a:gd name="connsiteX10" fmla="*/ 492125 w 511445"/>
              <a:gd name="connsiteY10" fmla="*/ 60585 h 305060"/>
              <a:gd name="connsiteX11" fmla="*/ 419100 w 511445"/>
              <a:gd name="connsiteY11" fmla="*/ 130435 h 305060"/>
              <a:gd name="connsiteX12" fmla="*/ 444500 w 511445"/>
              <a:gd name="connsiteY12" fmla="*/ 76460 h 305060"/>
              <a:gd name="connsiteX13" fmla="*/ 349250 w 511445"/>
              <a:gd name="connsiteY13" fmla="*/ 143135 h 305060"/>
              <a:gd name="connsiteX14" fmla="*/ 355600 w 511445"/>
              <a:gd name="connsiteY14" fmla="*/ 124085 h 305060"/>
              <a:gd name="connsiteX15" fmla="*/ 250825 w 511445"/>
              <a:gd name="connsiteY15" fmla="*/ 187585 h 305060"/>
              <a:gd name="connsiteX16" fmla="*/ 266700 w 511445"/>
              <a:gd name="connsiteY16" fmla="*/ 165360 h 305060"/>
              <a:gd name="connsiteX17" fmla="*/ 187325 w 511445"/>
              <a:gd name="connsiteY17" fmla="*/ 219335 h 305060"/>
              <a:gd name="connsiteX18" fmla="*/ 215900 w 511445"/>
              <a:gd name="connsiteY18" fmla="*/ 203460 h 305060"/>
              <a:gd name="connsiteX19" fmla="*/ 0 w 511445"/>
              <a:gd name="connsiteY19" fmla="*/ 305060 h 30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1445" h="305060">
                <a:moveTo>
                  <a:pt x="0" y="305060"/>
                </a:moveTo>
                <a:cubicBezTo>
                  <a:pt x="2117" y="302414"/>
                  <a:pt x="194733" y="201873"/>
                  <a:pt x="228600" y="187585"/>
                </a:cubicBezTo>
                <a:cubicBezTo>
                  <a:pt x="262467" y="173297"/>
                  <a:pt x="173038" y="229389"/>
                  <a:pt x="203200" y="219335"/>
                </a:cubicBezTo>
                <a:cubicBezTo>
                  <a:pt x="233362" y="209281"/>
                  <a:pt x="378883" y="139960"/>
                  <a:pt x="409575" y="127260"/>
                </a:cubicBezTo>
                <a:cubicBezTo>
                  <a:pt x="440267" y="114560"/>
                  <a:pt x="379413" y="152660"/>
                  <a:pt x="387350" y="143135"/>
                </a:cubicBezTo>
                <a:cubicBezTo>
                  <a:pt x="395287" y="133610"/>
                  <a:pt x="445029" y="93922"/>
                  <a:pt x="457200" y="70110"/>
                </a:cubicBezTo>
                <a:cubicBezTo>
                  <a:pt x="469371" y="46297"/>
                  <a:pt x="458258" y="4493"/>
                  <a:pt x="460375" y="260"/>
                </a:cubicBezTo>
                <a:cubicBezTo>
                  <a:pt x="462492" y="-3973"/>
                  <a:pt x="469900" y="44710"/>
                  <a:pt x="469900" y="44710"/>
                </a:cubicBezTo>
                <a:cubicBezTo>
                  <a:pt x="473604" y="52647"/>
                  <a:pt x="475721" y="46827"/>
                  <a:pt x="482600" y="47885"/>
                </a:cubicBezTo>
                <a:cubicBezTo>
                  <a:pt x="489479" y="48943"/>
                  <a:pt x="511175" y="51060"/>
                  <a:pt x="511175" y="51060"/>
                </a:cubicBezTo>
                <a:cubicBezTo>
                  <a:pt x="512763" y="53177"/>
                  <a:pt x="507471" y="47356"/>
                  <a:pt x="492125" y="60585"/>
                </a:cubicBezTo>
                <a:cubicBezTo>
                  <a:pt x="476779" y="73814"/>
                  <a:pt x="427037" y="127789"/>
                  <a:pt x="419100" y="130435"/>
                </a:cubicBezTo>
                <a:cubicBezTo>
                  <a:pt x="411163" y="133081"/>
                  <a:pt x="456142" y="74343"/>
                  <a:pt x="444500" y="76460"/>
                </a:cubicBezTo>
                <a:cubicBezTo>
                  <a:pt x="432858" y="78577"/>
                  <a:pt x="349250" y="143135"/>
                  <a:pt x="349250" y="143135"/>
                </a:cubicBezTo>
                <a:cubicBezTo>
                  <a:pt x="334433" y="151072"/>
                  <a:pt x="372004" y="116677"/>
                  <a:pt x="355600" y="124085"/>
                </a:cubicBezTo>
                <a:cubicBezTo>
                  <a:pt x="339196" y="131493"/>
                  <a:pt x="265642" y="180706"/>
                  <a:pt x="250825" y="187585"/>
                </a:cubicBezTo>
                <a:cubicBezTo>
                  <a:pt x="236008" y="194464"/>
                  <a:pt x="277283" y="160068"/>
                  <a:pt x="266700" y="165360"/>
                </a:cubicBezTo>
                <a:cubicBezTo>
                  <a:pt x="256117" y="170652"/>
                  <a:pt x="195792" y="212985"/>
                  <a:pt x="187325" y="219335"/>
                </a:cubicBezTo>
                <a:cubicBezTo>
                  <a:pt x="178858" y="225685"/>
                  <a:pt x="248708" y="188114"/>
                  <a:pt x="215900" y="203460"/>
                </a:cubicBezTo>
                <a:lnTo>
                  <a:pt x="0" y="3050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B70001EF-D830-403A-BC29-EDB383F23A3F}"/>
              </a:ext>
            </a:extLst>
          </p:cNvPr>
          <p:cNvSpPr/>
          <p:nvPr/>
        </p:nvSpPr>
        <p:spPr>
          <a:xfrm>
            <a:off x="5584770" y="5565264"/>
            <a:ext cx="70407" cy="168865"/>
          </a:xfrm>
          <a:custGeom>
            <a:avLst/>
            <a:gdLst>
              <a:gd name="connsiteX0" fmla="*/ 55 w 70407"/>
              <a:gd name="connsiteY0" fmla="*/ 511 h 168865"/>
              <a:gd name="connsiteX1" fmla="*/ 34980 w 70407"/>
              <a:gd name="connsiteY1" fmla="*/ 70361 h 168865"/>
              <a:gd name="connsiteX2" fmla="*/ 22280 w 70407"/>
              <a:gd name="connsiteY2" fmla="*/ 130686 h 168865"/>
              <a:gd name="connsiteX3" fmla="*/ 3230 w 70407"/>
              <a:gd name="connsiteY3" fmla="*/ 168786 h 168865"/>
              <a:gd name="connsiteX4" fmla="*/ 22280 w 70407"/>
              <a:gd name="connsiteY4" fmla="*/ 140211 h 168865"/>
              <a:gd name="connsiteX5" fmla="*/ 69905 w 70407"/>
              <a:gd name="connsiteY5" fmla="*/ 124336 h 168865"/>
              <a:gd name="connsiteX6" fmla="*/ 47680 w 70407"/>
              <a:gd name="connsiteY6" fmla="*/ 121161 h 168865"/>
              <a:gd name="connsiteX7" fmla="*/ 54030 w 70407"/>
              <a:gd name="connsiteY7" fmla="*/ 92586 h 168865"/>
              <a:gd name="connsiteX8" fmla="*/ 44505 w 70407"/>
              <a:gd name="connsiteY8" fmla="*/ 108461 h 168865"/>
              <a:gd name="connsiteX9" fmla="*/ 55 w 70407"/>
              <a:gd name="connsiteY9" fmla="*/ 511 h 16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407" h="168865">
                <a:moveTo>
                  <a:pt x="55" y="511"/>
                </a:moveTo>
                <a:cubicBezTo>
                  <a:pt x="-1533" y="-5839"/>
                  <a:pt x="31276" y="48665"/>
                  <a:pt x="34980" y="70361"/>
                </a:cubicBezTo>
                <a:cubicBezTo>
                  <a:pt x="38684" y="92057"/>
                  <a:pt x="27572" y="114282"/>
                  <a:pt x="22280" y="130686"/>
                </a:cubicBezTo>
                <a:cubicBezTo>
                  <a:pt x="16988" y="147090"/>
                  <a:pt x="3230" y="167199"/>
                  <a:pt x="3230" y="168786"/>
                </a:cubicBezTo>
                <a:cubicBezTo>
                  <a:pt x="3230" y="170373"/>
                  <a:pt x="11168" y="147619"/>
                  <a:pt x="22280" y="140211"/>
                </a:cubicBezTo>
                <a:cubicBezTo>
                  <a:pt x="33393" y="132803"/>
                  <a:pt x="65672" y="127511"/>
                  <a:pt x="69905" y="124336"/>
                </a:cubicBezTo>
                <a:cubicBezTo>
                  <a:pt x="74138" y="121161"/>
                  <a:pt x="50326" y="126453"/>
                  <a:pt x="47680" y="121161"/>
                </a:cubicBezTo>
                <a:cubicBezTo>
                  <a:pt x="45034" y="115869"/>
                  <a:pt x="54030" y="92586"/>
                  <a:pt x="54030" y="92586"/>
                </a:cubicBezTo>
                <a:cubicBezTo>
                  <a:pt x="53501" y="90469"/>
                  <a:pt x="51384" y="121161"/>
                  <a:pt x="44505" y="108461"/>
                </a:cubicBezTo>
                <a:cubicBezTo>
                  <a:pt x="37626" y="95761"/>
                  <a:pt x="1643" y="6861"/>
                  <a:pt x="55" y="5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415274CB-A65C-087E-D59F-4E629438399B}"/>
              </a:ext>
            </a:extLst>
          </p:cNvPr>
          <p:cNvSpPr/>
          <p:nvPr/>
        </p:nvSpPr>
        <p:spPr>
          <a:xfrm>
            <a:off x="5854636" y="5389418"/>
            <a:ext cx="285777" cy="87457"/>
          </a:xfrm>
          <a:custGeom>
            <a:avLst/>
            <a:gdLst>
              <a:gd name="connsiteX0" fmla="*/ 64 w 285777"/>
              <a:gd name="connsiteY0" fmla="*/ 11257 h 87457"/>
              <a:gd name="connsiteX1" fmla="*/ 196914 w 285777"/>
              <a:gd name="connsiteY1" fmla="*/ 20782 h 87457"/>
              <a:gd name="connsiteX2" fmla="*/ 181039 w 285777"/>
              <a:gd name="connsiteY2" fmla="*/ 20782 h 87457"/>
              <a:gd name="connsiteX3" fmla="*/ 228664 w 285777"/>
              <a:gd name="connsiteY3" fmla="*/ 36657 h 87457"/>
              <a:gd name="connsiteX4" fmla="*/ 282639 w 285777"/>
              <a:gd name="connsiteY4" fmla="*/ 49357 h 87457"/>
              <a:gd name="connsiteX5" fmla="*/ 276289 w 285777"/>
              <a:gd name="connsiteY5" fmla="*/ 43007 h 87457"/>
              <a:gd name="connsiteX6" fmla="*/ 250889 w 285777"/>
              <a:gd name="connsiteY6" fmla="*/ 87457 h 87457"/>
              <a:gd name="connsiteX7" fmla="*/ 266764 w 285777"/>
              <a:gd name="connsiteY7" fmla="*/ 43007 h 87457"/>
              <a:gd name="connsiteX8" fmla="*/ 146114 w 285777"/>
              <a:gd name="connsiteY8" fmla="*/ 1732 h 87457"/>
              <a:gd name="connsiteX9" fmla="*/ 174689 w 285777"/>
              <a:gd name="connsiteY9" fmla="*/ 8082 h 87457"/>
              <a:gd name="connsiteX10" fmla="*/ 64 w 285777"/>
              <a:gd name="connsiteY10" fmla="*/ 11257 h 8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77" h="87457">
                <a:moveTo>
                  <a:pt x="64" y="11257"/>
                </a:moveTo>
                <a:cubicBezTo>
                  <a:pt x="3768" y="13374"/>
                  <a:pt x="196914" y="20782"/>
                  <a:pt x="196914" y="20782"/>
                </a:cubicBezTo>
                <a:cubicBezTo>
                  <a:pt x="227076" y="22369"/>
                  <a:pt x="175747" y="18136"/>
                  <a:pt x="181039" y="20782"/>
                </a:cubicBezTo>
                <a:cubicBezTo>
                  <a:pt x="186331" y="23428"/>
                  <a:pt x="211731" y="31895"/>
                  <a:pt x="228664" y="36657"/>
                </a:cubicBezTo>
                <a:cubicBezTo>
                  <a:pt x="245597" y="41419"/>
                  <a:pt x="282639" y="49357"/>
                  <a:pt x="282639" y="49357"/>
                </a:cubicBezTo>
                <a:cubicBezTo>
                  <a:pt x="290576" y="50415"/>
                  <a:pt x="281581" y="36657"/>
                  <a:pt x="276289" y="43007"/>
                </a:cubicBezTo>
                <a:cubicBezTo>
                  <a:pt x="270997" y="49357"/>
                  <a:pt x="252476" y="87457"/>
                  <a:pt x="250889" y="87457"/>
                </a:cubicBezTo>
                <a:cubicBezTo>
                  <a:pt x="249302" y="87457"/>
                  <a:pt x="284226" y="57294"/>
                  <a:pt x="266764" y="43007"/>
                </a:cubicBezTo>
                <a:cubicBezTo>
                  <a:pt x="249302" y="28720"/>
                  <a:pt x="161460" y="7553"/>
                  <a:pt x="146114" y="1732"/>
                </a:cubicBezTo>
                <a:cubicBezTo>
                  <a:pt x="130768" y="-4089"/>
                  <a:pt x="195326" y="6495"/>
                  <a:pt x="174689" y="8082"/>
                </a:cubicBezTo>
                <a:cubicBezTo>
                  <a:pt x="154052" y="9669"/>
                  <a:pt x="-3640" y="9140"/>
                  <a:pt x="64" y="112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6A3D9DB0-9A9F-1B4A-0D8B-47A82CB1ACE8}"/>
              </a:ext>
            </a:extLst>
          </p:cNvPr>
          <p:cNvSpPr/>
          <p:nvPr/>
        </p:nvSpPr>
        <p:spPr>
          <a:xfrm>
            <a:off x="5631162" y="5397477"/>
            <a:ext cx="317853" cy="292508"/>
          </a:xfrm>
          <a:custGeom>
            <a:avLst/>
            <a:gdLst>
              <a:gd name="connsiteX0" fmla="*/ 191788 w 317853"/>
              <a:gd name="connsiteY0" fmla="*/ 23 h 292508"/>
              <a:gd name="connsiteX1" fmla="*/ 264813 w 317853"/>
              <a:gd name="connsiteY1" fmla="*/ 53998 h 292508"/>
              <a:gd name="connsiteX2" fmla="*/ 309263 w 317853"/>
              <a:gd name="connsiteY2" fmla="*/ 117498 h 292508"/>
              <a:gd name="connsiteX3" fmla="*/ 299738 w 317853"/>
              <a:gd name="connsiteY3" fmla="*/ 171473 h 292508"/>
              <a:gd name="connsiteX4" fmla="*/ 131463 w 317853"/>
              <a:gd name="connsiteY4" fmla="*/ 263548 h 292508"/>
              <a:gd name="connsiteX5" fmla="*/ 20338 w 317853"/>
              <a:gd name="connsiteY5" fmla="*/ 292123 h 292508"/>
              <a:gd name="connsiteX6" fmla="*/ 20338 w 317853"/>
              <a:gd name="connsiteY6" fmla="*/ 247673 h 292508"/>
              <a:gd name="connsiteX7" fmla="*/ 1288 w 317853"/>
              <a:gd name="connsiteY7" fmla="*/ 200048 h 292508"/>
              <a:gd name="connsiteX8" fmla="*/ 61613 w 317853"/>
              <a:gd name="connsiteY8" fmla="*/ 98448 h 292508"/>
              <a:gd name="connsiteX9" fmla="*/ 90188 w 317853"/>
              <a:gd name="connsiteY9" fmla="*/ 60348 h 292508"/>
              <a:gd name="connsiteX10" fmla="*/ 191788 w 317853"/>
              <a:gd name="connsiteY10" fmla="*/ 23 h 29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7853" h="292508">
                <a:moveTo>
                  <a:pt x="191788" y="23"/>
                </a:moveTo>
                <a:cubicBezTo>
                  <a:pt x="220892" y="-1035"/>
                  <a:pt x="245234" y="34419"/>
                  <a:pt x="264813" y="53998"/>
                </a:cubicBezTo>
                <a:cubicBezTo>
                  <a:pt x="284392" y="73577"/>
                  <a:pt x="303442" y="97919"/>
                  <a:pt x="309263" y="117498"/>
                </a:cubicBezTo>
                <a:cubicBezTo>
                  <a:pt x="315084" y="137077"/>
                  <a:pt x="329371" y="147131"/>
                  <a:pt x="299738" y="171473"/>
                </a:cubicBezTo>
                <a:cubicBezTo>
                  <a:pt x="270105" y="195815"/>
                  <a:pt x="178030" y="243440"/>
                  <a:pt x="131463" y="263548"/>
                </a:cubicBezTo>
                <a:cubicBezTo>
                  <a:pt x="84896" y="283656"/>
                  <a:pt x="38859" y="294769"/>
                  <a:pt x="20338" y="292123"/>
                </a:cubicBezTo>
                <a:cubicBezTo>
                  <a:pt x="1817" y="289477"/>
                  <a:pt x="23513" y="263019"/>
                  <a:pt x="20338" y="247673"/>
                </a:cubicBezTo>
                <a:cubicBezTo>
                  <a:pt x="17163" y="232327"/>
                  <a:pt x="-5591" y="224919"/>
                  <a:pt x="1288" y="200048"/>
                </a:cubicBezTo>
                <a:cubicBezTo>
                  <a:pt x="8167" y="175177"/>
                  <a:pt x="46796" y="121731"/>
                  <a:pt x="61613" y="98448"/>
                </a:cubicBezTo>
                <a:cubicBezTo>
                  <a:pt x="76430" y="75165"/>
                  <a:pt x="75371" y="73577"/>
                  <a:pt x="90188" y="60348"/>
                </a:cubicBezTo>
                <a:cubicBezTo>
                  <a:pt x="105005" y="47119"/>
                  <a:pt x="162684" y="1081"/>
                  <a:pt x="191788" y="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49D87713-1B0B-5FB8-640B-6C4D72C42F3B}"/>
              </a:ext>
            </a:extLst>
          </p:cNvPr>
          <p:cNvSpPr/>
          <p:nvPr/>
        </p:nvSpPr>
        <p:spPr>
          <a:xfrm>
            <a:off x="5810197" y="5465519"/>
            <a:ext cx="79736" cy="797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18847375-6E16-3371-07A3-CF158CC99B17}"/>
              </a:ext>
            </a:extLst>
          </p:cNvPr>
          <p:cNvSpPr/>
          <p:nvPr/>
        </p:nvSpPr>
        <p:spPr>
          <a:xfrm>
            <a:off x="5542403" y="5267148"/>
            <a:ext cx="420425" cy="331025"/>
          </a:xfrm>
          <a:custGeom>
            <a:avLst/>
            <a:gdLst>
              <a:gd name="connsiteX0" fmla="*/ 1147 w 420425"/>
              <a:gd name="connsiteY0" fmla="*/ 330377 h 331025"/>
              <a:gd name="connsiteX1" fmla="*/ 163072 w 420425"/>
              <a:gd name="connsiteY1" fmla="*/ 63677 h 331025"/>
              <a:gd name="connsiteX2" fmla="*/ 121797 w 420425"/>
              <a:gd name="connsiteY2" fmla="*/ 136702 h 331025"/>
              <a:gd name="connsiteX3" fmla="*/ 201172 w 420425"/>
              <a:gd name="connsiteY3" fmla="*/ 54152 h 331025"/>
              <a:gd name="connsiteX4" fmla="*/ 340872 w 420425"/>
              <a:gd name="connsiteY4" fmla="*/ 3352 h 331025"/>
              <a:gd name="connsiteX5" fmla="*/ 296422 w 420425"/>
              <a:gd name="connsiteY5" fmla="*/ 16052 h 331025"/>
              <a:gd name="connsiteX6" fmla="*/ 420247 w 420425"/>
              <a:gd name="connsiteY6" fmla="*/ 177 h 331025"/>
              <a:gd name="connsiteX7" fmla="*/ 318647 w 420425"/>
              <a:gd name="connsiteY7" fmla="*/ 28752 h 331025"/>
              <a:gd name="connsiteX8" fmla="*/ 115447 w 420425"/>
              <a:gd name="connsiteY8" fmla="*/ 66852 h 331025"/>
              <a:gd name="connsiteX9" fmla="*/ 178947 w 420425"/>
              <a:gd name="connsiteY9" fmla="*/ 63677 h 331025"/>
              <a:gd name="connsiteX10" fmla="*/ 74172 w 420425"/>
              <a:gd name="connsiteY10" fmla="*/ 158927 h 331025"/>
              <a:gd name="connsiteX11" fmla="*/ 90047 w 420425"/>
              <a:gd name="connsiteY11" fmla="*/ 139877 h 331025"/>
              <a:gd name="connsiteX12" fmla="*/ 1147 w 420425"/>
              <a:gd name="connsiteY12" fmla="*/ 330377 h 33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0425" h="331025">
                <a:moveTo>
                  <a:pt x="1147" y="330377"/>
                </a:moveTo>
                <a:cubicBezTo>
                  <a:pt x="13318" y="317677"/>
                  <a:pt x="142964" y="95956"/>
                  <a:pt x="163072" y="63677"/>
                </a:cubicBezTo>
                <a:cubicBezTo>
                  <a:pt x="183180" y="31398"/>
                  <a:pt x="115447" y="138289"/>
                  <a:pt x="121797" y="136702"/>
                </a:cubicBezTo>
                <a:cubicBezTo>
                  <a:pt x="128147" y="135114"/>
                  <a:pt x="164660" y="76377"/>
                  <a:pt x="201172" y="54152"/>
                </a:cubicBezTo>
                <a:cubicBezTo>
                  <a:pt x="237684" y="31927"/>
                  <a:pt x="324997" y="9702"/>
                  <a:pt x="340872" y="3352"/>
                </a:cubicBezTo>
                <a:cubicBezTo>
                  <a:pt x="356747" y="-2998"/>
                  <a:pt x="283193" y="16581"/>
                  <a:pt x="296422" y="16052"/>
                </a:cubicBezTo>
                <a:cubicBezTo>
                  <a:pt x="309651" y="15523"/>
                  <a:pt x="416543" y="-1940"/>
                  <a:pt x="420247" y="177"/>
                </a:cubicBezTo>
                <a:cubicBezTo>
                  <a:pt x="423951" y="2294"/>
                  <a:pt x="369447" y="17639"/>
                  <a:pt x="318647" y="28752"/>
                </a:cubicBezTo>
                <a:cubicBezTo>
                  <a:pt x="267847" y="39864"/>
                  <a:pt x="138730" y="61031"/>
                  <a:pt x="115447" y="66852"/>
                </a:cubicBezTo>
                <a:cubicBezTo>
                  <a:pt x="92164" y="72673"/>
                  <a:pt x="185826" y="48331"/>
                  <a:pt x="178947" y="63677"/>
                </a:cubicBezTo>
                <a:cubicBezTo>
                  <a:pt x="172068" y="79023"/>
                  <a:pt x="74172" y="158927"/>
                  <a:pt x="74172" y="158927"/>
                </a:cubicBezTo>
                <a:cubicBezTo>
                  <a:pt x="59355" y="171627"/>
                  <a:pt x="102747" y="114477"/>
                  <a:pt x="90047" y="139877"/>
                </a:cubicBezTo>
                <a:cubicBezTo>
                  <a:pt x="77347" y="165277"/>
                  <a:pt x="-11024" y="343077"/>
                  <a:pt x="1147" y="3303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E080D18A-F91D-7BF6-C61B-8673416C130E}"/>
              </a:ext>
            </a:extLst>
          </p:cNvPr>
          <p:cNvSpPr/>
          <p:nvPr/>
        </p:nvSpPr>
        <p:spPr>
          <a:xfrm>
            <a:off x="5675314" y="5317488"/>
            <a:ext cx="421053" cy="96097"/>
          </a:xfrm>
          <a:custGeom>
            <a:avLst/>
            <a:gdLst>
              <a:gd name="connsiteX0" fmla="*/ 1586 w 421053"/>
              <a:gd name="connsiteY0" fmla="*/ 95887 h 96097"/>
              <a:gd name="connsiteX1" fmla="*/ 230186 w 421053"/>
              <a:gd name="connsiteY1" fmla="*/ 3812 h 96097"/>
              <a:gd name="connsiteX2" fmla="*/ 201611 w 421053"/>
              <a:gd name="connsiteY2" fmla="*/ 16512 h 96097"/>
              <a:gd name="connsiteX3" fmla="*/ 420686 w 421053"/>
              <a:gd name="connsiteY3" fmla="*/ 6987 h 96097"/>
              <a:gd name="connsiteX4" fmla="*/ 249236 w 421053"/>
              <a:gd name="connsiteY4" fmla="*/ 6987 h 96097"/>
              <a:gd name="connsiteX5" fmla="*/ 80961 w 421053"/>
              <a:gd name="connsiteY5" fmla="*/ 26037 h 96097"/>
              <a:gd name="connsiteX6" fmla="*/ 125411 w 421053"/>
              <a:gd name="connsiteY6" fmla="*/ 29212 h 96097"/>
              <a:gd name="connsiteX7" fmla="*/ 1586 w 421053"/>
              <a:gd name="connsiteY7" fmla="*/ 95887 h 9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053" h="96097">
                <a:moveTo>
                  <a:pt x="1586" y="95887"/>
                </a:moveTo>
                <a:cubicBezTo>
                  <a:pt x="19048" y="91654"/>
                  <a:pt x="196849" y="17041"/>
                  <a:pt x="230186" y="3812"/>
                </a:cubicBezTo>
                <a:cubicBezTo>
                  <a:pt x="263523" y="-9417"/>
                  <a:pt x="169861" y="15983"/>
                  <a:pt x="201611" y="16512"/>
                </a:cubicBezTo>
                <a:cubicBezTo>
                  <a:pt x="233361" y="17041"/>
                  <a:pt x="412748" y="8575"/>
                  <a:pt x="420686" y="6987"/>
                </a:cubicBezTo>
                <a:cubicBezTo>
                  <a:pt x="428624" y="5399"/>
                  <a:pt x="305857" y="3812"/>
                  <a:pt x="249236" y="6987"/>
                </a:cubicBezTo>
                <a:cubicBezTo>
                  <a:pt x="192615" y="10162"/>
                  <a:pt x="101599" y="22333"/>
                  <a:pt x="80961" y="26037"/>
                </a:cubicBezTo>
                <a:cubicBezTo>
                  <a:pt x="60323" y="29741"/>
                  <a:pt x="134407" y="19158"/>
                  <a:pt x="125411" y="29212"/>
                </a:cubicBezTo>
                <a:cubicBezTo>
                  <a:pt x="116415" y="39266"/>
                  <a:pt x="-15876" y="100120"/>
                  <a:pt x="1586" y="958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6BDAB370-E96D-2E16-4A12-493EAF19C594}"/>
              </a:ext>
            </a:extLst>
          </p:cNvPr>
          <p:cNvSpPr/>
          <p:nvPr/>
        </p:nvSpPr>
        <p:spPr>
          <a:xfrm>
            <a:off x="6079693" y="5303975"/>
            <a:ext cx="191510" cy="119376"/>
          </a:xfrm>
          <a:custGeom>
            <a:avLst/>
            <a:gdLst>
              <a:gd name="connsiteX0" fmla="*/ 432 w 191510"/>
              <a:gd name="connsiteY0" fmla="*/ 1450 h 119376"/>
              <a:gd name="connsiteX1" fmla="*/ 146482 w 191510"/>
              <a:gd name="connsiteY1" fmla="*/ 96700 h 119376"/>
              <a:gd name="connsiteX2" fmla="*/ 133782 w 191510"/>
              <a:gd name="connsiteY2" fmla="*/ 77650 h 119376"/>
              <a:gd name="connsiteX3" fmla="*/ 190932 w 191510"/>
              <a:gd name="connsiteY3" fmla="*/ 118925 h 119376"/>
              <a:gd name="connsiteX4" fmla="*/ 92507 w 191510"/>
              <a:gd name="connsiteY4" fmla="*/ 45900 h 119376"/>
              <a:gd name="connsiteX5" fmla="*/ 124257 w 191510"/>
              <a:gd name="connsiteY5" fmla="*/ 58600 h 119376"/>
              <a:gd name="connsiteX6" fmla="*/ 102032 w 191510"/>
              <a:gd name="connsiteY6" fmla="*/ 39550 h 119376"/>
              <a:gd name="connsiteX7" fmla="*/ 432 w 191510"/>
              <a:gd name="connsiteY7" fmla="*/ 1450 h 11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510" h="119376">
                <a:moveTo>
                  <a:pt x="432" y="1450"/>
                </a:moveTo>
                <a:cubicBezTo>
                  <a:pt x="7840" y="10975"/>
                  <a:pt x="146482" y="96700"/>
                  <a:pt x="146482" y="96700"/>
                </a:cubicBezTo>
                <a:cubicBezTo>
                  <a:pt x="168707" y="109400"/>
                  <a:pt x="126374" y="73946"/>
                  <a:pt x="133782" y="77650"/>
                </a:cubicBezTo>
                <a:cubicBezTo>
                  <a:pt x="141190" y="81354"/>
                  <a:pt x="197811" y="124217"/>
                  <a:pt x="190932" y="118925"/>
                </a:cubicBezTo>
                <a:cubicBezTo>
                  <a:pt x="184053" y="113633"/>
                  <a:pt x="103619" y="55954"/>
                  <a:pt x="92507" y="45900"/>
                </a:cubicBezTo>
                <a:cubicBezTo>
                  <a:pt x="81395" y="35846"/>
                  <a:pt x="122669" y="59658"/>
                  <a:pt x="124257" y="58600"/>
                </a:cubicBezTo>
                <a:cubicBezTo>
                  <a:pt x="125845" y="57542"/>
                  <a:pt x="121082" y="46958"/>
                  <a:pt x="102032" y="39550"/>
                </a:cubicBezTo>
                <a:cubicBezTo>
                  <a:pt x="82982" y="32142"/>
                  <a:pt x="-6976" y="-8075"/>
                  <a:pt x="432" y="14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075AE53E-4968-45AA-13DE-86528D281C62}"/>
              </a:ext>
            </a:extLst>
          </p:cNvPr>
          <p:cNvSpPr/>
          <p:nvPr/>
        </p:nvSpPr>
        <p:spPr>
          <a:xfrm>
            <a:off x="6203931" y="5454621"/>
            <a:ext cx="133945" cy="88225"/>
          </a:xfrm>
          <a:custGeom>
            <a:avLst/>
            <a:gdLst>
              <a:gd name="connsiteX0" fmla="*/ 19 w 133945"/>
              <a:gd name="connsiteY0" fmla="*/ 29 h 88225"/>
              <a:gd name="connsiteX1" fmla="*/ 123844 w 133945"/>
              <a:gd name="connsiteY1" fmla="*/ 82579 h 88225"/>
              <a:gd name="connsiteX2" fmla="*/ 114319 w 133945"/>
              <a:gd name="connsiteY2" fmla="*/ 73054 h 88225"/>
              <a:gd name="connsiteX3" fmla="*/ 19 w 133945"/>
              <a:gd name="connsiteY3" fmla="*/ 29 h 8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945" h="88225">
                <a:moveTo>
                  <a:pt x="19" y="29"/>
                </a:moveTo>
                <a:cubicBezTo>
                  <a:pt x="1606" y="1616"/>
                  <a:pt x="123844" y="82579"/>
                  <a:pt x="123844" y="82579"/>
                </a:cubicBezTo>
                <a:cubicBezTo>
                  <a:pt x="142894" y="94750"/>
                  <a:pt x="132311" y="85225"/>
                  <a:pt x="114319" y="73054"/>
                </a:cubicBezTo>
                <a:cubicBezTo>
                  <a:pt x="96327" y="60883"/>
                  <a:pt x="-1568" y="-1558"/>
                  <a:pt x="19" y="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67BF4C11-95B4-0C85-ADAC-02D327E8086B}"/>
              </a:ext>
            </a:extLst>
          </p:cNvPr>
          <p:cNvSpPr/>
          <p:nvPr/>
        </p:nvSpPr>
        <p:spPr>
          <a:xfrm>
            <a:off x="5581563" y="5653041"/>
            <a:ext cx="453415" cy="119168"/>
          </a:xfrm>
          <a:custGeom>
            <a:avLst/>
            <a:gdLst>
              <a:gd name="connsiteX0" fmla="*/ 87 w 453415"/>
              <a:gd name="connsiteY0" fmla="*/ 119109 h 119168"/>
              <a:gd name="connsiteX1" fmla="*/ 244562 w 453415"/>
              <a:gd name="connsiteY1" fmla="*/ 4809 h 119168"/>
              <a:gd name="connsiteX2" fmla="*/ 181062 w 453415"/>
              <a:gd name="connsiteY2" fmla="*/ 20684 h 119168"/>
              <a:gd name="connsiteX3" fmla="*/ 450937 w 453415"/>
              <a:gd name="connsiteY3" fmla="*/ 14334 h 119168"/>
              <a:gd name="connsiteX4" fmla="*/ 308062 w 453415"/>
              <a:gd name="connsiteY4" fmla="*/ 11159 h 119168"/>
              <a:gd name="connsiteX5" fmla="*/ 187412 w 453415"/>
              <a:gd name="connsiteY5" fmla="*/ 17509 h 119168"/>
              <a:gd name="connsiteX6" fmla="*/ 215987 w 453415"/>
              <a:gd name="connsiteY6" fmla="*/ 20684 h 119168"/>
              <a:gd name="connsiteX7" fmla="*/ 87 w 453415"/>
              <a:gd name="connsiteY7" fmla="*/ 119109 h 11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415" h="119168">
                <a:moveTo>
                  <a:pt x="87" y="119109"/>
                </a:moveTo>
                <a:cubicBezTo>
                  <a:pt x="4849" y="116463"/>
                  <a:pt x="214400" y="21213"/>
                  <a:pt x="244562" y="4809"/>
                </a:cubicBezTo>
                <a:cubicBezTo>
                  <a:pt x="274724" y="-11595"/>
                  <a:pt x="146666" y="19096"/>
                  <a:pt x="181062" y="20684"/>
                </a:cubicBezTo>
                <a:cubicBezTo>
                  <a:pt x="215458" y="22271"/>
                  <a:pt x="429770" y="15921"/>
                  <a:pt x="450937" y="14334"/>
                </a:cubicBezTo>
                <a:cubicBezTo>
                  <a:pt x="472104" y="12747"/>
                  <a:pt x="351983" y="10630"/>
                  <a:pt x="308062" y="11159"/>
                </a:cubicBezTo>
                <a:cubicBezTo>
                  <a:pt x="264141" y="11688"/>
                  <a:pt x="202758" y="15921"/>
                  <a:pt x="187412" y="17509"/>
                </a:cubicBezTo>
                <a:cubicBezTo>
                  <a:pt x="172066" y="19096"/>
                  <a:pt x="244562" y="6397"/>
                  <a:pt x="215987" y="20684"/>
                </a:cubicBezTo>
                <a:cubicBezTo>
                  <a:pt x="187412" y="34971"/>
                  <a:pt x="-4675" y="121755"/>
                  <a:pt x="87" y="1191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E0699D7A-296C-9519-496A-C5492A30FCB9}"/>
              </a:ext>
            </a:extLst>
          </p:cNvPr>
          <p:cNvSpPr/>
          <p:nvPr/>
        </p:nvSpPr>
        <p:spPr>
          <a:xfrm>
            <a:off x="6079832" y="5438722"/>
            <a:ext cx="235371" cy="146133"/>
          </a:xfrm>
          <a:custGeom>
            <a:avLst/>
            <a:gdLst>
              <a:gd name="connsiteX0" fmla="*/ 235243 w 235371"/>
              <a:gd name="connsiteY0" fmla="*/ 53 h 146133"/>
              <a:gd name="connsiteX1" fmla="*/ 98718 w 235371"/>
              <a:gd name="connsiteY1" fmla="*/ 57203 h 146133"/>
              <a:gd name="connsiteX2" fmla="*/ 293 w 235371"/>
              <a:gd name="connsiteY2" fmla="*/ 146103 h 146133"/>
              <a:gd name="connsiteX3" fmla="*/ 73318 w 235371"/>
              <a:gd name="connsiteY3" fmla="*/ 66728 h 146133"/>
              <a:gd name="connsiteX4" fmla="*/ 235243 w 235371"/>
              <a:gd name="connsiteY4" fmla="*/ 53 h 14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71" h="146133">
                <a:moveTo>
                  <a:pt x="235243" y="53"/>
                </a:moveTo>
                <a:cubicBezTo>
                  <a:pt x="239476" y="-1534"/>
                  <a:pt x="137876" y="32861"/>
                  <a:pt x="98718" y="57203"/>
                </a:cubicBezTo>
                <a:cubicBezTo>
                  <a:pt x="59560" y="81545"/>
                  <a:pt x="4526" y="144516"/>
                  <a:pt x="293" y="146103"/>
                </a:cubicBezTo>
                <a:cubicBezTo>
                  <a:pt x="-3940" y="147690"/>
                  <a:pt x="38393" y="87895"/>
                  <a:pt x="73318" y="66728"/>
                </a:cubicBezTo>
                <a:cubicBezTo>
                  <a:pt x="108243" y="45561"/>
                  <a:pt x="231010" y="1640"/>
                  <a:pt x="235243" y="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48319EE5-126D-273D-C482-11C689E42CF7}"/>
              </a:ext>
            </a:extLst>
          </p:cNvPr>
          <p:cNvSpPr/>
          <p:nvPr/>
        </p:nvSpPr>
        <p:spPr>
          <a:xfrm>
            <a:off x="5509849" y="5349688"/>
            <a:ext cx="113422" cy="299581"/>
          </a:xfrm>
          <a:custGeom>
            <a:avLst/>
            <a:gdLst>
              <a:gd name="connsiteX0" fmla="*/ 113076 w 113422"/>
              <a:gd name="connsiteY0" fmla="*/ 187 h 299581"/>
              <a:gd name="connsiteX1" fmla="*/ 1951 w 113422"/>
              <a:gd name="connsiteY1" fmla="*/ 212912 h 299581"/>
              <a:gd name="connsiteX2" fmla="*/ 40051 w 113422"/>
              <a:gd name="connsiteY2" fmla="*/ 162112 h 299581"/>
              <a:gd name="connsiteX3" fmla="*/ 11476 w 113422"/>
              <a:gd name="connsiteY3" fmla="*/ 298637 h 299581"/>
              <a:gd name="connsiteX4" fmla="*/ 21001 w 113422"/>
              <a:gd name="connsiteY4" fmla="*/ 219262 h 299581"/>
              <a:gd name="connsiteX5" fmla="*/ 40051 w 113422"/>
              <a:gd name="connsiteY5" fmla="*/ 155762 h 299581"/>
              <a:gd name="connsiteX6" fmla="*/ 36876 w 113422"/>
              <a:gd name="connsiteY6" fmla="*/ 174812 h 299581"/>
              <a:gd name="connsiteX7" fmla="*/ 113076 w 113422"/>
              <a:gd name="connsiteY7" fmla="*/ 187 h 29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422" h="299581">
                <a:moveTo>
                  <a:pt x="113076" y="187"/>
                </a:moveTo>
                <a:cubicBezTo>
                  <a:pt x="107255" y="6537"/>
                  <a:pt x="14122" y="185925"/>
                  <a:pt x="1951" y="212912"/>
                </a:cubicBezTo>
                <a:cubicBezTo>
                  <a:pt x="-10220" y="239900"/>
                  <a:pt x="38464" y="147825"/>
                  <a:pt x="40051" y="162112"/>
                </a:cubicBezTo>
                <a:cubicBezTo>
                  <a:pt x="41638" y="176399"/>
                  <a:pt x="14651" y="289112"/>
                  <a:pt x="11476" y="298637"/>
                </a:cubicBezTo>
                <a:cubicBezTo>
                  <a:pt x="8301" y="308162"/>
                  <a:pt x="16239" y="243074"/>
                  <a:pt x="21001" y="219262"/>
                </a:cubicBezTo>
                <a:cubicBezTo>
                  <a:pt x="25763" y="195450"/>
                  <a:pt x="40051" y="155762"/>
                  <a:pt x="40051" y="155762"/>
                </a:cubicBezTo>
                <a:cubicBezTo>
                  <a:pt x="42697" y="148354"/>
                  <a:pt x="24176" y="198625"/>
                  <a:pt x="36876" y="174812"/>
                </a:cubicBezTo>
                <a:cubicBezTo>
                  <a:pt x="49576" y="151000"/>
                  <a:pt x="118897" y="-6163"/>
                  <a:pt x="113076" y="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CFD6FD37-4F7B-45DD-29DE-0DECA70C55F4}"/>
              </a:ext>
            </a:extLst>
          </p:cNvPr>
          <p:cNvSpPr/>
          <p:nvPr/>
        </p:nvSpPr>
        <p:spPr>
          <a:xfrm>
            <a:off x="5758632" y="5287011"/>
            <a:ext cx="357668" cy="41699"/>
          </a:xfrm>
          <a:custGeom>
            <a:avLst/>
            <a:gdLst>
              <a:gd name="connsiteX0" fmla="*/ 10343 w 357668"/>
              <a:gd name="connsiteY0" fmla="*/ 40639 h 41699"/>
              <a:gd name="connsiteX1" fmla="*/ 327843 w 357668"/>
              <a:gd name="connsiteY1" fmla="*/ 5714 h 41699"/>
              <a:gd name="connsiteX2" fmla="*/ 318318 w 357668"/>
              <a:gd name="connsiteY2" fmla="*/ 2539 h 41699"/>
              <a:gd name="connsiteX3" fmla="*/ 99243 w 357668"/>
              <a:gd name="connsiteY3" fmla="*/ 31114 h 41699"/>
              <a:gd name="connsiteX4" fmla="*/ 10343 w 357668"/>
              <a:gd name="connsiteY4" fmla="*/ 40639 h 4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668" h="41699">
                <a:moveTo>
                  <a:pt x="10343" y="40639"/>
                </a:moveTo>
                <a:lnTo>
                  <a:pt x="327843" y="5714"/>
                </a:lnTo>
                <a:cubicBezTo>
                  <a:pt x="379172" y="-636"/>
                  <a:pt x="356418" y="-1694"/>
                  <a:pt x="318318" y="2539"/>
                </a:cubicBezTo>
                <a:cubicBezTo>
                  <a:pt x="280218" y="6772"/>
                  <a:pt x="150572" y="26881"/>
                  <a:pt x="99243" y="31114"/>
                </a:cubicBezTo>
                <a:cubicBezTo>
                  <a:pt x="47914" y="35347"/>
                  <a:pt x="-27757" y="44872"/>
                  <a:pt x="10343" y="406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88DECCE5-3088-4818-54B1-C301D67EAF0B}"/>
              </a:ext>
            </a:extLst>
          </p:cNvPr>
          <p:cNvSpPr/>
          <p:nvPr/>
        </p:nvSpPr>
        <p:spPr>
          <a:xfrm>
            <a:off x="6010494" y="5342944"/>
            <a:ext cx="207394" cy="179010"/>
          </a:xfrm>
          <a:custGeom>
            <a:avLst/>
            <a:gdLst>
              <a:gd name="connsiteX0" fmla="*/ 2956 w 207394"/>
              <a:gd name="connsiteY0" fmla="*/ 581 h 179010"/>
              <a:gd name="connsiteX1" fmla="*/ 196631 w 207394"/>
              <a:gd name="connsiteY1" fmla="*/ 70431 h 179010"/>
              <a:gd name="connsiteX2" fmla="*/ 171231 w 207394"/>
              <a:gd name="connsiteY2" fmla="*/ 73606 h 179010"/>
              <a:gd name="connsiteX3" fmla="*/ 75981 w 207394"/>
              <a:gd name="connsiteY3" fmla="*/ 178381 h 179010"/>
              <a:gd name="connsiteX4" fmla="*/ 123606 w 207394"/>
              <a:gd name="connsiteY4" fmla="*/ 114881 h 179010"/>
              <a:gd name="connsiteX5" fmla="*/ 91856 w 207394"/>
              <a:gd name="connsiteY5" fmla="*/ 64081 h 179010"/>
              <a:gd name="connsiteX6" fmla="*/ 104556 w 207394"/>
              <a:gd name="connsiteY6" fmla="*/ 73606 h 179010"/>
              <a:gd name="connsiteX7" fmla="*/ 79156 w 207394"/>
              <a:gd name="connsiteY7" fmla="*/ 38681 h 179010"/>
              <a:gd name="connsiteX8" fmla="*/ 2956 w 207394"/>
              <a:gd name="connsiteY8" fmla="*/ 581 h 17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394" h="179010">
                <a:moveTo>
                  <a:pt x="2956" y="581"/>
                </a:moveTo>
                <a:cubicBezTo>
                  <a:pt x="22535" y="5873"/>
                  <a:pt x="168585" y="58260"/>
                  <a:pt x="196631" y="70431"/>
                </a:cubicBezTo>
                <a:cubicBezTo>
                  <a:pt x="224677" y="82602"/>
                  <a:pt x="191339" y="55614"/>
                  <a:pt x="171231" y="73606"/>
                </a:cubicBezTo>
                <a:cubicBezTo>
                  <a:pt x="151123" y="91598"/>
                  <a:pt x="83919" y="171502"/>
                  <a:pt x="75981" y="178381"/>
                </a:cubicBezTo>
                <a:cubicBezTo>
                  <a:pt x="68043" y="185260"/>
                  <a:pt x="120960" y="133931"/>
                  <a:pt x="123606" y="114881"/>
                </a:cubicBezTo>
                <a:cubicBezTo>
                  <a:pt x="126252" y="95831"/>
                  <a:pt x="91856" y="64081"/>
                  <a:pt x="91856" y="64081"/>
                </a:cubicBezTo>
                <a:cubicBezTo>
                  <a:pt x="88681" y="57202"/>
                  <a:pt x="106673" y="77839"/>
                  <a:pt x="104556" y="73606"/>
                </a:cubicBezTo>
                <a:cubicBezTo>
                  <a:pt x="102439" y="69373"/>
                  <a:pt x="91327" y="49794"/>
                  <a:pt x="79156" y="38681"/>
                </a:cubicBezTo>
                <a:cubicBezTo>
                  <a:pt x="66985" y="27568"/>
                  <a:pt x="-16623" y="-4711"/>
                  <a:pt x="2956" y="58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552C574C-6C08-264A-F421-BB2C5060E373}"/>
              </a:ext>
            </a:extLst>
          </p:cNvPr>
          <p:cNvSpPr/>
          <p:nvPr/>
        </p:nvSpPr>
        <p:spPr>
          <a:xfrm>
            <a:off x="5034769" y="5551792"/>
            <a:ext cx="205724" cy="401188"/>
          </a:xfrm>
          <a:custGeom>
            <a:avLst/>
            <a:gdLst>
              <a:gd name="connsiteX0" fmla="*/ 781 w 205724"/>
              <a:gd name="connsiteY0" fmla="*/ 1283 h 401188"/>
              <a:gd name="connsiteX1" fmla="*/ 111906 w 205724"/>
              <a:gd name="connsiteY1" fmla="*/ 274333 h 401188"/>
              <a:gd name="connsiteX2" fmla="*/ 102381 w 205724"/>
              <a:gd name="connsiteY2" fmla="*/ 245758 h 401188"/>
              <a:gd name="connsiteX3" fmla="*/ 200806 w 205724"/>
              <a:gd name="connsiteY3" fmla="*/ 394983 h 401188"/>
              <a:gd name="connsiteX4" fmla="*/ 181756 w 205724"/>
              <a:gd name="connsiteY4" fmla="*/ 360058 h 401188"/>
              <a:gd name="connsiteX5" fmla="*/ 102381 w 205724"/>
              <a:gd name="connsiteY5" fmla="*/ 242583 h 401188"/>
              <a:gd name="connsiteX6" fmla="*/ 115081 w 205724"/>
              <a:gd name="connsiteY6" fmla="*/ 255283 h 401188"/>
              <a:gd name="connsiteX7" fmla="*/ 57931 w 205724"/>
              <a:gd name="connsiteY7" fmla="*/ 140983 h 401188"/>
              <a:gd name="connsiteX8" fmla="*/ 61106 w 205724"/>
              <a:gd name="connsiteY8" fmla="*/ 169558 h 401188"/>
              <a:gd name="connsiteX9" fmla="*/ 781 w 205724"/>
              <a:gd name="connsiteY9" fmla="*/ 1283 h 40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724" h="401188">
                <a:moveTo>
                  <a:pt x="781" y="1283"/>
                </a:moveTo>
                <a:cubicBezTo>
                  <a:pt x="9248" y="18745"/>
                  <a:pt x="94973" y="233587"/>
                  <a:pt x="111906" y="274333"/>
                </a:cubicBezTo>
                <a:cubicBezTo>
                  <a:pt x="128839" y="315079"/>
                  <a:pt x="87564" y="225650"/>
                  <a:pt x="102381" y="245758"/>
                </a:cubicBezTo>
                <a:cubicBezTo>
                  <a:pt x="117198" y="265866"/>
                  <a:pt x="187577" y="375933"/>
                  <a:pt x="200806" y="394983"/>
                </a:cubicBezTo>
                <a:cubicBezTo>
                  <a:pt x="214035" y="414033"/>
                  <a:pt x="198160" y="385458"/>
                  <a:pt x="181756" y="360058"/>
                </a:cubicBezTo>
                <a:cubicBezTo>
                  <a:pt x="165352" y="334658"/>
                  <a:pt x="102381" y="242583"/>
                  <a:pt x="102381" y="242583"/>
                </a:cubicBezTo>
                <a:cubicBezTo>
                  <a:pt x="91269" y="225121"/>
                  <a:pt x="122489" y="272216"/>
                  <a:pt x="115081" y="255283"/>
                </a:cubicBezTo>
                <a:cubicBezTo>
                  <a:pt x="107673" y="238350"/>
                  <a:pt x="66927" y="155270"/>
                  <a:pt x="57931" y="140983"/>
                </a:cubicBezTo>
                <a:cubicBezTo>
                  <a:pt x="48935" y="126696"/>
                  <a:pt x="66927" y="189137"/>
                  <a:pt x="61106" y="169558"/>
                </a:cubicBezTo>
                <a:cubicBezTo>
                  <a:pt x="55285" y="149979"/>
                  <a:pt x="-7686" y="-16179"/>
                  <a:pt x="781" y="12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5D712385-E0E5-4231-88F8-225C3C38BA8E}"/>
              </a:ext>
            </a:extLst>
          </p:cNvPr>
          <p:cNvSpPr/>
          <p:nvPr/>
        </p:nvSpPr>
        <p:spPr>
          <a:xfrm>
            <a:off x="5165609" y="5469751"/>
            <a:ext cx="276468" cy="648961"/>
          </a:xfrm>
          <a:custGeom>
            <a:avLst/>
            <a:gdLst>
              <a:gd name="connsiteX0" fmla="*/ 25516 w 276468"/>
              <a:gd name="connsiteY0" fmla="*/ 774 h 648961"/>
              <a:gd name="connsiteX1" fmla="*/ 116 w 276468"/>
              <a:gd name="connsiteY1" fmla="*/ 194449 h 648961"/>
              <a:gd name="connsiteX2" fmla="*/ 38216 w 276468"/>
              <a:gd name="connsiteY2" fmla="*/ 143649 h 648961"/>
              <a:gd name="connsiteX3" fmla="*/ 104891 w 276468"/>
              <a:gd name="connsiteY3" fmla="*/ 305574 h 648961"/>
              <a:gd name="connsiteX4" fmla="*/ 92191 w 276468"/>
              <a:gd name="connsiteY4" fmla="*/ 254774 h 648961"/>
              <a:gd name="connsiteX5" fmla="*/ 276341 w 276468"/>
              <a:gd name="connsiteY5" fmla="*/ 648474 h 648961"/>
              <a:gd name="connsiteX6" fmla="*/ 60441 w 276468"/>
              <a:gd name="connsiteY6" fmla="*/ 162699 h 648961"/>
              <a:gd name="connsiteX7" fmla="*/ 50916 w 276468"/>
              <a:gd name="connsiteY7" fmla="*/ 153174 h 648961"/>
              <a:gd name="connsiteX8" fmla="*/ 22341 w 276468"/>
              <a:gd name="connsiteY8" fmla="*/ 130949 h 648961"/>
              <a:gd name="connsiteX9" fmla="*/ 19166 w 276468"/>
              <a:gd name="connsiteY9" fmla="*/ 146824 h 648961"/>
              <a:gd name="connsiteX10" fmla="*/ 12816 w 276468"/>
              <a:gd name="connsiteY10" fmla="*/ 96024 h 648961"/>
              <a:gd name="connsiteX11" fmla="*/ 116 w 276468"/>
              <a:gd name="connsiteY11" fmla="*/ 124599 h 648961"/>
              <a:gd name="connsiteX12" fmla="*/ 25516 w 276468"/>
              <a:gd name="connsiteY12" fmla="*/ 774 h 64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6468" h="648961">
                <a:moveTo>
                  <a:pt x="25516" y="774"/>
                </a:moveTo>
                <a:cubicBezTo>
                  <a:pt x="25516" y="12416"/>
                  <a:pt x="-2001" y="170636"/>
                  <a:pt x="116" y="194449"/>
                </a:cubicBezTo>
                <a:cubicBezTo>
                  <a:pt x="2233" y="218262"/>
                  <a:pt x="20753" y="125128"/>
                  <a:pt x="38216" y="143649"/>
                </a:cubicBezTo>
                <a:cubicBezTo>
                  <a:pt x="55679" y="162170"/>
                  <a:pt x="95895" y="287053"/>
                  <a:pt x="104891" y="305574"/>
                </a:cubicBezTo>
                <a:cubicBezTo>
                  <a:pt x="113887" y="324095"/>
                  <a:pt x="63616" y="197624"/>
                  <a:pt x="92191" y="254774"/>
                </a:cubicBezTo>
                <a:cubicBezTo>
                  <a:pt x="120766" y="311924"/>
                  <a:pt x="281633" y="663820"/>
                  <a:pt x="276341" y="648474"/>
                </a:cubicBezTo>
                <a:cubicBezTo>
                  <a:pt x="271049" y="633128"/>
                  <a:pt x="60441" y="162699"/>
                  <a:pt x="60441" y="162699"/>
                </a:cubicBezTo>
                <a:cubicBezTo>
                  <a:pt x="22870" y="80149"/>
                  <a:pt x="57266" y="158466"/>
                  <a:pt x="50916" y="153174"/>
                </a:cubicBezTo>
                <a:cubicBezTo>
                  <a:pt x="44566" y="147882"/>
                  <a:pt x="27632" y="132007"/>
                  <a:pt x="22341" y="130949"/>
                </a:cubicBezTo>
                <a:cubicBezTo>
                  <a:pt x="17050" y="129891"/>
                  <a:pt x="20753" y="152645"/>
                  <a:pt x="19166" y="146824"/>
                </a:cubicBezTo>
                <a:cubicBezTo>
                  <a:pt x="17578" y="141003"/>
                  <a:pt x="15991" y="99728"/>
                  <a:pt x="12816" y="96024"/>
                </a:cubicBezTo>
                <a:cubicBezTo>
                  <a:pt x="9641" y="92320"/>
                  <a:pt x="116" y="136770"/>
                  <a:pt x="116" y="124599"/>
                </a:cubicBezTo>
                <a:cubicBezTo>
                  <a:pt x="116" y="112428"/>
                  <a:pt x="25516" y="-10868"/>
                  <a:pt x="25516" y="77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40BB823B-34F2-59CD-4F3D-551CC473739E}"/>
              </a:ext>
            </a:extLst>
          </p:cNvPr>
          <p:cNvSpPr/>
          <p:nvPr/>
        </p:nvSpPr>
        <p:spPr>
          <a:xfrm>
            <a:off x="5435600" y="6388093"/>
            <a:ext cx="203906" cy="284450"/>
          </a:xfrm>
          <a:custGeom>
            <a:avLst/>
            <a:gdLst>
              <a:gd name="connsiteX0" fmla="*/ 22225 w 203906"/>
              <a:gd name="connsiteY0" fmla="*/ 7 h 284450"/>
              <a:gd name="connsiteX1" fmla="*/ 22225 w 203906"/>
              <a:gd name="connsiteY1" fmla="*/ 133357 h 284450"/>
              <a:gd name="connsiteX2" fmla="*/ 88900 w 203906"/>
              <a:gd name="connsiteY2" fmla="*/ 209557 h 284450"/>
              <a:gd name="connsiteX3" fmla="*/ 41275 w 203906"/>
              <a:gd name="connsiteY3" fmla="*/ 177807 h 284450"/>
              <a:gd name="connsiteX4" fmla="*/ 200025 w 203906"/>
              <a:gd name="connsiteY4" fmla="*/ 282582 h 284450"/>
              <a:gd name="connsiteX5" fmla="*/ 158750 w 203906"/>
              <a:gd name="connsiteY5" fmla="*/ 247657 h 284450"/>
              <a:gd name="connsiteX6" fmla="*/ 15875 w 203906"/>
              <a:gd name="connsiteY6" fmla="*/ 123832 h 284450"/>
              <a:gd name="connsiteX7" fmla="*/ 73025 w 203906"/>
              <a:gd name="connsiteY7" fmla="*/ 196857 h 284450"/>
              <a:gd name="connsiteX8" fmla="*/ 38100 w 203906"/>
              <a:gd name="connsiteY8" fmla="*/ 149232 h 284450"/>
              <a:gd name="connsiteX9" fmla="*/ 22225 w 203906"/>
              <a:gd name="connsiteY9" fmla="*/ 111132 h 284450"/>
              <a:gd name="connsiteX10" fmla="*/ 0 w 203906"/>
              <a:gd name="connsiteY10" fmla="*/ 127007 h 284450"/>
              <a:gd name="connsiteX11" fmla="*/ 22225 w 203906"/>
              <a:gd name="connsiteY11" fmla="*/ 7 h 28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906" h="284450">
                <a:moveTo>
                  <a:pt x="22225" y="7"/>
                </a:moveTo>
                <a:cubicBezTo>
                  <a:pt x="25929" y="1065"/>
                  <a:pt x="11112" y="98432"/>
                  <a:pt x="22225" y="133357"/>
                </a:cubicBezTo>
                <a:cubicBezTo>
                  <a:pt x="33338" y="168282"/>
                  <a:pt x="85725" y="202149"/>
                  <a:pt x="88900" y="209557"/>
                </a:cubicBezTo>
                <a:cubicBezTo>
                  <a:pt x="92075" y="216965"/>
                  <a:pt x="41275" y="177807"/>
                  <a:pt x="41275" y="177807"/>
                </a:cubicBezTo>
                <a:lnTo>
                  <a:pt x="200025" y="282582"/>
                </a:lnTo>
                <a:cubicBezTo>
                  <a:pt x="219604" y="294224"/>
                  <a:pt x="158750" y="247657"/>
                  <a:pt x="158750" y="247657"/>
                </a:cubicBezTo>
                <a:cubicBezTo>
                  <a:pt x="128058" y="221199"/>
                  <a:pt x="30163" y="132299"/>
                  <a:pt x="15875" y="123832"/>
                </a:cubicBezTo>
                <a:cubicBezTo>
                  <a:pt x="1587" y="115365"/>
                  <a:pt x="69321" y="192624"/>
                  <a:pt x="73025" y="196857"/>
                </a:cubicBezTo>
                <a:cubicBezTo>
                  <a:pt x="76729" y="201090"/>
                  <a:pt x="46567" y="163520"/>
                  <a:pt x="38100" y="149232"/>
                </a:cubicBezTo>
                <a:cubicBezTo>
                  <a:pt x="29633" y="134944"/>
                  <a:pt x="28575" y="114836"/>
                  <a:pt x="22225" y="111132"/>
                </a:cubicBezTo>
                <a:cubicBezTo>
                  <a:pt x="15875" y="107428"/>
                  <a:pt x="0" y="140765"/>
                  <a:pt x="0" y="127007"/>
                </a:cubicBezTo>
                <a:cubicBezTo>
                  <a:pt x="0" y="113249"/>
                  <a:pt x="18521" y="-1051"/>
                  <a:pt x="22225" y="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D362DC6C-FFF0-E4B5-4ACD-B5350FDFF21E}"/>
              </a:ext>
            </a:extLst>
          </p:cNvPr>
          <p:cNvSpPr/>
          <p:nvPr/>
        </p:nvSpPr>
        <p:spPr>
          <a:xfrm>
            <a:off x="5540303" y="6372015"/>
            <a:ext cx="207285" cy="277013"/>
          </a:xfrm>
          <a:custGeom>
            <a:avLst/>
            <a:gdLst>
              <a:gd name="connsiteX0" fmla="*/ 72 w 207285"/>
              <a:gd name="connsiteY0" fmla="*/ 210 h 277013"/>
              <a:gd name="connsiteX1" fmla="*/ 28647 w 207285"/>
              <a:gd name="connsiteY1" fmla="*/ 127210 h 277013"/>
              <a:gd name="connsiteX2" fmla="*/ 114372 w 207285"/>
              <a:gd name="connsiteY2" fmla="*/ 219285 h 277013"/>
              <a:gd name="connsiteX3" fmla="*/ 57222 w 207285"/>
              <a:gd name="connsiteY3" fmla="*/ 200235 h 277013"/>
              <a:gd name="connsiteX4" fmla="*/ 196922 w 207285"/>
              <a:gd name="connsiteY4" fmla="*/ 273260 h 277013"/>
              <a:gd name="connsiteX5" fmla="*/ 184222 w 207285"/>
              <a:gd name="connsiteY5" fmla="*/ 260560 h 277013"/>
              <a:gd name="connsiteX6" fmla="*/ 82622 w 207285"/>
              <a:gd name="connsiteY6" fmla="*/ 209760 h 277013"/>
              <a:gd name="connsiteX7" fmla="*/ 73097 w 207285"/>
              <a:gd name="connsiteY7" fmla="*/ 174835 h 277013"/>
              <a:gd name="connsiteX8" fmla="*/ 57222 w 207285"/>
              <a:gd name="connsiteY8" fmla="*/ 190710 h 277013"/>
              <a:gd name="connsiteX9" fmla="*/ 47697 w 207285"/>
              <a:gd name="connsiteY9" fmla="*/ 155785 h 277013"/>
              <a:gd name="connsiteX10" fmla="*/ 34997 w 207285"/>
              <a:gd name="connsiteY10" fmla="*/ 158960 h 277013"/>
              <a:gd name="connsiteX11" fmla="*/ 72 w 207285"/>
              <a:gd name="connsiteY11" fmla="*/ 210 h 27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285" h="277013">
                <a:moveTo>
                  <a:pt x="72" y="210"/>
                </a:moveTo>
                <a:cubicBezTo>
                  <a:pt x="-986" y="-5081"/>
                  <a:pt x="9597" y="90698"/>
                  <a:pt x="28647" y="127210"/>
                </a:cubicBezTo>
                <a:cubicBezTo>
                  <a:pt x="47697" y="163722"/>
                  <a:pt x="109610" y="207114"/>
                  <a:pt x="114372" y="219285"/>
                </a:cubicBezTo>
                <a:cubicBezTo>
                  <a:pt x="119134" y="231456"/>
                  <a:pt x="43464" y="191239"/>
                  <a:pt x="57222" y="200235"/>
                </a:cubicBezTo>
                <a:cubicBezTo>
                  <a:pt x="70980" y="209231"/>
                  <a:pt x="196922" y="273260"/>
                  <a:pt x="196922" y="273260"/>
                </a:cubicBezTo>
                <a:cubicBezTo>
                  <a:pt x="218089" y="283314"/>
                  <a:pt x="203272" y="271143"/>
                  <a:pt x="184222" y="260560"/>
                </a:cubicBezTo>
                <a:cubicBezTo>
                  <a:pt x="165172" y="249977"/>
                  <a:pt x="101143" y="224047"/>
                  <a:pt x="82622" y="209760"/>
                </a:cubicBezTo>
                <a:cubicBezTo>
                  <a:pt x="64101" y="195473"/>
                  <a:pt x="73097" y="174835"/>
                  <a:pt x="73097" y="174835"/>
                </a:cubicBezTo>
                <a:cubicBezTo>
                  <a:pt x="68864" y="171660"/>
                  <a:pt x="61455" y="193885"/>
                  <a:pt x="57222" y="190710"/>
                </a:cubicBezTo>
                <a:cubicBezTo>
                  <a:pt x="52989" y="187535"/>
                  <a:pt x="47697" y="155785"/>
                  <a:pt x="47697" y="155785"/>
                </a:cubicBezTo>
                <a:cubicBezTo>
                  <a:pt x="43993" y="150493"/>
                  <a:pt x="40289" y="184360"/>
                  <a:pt x="34997" y="158960"/>
                </a:cubicBezTo>
                <a:cubicBezTo>
                  <a:pt x="29705" y="133560"/>
                  <a:pt x="1130" y="5501"/>
                  <a:pt x="72" y="2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47266732-596C-DFB9-C551-42FB671D69C7}"/>
              </a:ext>
            </a:extLst>
          </p:cNvPr>
          <p:cNvSpPr/>
          <p:nvPr/>
        </p:nvSpPr>
        <p:spPr>
          <a:xfrm>
            <a:off x="5489353" y="6248142"/>
            <a:ext cx="181197" cy="406712"/>
          </a:xfrm>
          <a:custGeom>
            <a:avLst/>
            <a:gdLst>
              <a:gd name="connsiteX0" fmla="*/ 222 w 181197"/>
              <a:gd name="connsiteY0" fmla="*/ 258 h 406712"/>
              <a:gd name="connsiteX1" fmla="*/ 152622 w 181197"/>
              <a:gd name="connsiteY1" fmla="*/ 184408 h 406712"/>
              <a:gd name="connsiteX2" fmla="*/ 155797 w 181197"/>
              <a:gd name="connsiteY2" fmla="*/ 260608 h 406712"/>
              <a:gd name="connsiteX3" fmla="*/ 181197 w 181197"/>
              <a:gd name="connsiteY3" fmla="*/ 200283 h 406712"/>
              <a:gd name="connsiteX4" fmla="*/ 155797 w 181197"/>
              <a:gd name="connsiteY4" fmla="*/ 406658 h 406712"/>
              <a:gd name="connsiteX5" fmla="*/ 178022 w 181197"/>
              <a:gd name="connsiteY5" fmla="*/ 178058 h 406712"/>
              <a:gd name="connsiteX6" fmla="*/ 168497 w 181197"/>
              <a:gd name="connsiteY6" fmla="*/ 197108 h 406712"/>
              <a:gd name="connsiteX7" fmla="*/ 101822 w 181197"/>
              <a:gd name="connsiteY7" fmla="*/ 124083 h 406712"/>
              <a:gd name="connsiteX8" fmla="*/ 117697 w 181197"/>
              <a:gd name="connsiteY8" fmla="*/ 143133 h 406712"/>
              <a:gd name="connsiteX9" fmla="*/ 222 w 181197"/>
              <a:gd name="connsiteY9" fmla="*/ 258 h 40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197" h="406712">
                <a:moveTo>
                  <a:pt x="222" y="258"/>
                </a:moveTo>
                <a:cubicBezTo>
                  <a:pt x="6043" y="7137"/>
                  <a:pt x="126693" y="141016"/>
                  <a:pt x="152622" y="184408"/>
                </a:cubicBezTo>
                <a:cubicBezTo>
                  <a:pt x="178551" y="227800"/>
                  <a:pt x="151035" y="257962"/>
                  <a:pt x="155797" y="260608"/>
                </a:cubicBezTo>
                <a:cubicBezTo>
                  <a:pt x="160559" y="263254"/>
                  <a:pt x="181197" y="175941"/>
                  <a:pt x="181197" y="200283"/>
                </a:cubicBezTo>
                <a:cubicBezTo>
                  <a:pt x="181197" y="224625"/>
                  <a:pt x="156326" y="410362"/>
                  <a:pt x="155797" y="406658"/>
                </a:cubicBezTo>
                <a:cubicBezTo>
                  <a:pt x="155268" y="402954"/>
                  <a:pt x="175905" y="212983"/>
                  <a:pt x="178022" y="178058"/>
                </a:cubicBezTo>
                <a:cubicBezTo>
                  <a:pt x="180139" y="143133"/>
                  <a:pt x="181197" y="206104"/>
                  <a:pt x="168497" y="197108"/>
                </a:cubicBezTo>
                <a:cubicBezTo>
                  <a:pt x="155797" y="188112"/>
                  <a:pt x="101822" y="124083"/>
                  <a:pt x="101822" y="124083"/>
                </a:cubicBezTo>
                <a:cubicBezTo>
                  <a:pt x="93355" y="115087"/>
                  <a:pt x="130926" y="160596"/>
                  <a:pt x="117697" y="143133"/>
                </a:cubicBezTo>
                <a:cubicBezTo>
                  <a:pt x="104468" y="125671"/>
                  <a:pt x="-5599" y="-6621"/>
                  <a:pt x="222" y="2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C68FE160-8403-94C6-D624-0B71967E668A}"/>
              </a:ext>
            </a:extLst>
          </p:cNvPr>
          <p:cNvSpPr/>
          <p:nvPr/>
        </p:nvSpPr>
        <p:spPr>
          <a:xfrm>
            <a:off x="5658865" y="6551760"/>
            <a:ext cx="104164" cy="345073"/>
          </a:xfrm>
          <a:custGeom>
            <a:avLst/>
            <a:gdLst>
              <a:gd name="connsiteX0" fmla="*/ 103760 w 104164"/>
              <a:gd name="connsiteY0" fmla="*/ 1440 h 345073"/>
              <a:gd name="connsiteX1" fmla="*/ 5335 w 104164"/>
              <a:gd name="connsiteY1" fmla="*/ 223690 h 345073"/>
              <a:gd name="connsiteX2" fmla="*/ 37085 w 104164"/>
              <a:gd name="connsiteY2" fmla="*/ 179240 h 345073"/>
              <a:gd name="connsiteX3" fmla="*/ 5335 w 104164"/>
              <a:gd name="connsiteY3" fmla="*/ 280840 h 345073"/>
              <a:gd name="connsiteX4" fmla="*/ 2160 w 104164"/>
              <a:gd name="connsiteY4" fmla="*/ 341165 h 345073"/>
              <a:gd name="connsiteX5" fmla="*/ 27560 w 104164"/>
              <a:gd name="connsiteY5" fmla="*/ 169715 h 345073"/>
              <a:gd name="connsiteX6" fmla="*/ 8510 w 104164"/>
              <a:gd name="connsiteY6" fmla="*/ 195115 h 345073"/>
              <a:gd name="connsiteX7" fmla="*/ 21210 w 104164"/>
              <a:gd name="connsiteY7" fmla="*/ 141140 h 345073"/>
              <a:gd name="connsiteX8" fmla="*/ 56135 w 104164"/>
              <a:gd name="connsiteY8" fmla="*/ 106215 h 345073"/>
              <a:gd name="connsiteX9" fmla="*/ 40260 w 104164"/>
              <a:gd name="connsiteY9" fmla="*/ 128440 h 345073"/>
              <a:gd name="connsiteX10" fmla="*/ 103760 w 104164"/>
              <a:gd name="connsiteY10" fmla="*/ 1440 h 345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164" h="345073">
                <a:moveTo>
                  <a:pt x="103760" y="1440"/>
                </a:moveTo>
                <a:cubicBezTo>
                  <a:pt x="97939" y="17315"/>
                  <a:pt x="16447" y="194057"/>
                  <a:pt x="5335" y="223690"/>
                </a:cubicBezTo>
                <a:cubicBezTo>
                  <a:pt x="-5777" y="253323"/>
                  <a:pt x="37085" y="169715"/>
                  <a:pt x="37085" y="179240"/>
                </a:cubicBezTo>
                <a:cubicBezTo>
                  <a:pt x="37085" y="188765"/>
                  <a:pt x="11156" y="253852"/>
                  <a:pt x="5335" y="280840"/>
                </a:cubicBezTo>
                <a:cubicBezTo>
                  <a:pt x="-486" y="307828"/>
                  <a:pt x="-1544" y="359686"/>
                  <a:pt x="2160" y="341165"/>
                </a:cubicBezTo>
                <a:cubicBezTo>
                  <a:pt x="5864" y="322644"/>
                  <a:pt x="26502" y="194057"/>
                  <a:pt x="27560" y="169715"/>
                </a:cubicBezTo>
                <a:cubicBezTo>
                  <a:pt x="28618" y="145373"/>
                  <a:pt x="9568" y="199877"/>
                  <a:pt x="8510" y="195115"/>
                </a:cubicBezTo>
                <a:cubicBezTo>
                  <a:pt x="7452" y="190353"/>
                  <a:pt x="13272" y="155957"/>
                  <a:pt x="21210" y="141140"/>
                </a:cubicBezTo>
                <a:cubicBezTo>
                  <a:pt x="29147" y="126323"/>
                  <a:pt x="52960" y="108332"/>
                  <a:pt x="56135" y="106215"/>
                </a:cubicBezTo>
                <a:cubicBezTo>
                  <a:pt x="59310" y="104098"/>
                  <a:pt x="29677" y="151194"/>
                  <a:pt x="40260" y="128440"/>
                </a:cubicBezTo>
                <a:cubicBezTo>
                  <a:pt x="50843" y="105686"/>
                  <a:pt x="109581" y="-14435"/>
                  <a:pt x="103760" y="14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EC520BE2-33DD-8B1E-D71D-9D285C02D956}"/>
              </a:ext>
            </a:extLst>
          </p:cNvPr>
          <p:cNvSpPr/>
          <p:nvPr/>
        </p:nvSpPr>
        <p:spPr>
          <a:xfrm>
            <a:off x="5768479" y="6510364"/>
            <a:ext cx="92770" cy="189221"/>
          </a:xfrm>
          <a:custGeom>
            <a:avLst/>
            <a:gdLst>
              <a:gd name="connsiteX0" fmla="*/ 496 w 92770"/>
              <a:gd name="connsiteY0" fmla="*/ 188886 h 189221"/>
              <a:gd name="connsiteX1" fmla="*/ 92571 w 92770"/>
              <a:gd name="connsiteY1" fmla="*/ 1561 h 189221"/>
              <a:gd name="connsiteX2" fmla="*/ 25896 w 92770"/>
              <a:gd name="connsiteY2" fmla="*/ 96811 h 189221"/>
              <a:gd name="connsiteX3" fmla="*/ 54471 w 92770"/>
              <a:gd name="connsiteY3" fmla="*/ 49186 h 189221"/>
              <a:gd name="connsiteX4" fmla="*/ 496 w 92770"/>
              <a:gd name="connsiteY4" fmla="*/ 188886 h 18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70" h="189221">
                <a:moveTo>
                  <a:pt x="496" y="188886"/>
                </a:moveTo>
                <a:cubicBezTo>
                  <a:pt x="6846" y="180949"/>
                  <a:pt x="88338" y="16907"/>
                  <a:pt x="92571" y="1561"/>
                </a:cubicBezTo>
                <a:cubicBezTo>
                  <a:pt x="96804" y="-13785"/>
                  <a:pt x="32246" y="88874"/>
                  <a:pt x="25896" y="96811"/>
                </a:cubicBezTo>
                <a:cubicBezTo>
                  <a:pt x="19546" y="104748"/>
                  <a:pt x="58175" y="37015"/>
                  <a:pt x="54471" y="49186"/>
                </a:cubicBezTo>
                <a:cubicBezTo>
                  <a:pt x="50767" y="61357"/>
                  <a:pt x="-5854" y="196823"/>
                  <a:pt x="496" y="1888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7E34B9D8-E41B-5D3B-0D0D-7E3263BF36CC}"/>
              </a:ext>
            </a:extLst>
          </p:cNvPr>
          <p:cNvSpPr/>
          <p:nvPr/>
        </p:nvSpPr>
        <p:spPr>
          <a:xfrm>
            <a:off x="5835604" y="6556056"/>
            <a:ext cx="156439" cy="204831"/>
          </a:xfrm>
          <a:custGeom>
            <a:avLst/>
            <a:gdLst>
              <a:gd name="connsiteX0" fmla="*/ 46 w 156439"/>
              <a:gd name="connsiteY0" fmla="*/ 9844 h 204831"/>
              <a:gd name="connsiteX1" fmla="*/ 60371 w 156439"/>
              <a:gd name="connsiteY1" fmla="*/ 16194 h 204831"/>
              <a:gd name="connsiteX2" fmla="*/ 88946 w 156439"/>
              <a:gd name="connsiteY2" fmla="*/ 63819 h 204831"/>
              <a:gd name="connsiteX3" fmla="*/ 114346 w 156439"/>
              <a:gd name="connsiteY3" fmla="*/ 35244 h 204831"/>
              <a:gd name="connsiteX4" fmla="*/ 9571 w 156439"/>
              <a:gd name="connsiteY4" fmla="*/ 203519 h 204831"/>
              <a:gd name="connsiteX5" fmla="*/ 79421 w 156439"/>
              <a:gd name="connsiteY5" fmla="*/ 108269 h 204831"/>
              <a:gd name="connsiteX6" fmla="*/ 155621 w 156439"/>
              <a:gd name="connsiteY6" fmla="*/ 13019 h 204831"/>
              <a:gd name="connsiteX7" fmla="*/ 117521 w 156439"/>
              <a:gd name="connsiteY7" fmla="*/ 35244 h 204831"/>
              <a:gd name="connsiteX8" fmla="*/ 82596 w 156439"/>
              <a:gd name="connsiteY8" fmla="*/ 16194 h 204831"/>
              <a:gd name="connsiteX9" fmla="*/ 98471 w 156439"/>
              <a:gd name="connsiteY9" fmla="*/ 22544 h 204831"/>
              <a:gd name="connsiteX10" fmla="*/ 73071 w 156439"/>
              <a:gd name="connsiteY10" fmla="*/ 3494 h 204831"/>
              <a:gd name="connsiteX11" fmla="*/ 88946 w 156439"/>
              <a:gd name="connsiteY11" fmla="*/ 28894 h 204831"/>
              <a:gd name="connsiteX12" fmla="*/ 50846 w 156439"/>
              <a:gd name="connsiteY12" fmla="*/ 319 h 204831"/>
              <a:gd name="connsiteX13" fmla="*/ 46 w 156439"/>
              <a:gd name="connsiteY13" fmla="*/ 9844 h 20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6439" h="204831">
                <a:moveTo>
                  <a:pt x="46" y="9844"/>
                </a:moveTo>
                <a:cubicBezTo>
                  <a:pt x="1634" y="12490"/>
                  <a:pt x="45554" y="7198"/>
                  <a:pt x="60371" y="16194"/>
                </a:cubicBezTo>
                <a:cubicBezTo>
                  <a:pt x="75188" y="25190"/>
                  <a:pt x="79950" y="60644"/>
                  <a:pt x="88946" y="63819"/>
                </a:cubicBezTo>
                <a:cubicBezTo>
                  <a:pt x="97942" y="66994"/>
                  <a:pt x="127575" y="11961"/>
                  <a:pt x="114346" y="35244"/>
                </a:cubicBezTo>
                <a:cubicBezTo>
                  <a:pt x="101117" y="58527"/>
                  <a:pt x="15392" y="191348"/>
                  <a:pt x="9571" y="203519"/>
                </a:cubicBezTo>
                <a:cubicBezTo>
                  <a:pt x="3750" y="215690"/>
                  <a:pt x="55079" y="140019"/>
                  <a:pt x="79421" y="108269"/>
                </a:cubicBezTo>
                <a:cubicBezTo>
                  <a:pt x="103763" y="76519"/>
                  <a:pt x="149271" y="25190"/>
                  <a:pt x="155621" y="13019"/>
                </a:cubicBezTo>
                <a:cubicBezTo>
                  <a:pt x="161971" y="848"/>
                  <a:pt x="129692" y="34715"/>
                  <a:pt x="117521" y="35244"/>
                </a:cubicBezTo>
                <a:cubicBezTo>
                  <a:pt x="105350" y="35773"/>
                  <a:pt x="82596" y="16194"/>
                  <a:pt x="82596" y="16194"/>
                </a:cubicBezTo>
                <a:cubicBezTo>
                  <a:pt x="79421" y="14077"/>
                  <a:pt x="100059" y="24661"/>
                  <a:pt x="98471" y="22544"/>
                </a:cubicBezTo>
                <a:cubicBezTo>
                  <a:pt x="96883" y="20427"/>
                  <a:pt x="74659" y="2436"/>
                  <a:pt x="73071" y="3494"/>
                </a:cubicBezTo>
                <a:cubicBezTo>
                  <a:pt x="71483" y="4552"/>
                  <a:pt x="92650" y="29423"/>
                  <a:pt x="88946" y="28894"/>
                </a:cubicBezTo>
                <a:cubicBezTo>
                  <a:pt x="85242" y="28365"/>
                  <a:pt x="63546" y="2436"/>
                  <a:pt x="50846" y="319"/>
                </a:cubicBezTo>
                <a:cubicBezTo>
                  <a:pt x="38146" y="-1798"/>
                  <a:pt x="-1542" y="7198"/>
                  <a:pt x="46" y="98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574E382B-3218-CA77-0AEF-CAC8F1C43A21}"/>
              </a:ext>
            </a:extLst>
          </p:cNvPr>
          <p:cNvSpPr/>
          <p:nvPr/>
        </p:nvSpPr>
        <p:spPr>
          <a:xfrm>
            <a:off x="5500068" y="6189659"/>
            <a:ext cx="46711" cy="486021"/>
          </a:xfrm>
          <a:custGeom>
            <a:avLst/>
            <a:gdLst>
              <a:gd name="connsiteX0" fmla="*/ 46657 w 46711"/>
              <a:gd name="connsiteY0" fmla="*/ 1591 h 486021"/>
              <a:gd name="connsiteX1" fmla="*/ 2207 w 46711"/>
              <a:gd name="connsiteY1" fmla="*/ 284166 h 486021"/>
              <a:gd name="connsiteX2" fmla="*/ 8557 w 46711"/>
              <a:gd name="connsiteY2" fmla="*/ 265116 h 486021"/>
              <a:gd name="connsiteX3" fmla="*/ 24432 w 46711"/>
              <a:gd name="connsiteY3" fmla="*/ 360366 h 486021"/>
              <a:gd name="connsiteX4" fmla="*/ 21257 w 46711"/>
              <a:gd name="connsiteY4" fmla="*/ 354016 h 486021"/>
              <a:gd name="connsiteX5" fmla="*/ 40307 w 46711"/>
              <a:gd name="connsiteY5" fmla="*/ 484191 h 486021"/>
              <a:gd name="connsiteX6" fmla="*/ 30782 w 46711"/>
              <a:gd name="connsiteY6" fmla="*/ 417516 h 486021"/>
              <a:gd name="connsiteX7" fmla="*/ 21257 w 46711"/>
              <a:gd name="connsiteY7" fmla="*/ 242891 h 486021"/>
              <a:gd name="connsiteX8" fmla="*/ 11732 w 46711"/>
              <a:gd name="connsiteY8" fmla="*/ 277816 h 486021"/>
              <a:gd name="connsiteX9" fmla="*/ 21257 w 46711"/>
              <a:gd name="connsiteY9" fmla="*/ 131766 h 486021"/>
              <a:gd name="connsiteX10" fmla="*/ 11732 w 46711"/>
              <a:gd name="connsiteY10" fmla="*/ 166691 h 486021"/>
              <a:gd name="connsiteX11" fmla="*/ 46657 w 46711"/>
              <a:gd name="connsiteY11" fmla="*/ 1591 h 48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711" h="486021">
                <a:moveTo>
                  <a:pt x="46657" y="1591"/>
                </a:moveTo>
                <a:cubicBezTo>
                  <a:pt x="45070" y="21170"/>
                  <a:pt x="8557" y="240245"/>
                  <a:pt x="2207" y="284166"/>
                </a:cubicBezTo>
                <a:cubicBezTo>
                  <a:pt x="-4143" y="328087"/>
                  <a:pt x="4853" y="252416"/>
                  <a:pt x="8557" y="265116"/>
                </a:cubicBezTo>
                <a:cubicBezTo>
                  <a:pt x="12261" y="277816"/>
                  <a:pt x="24432" y="360366"/>
                  <a:pt x="24432" y="360366"/>
                </a:cubicBezTo>
                <a:cubicBezTo>
                  <a:pt x="26549" y="375183"/>
                  <a:pt x="18611" y="333379"/>
                  <a:pt x="21257" y="354016"/>
                </a:cubicBezTo>
                <a:cubicBezTo>
                  <a:pt x="23903" y="374653"/>
                  <a:pt x="38719" y="473608"/>
                  <a:pt x="40307" y="484191"/>
                </a:cubicBezTo>
                <a:cubicBezTo>
                  <a:pt x="41894" y="494774"/>
                  <a:pt x="33957" y="457733"/>
                  <a:pt x="30782" y="417516"/>
                </a:cubicBezTo>
                <a:cubicBezTo>
                  <a:pt x="27607" y="377299"/>
                  <a:pt x="24432" y="266174"/>
                  <a:pt x="21257" y="242891"/>
                </a:cubicBezTo>
                <a:cubicBezTo>
                  <a:pt x="18082" y="219608"/>
                  <a:pt x="11732" y="296337"/>
                  <a:pt x="11732" y="277816"/>
                </a:cubicBezTo>
                <a:cubicBezTo>
                  <a:pt x="11732" y="259295"/>
                  <a:pt x="21257" y="150287"/>
                  <a:pt x="21257" y="131766"/>
                </a:cubicBezTo>
                <a:cubicBezTo>
                  <a:pt x="21257" y="113245"/>
                  <a:pt x="9086" y="184154"/>
                  <a:pt x="11732" y="166691"/>
                </a:cubicBezTo>
                <a:cubicBezTo>
                  <a:pt x="14378" y="149228"/>
                  <a:pt x="48244" y="-17988"/>
                  <a:pt x="46657" y="159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CC02A6C9-5A08-1A51-0698-ADA9CADA6793}"/>
              </a:ext>
            </a:extLst>
          </p:cNvPr>
          <p:cNvSpPr/>
          <p:nvPr/>
        </p:nvSpPr>
        <p:spPr>
          <a:xfrm>
            <a:off x="5210122" y="6759508"/>
            <a:ext cx="203392" cy="190096"/>
          </a:xfrm>
          <a:custGeom>
            <a:avLst/>
            <a:gdLst>
              <a:gd name="connsiteX0" fmla="*/ 15928 w 203392"/>
              <a:gd name="connsiteY0" fmla="*/ 67 h 190096"/>
              <a:gd name="connsiteX1" fmla="*/ 12753 w 203392"/>
              <a:gd name="connsiteY1" fmla="*/ 98492 h 190096"/>
              <a:gd name="connsiteX2" fmla="*/ 63553 w 203392"/>
              <a:gd name="connsiteY2" fmla="*/ 149292 h 190096"/>
              <a:gd name="connsiteX3" fmla="*/ 28628 w 203392"/>
              <a:gd name="connsiteY3" fmla="*/ 149292 h 190096"/>
              <a:gd name="connsiteX4" fmla="*/ 152453 w 203392"/>
              <a:gd name="connsiteY4" fmla="*/ 187392 h 190096"/>
              <a:gd name="connsiteX5" fmla="*/ 123878 w 203392"/>
              <a:gd name="connsiteY5" fmla="*/ 184217 h 190096"/>
              <a:gd name="connsiteX6" fmla="*/ 203253 w 203392"/>
              <a:gd name="connsiteY6" fmla="*/ 161992 h 190096"/>
              <a:gd name="connsiteX7" fmla="*/ 139753 w 203392"/>
              <a:gd name="connsiteY7" fmla="*/ 165167 h 190096"/>
              <a:gd name="connsiteX8" fmla="*/ 19103 w 203392"/>
              <a:gd name="connsiteY8" fmla="*/ 165167 h 190096"/>
              <a:gd name="connsiteX9" fmla="*/ 50853 w 203392"/>
              <a:gd name="connsiteY9" fmla="*/ 165167 h 190096"/>
              <a:gd name="connsiteX10" fmla="*/ 12753 w 203392"/>
              <a:gd name="connsiteY10" fmla="*/ 95317 h 190096"/>
              <a:gd name="connsiteX11" fmla="*/ 53 w 203392"/>
              <a:gd name="connsiteY11" fmla="*/ 114367 h 190096"/>
              <a:gd name="connsiteX12" fmla="*/ 15928 w 203392"/>
              <a:gd name="connsiteY12" fmla="*/ 67 h 19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392" h="190096">
                <a:moveTo>
                  <a:pt x="15928" y="67"/>
                </a:moveTo>
                <a:cubicBezTo>
                  <a:pt x="18045" y="-2579"/>
                  <a:pt x="4816" y="73621"/>
                  <a:pt x="12753" y="98492"/>
                </a:cubicBezTo>
                <a:cubicBezTo>
                  <a:pt x="20690" y="123363"/>
                  <a:pt x="60907" y="140825"/>
                  <a:pt x="63553" y="149292"/>
                </a:cubicBezTo>
                <a:cubicBezTo>
                  <a:pt x="66199" y="157759"/>
                  <a:pt x="13811" y="142942"/>
                  <a:pt x="28628" y="149292"/>
                </a:cubicBezTo>
                <a:cubicBezTo>
                  <a:pt x="43445" y="155642"/>
                  <a:pt x="136578" y="181571"/>
                  <a:pt x="152453" y="187392"/>
                </a:cubicBezTo>
                <a:cubicBezTo>
                  <a:pt x="168328" y="193213"/>
                  <a:pt x="115411" y="188450"/>
                  <a:pt x="123878" y="184217"/>
                </a:cubicBezTo>
                <a:cubicBezTo>
                  <a:pt x="132345" y="179984"/>
                  <a:pt x="200607" y="165167"/>
                  <a:pt x="203253" y="161992"/>
                </a:cubicBezTo>
                <a:cubicBezTo>
                  <a:pt x="205899" y="158817"/>
                  <a:pt x="170445" y="164638"/>
                  <a:pt x="139753" y="165167"/>
                </a:cubicBezTo>
                <a:cubicBezTo>
                  <a:pt x="109061" y="165696"/>
                  <a:pt x="19103" y="165167"/>
                  <a:pt x="19103" y="165167"/>
                </a:cubicBezTo>
                <a:cubicBezTo>
                  <a:pt x="4286" y="165167"/>
                  <a:pt x="51911" y="176809"/>
                  <a:pt x="50853" y="165167"/>
                </a:cubicBezTo>
                <a:cubicBezTo>
                  <a:pt x="49795" y="153525"/>
                  <a:pt x="21220" y="103784"/>
                  <a:pt x="12753" y="95317"/>
                </a:cubicBezTo>
                <a:cubicBezTo>
                  <a:pt x="4286" y="86850"/>
                  <a:pt x="1111" y="128654"/>
                  <a:pt x="53" y="114367"/>
                </a:cubicBezTo>
                <a:cubicBezTo>
                  <a:pt x="-1005" y="100080"/>
                  <a:pt x="13811" y="2713"/>
                  <a:pt x="15928" y="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907ED12F-F8DF-A8A4-1064-8D72D20B3FD5}"/>
              </a:ext>
            </a:extLst>
          </p:cNvPr>
          <p:cNvSpPr/>
          <p:nvPr/>
        </p:nvSpPr>
        <p:spPr>
          <a:xfrm>
            <a:off x="5140956" y="6699104"/>
            <a:ext cx="250417" cy="279164"/>
          </a:xfrm>
          <a:custGeom>
            <a:avLst/>
            <a:gdLst>
              <a:gd name="connsiteX0" fmla="*/ 72394 w 250417"/>
              <a:gd name="connsiteY0" fmla="*/ 146 h 279164"/>
              <a:gd name="connsiteX1" fmla="*/ 43819 w 250417"/>
              <a:gd name="connsiteY1" fmla="*/ 123971 h 279164"/>
              <a:gd name="connsiteX2" fmla="*/ 75569 w 250417"/>
              <a:gd name="connsiteY2" fmla="*/ 235096 h 279164"/>
              <a:gd name="connsiteX3" fmla="*/ 18419 w 250417"/>
              <a:gd name="connsiteY3" fmla="*/ 162071 h 279164"/>
              <a:gd name="connsiteX4" fmla="*/ 132719 w 250417"/>
              <a:gd name="connsiteY4" fmla="*/ 270021 h 279164"/>
              <a:gd name="connsiteX5" fmla="*/ 104144 w 250417"/>
              <a:gd name="connsiteY5" fmla="*/ 273196 h 279164"/>
              <a:gd name="connsiteX6" fmla="*/ 250194 w 250417"/>
              <a:gd name="connsiteY6" fmla="*/ 260496 h 279164"/>
              <a:gd name="connsiteX7" fmla="*/ 135894 w 250417"/>
              <a:gd name="connsiteY7" fmla="*/ 257321 h 279164"/>
              <a:gd name="connsiteX8" fmla="*/ 72394 w 250417"/>
              <a:gd name="connsiteY8" fmla="*/ 216046 h 279164"/>
              <a:gd name="connsiteX9" fmla="*/ 2544 w 250417"/>
              <a:gd name="connsiteY9" fmla="*/ 114446 h 279164"/>
              <a:gd name="connsiteX10" fmla="*/ 21594 w 250417"/>
              <a:gd name="connsiteY10" fmla="*/ 149371 h 279164"/>
              <a:gd name="connsiteX11" fmla="*/ 72394 w 250417"/>
              <a:gd name="connsiteY11" fmla="*/ 146 h 27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0417" h="279164">
                <a:moveTo>
                  <a:pt x="72394" y="146"/>
                </a:moveTo>
                <a:cubicBezTo>
                  <a:pt x="76098" y="-4087"/>
                  <a:pt x="43290" y="84813"/>
                  <a:pt x="43819" y="123971"/>
                </a:cubicBezTo>
                <a:cubicBezTo>
                  <a:pt x="44348" y="163129"/>
                  <a:pt x="79802" y="228746"/>
                  <a:pt x="75569" y="235096"/>
                </a:cubicBezTo>
                <a:cubicBezTo>
                  <a:pt x="71336" y="241446"/>
                  <a:pt x="8894" y="156250"/>
                  <a:pt x="18419" y="162071"/>
                </a:cubicBezTo>
                <a:cubicBezTo>
                  <a:pt x="27944" y="167892"/>
                  <a:pt x="118432" y="251500"/>
                  <a:pt x="132719" y="270021"/>
                </a:cubicBezTo>
                <a:cubicBezTo>
                  <a:pt x="147006" y="288542"/>
                  <a:pt x="104144" y="273196"/>
                  <a:pt x="104144" y="273196"/>
                </a:cubicBezTo>
                <a:cubicBezTo>
                  <a:pt x="123723" y="271609"/>
                  <a:pt x="244902" y="263142"/>
                  <a:pt x="250194" y="260496"/>
                </a:cubicBezTo>
                <a:cubicBezTo>
                  <a:pt x="255486" y="257850"/>
                  <a:pt x="165527" y="264729"/>
                  <a:pt x="135894" y="257321"/>
                </a:cubicBezTo>
                <a:cubicBezTo>
                  <a:pt x="106261" y="249913"/>
                  <a:pt x="94619" y="239858"/>
                  <a:pt x="72394" y="216046"/>
                </a:cubicBezTo>
                <a:cubicBezTo>
                  <a:pt x="50169" y="192234"/>
                  <a:pt x="11011" y="125558"/>
                  <a:pt x="2544" y="114446"/>
                </a:cubicBezTo>
                <a:cubicBezTo>
                  <a:pt x="-5923" y="103334"/>
                  <a:pt x="8365" y="168950"/>
                  <a:pt x="21594" y="149371"/>
                </a:cubicBezTo>
                <a:cubicBezTo>
                  <a:pt x="34823" y="129792"/>
                  <a:pt x="68690" y="4379"/>
                  <a:pt x="72394" y="14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39401F95-621D-8703-029F-F53B36742C89}"/>
              </a:ext>
            </a:extLst>
          </p:cNvPr>
          <p:cNvSpPr/>
          <p:nvPr/>
        </p:nvSpPr>
        <p:spPr>
          <a:xfrm>
            <a:off x="5389520" y="6137226"/>
            <a:ext cx="252441" cy="666595"/>
          </a:xfrm>
          <a:custGeom>
            <a:avLst/>
            <a:gdLst>
              <a:gd name="connsiteX0" fmla="*/ 103230 w 252441"/>
              <a:gd name="connsiteY0" fmla="*/ 49 h 666595"/>
              <a:gd name="connsiteX1" fmla="*/ 17505 w 252441"/>
              <a:gd name="connsiteY1" fmla="*/ 317549 h 666595"/>
              <a:gd name="connsiteX2" fmla="*/ 20680 w 252441"/>
              <a:gd name="connsiteY2" fmla="*/ 295324 h 666595"/>
              <a:gd name="connsiteX3" fmla="*/ 17505 w 252441"/>
              <a:gd name="connsiteY3" fmla="*/ 403274 h 666595"/>
              <a:gd name="connsiteX4" fmla="*/ 17505 w 252441"/>
              <a:gd name="connsiteY4" fmla="*/ 371524 h 666595"/>
              <a:gd name="connsiteX5" fmla="*/ 147680 w 252441"/>
              <a:gd name="connsiteY5" fmla="*/ 520749 h 666595"/>
              <a:gd name="connsiteX6" fmla="*/ 125455 w 252441"/>
              <a:gd name="connsiteY6" fmla="*/ 488999 h 666595"/>
              <a:gd name="connsiteX7" fmla="*/ 249280 w 252441"/>
              <a:gd name="connsiteY7" fmla="*/ 663624 h 666595"/>
              <a:gd name="connsiteX8" fmla="*/ 201655 w 252441"/>
              <a:gd name="connsiteY8" fmla="*/ 584249 h 666595"/>
              <a:gd name="connsiteX9" fmla="*/ 52430 w 252441"/>
              <a:gd name="connsiteY9" fmla="*/ 396924 h 666595"/>
              <a:gd name="connsiteX10" fmla="*/ 23855 w 252441"/>
              <a:gd name="connsiteY10" fmla="*/ 361999 h 666595"/>
              <a:gd name="connsiteX11" fmla="*/ 20680 w 252441"/>
              <a:gd name="connsiteY11" fmla="*/ 390574 h 666595"/>
              <a:gd name="connsiteX12" fmla="*/ 42905 w 252441"/>
              <a:gd name="connsiteY12" fmla="*/ 196899 h 666595"/>
              <a:gd name="connsiteX13" fmla="*/ 1630 w 252441"/>
              <a:gd name="connsiteY13" fmla="*/ 292149 h 666595"/>
              <a:gd name="connsiteX14" fmla="*/ 103230 w 252441"/>
              <a:gd name="connsiteY14" fmla="*/ 49 h 66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441" h="666595">
                <a:moveTo>
                  <a:pt x="103230" y="49"/>
                </a:moveTo>
                <a:cubicBezTo>
                  <a:pt x="105876" y="4282"/>
                  <a:pt x="31263" y="268337"/>
                  <a:pt x="17505" y="317549"/>
                </a:cubicBezTo>
                <a:cubicBezTo>
                  <a:pt x="3747" y="366761"/>
                  <a:pt x="20680" y="281037"/>
                  <a:pt x="20680" y="295324"/>
                </a:cubicBezTo>
                <a:cubicBezTo>
                  <a:pt x="20680" y="309611"/>
                  <a:pt x="18034" y="390574"/>
                  <a:pt x="17505" y="403274"/>
                </a:cubicBezTo>
                <a:cubicBezTo>
                  <a:pt x="16976" y="415974"/>
                  <a:pt x="-4191" y="351945"/>
                  <a:pt x="17505" y="371524"/>
                </a:cubicBezTo>
                <a:cubicBezTo>
                  <a:pt x="39201" y="391103"/>
                  <a:pt x="129688" y="501170"/>
                  <a:pt x="147680" y="520749"/>
                </a:cubicBezTo>
                <a:cubicBezTo>
                  <a:pt x="165672" y="540328"/>
                  <a:pt x="125455" y="488999"/>
                  <a:pt x="125455" y="488999"/>
                </a:cubicBezTo>
                <a:cubicBezTo>
                  <a:pt x="142388" y="512812"/>
                  <a:pt x="236580" y="647749"/>
                  <a:pt x="249280" y="663624"/>
                </a:cubicBezTo>
                <a:cubicBezTo>
                  <a:pt x="261980" y="679499"/>
                  <a:pt x="234463" y="628699"/>
                  <a:pt x="201655" y="584249"/>
                </a:cubicBezTo>
                <a:cubicBezTo>
                  <a:pt x="168847" y="539799"/>
                  <a:pt x="82063" y="433966"/>
                  <a:pt x="52430" y="396924"/>
                </a:cubicBezTo>
                <a:cubicBezTo>
                  <a:pt x="22797" y="359882"/>
                  <a:pt x="29146" y="363057"/>
                  <a:pt x="23855" y="361999"/>
                </a:cubicBezTo>
                <a:cubicBezTo>
                  <a:pt x="18564" y="360941"/>
                  <a:pt x="17505" y="418091"/>
                  <a:pt x="20680" y="390574"/>
                </a:cubicBezTo>
                <a:cubicBezTo>
                  <a:pt x="23855" y="363057"/>
                  <a:pt x="46080" y="213303"/>
                  <a:pt x="42905" y="196899"/>
                </a:cubicBezTo>
                <a:cubicBezTo>
                  <a:pt x="39730" y="180495"/>
                  <a:pt x="-9483" y="321253"/>
                  <a:pt x="1630" y="292149"/>
                </a:cubicBezTo>
                <a:cubicBezTo>
                  <a:pt x="12742" y="263045"/>
                  <a:pt x="100584" y="-4184"/>
                  <a:pt x="103230" y="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80811E92-4263-DE65-2BB6-C260B04DB491}"/>
              </a:ext>
            </a:extLst>
          </p:cNvPr>
          <p:cNvSpPr/>
          <p:nvPr/>
        </p:nvSpPr>
        <p:spPr>
          <a:xfrm>
            <a:off x="5832473" y="6410303"/>
            <a:ext cx="168613" cy="254883"/>
          </a:xfrm>
          <a:custGeom>
            <a:avLst/>
            <a:gdLst>
              <a:gd name="connsiteX0" fmla="*/ 2 w 168613"/>
              <a:gd name="connsiteY0" fmla="*/ 22 h 254883"/>
              <a:gd name="connsiteX1" fmla="*/ 120652 w 168613"/>
              <a:gd name="connsiteY1" fmla="*/ 101622 h 254883"/>
              <a:gd name="connsiteX2" fmla="*/ 127002 w 168613"/>
              <a:gd name="connsiteY2" fmla="*/ 82572 h 254883"/>
              <a:gd name="connsiteX3" fmla="*/ 158752 w 168613"/>
              <a:gd name="connsiteY3" fmla="*/ 187347 h 254883"/>
              <a:gd name="connsiteX4" fmla="*/ 155577 w 168613"/>
              <a:gd name="connsiteY4" fmla="*/ 123847 h 254883"/>
              <a:gd name="connsiteX5" fmla="*/ 168277 w 168613"/>
              <a:gd name="connsiteY5" fmla="*/ 254022 h 254883"/>
              <a:gd name="connsiteX6" fmla="*/ 139702 w 168613"/>
              <a:gd name="connsiteY6" fmla="*/ 47647 h 254883"/>
              <a:gd name="connsiteX7" fmla="*/ 130177 w 168613"/>
              <a:gd name="connsiteY7" fmla="*/ 85747 h 254883"/>
              <a:gd name="connsiteX8" fmla="*/ 104777 w 168613"/>
              <a:gd name="connsiteY8" fmla="*/ 66697 h 254883"/>
              <a:gd name="connsiteX9" fmla="*/ 123827 w 168613"/>
              <a:gd name="connsiteY9" fmla="*/ 92097 h 254883"/>
              <a:gd name="connsiteX10" fmla="*/ 2 w 168613"/>
              <a:gd name="connsiteY10" fmla="*/ 22 h 25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613" h="254883">
                <a:moveTo>
                  <a:pt x="2" y="22"/>
                </a:moveTo>
                <a:cubicBezTo>
                  <a:pt x="-527" y="1609"/>
                  <a:pt x="99485" y="87864"/>
                  <a:pt x="120652" y="101622"/>
                </a:cubicBezTo>
                <a:cubicBezTo>
                  <a:pt x="141819" y="115380"/>
                  <a:pt x="120652" y="68284"/>
                  <a:pt x="127002" y="82572"/>
                </a:cubicBezTo>
                <a:cubicBezTo>
                  <a:pt x="133352" y="96860"/>
                  <a:pt x="153990" y="180468"/>
                  <a:pt x="158752" y="187347"/>
                </a:cubicBezTo>
                <a:cubicBezTo>
                  <a:pt x="163514" y="194226"/>
                  <a:pt x="153990" y="112735"/>
                  <a:pt x="155577" y="123847"/>
                </a:cubicBezTo>
                <a:cubicBezTo>
                  <a:pt x="157164" y="134959"/>
                  <a:pt x="170923" y="266722"/>
                  <a:pt x="168277" y="254022"/>
                </a:cubicBezTo>
                <a:cubicBezTo>
                  <a:pt x="165631" y="241322"/>
                  <a:pt x="146052" y="75693"/>
                  <a:pt x="139702" y="47647"/>
                </a:cubicBezTo>
                <a:cubicBezTo>
                  <a:pt x="133352" y="19601"/>
                  <a:pt x="135998" y="82572"/>
                  <a:pt x="130177" y="85747"/>
                </a:cubicBezTo>
                <a:cubicBezTo>
                  <a:pt x="124356" y="88922"/>
                  <a:pt x="105835" y="65639"/>
                  <a:pt x="104777" y="66697"/>
                </a:cubicBezTo>
                <a:cubicBezTo>
                  <a:pt x="103719" y="67755"/>
                  <a:pt x="140231" y="102680"/>
                  <a:pt x="123827" y="92097"/>
                </a:cubicBezTo>
                <a:cubicBezTo>
                  <a:pt x="107423" y="81514"/>
                  <a:pt x="531" y="-1565"/>
                  <a:pt x="2" y="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D4CFCD6A-2EF1-2002-E438-B0C0D127A06E}"/>
              </a:ext>
            </a:extLst>
          </p:cNvPr>
          <p:cNvSpPr/>
          <p:nvPr/>
        </p:nvSpPr>
        <p:spPr>
          <a:xfrm>
            <a:off x="5361973" y="6032350"/>
            <a:ext cx="128842" cy="637189"/>
          </a:xfrm>
          <a:custGeom>
            <a:avLst/>
            <a:gdLst>
              <a:gd name="connsiteX0" fmla="*/ 73627 w 128842"/>
              <a:gd name="connsiteY0" fmla="*/ 150 h 637189"/>
              <a:gd name="connsiteX1" fmla="*/ 6952 w 128842"/>
              <a:gd name="connsiteY1" fmla="*/ 397025 h 637189"/>
              <a:gd name="connsiteX2" fmla="*/ 26002 w 128842"/>
              <a:gd name="connsiteY2" fmla="*/ 362100 h 637189"/>
              <a:gd name="connsiteX3" fmla="*/ 19652 w 128842"/>
              <a:gd name="connsiteY3" fmla="*/ 492275 h 637189"/>
              <a:gd name="connsiteX4" fmla="*/ 10127 w 128842"/>
              <a:gd name="connsiteY4" fmla="*/ 457350 h 637189"/>
              <a:gd name="connsiteX5" fmla="*/ 124427 w 128842"/>
              <a:gd name="connsiteY5" fmla="*/ 631975 h 637189"/>
              <a:gd name="connsiteX6" fmla="*/ 95852 w 128842"/>
              <a:gd name="connsiteY6" fmla="*/ 578000 h 637189"/>
              <a:gd name="connsiteX7" fmla="*/ 6952 w 128842"/>
              <a:gd name="connsiteY7" fmla="*/ 441475 h 637189"/>
              <a:gd name="connsiteX8" fmla="*/ 6952 w 128842"/>
              <a:gd name="connsiteY8" fmla="*/ 457350 h 637189"/>
              <a:gd name="connsiteX9" fmla="*/ 16477 w 128842"/>
              <a:gd name="connsiteY9" fmla="*/ 292250 h 637189"/>
              <a:gd name="connsiteX10" fmla="*/ 10127 w 128842"/>
              <a:gd name="connsiteY10" fmla="*/ 349400 h 637189"/>
              <a:gd name="connsiteX11" fmla="*/ 73627 w 128842"/>
              <a:gd name="connsiteY11" fmla="*/ 150 h 63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842" h="637189">
                <a:moveTo>
                  <a:pt x="73627" y="150"/>
                </a:moveTo>
                <a:cubicBezTo>
                  <a:pt x="73098" y="8088"/>
                  <a:pt x="14889" y="336700"/>
                  <a:pt x="6952" y="397025"/>
                </a:cubicBezTo>
                <a:cubicBezTo>
                  <a:pt x="-985" y="457350"/>
                  <a:pt x="23885" y="346225"/>
                  <a:pt x="26002" y="362100"/>
                </a:cubicBezTo>
                <a:cubicBezTo>
                  <a:pt x="28119" y="377975"/>
                  <a:pt x="22298" y="476400"/>
                  <a:pt x="19652" y="492275"/>
                </a:cubicBezTo>
                <a:cubicBezTo>
                  <a:pt x="17006" y="508150"/>
                  <a:pt x="-7336" y="434067"/>
                  <a:pt x="10127" y="457350"/>
                </a:cubicBezTo>
                <a:cubicBezTo>
                  <a:pt x="27589" y="480633"/>
                  <a:pt x="110140" y="611867"/>
                  <a:pt x="124427" y="631975"/>
                </a:cubicBezTo>
                <a:cubicBezTo>
                  <a:pt x="138714" y="652083"/>
                  <a:pt x="115431" y="609750"/>
                  <a:pt x="95852" y="578000"/>
                </a:cubicBezTo>
                <a:cubicBezTo>
                  <a:pt x="76273" y="546250"/>
                  <a:pt x="21769" y="461583"/>
                  <a:pt x="6952" y="441475"/>
                </a:cubicBezTo>
                <a:cubicBezTo>
                  <a:pt x="-7865" y="421367"/>
                  <a:pt x="5364" y="482221"/>
                  <a:pt x="6952" y="457350"/>
                </a:cubicBezTo>
                <a:cubicBezTo>
                  <a:pt x="8539" y="432479"/>
                  <a:pt x="15948" y="310242"/>
                  <a:pt x="16477" y="292250"/>
                </a:cubicBezTo>
                <a:cubicBezTo>
                  <a:pt x="17006" y="274258"/>
                  <a:pt x="-1515" y="397554"/>
                  <a:pt x="10127" y="349400"/>
                </a:cubicBezTo>
                <a:cubicBezTo>
                  <a:pt x="21769" y="301246"/>
                  <a:pt x="74156" y="-7788"/>
                  <a:pt x="73627" y="1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51BA2819-B487-0B5B-7B34-5DE90089D5C4}"/>
              </a:ext>
            </a:extLst>
          </p:cNvPr>
          <p:cNvSpPr/>
          <p:nvPr/>
        </p:nvSpPr>
        <p:spPr>
          <a:xfrm>
            <a:off x="5340417" y="5948967"/>
            <a:ext cx="276755" cy="874422"/>
          </a:xfrm>
          <a:custGeom>
            <a:avLst/>
            <a:gdLst>
              <a:gd name="connsiteX0" fmla="*/ 60258 w 276755"/>
              <a:gd name="connsiteY0" fmla="*/ 983 h 874422"/>
              <a:gd name="connsiteX1" fmla="*/ 3108 w 276755"/>
              <a:gd name="connsiteY1" fmla="*/ 528033 h 874422"/>
              <a:gd name="connsiteX2" fmla="*/ 9458 w 276755"/>
              <a:gd name="connsiteY2" fmla="*/ 483583 h 874422"/>
              <a:gd name="connsiteX3" fmla="*/ 25333 w 276755"/>
              <a:gd name="connsiteY3" fmla="*/ 648683 h 874422"/>
              <a:gd name="connsiteX4" fmla="*/ 15808 w 276755"/>
              <a:gd name="connsiteY4" fmla="*/ 632808 h 874422"/>
              <a:gd name="connsiteX5" fmla="*/ 123758 w 276755"/>
              <a:gd name="connsiteY5" fmla="*/ 756633 h 874422"/>
              <a:gd name="connsiteX6" fmla="*/ 111058 w 276755"/>
              <a:gd name="connsiteY6" fmla="*/ 712183 h 874422"/>
              <a:gd name="connsiteX7" fmla="*/ 276158 w 276755"/>
              <a:gd name="connsiteY7" fmla="*/ 874108 h 874422"/>
              <a:gd name="connsiteX8" fmla="*/ 161858 w 276755"/>
              <a:gd name="connsiteY8" fmla="*/ 750283 h 874422"/>
              <a:gd name="connsiteX9" fmla="*/ 41208 w 276755"/>
              <a:gd name="connsiteY9" fmla="*/ 642333 h 874422"/>
              <a:gd name="connsiteX10" fmla="*/ 168208 w 276755"/>
              <a:gd name="connsiteY10" fmla="*/ 518508 h 874422"/>
              <a:gd name="connsiteX11" fmla="*/ 38033 w 276755"/>
              <a:gd name="connsiteY11" fmla="*/ 626458 h 874422"/>
              <a:gd name="connsiteX12" fmla="*/ 15808 w 276755"/>
              <a:gd name="connsiteY12" fmla="*/ 556608 h 874422"/>
              <a:gd name="connsiteX13" fmla="*/ 12633 w 276755"/>
              <a:gd name="connsiteY13" fmla="*/ 343883 h 874422"/>
              <a:gd name="connsiteX14" fmla="*/ 9458 w 276755"/>
              <a:gd name="connsiteY14" fmla="*/ 394683 h 874422"/>
              <a:gd name="connsiteX15" fmla="*/ 60258 w 276755"/>
              <a:gd name="connsiteY15" fmla="*/ 983 h 87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6755" h="874422">
                <a:moveTo>
                  <a:pt x="60258" y="983"/>
                </a:moveTo>
                <a:cubicBezTo>
                  <a:pt x="59200" y="23208"/>
                  <a:pt x="11575" y="447600"/>
                  <a:pt x="3108" y="528033"/>
                </a:cubicBezTo>
                <a:cubicBezTo>
                  <a:pt x="-5359" y="608466"/>
                  <a:pt x="5754" y="463475"/>
                  <a:pt x="9458" y="483583"/>
                </a:cubicBezTo>
                <a:cubicBezTo>
                  <a:pt x="13162" y="503691"/>
                  <a:pt x="25333" y="648683"/>
                  <a:pt x="25333" y="648683"/>
                </a:cubicBezTo>
                <a:cubicBezTo>
                  <a:pt x="26391" y="673554"/>
                  <a:pt x="-596" y="614816"/>
                  <a:pt x="15808" y="632808"/>
                </a:cubicBezTo>
                <a:cubicBezTo>
                  <a:pt x="32212" y="650800"/>
                  <a:pt x="107883" y="743404"/>
                  <a:pt x="123758" y="756633"/>
                </a:cubicBezTo>
                <a:cubicBezTo>
                  <a:pt x="139633" y="769862"/>
                  <a:pt x="85658" y="692604"/>
                  <a:pt x="111058" y="712183"/>
                </a:cubicBezTo>
                <a:cubicBezTo>
                  <a:pt x="136458" y="731762"/>
                  <a:pt x="267691" y="867758"/>
                  <a:pt x="276158" y="874108"/>
                </a:cubicBezTo>
                <a:cubicBezTo>
                  <a:pt x="284625" y="880458"/>
                  <a:pt x="201016" y="788912"/>
                  <a:pt x="161858" y="750283"/>
                </a:cubicBezTo>
                <a:cubicBezTo>
                  <a:pt x="122700" y="711654"/>
                  <a:pt x="40150" y="680962"/>
                  <a:pt x="41208" y="642333"/>
                </a:cubicBezTo>
                <a:cubicBezTo>
                  <a:pt x="42266" y="603704"/>
                  <a:pt x="168737" y="521154"/>
                  <a:pt x="168208" y="518508"/>
                </a:cubicBezTo>
                <a:cubicBezTo>
                  <a:pt x="167679" y="515862"/>
                  <a:pt x="63433" y="620108"/>
                  <a:pt x="38033" y="626458"/>
                </a:cubicBezTo>
                <a:cubicBezTo>
                  <a:pt x="12633" y="632808"/>
                  <a:pt x="20041" y="603704"/>
                  <a:pt x="15808" y="556608"/>
                </a:cubicBezTo>
                <a:cubicBezTo>
                  <a:pt x="11575" y="509512"/>
                  <a:pt x="13691" y="370870"/>
                  <a:pt x="12633" y="343883"/>
                </a:cubicBezTo>
                <a:cubicBezTo>
                  <a:pt x="11575" y="316896"/>
                  <a:pt x="4166" y="449187"/>
                  <a:pt x="9458" y="394683"/>
                </a:cubicBezTo>
                <a:cubicBezTo>
                  <a:pt x="14750" y="340179"/>
                  <a:pt x="61316" y="-21242"/>
                  <a:pt x="60258" y="9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C2223473-9950-50DE-1C0D-259D6EC74DE9}"/>
              </a:ext>
            </a:extLst>
          </p:cNvPr>
          <p:cNvSpPr/>
          <p:nvPr/>
        </p:nvSpPr>
        <p:spPr>
          <a:xfrm>
            <a:off x="5100487" y="5572409"/>
            <a:ext cx="135886" cy="557579"/>
          </a:xfrm>
          <a:custGeom>
            <a:avLst/>
            <a:gdLst>
              <a:gd name="connsiteX0" fmla="*/ 1738 w 135886"/>
              <a:gd name="connsiteY0" fmla="*/ 6066 h 557579"/>
              <a:gd name="connsiteX1" fmla="*/ 122388 w 135886"/>
              <a:gd name="connsiteY1" fmla="*/ 542641 h 557579"/>
              <a:gd name="connsiteX2" fmla="*/ 131913 w 135886"/>
              <a:gd name="connsiteY2" fmla="*/ 418816 h 557579"/>
              <a:gd name="connsiteX3" fmla="*/ 112863 w 135886"/>
              <a:gd name="connsiteY3" fmla="*/ 533116 h 557579"/>
              <a:gd name="connsiteX4" fmla="*/ 100163 w 135886"/>
              <a:gd name="connsiteY4" fmla="*/ 383891 h 557579"/>
              <a:gd name="connsiteX5" fmla="*/ 100163 w 135886"/>
              <a:gd name="connsiteY5" fmla="*/ 425166 h 557579"/>
              <a:gd name="connsiteX6" fmla="*/ 46188 w 135886"/>
              <a:gd name="connsiteY6" fmla="*/ 174341 h 557579"/>
              <a:gd name="connsiteX7" fmla="*/ 49363 w 135886"/>
              <a:gd name="connsiteY7" fmla="*/ 247366 h 557579"/>
              <a:gd name="connsiteX8" fmla="*/ 1738 w 135886"/>
              <a:gd name="connsiteY8" fmla="*/ 6066 h 55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886" h="557579">
                <a:moveTo>
                  <a:pt x="1738" y="6066"/>
                </a:moveTo>
                <a:cubicBezTo>
                  <a:pt x="13909" y="55279"/>
                  <a:pt x="100692" y="473849"/>
                  <a:pt x="122388" y="542641"/>
                </a:cubicBezTo>
                <a:cubicBezTo>
                  <a:pt x="144084" y="611433"/>
                  <a:pt x="133500" y="420403"/>
                  <a:pt x="131913" y="418816"/>
                </a:cubicBezTo>
                <a:cubicBezTo>
                  <a:pt x="130326" y="417229"/>
                  <a:pt x="118155" y="538937"/>
                  <a:pt x="112863" y="533116"/>
                </a:cubicBezTo>
                <a:cubicBezTo>
                  <a:pt x="107571" y="527295"/>
                  <a:pt x="102280" y="401883"/>
                  <a:pt x="100163" y="383891"/>
                </a:cubicBezTo>
                <a:cubicBezTo>
                  <a:pt x="98046" y="365899"/>
                  <a:pt x="109159" y="460091"/>
                  <a:pt x="100163" y="425166"/>
                </a:cubicBezTo>
                <a:cubicBezTo>
                  <a:pt x="91167" y="390241"/>
                  <a:pt x="54655" y="203974"/>
                  <a:pt x="46188" y="174341"/>
                </a:cubicBezTo>
                <a:cubicBezTo>
                  <a:pt x="37721" y="144708"/>
                  <a:pt x="53596" y="272237"/>
                  <a:pt x="49363" y="247366"/>
                </a:cubicBezTo>
                <a:cubicBezTo>
                  <a:pt x="45130" y="222495"/>
                  <a:pt x="-10433" y="-43147"/>
                  <a:pt x="1738" y="606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80FFE828-F6EA-1A2E-00A9-F7DB2AAD8642}"/>
              </a:ext>
            </a:extLst>
          </p:cNvPr>
          <p:cNvSpPr/>
          <p:nvPr/>
        </p:nvSpPr>
        <p:spPr>
          <a:xfrm>
            <a:off x="5313473" y="5881157"/>
            <a:ext cx="147588" cy="849871"/>
          </a:xfrm>
          <a:custGeom>
            <a:avLst/>
            <a:gdLst>
              <a:gd name="connsiteX0" fmla="*/ 52277 w 147588"/>
              <a:gd name="connsiteY0" fmla="*/ 2118 h 849871"/>
              <a:gd name="connsiteX1" fmla="*/ 14177 w 147588"/>
              <a:gd name="connsiteY1" fmla="*/ 427568 h 849871"/>
              <a:gd name="connsiteX2" fmla="*/ 26877 w 147588"/>
              <a:gd name="connsiteY2" fmla="*/ 589493 h 849871"/>
              <a:gd name="connsiteX3" fmla="*/ 20527 w 147588"/>
              <a:gd name="connsiteY3" fmla="*/ 545043 h 849871"/>
              <a:gd name="connsiteX4" fmla="*/ 55452 w 147588"/>
              <a:gd name="connsiteY4" fmla="*/ 710143 h 849871"/>
              <a:gd name="connsiteX5" fmla="*/ 23702 w 147588"/>
              <a:gd name="connsiteY5" fmla="*/ 656168 h 849871"/>
              <a:gd name="connsiteX6" fmla="*/ 61802 w 147588"/>
              <a:gd name="connsiteY6" fmla="*/ 757768 h 849871"/>
              <a:gd name="connsiteX7" fmla="*/ 30052 w 147588"/>
              <a:gd name="connsiteY7" fmla="*/ 735543 h 849871"/>
              <a:gd name="connsiteX8" fmla="*/ 147527 w 147588"/>
              <a:gd name="connsiteY8" fmla="*/ 849843 h 849871"/>
              <a:gd name="connsiteX9" fmla="*/ 45927 w 147588"/>
              <a:gd name="connsiteY9" fmla="*/ 745068 h 849871"/>
              <a:gd name="connsiteX10" fmla="*/ 23702 w 147588"/>
              <a:gd name="connsiteY10" fmla="*/ 602193 h 849871"/>
              <a:gd name="connsiteX11" fmla="*/ 20527 w 147588"/>
              <a:gd name="connsiteY11" fmla="*/ 370418 h 849871"/>
              <a:gd name="connsiteX12" fmla="*/ 1477 w 147588"/>
              <a:gd name="connsiteY12" fmla="*/ 440268 h 849871"/>
              <a:gd name="connsiteX13" fmla="*/ 23702 w 147588"/>
              <a:gd name="connsiteY13" fmla="*/ 183093 h 849871"/>
              <a:gd name="connsiteX14" fmla="*/ 1477 w 147588"/>
              <a:gd name="connsiteY14" fmla="*/ 259293 h 849871"/>
              <a:gd name="connsiteX15" fmla="*/ 52277 w 147588"/>
              <a:gd name="connsiteY15" fmla="*/ 2118 h 84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7588" h="849871">
                <a:moveTo>
                  <a:pt x="52277" y="2118"/>
                </a:moveTo>
                <a:cubicBezTo>
                  <a:pt x="54394" y="30164"/>
                  <a:pt x="18410" y="329672"/>
                  <a:pt x="14177" y="427568"/>
                </a:cubicBezTo>
                <a:cubicBezTo>
                  <a:pt x="9944" y="525464"/>
                  <a:pt x="25819" y="569914"/>
                  <a:pt x="26877" y="589493"/>
                </a:cubicBezTo>
                <a:cubicBezTo>
                  <a:pt x="27935" y="609072"/>
                  <a:pt x="15765" y="524935"/>
                  <a:pt x="20527" y="545043"/>
                </a:cubicBezTo>
                <a:cubicBezTo>
                  <a:pt x="25289" y="565151"/>
                  <a:pt x="54923" y="691622"/>
                  <a:pt x="55452" y="710143"/>
                </a:cubicBezTo>
                <a:cubicBezTo>
                  <a:pt x="55981" y="728664"/>
                  <a:pt x="22644" y="648231"/>
                  <a:pt x="23702" y="656168"/>
                </a:cubicBezTo>
                <a:cubicBezTo>
                  <a:pt x="24760" y="664105"/>
                  <a:pt x="60744" y="744539"/>
                  <a:pt x="61802" y="757768"/>
                </a:cubicBezTo>
                <a:cubicBezTo>
                  <a:pt x="62860" y="770997"/>
                  <a:pt x="15764" y="720197"/>
                  <a:pt x="30052" y="735543"/>
                </a:cubicBezTo>
                <a:cubicBezTo>
                  <a:pt x="44339" y="750889"/>
                  <a:pt x="144881" y="848256"/>
                  <a:pt x="147527" y="849843"/>
                </a:cubicBezTo>
                <a:cubicBezTo>
                  <a:pt x="150173" y="851431"/>
                  <a:pt x="66565" y="786343"/>
                  <a:pt x="45927" y="745068"/>
                </a:cubicBezTo>
                <a:cubicBezTo>
                  <a:pt x="25289" y="703793"/>
                  <a:pt x="27935" y="664635"/>
                  <a:pt x="23702" y="602193"/>
                </a:cubicBezTo>
                <a:cubicBezTo>
                  <a:pt x="19469" y="539751"/>
                  <a:pt x="24231" y="397405"/>
                  <a:pt x="20527" y="370418"/>
                </a:cubicBezTo>
                <a:cubicBezTo>
                  <a:pt x="16823" y="343431"/>
                  <a:pt x="948" y="471489"/>
                  <a:pt x="1477" y="440268"/>
                </a:cubicBezTo>
                <a:cubicBezTo>
                  <a:pt x="2006" y="409047"/>
                  <a:pt x="23702" y="213255"/>
                  <a:pt x="23702" y="183093"/>
                </a:cubicBezTo>
                <a:cubicBezTo>
                  <a:pt x="23702" y="152931"/>
                  <a:pt x="-6990" y="285222"/>
                  <a:pt x="1477" y="259293"/>
                </a:cubicBezTo>
                <a:cubicBezTo>
                  <a:pt x="9944" y="233364"/>
                  <a:pt x="50160" y="-25928"/>
                  <a:pt x="52277" y="21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270C78EB-0FE6-766D-7399-7882A0A71578}"/>
              </a:ext>
            </a:extLst>
          </p:cNvPr>
          <p:cNvSpPr/>
          <p:nvPr/>
        </p:nvSpPr>
        <p:spPr>
          <a:xfrm>
            <a:off x="5266686" y="5509055"/>
            <a:ext cx="51780" cy="729788"/>
          </a:xfrm>
          <a:custGeom>
            <a:avLst/>
            <a:gdLst>
              <a:gd name="connsiteX0" fmla="*/ 51439 w 51780"/>
              <a:gd name="connsiteY0" fmla="*/ 9095 h 729788"/>
              <a:gd name="connsiteX1" fmla="*/ 639 w 51780"/>
              <a:gd name="connsiteY1" fmla="*/ 726645 h 729788"/>
              <a:gd name="connsiteX2" fmla="*/ 22864 w 51780"/>
              <a:gd name="connsiteY2" fmla="*/ 272620 h 729788"/>
              <a:gd name="connsiteX3" fmla="*/ 22864 w 51780"/>
              <a:gd name="connsiteY3" fmla="*/ 317070 h 729788"/>
              <a:gd name="connsiteX4" fmla="*/ 51439 w 51780"/>
              <a:gd name="connsiteY4" fmla="*/ 9095 h 72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80" h="729788">
                <a:moveTo>
                  <a:pt x="51439" y="9095"/>
                </a:moveTo>
                <a:cubicBezTo>
                  <a:pt x="47735" y="77357"/>
                  <a:pt x="5401" y="682724"/>
                  <a:pt x="639" y="726645"/>
                </a:cubicBezTo>
                <a:cubicBezTo>
                  <a:pt x="-4123" y="770566"/>
                  <a:pt x="19160" y="340882"/>
                  <a:pt x="22864" y="272620"/>
                </a:cubicBezTo>
                <a:cubicBezTo>
                  <a:pt x="26568" y="204358"/>
                  <a:pt x="18101" y="356228"/>
                  <a:pt x="22864" y="317070"/>
                </a:cubicBezTo>
                <a:cubicBezTo>
                  <a:pt x="27626" y="277912"/>
                  <a:pt x="55143" y="-59167"/>
                  <a:pt x="51439" y="90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A9B883A5-2F56-A221-0F24-D1C640391158}"/>
              </a:ext>
            </a:extLst>
          </p:cNvPr>
          <p:cNvSpPr/>
          <p:nvPr/>
        </p:nvSpPr>
        <p:spPr>
          <a:xfrm>
            <a:off x="5507899" y="6199915"/>
            <a:ext cx="220214" cy="545623"/>
          </a:xfrm>
          <a:custGeom>
            <a:avLst/>
            <a:gdLst>
              <a:gd name="connsiteX0" fmla="*/ 726 w 220214"/>
              <a:gd name="connsiteY0" fmla="*/ 860 h 545623"/>
              <a:gd name="connsiteX1" fmla="*/ 169001 w 220214"/>
              <a:gd name="connsiteY1" fmla="*/ 185010 h 545623"/>
              <a:gd name="connsiteX2" fmla="*/ 169001 w 220214"/>
              <a:gd name="connsiteY2" fmla="*/ 267560 h 545623"/>
              <a:gd name="connsiteX3" fmla="*/ 219801 w 220214"/>
              <a:gd name="connsiteY3" fmla="*/ 181835 h 545623"/>
              <a:gd name="connsiteX4" fmla="*/ 194401 w 220214"/>
              <a:gd name="connsiteY4" fmla="*/ 292960 h 545623"/>
              <a:gd name="connsiteX5" fmla="*/ 137251 w 220214"/>
              <a:gd name="connsiteY5" fmla="*/ 543785 h 545623"/>
              <a:gd name="connsiteX6" fmla="*/ 213451 w 220214"/>
              <a:gd name="connsiteY6" fmla="*/ 150085 h 545623"/>
              <a:gd name="connsiteX7" fmla="*/ 200751 w 220214"/>
              <a:gd name="connsiteY7" fmla="*/ 200885 h 545623"/>
              <a:gd name="connsiteX8" fmla="*/ 137251 w 220214"/>
              <a:gd name="connsiteY8" fmla="*/ 121510 h 545623"/>
              <a:gd name="connsiteX9" fmla="*/ 146776 w 220214"/>
              <a:gd name="connsiteY9" fmla="*/ 162785 h 545623"/>
              <a:gd name="connsiteX10" fmla="*/ 57876 w 220214"/>
              <a:gd name="connsiteY10" fmla="*/ 89760 h 545623"/>
              <a:gd name="connsiteX11" fmla="*/ 105501 w 220214"/>
              <a:gd name="connsiteY11" fmla="*/ 115160 h 545623"/>
              <a:gd name="connsiteX12" fmla="*/ 726 w 220214"/>
              <a:gd name="connsiteY12" fmla="*/ 860 h 545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14" h="545623">
                <a:moveTo>
                  <a:pt x="726" y="860"/>
                </a:moveTo>
                <a:cubicBezTo>
                  <a:pt x="11309" y="12502"/>
                  <a:pt x="140955" y="140560"/>
                  <a:pt x="169001" y="185010"/>
                </a:cubicBezTo>
                <a:cubicBezTo>
                  <a:pt x="197047" y="229460"/>
                  <a:pt x="160534" y="268089"/>
                  <a:pt x="169001" y="267560"/>
                </a:cubicBezTo>
                <a:cubicBezTo>
                  <a:pt x="177468" y="267031"/>
                  <a:pt x="215568" y="177602"/>
                  <a:pt x="219801" y="181835"/>
                </a:cubicBezTo>
                <a:cubicBezTo>
                  <a:pt x="224034" y="186068"/>
                  <a:pt x="194401" y="292960"/>
                  <a:pt x="194401" y="292960"/>
                </a:cubicBezTo>
                <a:cubicBezTo>
                  <a:pt x="180643" y="353285"/>
                  <a:pt x="134076" y="567598"/>
                  <a:pt x="137251" y="543785"/>
                </a:cubicBezTo>
                <a:cubicBezTo>
                  <a:pt x="140426" y="519973"/>
                  <a:pt x="202868" y="207235"/>
                  <a:pt x="213451" y="150085"/>
                </a:cubicBezTo>
                <a:cubicBezTo>
                  <a:pt x="224034" y="92935"/>
                  <a:pt x="213451" y="205648"/>
                  <a:pt x="200751" y="200885"/>
                </a:cubicBezTo>
                <a:cubicBezTo>
                  <a:pt x="188051" y="196122"/>
                  <a:pt x="146247" y="127860"/>
                  <a:pt x="137251" y="121510"/>
                </a:cubicBezTo>
                <a:cubicBezTo>
                  <a:pt x="128255" y="115160"/>
                  <a:pt x="160005" y="168077"/>
                  <a:pt x="146776" y="162785"/>
                </a:cubicBezTo>
                <a:cubicBezTo>
                  <a:pt x="133547" y="157493"/>
                  <a:pt x="64755" y="97698"/>
                  <a:pt x="57876" y="89760"/>
                </a:cubicBezTo>
                <a:cubicBezTo>
                  <a:pt x="50997" y="81822"/>
                  <a:pt x="112380" y="131035"/>
                  <a:pt x="105501" y="115160"/>
                </a:cubicBezTo>
                <a:cubicBezTo>
                  <a:pt x="98622" y="99285"/>
                  <a:pt x="-9857" y="-10782"/>
                  <a:pt x="726" y="8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F695AD06-7CB2-8506-FB1E-48FF1CB10B31}"/>
              </a:ext>
            </a:extLst>
          </p:cNvPr>
          <p:cNvSpPr/>
          <p:nvPr/>
        </p:nvSpPr>
        <p:spPr>
          <a:xfrm>
            <a:off x="5273321" y="6206955"/>
            <a:ext cx="133760" cy="539940"/>
          </a:xfrm>
          <a:custGeom>
            <a:avLst/>
            <a:gdLst>
              <a:gd name="connsiteX0" fmla="*/ 25754 w 133760"/>
              <a:gd name="connsiteY0" fmla="*/ 170 h 539940"/>
              <a:gd name="connsiteX1" fmla="*/ 3529 w 133760"/>
              <a:gd name="connsiteY1" fmla="*/ 263695 h 539940"/>
              <a:gd name="connsiteX2" fmla="*/ 28929 w 133760"/>
              <a:gd name="connsiteY2" fmla="*/ 222420 h 539940"/>
              <a:gd name="connsiteX3" fmla="*/ 32104 w 133760"/>
              <a:gd name="connsiteY3" fmla="*/ 381170 h 539940"/>
              <a:gd name="connsiteX4" fmla="*/ 76554 w 133760"/>
              <a:gd name="connsiteY4" fmla="*/ 476420 h 539940"/>
              <a:gd name="connsiteX5" fmla="*/ 51154 w 133760"/>
              <a:gd name="connsiteY5" fmla="*/ 441495 h 539940"/>
              <a:gd name="connsiteX6" fmla="*/ 133704 w 133760"/>
              <a:gd name="connsiteY6" fmla="*/ 539920 h 539940"/>
              <a:gd name="connsiteX7" fmla="*/ 63854 w 133760"/>
              <a:gd name="connsiteY7" fmla="*/ 431970 h 539940"/>
              <a:gd name="connsiteX8" fmla="*/ 51154 w 133760"/>
              <a:gd name="connsiteY8" fmla="*/ 390695 h 539940"/>
              <a:gd name="connsiteX9" fmla="*/ 16229 w 133760"/>
              <a:gd name="connsiteY9" fmla="*/ 247820 h 539940"/>
              <a:gd name="connsiteX10" fmla="*/ 3529 w 133760"/>
              <a:gd name="connsiteY10" fmla="*/ 270045 h 539940"/>
              <a:gd name="connsiteX11" fmla="*/ 3529 w 133760"/>
              <a:gd name="connsiteY11" fmla="*/ 184320 h 539940"/>
              <a:gd name="connsiteX12" fmla="*/ 354 w 133760"/>
              <a:gd name="connsiteY12" fmla="*/ 222420 h 539940"/>
              <a:gd name="connsiteX13" fmla="*/ 25754 w 133760"/>
              <a:gd name="connsiteY13" fmla="*/ 170 h 53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3760" h="539940">
                <a:moveTo>
                  <a:pt x="25754" y="170"/>
                </a:moveTo>
                <a:cubicBezTo>
                  <a:pt x="26283" y="7049"/>
                  <a:pt x="3000" y="226653"/>
                  <a:pt x="3529" y="263695"/>
                </a:cubicBezTo>
                <a:cubicBezTo>
                  <a:pt x="4058" y="300737"/>
                  <a:pt x="24167" y="202841"/>
                  <a:pt x="28929" y="222420"/>
                </a:cubicBezTo>
                <a:cubicBezTo>
                  <a:pt x="33691" y="241999"/>
                  <a:pt x="24167" y="338837"/>
                  <a:pt x="32104" y="381170"/>
                </a:cubicBezTo>
                <a:cubicBezTo>
                  <a:pt x="40041" y="423503"/>
                  <a:pt x="73379" y="466366"/>
                  <a:pt x="76554" y="476420"/>
                </a:cubicBezTo>
                <a:cubicBezTo>
                  <a:pt x="79729" y="486474"/>
                  <a:pt x="41629" y="430912"/>
                  <a:pt x="51154" y="441495"/>
                </a:cubicBezTo>
                <a:cubicBezTo>
                  <a:pt x="60679" y="452078"/>
                  <a:pt x="131587" y="541508"/>
                  <a:pt x="133704" y="539920"/>
                </a:cubicBezTo>
                <a:cubicBezTo>
                  <a:pt x="135821" y="538332"/>
                  <a:pt x="77612" y="456841"/>
                  <a:pt x="63854" y="431970"/>
                </a:cubicBezTo>
                <a:cubicBezTo>
                  <a:pt x="50096" y="407099"/>
                  <a:pt x="59091" y="421387"/>
                  <a:pt x="51154" y="390695"/>
                </a:cubicBezTo>
                <a:cubicBezTo>
                  <a:pt x="43217" y="360003"/>
                  <a:pt x="24166" y="267928"/>
                  <a:pt x="16229" y="247820"/>
                </a:cubicBezTo>
                <a:cubicBezTo>
                  <a:pt x="8292" y="227712"/>
                  <a:pt x="5646" y="280628"/>
                  <a:pt x="3529" y="270045"/>
                </a:cubicBezTo>
                <a:cubicBezTo>
                  <a:pt x="1412" y="259462"/>
                  <a:pt x="4058" y="192258"/>
                  <a:pt x="3529" y="184320"/>
                </a:cubicBezTo>
                <a:cubicBezTo>
                  <a:pt x="3000" y="176383"/>
                  <a:pt x="-1234" y="248349"/>
                  <a:pt x="354" y="222420"/>
                </a:cubicBezTo>
                <a:cubicBezTo>
                  <a:pt x="1941" y="196491"/>
                  <a:pt x="25225" y="-6709"/>
                  <a:pt x="25754" y="1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9C31D483-611F-4184-3D92-8F2FF9D0D1D6}"/>
              </a:ext>
            </a:extLst>
          </p:cNvPr>
          <p:cNvSpPr/>
          <p:nvPr/>
        </p:nvSpPr>
        <p:spPr>
          <a:xfrm>
            <a:off x="5378185" y="6718112"/>
            <a:ext cx="243174" cy="130934"/>
          </a:xfrm>
          <a:custGeom>
            <a:avLst/>
            <a:gdLst>
              <a:gd name="connsiteX0" fmla="*/ 265 w 243174"/>
              <a:gd name="connsiteY0" fmla="*/ 188 h 130934"/>
              <a:gd name="connsiteX1" fmla="*/ 127265 w 243174"/>
              <a:gd name="connsiteY1" fmla="*/ 44638 h 130934"/>
              <a:gd name="connsiteX2" fmla="*/ 241565 w 243174"/>
              <a:gd name="connsiteY2" fmla="*/ 130363 h 130934"/>
              <a:gd name="connsiteX3" fmla="*/ 190765 w 243174"/>
              <a:gd name="connsiteY3" fmla="*/ 79563 h 130934"/>
              <a:gd name="connsiteX4" fmla="*/ 139965 w 243174"/>
              <a:gd name="connsiteY4" fmla="*/ 31938 h 130934"/>
              <a:gd name="connsiteX5" fmla="*/ 35190 w 243174"/>
              <a:gd name="connsiteY5" fmla="*/ 130363 h 130934"/>
              <a:gd name="connsiteX6" fmla="*/ 111390 w 243174"/>
              <a:gd name="connsiteY6" fmla="*/ 47813 h 130934"/>
              <a:gd name="connsiteX7" fmla="*/ 95515 w 243174"/>
              <a:gd name="connsiteY7" fmla="*/ 28763 h 130934"/>
              <a:gd name="connsiteX8" fmla="*/ 265 w 243174"/>
              <a:gd name="connsiteY8" fmla="*/ 188 h 13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174" h="130934">
                <a:moveTo>
                  <a:pt x="265" y="188"/>
                </a:moveTo>
                <a:cubicBezTo>
                  <a:pt x="5557" y="2834"/>
                  <a:pt x="87049" y="22942"/>
                  <a:pt x="127265" y="44638"/>
                </a:cubicBezTo>
                <a:cubicBezTo>
                  <a:pt x="167481" y="66334"/>
                  <a:pt x="230982" y="124542"/>
                  <a:pt x="241565" y="130363"/>
                </a:cubicBezTo>
                <a:cubicBezTo>
                  <a:pt x="252148" y="136184"/>
                  <a:pt x="207698" y="95967"/>
                  <a:pt x="190765" y="79563"/>
                </a:cubicBezTo>
                <a:cubicBezTo>
                  <a:pt x="173832" y="63159"/>
                  <a:pt x="165894" y="23471"/>
                  <a:pt x="139965" y="31938"/>
                </a:cubicBezTo>
                <a:cubicBezTo>
                  <a:pt x="114036" y="40405"/>
                  <a:pt x="39952" y="127717"/>
                  <a:pt x="35190" y="130363"/>
                </a:cubicBezTo>
                <a:cubicBezTo>
                  <a:pt x="30428" y="133009"/>
                  <a:pt x="111390" y="47813"/>
                  <a:pt x="111390" y="47813"/>
                </a:cubicBezTo>
                <a:cubicBezTo>
                  <a:pt x="121444" y="30880"/>
                  <a:pt x="120915" y="34055"/>
                  <a:pt x="95515" y="28763"/>
                </a:cubicBezTo>
                <a:cubicBezTo>
                  <a:pt x="70115" y="23471"/>
                  <a:pt x="-5027" y="-2458"/>
                  <a:pt x="265" y="1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9693F173-4139-1485-5427-A77CF01FFAC1}"/>
              </a:ext>
            </a:extLst>
          </p:cNvPr>
          <p:cNvSpPr/>
          <p:nvPr/>
        </p:nvSpPr>
        <p:spPr>
          <a:xfrm>
            <a:off x="5283137" y="6718779"/>
            <a:ext cx="203319" cy="174338"/>
          </a:xfrm>
          <a:custGeom>
            <a:avLst/>
            <a:gdLst>
              <a:gd name="connsiteX0" fmla="*/ 63 w 203319"/>
              <a:gd name="connsiteY0" fmla="*/ 174146 h 174338"/>
              <a:gd name="connsiteX1" fmla="*/ 88963 w 203319"/>
              <a:gd name="connsiteY1" fmla="*/ 2696 h 174338"/>
              <a:gd name="connsiteX2" fmla="*/ 60388 w 203319"/>
              <a:gd name="connsiteY2" fmla="*/ 66196 h 174338"/>
              <a:gd name="connsiteX3" fmla="*/ 104838 w 203319"/>
              <a:gd name="connsiteY3" fmla="*/ 24921 h 174338"/>
              <a:gd name="connsiteX4" fmla="*/ 161988 w 203319"/>
              <a:gd name="connsiteY4" fmla="*/ 31271 h 174338"/>
              <a:gd name="connsiteX5" fmla="*/ 149288 w 203319"/>
              <a:gd name="connsiteY5" fmla="*/ 21746 h 174338"/>
              <a:gd name="connsiteX6" fmla="*/ 196913 w 203319"/>
              <a:gd name="connsiteY6" fmla="*/ 40796 h 174338"/>
              <a:gd name="connsiteX7" fmla="*/ 171513 w 203319"/>
              <a:gd name="connsiteY7" fmla="*/ 85246 h 174338"/>
              <a:gd name="connsiteX8" fmla="*/ 203263 w 203319"/>
              <a:gd name="connsiteY8" fmla="*/ 40796 h 174338"/>
              <a:gd name="connsiteX9" fmla="*/ 161988 w 203319"/>
              <a:gd name="connsiteY9" fmla="*/ 28096 h 174338"/>
              <a:gd name="connsiteX10" fmla="*/ 120713 w 203319"/>
              <a:gd name="connsiteY10" fmla="*/ 59846 h 174338"/>
              <a:gd name="connsiteX11" fmla="*/ 123888 w 203319"/>
              <a:gd name="connsiteY11" fmla="*/ 37621 h 174338"/>
              <a:gd name="connsiteX12" fmla="*/ 92138 w 203319"/>
              <a:gd name="connsiteY12" fmla="*/ 75721 h 174338"/>
              <a:gd name="connsiteX13" fmla="*/ 104838 w 203319"/>
              <a:gd name="connsiteY13" fmla="*/ 37621 h 174338"/>
              <a:gd name="connsiteX14" fmla="*/ 63 w 203319"/>
              <a:gd name="connsiteY14" fmla="*/ 174146 h 17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3319" h="174338">
                <a:moveTo>
                  <a:pt x="63" y="174146"/>
                </a:moveTo>
                <a:cubicBezTo>
                  <a:pt x="-2583" y="168325"/>
                  <a:pt x="78909" y="20688"/>
                  <a:pt x="88963" y="2696"/>
                </a:cubicBezTo>
                <a:cubicBezTo>
                  <a:pt x="99017" y="-15296"/>
                  <a:pt x="57742" y="62492"/>
                  <a:pt x="60388" y="66196"/>
                </a:cubicBezTo>
                <a:cubicBezTo>
                  <a:pt x="63034" y="69900"/>
                  <a:pt x="87905" y="30742"/>
                  <a:pt x="104838" y="24921"/>
                </a:cubicBezTo>
                <a:cubicBezTo>
                  <a:pt x="121771" y="19100"/>
                  <a:pt x="161988" y="31271"/>
                  <a:pt x="161988" y="31271"/>
                </a:cubicBezTo>
                <a:cubicBezTo>
                  <a:pt x="169396" y="30742"/>
                  <a:pt x="143467" y="20158"/>
                  <a:pt x="149288" y="21746"/>
                </a:cubicBezTo>
                <a:cubicBezTo>
                  <a:pt x="155109" y="23333"/>
                  <a:pt x="193209" y="30213"/>
                  <a:pt x="196913" y="40796"/>
                </a:cubicBezTo>
                <a:cubicBezTo>
                  <a:pt x="200617" y="51379"/>
                  <a:pt x="170455" y="85246"/>
                  <a:pt x="171513" y="85246"/>
                </a:cubicBezTo>
                <a:cubicBezTo>
                  <a:pt x="172571" y="85246"/>
                  <a:pt x="204851" y="50321"/>
                  <a:pt x="203263" y="40796"/>
                </a:cubicBezTo>
                <a:cubicBezTo>
                  <a:pt x="201676" y="31271"/>
                  <a:pt x="175746" y="24921"/>
                  <a:pt x="161988" y="28096"/>
                </a:cubicBezTo>
                <a:cubicBezTo>
                  <a:pt x="148230" y="31271"/>
                  <a:pt x="127063" y="58258"/>
                  <a:pt x="120713" y="59846"/>
                </a:cubicBezTo>
                <a:cubicBezTo>
                  <a:pt x="114363" y="61433"/>
                  <a:pt x="128650" y="34975"/>
                  <a:pt x="123888" y="37621"/>
                </a:cubicBezTo>
                <a:cubicBezTo>
                  <a:pt x="119126" y="40267"/>
                  <a:pt x="95313" y="75721"/>
                  <a:pt x="92138" y="75721"/>
                </a:cubicBezTo>
                <a:cubicBezTo>
                  <a:pt x="88963" y="75721"/>
                  <a:pt x="117538" y="23333"/>
                  <a:pt x="104838" y="37621"/>
                </a:cubicBezTo>
                <a:cubicBezTo>
                  <a:pt x="92138" y="51908"/>
                  <a:pt x="2709" y="179967"/>
                  <a:pt x="63" y="17414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73AE5A08-F562-4E91-76A2-34E862E58376}"/>
              </a:ext>
            </a:extLst>
          </p:cNvPr>
          <p:cNvSpPr/>
          <p:nvPr/>
        </p:nvSpPr>
        <p:spPr>
          <a:xfrm>
            <a:off x="5298852" y="6746840"/>
            <a:ext cx="142184" cy="171969"/>
          </a:xfrm>
          <a:custGeom>
            <a:avLst/>
            <a:gdLst>
              <a:gd name="connsiteX0" fmla="*/ 35148 w 142184"/>
              <a:gd name="connsiteY0" fmla="*/ 35 h 171969"/>
              <a:gd name="connsiteX1" fmla="*/ 3398 w 142184"/>
              <a:gd name="connsiteY1" fmla="*/ 123860 h 171969"/>
              <a:gd name="connsiteX2" fmla="*/ 38323 w 142184"/>
              <a:gd name="connsiteY2" fmla="*/ 136560 h 171969"/>
              <a:gd name="connsiteX3" fmla="*/ 3398 w 142184"/>
              <a:gd name="connsiteY3" fmla="*/ 171485 h 171969"/>
              <a:gd name="connsiteX4" fmla="*/ 139923 w 142184"/>
              <a:gd name="connsiteY4" fmla="*/ 107985 h 171969"/>
              <a:gd name="connsiteX5" fmla="*/ 85948 w 142184"/>
              <a:gd name="connsiteY5" fmla="*/ 136560 h 171969"/>
              <a:gd name="connsiteX6" fmla="*/ 51023 w 142184"/>
              <a:gd name="connsiteY6" fmla="*/ 142910 h 171969"/>
              <a:gd name="connsiteX7" fmla="*/ 28798 w 142184"/>
              <a:gd name="connsiteY7" fmla="*/ 111160 h 171969"/>
              <a:gd name="connsiteX8" fmla="*/ 16098 w 142184"/>
              <a:gd name="connsiteY8" fmla="*/ 111160 h 171969"/>
              <a:gd name="connsiteX9" fmla="*/ 35148 w 142184"/>
              <a:gd name="connsiteY9" fmla="*/ 35 h 17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2184" h="171969">
                <a:moveTo>
                  <a:pt x="35148" y="35"/>
                </a:moveTo>
                <a:cubicBezTo>
                  <a:pt x="33031" y="2152"/>
                  <a:pt x="2869" y="101106"/>
                  <a:pt x="3398" y="123860"/>
                </a:cubicBezTo>
                <a:cubicBezTo>
                  <a:pt x="3927" y="146614"/>
                  <a:pt x="38323" y="128623"/>
                  <a:pt x="38323" y="136560"/>
                </a:cubicBezTo>
                <a:cubicBezTo>
                  <a:pt x="38323" y="144497"/>
                  <a:pt x="-13535" y="176247"/>
                  <a:pt x="3398" y="171485"/>
                </a:cubicBezTo>
                <a:cubicBezTo>
                  <a:pt x="20331" y="166723"/>
                  <a:pt x="126165" y="113806"/>
                  <a:pt x="139923" y="107985"/>
                </a:cubicBezTo>
                <a:cubicBezTo>
                  <a:pt x="153681" y="102164"/>
                  <a:pt x="100765" y="130739"/>
                  <a:pt x="85948" y="136560"/>
                </a:cubicBezTo>
                <a:cubicBezTo>
                  <a:pt x="71131" y="142381"/>
                  <a:pt x="60548" y="147143"/>
                  <a:pt x="51023" y="142910"/>
                </a:cubicBezTo>
                <a:cubicBezTo>
                  <a:pt x="41498" y="138677"/>
                  <a:pt x="28798" y="111160"/>
                  <a:pt x="28798" y="111160"/>
                </a:cubicBezTo>
                <a:cubicBezTo>
                  <a:pt x="22977" y="105868"/>
                  <a:pt x="17685" y="131268"/>
                  <a:pt x="16098" y="111160"/>
                </a:cubicBezTo>
                <a:cubicBezTo>
                  <a:pt x="14510" y="91052"/>
                  <a:pt x="37265" y="-2082"/>
                  <a:pt x="35148" y="3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6247FE2C-BEFE-F04E-A894-9D797DAE078B}"/>
              </a:ext>
            </a:extLst>
          </p:cNvPr>
          <p:cNvSpPr/>
          <p:nvPr/>
        </p:nvSpPr>
        <p:spPr>
          <a:xfrm>
            <a:off x="5317119" y="6807802"/>
            <a:ext cx="244106" cy="111419"/>
          </a:xfrm>
          <a:custGeom>
            <a:avLst/>
            <a:gdLst>
              <a:gd name="connsiteX0" fmla="*/ 48631 w 244106"/>
              <a:gd name="connsiteY0" fmla="*/ 40673 h 111419"/>
              <a:gd name="connsiteX1" fmla="*/ 239131 w 244106"/>
              <a:gd name="connsiteY1" fmla="*/ 47023 h 111419"/>
              <a:gd name="connsiteX2" fmla="*/ 181981 w 244106"/>
              <a:gd name="connsiteY2" fmla="*/ 40673 h 111419"/>
              <a:gd name="connsiteX3" fmla="*/ 112131 w 244106"/>
              <a:gd name="connsiteY3" fmla="*/ 53373 h 111419"/>
              <a:gd name="connsiteX4" fmla="*/ 1006 w 244106"/>
              <a:gd name="connsiteY4" fmla="*/ 110523 h 111419"/>
              <a:gd name="connsiteX5" fmla="*/ 181981 w 244106"/>
              <a:gd name="connsiteY5" fmla="*/ 2573 h 111419"/>
              <a:gd name="connsiteX6" fmla="*/ 134356 w 244106"/>
              <a:gd name="connsiteY6" fmla="*/ 34323 h 111419"/>
              <a:gd name="connsiteX7" fmla="*/ 48631 w 244106"/>
              <a:gd name="connsiteY7" fmla="*/ 40673 h 11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106" h="111419">
                <a:moveTo>
                  <a:pt x="48631" y="40673"/>
                </a:moveTo>
                <a:cubicBezTo>
                  <a:pt x="66093" y="42790"/>
                  <a:pt x="216906" y="47023"/>
                  <a:pt x="239131" y="47023"/>
                </a:cubicBezTo>
                <a:cubicBezTo>
                  <a:pt x="261356" y="47023"/>
                  <a:pt x="203148" y="39615"/>
                  <a:pt x="181981" y="40673"/>
                </a:cubicBezTo>
                <a:cubicBezTo>
                  <a:pt x="160814" y="41731"/>
                  <a:pt x="142293" y="41731"/>
                  <a:pt x="112131" y="53373"/>
                </a:cubicBezTo>
                <a:cubicBezTo>
                  <a:pt x="81969" y="65015"/>
                  <a:pt x="-10636" y="118990"/>
                  <a:pt x="1006" y="110523"/>
                </a:cubicBezTo>
                <a:cubicBezTo>
                  <a:pt x="12648" y="102056"/>
                  <a:pt x="159756" y="15273"/>
                  <a:pt x="181981" y="2573"/>
                </a:cubicBezTo>
                <a:cubicBezTo>
                  <a:pt x="204206" y="-10127"/>
                  <a:pt x="162402" y="27973"/>
                  <a:pt x="134356" y="34323"/>
                </a:cubicBezTo>
                <a:cubicBezTo>
                  <a:pt x="106310" y="40673"/>
                  <a:pt x="31169" y="38556"/>
                  <a:pt x="48631" y="406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4CE4F02F-496A-3B76-6ADF-E1F4C8E3F545}"/>
              </a:ext>
            </a:extLst>
          </p:cNvPr>
          <p:cNvSpPr/>
          <p:nvPr/>
        </p:nvSpPr>
        <p:spPr>
          <a:xfrm>
            <a:off x="5139612" y="6578599"/>
            <a:ext cx="102326" cy="267869"/>
          </a:xfrm>
          <a:custGeom>
            <a:avLst/>
            <a:gdLst>
              <a:gd name="connsiteX0" fmla="*/ 102313 w 102326"/>
              <a:gd name="connsiteY0" fmla="*/ 1 h 267869"/>
              <a:gd name="connsiteX1" fmla="*/ 29288 w 102326"/>
              <a:gd name="connsiteY1" fmla="*/ 171451 h 267869"/>
              <a:gd name="connsiteX2" fmla="*/ 26113 w 102326"/>
              <a:gd name="connsiteY2" fmla="*/ 127001 h 267869"/>
              <a:gd name="connsiteX3" fmla="*/ 22938 w 102326"/>
              <a:gd name="connsiteY3" fmla="*/ 263526 h 267869"/>
              <a:gd name="connsiteX4" fmla="*/ 22938 w 102326"/>
              <a:gd name="connsiteY4" fmla="*/ 215901 h 267869"/>
              <a:gd name="connsiteX5" fmla="*/ 713 w 102326"/>
              <a:gd name="connsiteY5" fmla="*/ 38101 h 267869"/>
              <a:gd name="connsiteX6" fmla="*/ 7063 w 102326"/>
              <a:gd name="connsiteY6" fmla="*/ 250826 h 267869"/>
              <a:gd name="connsiteX7" fmla="*/ 22938 w 102326"/>
              <a:gd name="connsiteY7" fmla="*/ 133351 h 267869"/>
              <a:gd name="connsiteX8" fmla="*/ 22938 w 102326"/>
              <a:gd name="connsiteY8" fmla="*/ 174626 h 267869"/>
              <a:gd name="connsiteX9" fmla="*/ 102313 w 102326"/>
              <a:gd name="connsiteY9" fmla="*/ 1 h 26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326" h="267869">
                <a:moveTo>
                  <a:pt x="102313" y="1"/>
                </a:moveTo>
                <a:cubicBezTo>
                  <a:pt x="103371" y="-528"/>
                  <a:pt x="41988" y="150284"/>
                  <a:pt x="29288" y="171451"/>
                </a:cubicBezTo>
                <a:cubicBezTo>
                  <a:pt x="16588" y="192618"/>
                  <a:pt x="27171" y="111655"/>
                  <a:pt x="26113" y="127001"/>
                </a:cubicBezTo>
                <a:cubicBezTo>
                  <a:pt x="25055" y="142347"/>
                  <a:pt x="23467" y="248709"/>
                  <a:pt x="22938" y="263526"/>
                </a:cubicBezTo>
                <a:cubicBezTo>
                  <a:pt x="22409" y="278343"/>
                  <a:pt x="26642" y="253472"/>
                  <a:pt x="22938" y="215901"/>
                </a:cubicBezTo>
                <a:cubicBezTo>
                  <a:pt x="19234" y="178330"/>
                  <a:pt x="3359" y="32280"/>
                  <a:pt x="713" y="38101"/>
                </a:cubicBezTo>
                <a:cubicBezTo>
                  <a:pt x="-1933" y="43922"/>
                  <a:pt x="3359" y="234951"/>
                  <a:pt x="7063" y="250826"/>
                </a:cubicBezTo>
                <a:cubicBezTo>
                  <a:pt x="10767" y="266701"/>
                  <a:pt x="20292" y="146051"/>
                  <a:pt x="22938" y="133351"/>
                </a:cubicBezTo>
                <a:cubicBezTo>
                  <a:pt x="25584" y="120651"/>
                  <a:pt x="7592" y="195263"/>
                  <a:pt x="22938" y="174626"/>
                </a:cubicBezTo>
                <a:cubicBezTo>
                  <a:pt x="38284" y="153989"/>
                  <a:pt x="101255" y="530"/>
                  <a:pt x="10231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369F4EBB-B05B-0162-B440-2DA304C66CF2}"/>
              </a:ext>
            </a:extLst>
          </p:cNvPr>
          <p:cNvSpPr/>
          <p:nvPr/>
        </p:nvSpPr>
        <p:spPr>
          <a:xfrm>
            <a:off x="4924162" y="5489197"/>
            <a:ext cx="290601" cy="723824"/>
          </a:xfrm>
          <a:custGeom>
            <a:avLst/>
            <a:gdLst>
              <a:gd name="connsiteX0" fmla="*/ 263 w 290601"/>
              <a:gd name="connsiteY0" fmla="*/ 378 h 723824"/>
              <a:gd name="connsiteX1" fmla="*/ 181238 w 290601"/>
              <a:gd name="connsiteY1" fmla="*/ 321053 h 723824"/>
              <a:gd name="connsiteX2" fmla="*/ 174888 w 290601"/>
              <a:gd name="connsiteY2" fmla="*/ 292478 h 723824"/>
              <a:gd name="connsiteX3" fmla="*/ 209813 w 290601"/>
              <a:gd name="connsiteY3" fmla="*/ 562353 h 723824"/>
              <a:gd name="connsiteX4" fmla="*/ 212988 w 290601"/>
              <a:gd name="connsiteY4" fmla="*/ 403603 h 723824"/>
              <a:gd name="connsiteX5" fmla="*/ 244738 w 290601"/>
              <a:gd name="connsiteY5" fmla="*/ 559178 h 723824"/>
              <a:gd name="connsiteX6" fmla="*/ 289188 w 290601"/>
              <a:gd name="connsiteY6" fmla="*/ 717928 h 723824"/>
              <a:gd name="connsiteX7" fmla="*/ 187588 w 290601"/>
              <a:gd name="connsiteY7" fmla="*/ 340103 h 723824"/>
              <a:gd name="connsiteX8" fmla="*/ 124088 w 290601"/>
              <a:gd name="connsiteY8" fmla="*/ 194053 h 723824"/>
              <a:gd name="connsiteX9" fmla="*/ 139963 w 290601"/>
              <a:gd name="connsiteY9" fmla="*/ 254378 h 723824"/>
              <a:gd name="connsiteX10" fmla="*/ 263 w 290601"/>
              <a:gd name="connsiteY10" fmla="*/ 378 h 72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601" h="723824">
                <a:moveTo>
                  <a:pt x="263" y="378"/>
                </a:moveTo>
                <a:cubicBezTo>
                  <a:pt x="7142" y="11490"/>
                  <a:pt x="152134" y="272370"/>
                  <a:pt x="181238" y="321053"/>
                </a:cubicBezTo>
                <a:cubicBezTo>
                  <a:pt x="210342" y="369736"/>
                  <a:pt x="170126" y="252261"/>
                  <a:pt x="174888" y="292478"/>
                </a:cubicBezTo>
                <a:cubicBezTo>
                  <a:pt x="179651" y="332695"/>
                  <a:pt x="203463" y="543832"/>
                  <a:pt x="209813" y="562353"/>
                </a:cubicBezTo>
                <a:cubicBezTo>
                  <a:pt x="216163" y="580874"/>
                  <a:pt x="207167" y="404132"/>
                  <a:pt x="212988" y="403603"/>
                </a:cubicBezTo>
                <a:cubicBezTo>
                  <a:pt x="218809" y="403074"/>
                  <a:pt x="232038" y="506791"/>
                  <a:pt x="244738" y="559178"/>
                </a:cubicBezTo>
                <a:cubicBezTo>
                  <a:pt x="257438" y="611566"/>
                  <a:pt x="298713" y="754440"/>
                  <a:pt x="289188" y="717928"/>
                </a:cubicBezTo>
                <a:cubicBezTo>
                  <a:pt x="279663" y="681416"/>
                  <a:pt x="215105" y="427416"/>
                  <a:pt x="187588" y="340103"/>
                </a:cubicBezTo>
                <a:cubicBezTo>
                  <a:pt x="160071" y="252791"/>
                  <a:pt x="132025" y="208340"/>
                  <a:pt x="124088" y="194053"/>
                </a:cubicBezTo>
                <a:cubicBezTo>
                  <a:pt x="116151" y="179766"/>
                  <a:pt x="156367" y="282424"/>
                  <a:pt x="139963" y="254378"/>
                </a:cubicBezTo>
                <a:cubicBezTo>
                  <a:pt x="123559" y="226332"/>
                  <a:pt x="-6616" y="-10734"/>
                  <a:pt x="263" y="3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9B2ADA04-6E1B-2B17-C55B-F27648FAD533}"/>
              </a:ext>
            </a:extLst>
          </p:cNvPr>
          <p:cNvSpPr/>
          <p:nvPr/>
        </p:nvSpPr>
        <p:spPr>
          <a:xfrm>
            <a:off x="5075205" y="5386709"/>
            <a:ext cx="81343" cy="188085"/>
          </a:xfrm>
          <a:custGeom>
            <a:avLst/>
            <a:gdLst>
              <a:gd name="connsiteX0" fmla="*/ 80995 w 81343"/>
              <a:gd name="connsiteY0" fmla="*/ 1266 h 188085"/>
              <a:gd name="connsiteX1" fmla="*/ 1620 w 81343"/>
              <a:gd name="connsiteY1" fmla="*/ 185416 h 188085"/>
              <a:gd name="connsiteX2" fmla="*/ 30195 w 81343"/>
              <a:gd name="connsiteY2" fmla="*/ 106041 h 188085"/>
              <a:gd name="connsiteX3" fmla="*/ 80995 w 81343"/>
              <a:gd name="connsiteY3" fmla="*/ 1266 h 18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43" h="188085">
                <a:moveTo>
                  <a:pt x="80995" y="1266"/>
                </a:moveTo>
                <a:cubicBezTo>
                  <a:pt x="76233" y="14495"/>
                  <a:pt x="10087" y="167954"/>
                  <a:pt x="1620" y="185416"/>
                </a:cubicBezTo>
                <a:cubicBezTo>
                  <a:pt x="-6847" y="202878"/>
                  <a:pt x="20141" y="129853"/>
                  <a:pt x="30195" y="106041"/>
                </a:cubicBezTo>
                <a:cubicBezTo>
                  <a:pt x="40249" y="82229"/>
                  <a:pt x="85757" y="-11963"/>
                  <a:pt x="80995" y="126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4434F9B9-C6A4-39DB-8CDB-A650150C78CA}"/>
              </a:ext>
            </a:extLst>
          </p:cNvPr>
          <p:cNvSpPr/>
          <p:nvPr/>
        </p:nvSpPr>
        <p:spPr>
          <a:xfrm>
            <a:off x="5260975" y="5689600"/>
            <a:ext cx="395623" cy="637458"/>
          </a:xfrm>
          <a:custGeom>
            <a:avLst/>
            <a:gdLst>
              <a:gd name="connsiteX0" fmla="*/ 0 w 395623"/>
              <a:gd name="connsiteY0" fmla="*/ 0 h 637458"/>
              <a:gd name="connsiteX1" fmla="*/ 273050 w 395623"/>
              <a:gd name="connsiteY1" fmla="*/ 473075 h 637458"/>
              <a:gd name="connsiteX2" fmla="*/ 269875 w 395623"/>
              <a:gd name="connsiteY2" fmla="*/ 447675 h 637458"/>
              <a:gd name="connsiteX3" fmla="*/ 390525 w 395623"/>
              <a:gd name="connsiteY3" fmla="*/ 631825 h 637458"/>
              <a:gd name="connsiteX4" fmla="*/ 358775 w 395623"/>
              <a:gd name="connsiteY4" fmla="*/ 571500 h 637458"/>
              <a:gd name="connsiteX5" fmla="*/ 228600 w 395623"/>
              <a:gd name="connsiteY5" fmla="*/ 384175 h 637458"/>
              <a:gd name="connsiteX6" fmla="*/ 241300 w 395623"/>
              <a:gd name="connsiteY6" fmla="*/ 406400 h 637458"/>
              <a:gd name="connsiteX7" fmla="*/ 0 w 395623"/>
              <a:gd name="connsiteY7" fmla="*/ 0 h 63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623" h="637458">
                <a:moveTo>
                  <a:pt x="0" y="0"/>
                </a:moveTo>
                <a:cubicBezTo>
                  <a:pt x="114035" y="199231"/>
                  <a:pt x="228071" y="398463"/>
                  <a:pt x="273050" y="473075"/>
                </a:cubicBezTo>
                <a:cubicBezTo>
                  <a:pt x="318029" y="547687"/>
                  <a:pt x="250296" y="421217"/>
                  <a:pt x="269875" y="447675"/>
                </a:cubicBezTo>
                <a:cubicBezTo>
                  <a:pt x="289454" y="474133"/>
                  <a:pt x="375708" y="611188"/>
                  <a:pt x="390525" y="631825"/>
                </a:cubicBezTo>
                <a:cubicBezTo>
                  <a:pt x="405342" y="652462"/>
                  <a:pt x="385762" y="612775"/>
                  <a:pt x="358775" y="571500"/>
                </a:cubicBezTo>
                <a:cubicBezTo>
                  <a:pt x="331788" y="530225"/>
                  <a:pt x="248179" y="411692"/>
                  <a:pt x="228600" y="384175"/>
                </a:cubicBezTo>
                <a:cubicBezTo>
                  <a:pt x="209021" y="356658"/>
                  <a:pt x="241300" y="406400"/>
                  <a:pt x="241300" y="4064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9E8CBEAA-34ED-4814-C029-A7B66EA6786B}"/>
              </a:ext>
            </a:extLst>
          </p:cNvPr>
          <p:cNvSpPr/>
          <p:nvPr/>
        </p:nvSpPr>
        <p:spPr>
          <a:xfrm>
            <a:off x="5606973" y="6159411"/>
            <a:ext cx="200222" cy="496060"/>
          </a:xfrm>
          <a:custGeom>
            <a:avLst/>
            <a:gdLst>
              <a:gd name="connsiteX0" fmla="*/ 77 w 200222"/>
              <a:gd name="connsiteY0" fmla="*/ 89 h 496060"/>
              <a:gd name="connsiteX1" fmla="*/ 111202 w 200222"/>
              <a:gd name="connsiteY1" fmla="*/ 190589 h 496060"/>
              <a:gd name="connsiteX2" fmla="*/ 117552 w 200222"/>
              <a:gd name="connsiteY2" fmla="*/ 282664 h 496060"/>
              <a:gd name="connsiteX3" fmla="*/ 139777 w 200222"/>
              <a:gd name="connsiteY3" fmla="*/ 241389 h 496060"/>
              <a:gd name="connsiteX4" fmla="*/ 98502 w 200222"/>
              <a:gd name="connsiteY4" fmla="*/ 431889 h 496060"/>
              <a:gd name="connsiteX5" fmla="*/ 85802 w 200222"/>
              <a:gd name="connsiteY5" fmla="*/ 495389 h 496060"/>
              <a:gd name="connsiteX6" fmla="*/ 123902 w 200222"/>
              <a:gd name="connsiteY6" fmla="*/ 400139 h 496060"/>
              <a:gd name="connsiteX7" fmla="*/ 200102 w 200222"/>
              <a:gd name="connsiteY7" fmla="*/ 266789 h 496060"/>
              <a:gd name="connsiteX8" fmla="*/ 104852 w 200222"/>
              <a:gd name="connsiteY8" fmla="*/ 403314 h 496060"/>
              <a:gd name="connsiteX9" fmla="*/ 117552 w 200222"/>
              <a:gd name="connsiteY9" fmla="*/ 266789 h 496060"/>
              <a:gd name="connsiteX10" fmla="*/ 133427 w 200222"/>
              <a:gd name="connsiteY10" fmla="*/ 206464 h 496060"/>
              <a:gd name="connsiteX11" fmla="*/ 130252 w 200222"/>
              <a:gd name="connsiteY11" fmla="*/ 215989 h 496060"/>
              <a:gd name="connsiteX12" fmla="*/ 77 w 200222"/>
              <a:gd name="connsiteY12" fmla="*/ 89 h 49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222" h="496060">
                <a:moveTo>
                  <a:pt x="77" y="89"/>
                </a:moveTo>
                <a:cubicBezTo>
                  <a:pt x="-3098" y="-4144"/>
                  <a:pt x="91623" y="143493"/>
                  <a:pt x="111202" y="190589"/>
                </a:cubicBezTo>
                <a:cubicBezTo>
                  <a:pt x="130781" y="237685"/>
                  <a:pt x="112789" y="274197"/>
                  <a:pt x="117552" y="282664"/>
                </a:cubicBezTo>
                <a:cubicBezTo>
                  <a:pt x="122315" y="291131"/>
                  <a:pt x="142952" y="216518"/>
                  <a:pt x="139777" y="241389"/>
                </a:cubicBezTo>
                <a:cubicBezTo>
                  <a:pt x="136602" y="266260"/>
                  <a:pt x="107498" y="389556"/>
                  <a:pt x="98502" y="431889"/>
                </a:cubicBezTo>
                <a:cubicBezTo>
                  <a:pt x="89506" y="474222"/>
                  <a:pt x="81569" y="500681"/>
                  <a:pt x="85802" y="495389"/>
                </a:cubicBezTo>
                <a:cubicBezTo>
                  <a:pt x="90035" y="490097"/>
                  <a:pt x="104852" y="438239"/>
                  <a:pt x="123902" y="400139"/>
                </a:cubicBezTo>
                <a:cubicBezTo>
                  <a:pt x="142952" y="362039"/>
                  <a:pt x="203277" y="266260"/>
                  <a:pt x="200102" y="266789"/>
                </a:cubicBezTo>
                <a:cubicBezTo>
                  <a:pt x="196927" y="267318"/>
                  <a:pt x="118610" y="403314"/>
                  <a:pt x="104852" y="403314"/>
                </a:cubicBezTo>
                <a:cubicBezTo>
                  <a:pt x="91094" y="403314"/>
                  <a:pt x="112789" y="299597"/>
                  <a:pt x="117552" y="266789"/>
                </a:cubicBezTo>
                <a:cubicBezTo>
                  <a:pt x="122315" y="233981"/>
                  <a:pt x="133427" y="206464"/>
                  <a:pt x="133427" y="206464"/>
                </a:cubicBezTo>
                <a:cubicBezTo>
                  <a:pt x="135544" y="197997"/>
                  <a:pt x="147185" y="247210"/>
                  <a:pt x="130252" y="215989"/>
                </a:cubicBezTo>
                <a:cubicBezTo>
                  <a:pt x="113319" y="184768"/>
                  <a:pt x="3252" y="4322"/>
                  <a:pt x="77" y="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B9A141B4-C7D4-4046-42DB-DD5AA24DDBC5}"/>
              </a:ext>
            </a:extLst>
          </p:cNvPr>
          <p:cNvSpPr/>
          <p:nvPr/>
        </p:nvSpPr>
        <p:spPr>
          <a:xfrm>
            <a:off x="5555018" y="6026897"/>
            <a:ext cx="253985" cy="386650"/>
          </a:xfrm>
          <a:custGeom>
            <a:avLst/>
            <a:gdLst>
              <a:gd name="connsiteX0" fmla="*/ 1232 w 253985"/>
              <a:gd name="connsiteY0" fmla="*/ 2428 h 386650"/>
              <a:gd name="connsiteX1" fmla="*/ 248882 w 253985"/>
              <a:gd name="connsiteY1" fmla="*/ 380253 h 386650"/>
              <a:gd name="connsiteX2" fmla="*/ 156807 w 253985"/>
              <a:gd name="connsiteY2" fmla="*/ 224678 h 386650"/>
              <a:gd name="connsiteX3" fmla="*/ 1232 w 253985"/>
              <a:gd name="connsiteY3" fmla="*/ 2428 h 38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985" h="386650">
                <a:moveTo>
                  <a:pt x="1232" y="2428"/>
                </a:moveTo>
                <a:cubicBezTo>
                  <a:pt x="16578" y="28357"/>
                  <a:pt x="222953" y="343211"/>
                  <a:pt x="248882" y="380253"/>
                </a:cubicBezTo>
                <a:cubicBezTo>
                  <a:pt x="274811" y="417295"/>
                  <a:pt x="195436" y="283945"/>
                  <a:pt x="156807" y="224678"/>
                </a:cubicBezTo>
                <a:cubicBezTo>
                  <a:pt x="118178" y="165411"/>
                  <a:pt x="-14114" y="-23501"/>
                  <a:pt x="1232" y="24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FB13F2BC-01EC-BDFE-BE26-66A6AA1143F1}"/>
              </a:ext>
            </a:extLst>
          </p:cNvPr>
          <p:cNvSpPr/>
          <p:nvPr/>
        </p:nvSpPr>
        <p:spPr>
          <a:xfrm>
            <a:off x="5669374" y="6477595"/>
            <a:ext cx="172484" cy="436555"/>
          </a:xfrm>
          <a:custGeom>
            <a:avLst/>
            <a:gdLst>
              <a:gd name="connsiteX0" fmla="*/ 169451 w 172484"/>
              <a:gd name="connsiteY0" fmla="*/ 8930 h 436555"/>
              <a:gd name="connsiteX1" fmla="*/ 1176 w 172484"/>
              <a:gd name="connsiteY1" fmla="*/ 434380 h 436555"/>
              <a:gd name="connsiteX2" fmla="*/ 99601 w 172484"/>
              <a:gd name="connsiteY2" fmla="*/ 167680 h 436555"/>
              <a:gd name="connsiteX3" fmla="*/ 169451 w 172484"/>
              <a:gd name="connsiteY3" fmla="*/ 8930 h 43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84" h="436555">
                <a:moveTo>
                  <a:pt x="169451" y="8930"/>
                </a:moveTo>
                <a:cubicBezTo>
                  <a:pt x="153047" y="53380"/>
                  <a:pt x="12818" y="407922"/>
                  <a:pt x="1176" y="434380"/>
                </a:cubicBezTo>
                <a:cubicBezTo>
                  <a:pt x="-10466" y="460838"/>
                  <a:pt x="67322" y="238588"/>
                  <a:pt x="99601" y="167680"/>
                </a:cubicBezTo>
                <a:cubicBezTo>
                  <a:pt x="131880" y="96772"/>
                  <a:pt x="185855" y="-35520"/>
                  <a:pt x="169451" y="89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402301E9-0BC3-7BFB-CEE7-5BD6A6C82F9D}"/>
              </a:ext>
            </a:extLst>
          </p:cNvPr>
          <p:cNvSpPr/>
          <p:nvPr/>
        </p:nvSpPr>
        <p:spPr>
          <a:xfrm>
            <a:off x="5311054" y="5060333"/>
            <a:ext cx="195238" cy="220374"/>
          </a:xfrm>
          <a:custGeom>
            <a:avLst/>
            <a:gdLst>
              <a:gd name="connsiteX0" fmla="*/ 51521 w 195238"/>
              <a:gd name="connsiteY0" fmla="*/ 617 h 220374"/>
              <a:gd name="connsiteX1" fmla="*/ 721 w 195238"/>
              <a:gd name="connsiteY1" fmla="*/ 206992 h 220374"/>
              <a:gd name="connsiteX2" fmla="*/ 22946 w 195238"/>
              <a:gd name="connsiteY2" fmla="*/ 159367 h 220374"/>
              <a:gd name="connsiteX3" fmla="*/ 41996 w 195238"/>
              <a:gd name="connsiteY3" fmla="*/ 219692 h 220374"/>
              <a:gd name="connsiteX4" fmla="*/ 54696 w 195238"/>
              <a:gd name="connsiteY4" fmla="*/ 191117 h 220374"/>
              <a:gd name="connsiteX5" fmla="*/ 194396 w 195238"/>
              <a:gd name="connsiteY5" fmla="*/ 178417 h 220374"/>
              <a:gd name="connsiteX6" fmla="*/ 115021 w 195238"/>
              <a:gd name="connsiteY6" fmla="*/ 172067 h 220374"/>
              <a:gd name="connsiteX7" fmla="*/ 156296 w 195238"/>
              <a:gd name="connsiteY7" fmla="*/ 76817 h 220374"/>
              <a:gd name="connsiteX8" fmla="*/ 105496 w 195238"/>
              <a:gd name="connsiteY8" fmla="*/ 175242 h 220374"/>
              <a:gd name="connsiteX9" fmla="*/ 29296 w 195238"/>
              <a:gd name="connsiteY9" fmla="*/ 184767 h 220374"/>
              <a:gd name="connsiteX10" fmla="*/ 89621 w 195238"/>
              <a:gd name="connsiteY10" fmla="*/ 127617 h 220374"/>
              <a:gd name="connsiteX11" fmla="*/ 35646 w 195238"/>
              <a:gd name="connsiteY11" fmla="*/ 153017 h 220374"/>
              <a:gd name="connsiteX12" fmla="*/ 64221 w 195238"/>
              <a:gd name="connsiteY12" fmla="*/ 79992 h 220374"/>
              <a:gd name="connsiteX13" fmla="*/ 35646 w 195238"/>
              <a:gd name="connsiteY13" fmla="*/ 140317 h 220374"/>
              <a:gd name="connsiteX14" fmla="*/ 51521 w 195238"/>
              <a:gd name="connsiteY14" fmla="*/ 617 h 22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238" h="220374">
                <a:moveTo>
                  <a:pt x="51521" y="617"/>
                </a:moveTo>
                <a:cubicBezTo>
                  <a:pt x="45700" y="11729"/>
                  <a:pt x="5483" y="180534"/>
                  <a:pt x="721" y="206992"/>
                </a:cubicBezTo>
                <a:cubicBezTo>
                  <a:pt x="-4041" y="233450"/>
                  <a:pt x="16067" y="157250"/>
                  <a:pt x="22946" y="159367"/>
                </a:cubicBezTo>
                <a:cubicBezTo>
                  <a:pt x="29825" y="161484"/>
                  <a:pt x="36704" y="214400"/>
                  <a:pt x="41996" y="219692"/>
                </a:cubicBezTo>
                <a:cubicBezTo>
                  <a:pt x="47288" y="224984"/>
                  <a:pt x="29296" y="197996"/>
                  <a:pt x="54696" y="191117"/>
                </a:cubicBezTo>
                <a:cubicBezTo>
                  <a:pt x="80096" y="184238"/>
                  <a:pt x="184342" y="181592"/>
                  <a:pt x="194396" y="178417"/>
                </a:cubicBezTo>
                <a:cubicBezTo>
                  <a:pt x="204450" y="175242"/>
                  <a:pt x="121371" y="189000"/>
                  <a:pt x="115021" y="172067"/>
                </a:cubicBezTo>
                <a:cubicBezTo>
                  <a:pt x="108671" y="155134"/>
                  <a:pt x="157883" y="76288"/>
                  <a:pt x="156296" y="76817"/>
                </a:cubicBezTo>
                <a:cubicBezTo>
                  <a:pt x="154709" y="77346"/>
                  <a:pt x="126663" y="157250"/>
                  <a:pt x="105496" y="175242"/>
                </a:cubicBezTo>
                <a:cubicBezTo>
                  <a:pt x="84329" y="193234"/>
                  <a:pt x="31942" y="192704"/>
                  <a:pt x="29296" y="184767"/>
                </a:cubicBezTo>
                <a:cubicBezTo>
                  <a:pt x="26650" y="176830"/>
                  <a:pt x="88563" y="132908"/>
                  <a:pt x="89621" y="127617"/>
                </a:cubicBezTo>
                <a:cubicBezTo>
                  <a:pt x="90679" y="122326"/>
                  <a:pt x="39879" y="160954"/>
                  <a:pt x="35646" y="153017"/>
                </a:cubicBezTo>
                <a:cubicBezTo>
                  <a:pt x="31413" y="145080"/>
                  <a:pt x="64221" y="82109"/>
                  <a:pt x="64221" y="79992"/>
                </a:cubicBezTo>
                <a:cubicBezTo>
                  <a:pt x="64221" y="77875"/>
                  <a:pt x="41467" y="148784"/>
                  <a:pt x="35646" y="140317"/>
                </a:cubicBezTo>
                <a:cubicBezTo>
                  <a:pt x="29825" y="131850"/>
                  <a:pt x="57342" y="-10495"/>
                  <a:pt x="51521" y="6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6242833F-97B7-D25B-6AD8-62CF33E05558}"/>
              </a:ext>
            </a:extLst>
          </p:cNvPr>
          <p:cNvSpPr/>
          <p:nvPr/>
        </p:nvSpPr>
        <p:spPr>
          <a:xfrm>
            <a:off x="5454231" y="4984732"/>
            <a:ext cx="171871" cy="247251"/>
          </a:xfrm>
          <a:custGeom>
            <a:avLst/>
            <a:gdLst>
              <a:gd name="connsiteX0" fmla="*/ 124244 w 171871"/>
              <a:gd name="connsiteY0" fmla="*/ 18 h 247251"/>
              <a:gd name="connsiteX1" fmla="*/ 57569 w 171871"/>
              <a:gd name="connsiteY1" fmla="*/ 117493 h 247251"/>
              <a:gd name="connsiteX2" fmla="*/ 54394 w 171871"/>
              <a:gd name="connsiteY2" fmla="*/ 193693 h 247251"/>
              <a:gd name="connsiteX3" fmla="*/ 67094 w 171871"/>
              <a:gd name="connsiteY3" fmla="*/ 146068 h 247251"/>
              <a:gd name="connsiteX4" fmla="*/ 67094 w 171871"/>
              <a:gd name="connsiteY4" fmla="*/ 244493 h 247251"/>
              <a:gd name="connsiteX5" fmla="*/ 70269 w 171871"/>
              <a:gd name="connsiteY5" fmla="*/ 212743 h 247251"/>
              <a:gd name="connsiteX6" fmla="*/ 171869 w 171871"/>
              <a:gd name="connsiteY6" fmla="*/ 136543 h 247251"/>
              <a:gd name="connsiteX7" fmla="*/ 73444 w 171871"/>
              <a:gd name="connsiteY7" fmla="*/ 206393 h 247251"/>
              <a:gd name="connsiteX8" fmla="*/ 48044 w 171871"/>
              <a:gd name="connsiteY8" fmla="*/ 152418 h 247251"/>
              <a:gd name="connsiteX9" fmla="*/ 419 w 171871"/>
              <a:gd name="connsiteY9" fmla="*/ 66693 h 247251"/>
              <a:gd name="connsiteX10" fmla="*/ 28994 w 171871"/>
              <a:gd name="connsiteY10" fmla="*/ 107968 h 247251"/>
              <a:gd name="connsiteX11" fmla="*/ 124244 w 171871"/>
              <a:gd name="connsiteY11" fmla="*/ 18 h 24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1871" h="247251">
                <a:moveTo>
                  <a:pt x="124244" y="18"/>
                </a:moveTo>
                <a:cubicBezTo>
                  <a:pt x="129006" y="1605"/>
                  <a:pt x="69211" y="85214"/>
                  <a:pt x="57569" y="117493"/>
                </a:cubicBezTo>
                <a:cubicBezTo>
                  <a:pt x="45927" y="149772"/>
                  <a:pt x="52807" y="188931"/>
                  <a:pt x="54394" y="193693"/>
                </a:cubicBezTo>
                <a:cubicBezTo>
                  <a:pt x="55981" y="198455"/>
                  <a:pt x="64977" y="137601"/>
                  <a:pt x="67094" y="146068"/>
                </a:cubicBezTo>
                <a:cubicBezTo>
                  <a:pt x="69211" y="154535"/>
                  <a:pt x="66565" y="233381"/>
                  <a:pt x="67094" y="244493"/>
                </a:cubicBezTo>
                <a:cubicBezTo>
                  <a:pt x="67623" y="255605"/>
                  <a:pt x="52807" y="230735"/>
                  <a:pt x="70269" y="212743"/>
                </a:cubicBezTo>
                <a:cubicBezTo>
                  <a:pt x="87731" y="194751"/>
                  <a:pt x="171340" y="137601"/>
                  <a:pt x="171869" y="136543"/>
                </a:cubicBezTo>
                <a:cubicBezTo>
                  <a:pt x="172398" y="135485"/>
                  <a:pt x="94081" y="203747"/>
                  <a:pt x="73444" y="206393"/>
                </a:cubicBezTo>
                <a:cubicBezTo>
                  <a:pt x="52807" y="209039"/>
                  <a:pt x="60215" y="175701"/>
                  <a:pt x="48044" y="152418"/>
                </a:cubicBezTo>
                <a:cubicBezTo>
                  <a:pt x="35873" y="129135"/>
                  <a:pt x="3594" y="74101"/>
                  <a:pt x="419" y="66693"/>
                </a:cubicBezTo>
                <a:cubicBezTo>
                  <a:pt x="-2756" y="59285"/>
                  <a:pt x="12590" y="113789"/>
                  <a:pt x="28994" y="107968"/>
                </a:cubicBezTo>
                <a:cubicBezTo>
                  <a:pt x="45398" y="102147"/>
                  <a:pt x="119482" y="-1569"/>
                  <a:pt x="124244" y="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C61AEF5C-8DB4-68E5-95E7-F7A941A71B06}"/>
              </a:ext>
            </a:extLst>
          </p:cNvPr>
          <p:cNvSpPr/>
          <p:nvPr/>
        </p:nvSpPr>
        <p:spPr>
          <a:xfrm>
            <a:off x="5488822" y="4836250"/>
            <a:ext cx="372696" cy="342771"/>
          </a:xfrm>
          <a:custGeom>
            <a:avLst/>
            <a:gdLst>
              <a:gd name="connsiteX0" fmla="*/ 753 w 372696"/>
              <a:gd name="connsiteY0" fmla="*/ 342175 h 342771"/>
              <a:gd name="connsiteX1" fmla="*/ 242053 w 372696"/>
              <a:gd name="connsiteY1" fmla="*/ 65950 h 342771"/>
              <a:gd name="connsiteX2" fmla="*/ 210303 w 372696"/>
              <a:gd name="connsiteY2" fmla="*/ 116750 h 342771"/>
              <a:gd name="connsiteX3" fmla="*/ 369053 w 372696"/>
              <a:gd name="connsiteY3" fmla="*/ 2450 h 342771"/>
              <a:gd name="connsiteX4" fmla="*/ 308728 w 372696"/>
              <a:gd name="connsiteY4" fmla="*/ 50075 h 342771"/>
              <a:gd name="connsiteX5" fmla="*/ 162678 w 372696"/>
              <a:gd name="connsiteY5" fmla="*/ 183425 h 342771"/>
              <a:gd name="connsiteX6" fmla="*/ 248403 w 372696"/>
              <a:gd name="connsiteY6" fmla="*/ 85000 h 342771"/>
              <a:gd name="connsiteX7" fmla="*/ 96003 w 372696"/>
              <a:gd name="connsiteY7" fmla="*/ 212000 h 342771"/>
              <a:gd name="connsiteX8" fmla="*/ 162678 w 372696"/>
              <a:gd name="connsiteY8" fmla="*/ 142150 h 342771"/>
              <a:gd name="connsiteX9" fmla="*/ 753 w 372696"/>
              <a:gd name="connsiteY9" fmla="*/ 342175 h 34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2696" h="342771">
                <a:moveTo>
                  <a:pt x="753" y="342175"/>
                </a:moveTo>
                <a:cubicBezTo>
                  <a:pt x="13982" y="329475"/>
                  <a:pt x="207128" y="103521"/>
                  <a:pt x="242053" y="65950"/>
                </a:cubicBezTo>
                <a:cubicBezTo>
                  <a:pt x="276978" y="28379"/>
                  <a:pt x="189136" y="127333"/>
                  <a:pt x="210303" y="116750"/>
                </a:cubicBezTo>
                <a:cubicBezTo>
                  <a:pt x="231470" y="106167"/>
                  <a:pt x="352649" y="13562"/>
                  <a:pt x="369053" y="2450"/>
                </a:cubicBezTo>
                <a:cubicBezTo>
                  <a:pt x="385457" y="-8662"/>
                  <a:pt x="343124" y="19912"/>
                  <a:pt x="308728" y="50075"/>
                </a:cubicBezTo>
                <a:cubicBezTo>
                  <a:pt x="274332" y="80238"/>
                  <a:pt x="172732" y="177604"/>
                  <a:pt x="162678" y="183425"/>
                </a:cubicBezTo>
                <a:cubicBezTo>
                  <a:pt x="152624" y="189246"/>
                  <a:pt x="259515" y="80238"/>
                  <a:pt x="248403" y="85000"/>
                </a:cubicBezTo>
                <a:cubicBezTo>
                  <a:pt x="237291" y="89762"/>
                  <a:pt x="110290" y="202475"/>
                  <a:pt x="96003" y="212000"/>
                </a:cubicBezTo>
                <a:cubicBezTo>
                  <a:pt x="81716" y="221525"/>
                  <a:pt x="172732" y="123629"/>
                  <a:pt x="162678" y="142150"/>
                </a:cubicBezTo>
                <a:cubicBezTo>
                  <a:pt x="152624" y="160671"/>
                  <a:pt x="-12476" y="354875"/>
                  <a:pt x="753" y="3421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F7B28346-EB7C-2D16-F8B7-2F2595C21BDF}"/>
              </a:ext>
            </a:extLst>
          </p:cNvPr>
          <p:cNvSpPr/>
          <p:nvPr/>
        </p:nvSpPr>
        <p:spPr>
          <a:xfrm>
            <a:off x="5638800" y="4832336"/>
            <a:ext cx="327041" cy="260365"/>
          </a:xfrm>
          <a:custGeom>
            <a:avLst/>
            <a:gdLst>
              <a:gd name="connsiteX0" fmla="*/ 0 w 327041"/>
              <a:gd name="connsiteY0" fmla="*/ 260364 h 260365"/>
              <a:gd name="connsiteX1" fmla="*/ 152400 w 327041"/>
              <a:gd name="connsiteY1" fmla="*/ 127014 h 260365"/>
              <a:gd name="connsiteX2" fmla="*/ 95250 w 327041"/>
              <a:gd name="connsiteY2" fmla="*/ 219089 h 260365"/>
              <a:gd name="connsiteX3" fmla="*/ 190500 w 327041"/>
              <a:gd name="connsiteY3" fmla="*/ 155589 h 260365"/>
              <a:gd name="connsiteX4" fmla="*/ 171450 w 327041"/>
              <a:gd name="connsiteY4" fmla="*/ 174639 h 260365"/>
              <a:gd name="connsiteX5" fmla="*/ 327025 w 327041"/>
              <a:gd name="connsiteY5" fmla="*/ 14 h 260365"/>
              <a:gd name="connsiteX6" fmla="*/ 180975 w 327041"/>
              <a:gd name="connsiteY6" fmla="*/ 165114 h 260365"/>
              <a:gd name="connsiteX7" fmla="*/ 127000 w 327041"/>
              <a:gd name="connsiteY7" fmla="*/ 231789 h 260365"/>
              <a:gd name="connsiteX8" fmla="*/ 155575 w 327041"/>
              <a:gd name="connsiteY8" fmla="*/ 180989 h 260365"/>
              <a:gd name="connsiteX9" fmla="*/ 130175 w 327041"/>
              <a:gd name="connsiteY9" fmla="*/ 196864 h 260365"/>
              <a:gd name="connsiteX10" fmla="*/ 152400 w 327041"/>
              <a:gd name="connsiteY10" fmla="*/ 123839 h 260365"/>
              <a:gd name="connsiteX11" fmla="*/ 0 w 327041"/>
              <a:gd name="connsiteY11" fmla="*/ 260364 h 26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7041" h="260365">
                <a:moveTo>
                  <a:pt x="0" y="260364"/>
                </a:moveTo>
                <a:cubicBezTo>
                  <a:pt x="0" y="260893"/>
                  <a:pt x="136525" y="133893"/>
                  <a:pt x="152400" y="127014"/>
                </a:cubicBezTo>
                <a:cubicBezTo>
                  <a:pt x="168275" y="120135"/>
                  <a:pt x="88900" y="214327"/>
                  <a:pt x="95250" y="219089"/>
                </a:cubicBezTo>
                <a:cubicBezTo>
                  <a:pt x="101600" y="223851"/>
                  <a:pt x="177800" y="162997"/>
                  <a:pt x="190500" y="155589"/>
                </a:cubicBezTo>
                <a:cubicBezTo>
                  <a:pt x="203200" y="148181"/>
                  <a:pt x="148696" y="200568"/>
                  <a:pt x="171450" y="174639"/>
                </a:cubicBezTo>
                <a:cubicBezTo>
                  <a:pt x="194204" y="148710"/>
                  <a:pt x="325438" y="1601"/>
                  <a:pt x="327025" y="14"/>
                </a:cubicBezTo>
                <a:cubicBezTo>
                  <a:pt x="328612" y="-1573"/>
                  <a:pt x="214313" y="126485"/>
                  <a:pt x="180975" y="165114"/>
                </a:cubicBezTo>
                <a:cubicBezTo>
                  <a:pt x="147637" y="203743"/>
                  <a:pt x="131233" y="229143"/>
                  <a:pt x="127000" y="231789"/>
                </a:cubicBezTo>
                <a:cubicBezTo>
                  <a:pt x="122767" y="234435"/>
                  <a:pt x="155046" y="186810"/>
                  <a:pt x="155575" y="180989"/>
                </a:cubicBezTo>
                <a:cubicBezTo>
                  <a:pt x="156104" y="175168"/>
                  <a:pt x="130704" y="206389"/>
                  <a:pt x="130175" y="196864"/>
                </a:cubicBezTo>
                <a:cubicBezTo>
                  <a:pt x="129646" y="187339"/>
                  <a:pt x="171450" y="113256"/>
                  <a:pt x="152400" y="123839"/>
                </a:cubicBezTo>
                <a:cubicBezTo>
                  <a:pt x="133350" y="134422"/>
                  <a:pt x="0" y="259835"/>
                  <a:pt x="0" y="2603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7029F44A-9B37-B4C1-A734-F9A698C0C800}"/>
              </a:ext>
            </a:extLst>
          </p:cNvPr>
          <p:cNvSpPr/>
          <p:nvPr/>
        </p:nvSpPr>
        <p:spPr>
          <a:xfrm>
            <a:off x="5730865" y="4806112"/>
            <a:ext cx="420038" cy="137454"/>
          </a:xfrm>
          <a:custGeom>
            <a:avLst/>
            <a:gdLst>
              <a:gd name="connsiteX0" fmla="*/ 10 w 420038"/>
              <a:gd name="connsiteY0" fmla="*/ 137363 h 137454"/>
              <a:gd name="connsiteX1" fmla="*/ 95260 w 420038"/>
              <a:gd name="connsiteY1" fmla="*/ 838 h 137454"/>
              <a:gd name="connsiteX2" fmla="*/ 85735 w 420038"/>
              <a:gd name="connsiteY2" fmla="*/ 77038 h 137454"/>
              <a:gd name="connsiteX3" fmla="*/ 231785 w 420038"/>
              <a:gd name="connsiteY3" fmla="*/ 16713 h 137454"/>
              <a:gd name="connsiteX4" fmla="*/ 317510 w 420038"/>
              <a:gd name="connsiteY4" fmla="*/ 57988 h 137454"/>
              <a:gd name="connsiteX5" fmla="*/ 292110 w 420038"/>
              <a:gd name="connsiteY5" fmla="*/ 16713 h 137454"/>
              <a:gd name="connsiteX6" fmla="*/ 419110 w 420038"/>
              <a:gd name="connsiteY6" fmla="*/ 99263 h 137454"/>
              <a:gd name="connsiteX7" fmla="*/ 346085 w 420038"/>
              <a:gd name="connsiteY7" fmla="*/ 45288 h 137454"/>
              <a:gd name="connsiteX8" fmla="*/ 279410 w 420038"/>
              <a:gd name="connsiteY8" fmla="*/ 29413 h 137454"/>
              <a:gd name="connsiteX9" fmla="*/ 101610 w 420038"/>
              <a:gd name="connsiteY9" fmla="*/ 80213 h 137454"/>
              <a:gd name="connsiteX10" fmla="*/ 98435 w 420038"/>
              <a:gd name="connsiteY10" fmla="*/ 70688 h 137454"/>
              <a:gd name="connsiteX11" fmla="*/ 63510 w 420038"/>
              <a:gd name="connsiteY11" fmla="*/ 96088 h 137454"/>
              <a:gd name="connsiteX12" fmla="*/ 101610 w 420038"/>
              <a:gd name="connsiteY12" fmla="*/ 23063 h 137454"/>
              <a:gd name="connsiteX13" fmla="*/ 10 w 420038"/>
              <a:gd name="connsiteY13" fmla="*/ 137363 h 13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0038" h="137454">
                <a:moveTo>
                  <a:pt x="10" y="137363"/>
                </a:moveTo>
                <a:cubicBezTo>
                  <a:pt x="-1048" y="133659"/>
                  <a:pt x="80973" y="10892"/>
                  <a:pt x="95260" y="838"/>
                </a:cubicBezTo>
                <a:cubicBezTo>
                  <a:pt x="109547" y="-9216"/>
                  <a:pt x="62981" y="74392"/>
                  <a:pt x="85735" y="77038"/>
                </a:cubicBezTo>
                <a:cubicBezTo>
                  <a:pt x="108489" y="79684"/>
                  <a:pt x="193156" y="19888"/>
                  <a:pt x="231785" y="16713"/>
                </a:cubicBezTo>
                <a:cubicBezTo>
                  <a:pt x="270414" y="13538"/>
                  <a:pt x="307456" y="57988"/>
                  <a:pt x="317510" y="57988"/>
                </a:cubicBezTo>
                <a:cubicBezTo>
                  <a:pt x="327564" y="57988"/>
                  <a:pt x="275177" y="9834"/>
                  <a:pt x="292110" y="16713"/>
                </a:cubicBezTo>
                <a:cubicBezTo>
                  <a:pt x="309043" y="23592"/>
                  <a:pt x="410114" y="94501"/>
                  <a:pt x="419110" y="99263"/>
                </a:cubicBezTo>
                <a:cubicBezTo>
                  <a:pt x="428106" y="104025"/>
                  <a:pt x="369368" y="56930"/>
                  <a:pt x="346085" y="45288"/>
                </a:cubicBezTo>
                <a:cubicBezTo>
                  <a:pt x="322802" y="33646"/>
                  <a:pt x="320156" y="23592"/>
                  <a:pt x="279410" y="29413"/>
                </a:cubicBezTo>
                <a:cubicBezTo>
                  <a:pt x="238664" y="35234"/>
                  <a:pt x="101610" y="80213"/>
                  <a:pt x="101610" y="80213"/>
                </a:cubicBezTo>
                <a:cubicBezTo>
                  <a:pt x="71448" y="87092"/>
                  <a:pt x="104785" y="68042"/>
                  <a:pt x="98435" y="70688"/>
                </a:cubicBezTo>
                <a:cubicBezTo>
                  <a:pt x="92085" y="73334"/>
                  <a:pt x="62981" y="104025"/>
                  <a:pt x="63510" y="96088"/>
                </a:cubicBezTo>
                <a:cubicBezTo>
                  <a:pt x="64039" y="88150"/>
                  <a:pt x="115897" y="15126"/>
                  <a:pt x="101610" y="23063"/>
                </a:cubicBezTo>
                <a:cubicBezTo>
                  <a:pt x="87323" y="31000"/>
                  <a:pt x="1068" y="141067"/>
                  <a:pt x="10" y="13736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8D52711D-5692-2208-5520-DCB7746EAB63}"/>
              </a:ext>
            </a:extLst>
          </p:cNvPr>
          <p:cNvSpPr/>
          <p:nvPr/>
        </p:nvSpPr>
        <p:spPr>
          <a:xfrm>
            <a:off x="5542208" y="4894869"/>
            <a:ext cx="366531" cy="261987"/>
          </a:xfrm>
          <a:custGeom>
            <a:avLst/>
            <a:gdLst>
              <a:gd name="connsiteX0" fmla="*/ 1342 w 366531"/>
              <a:gd name="connsiteY0" fmla="*/ 261331 h 261987"/>
              <a:gd name="connsiteX1" fmla="*/ 331542 w 366531"/>
              <a:gd name="connsiteY1" fmla="*/ 7331 h 261987"/>
              <a:gd name="connsiteX2" fmla="*/ 264867 w 366531"/>
              <a:gd name="connsiteY2" fmla="*/ 86706 h 261987"/>
              <a:gd name="connsiteX3" fmla="*/ 356942 w 366531"/>
              <a:gd name="connsiteY3" fmla="*/ 13681 h 261987"/>
              <a:gd name="connsiteX4" fmla="*/ 258517 w 366531"/>
              <a:gd name="connsiteY4" fmla="*/ 140681 h 261987"/>
              <a:gd name="connsiteX5" fmla="*/ 366467 w 366531"/>
              <a:gd name="connsiteY5" fmla="*/ 981 h 261987"/>
              <a:gd name="connsiteX6" fmla="*/ 274392 w 366531"/>
              <a:gd name="connsiteY6" fmla="*/ 77181 h 261987"/>
              <a:gd name="connsiteX7" fmla="*/ 274392 w 366531"/>
              <a:gd name="connsiteY7" fmla="*/ 51781 h 261987"/>
              <a:gd name="connsiteX8" fmla="*/ 112467 w 366531"/>
              <a:gd name="connsiteY8" fmla="*/ 162906 h 261987"/>
              <a:gd name="connsiteX9" fmla="*/ 210892 w 366531"/>
              <a:gd name="connsiteY9" fmla="*/ 83531 h 261987"/>
              <a:gd name="connsiteX10" fmla="*/ 1342 w 366531"/>
              <a:gd name="connsiteY10" fmla="*/ 261331 h 26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6531" h="261987">
                <a:moveTo>
                  <a:pt x="1342" y="261331"/>
                </a:moveTo>
                <a:cubicBezTo>
                  <a:pt x="21450" y="248631"/>
                  <a:pt x="287621" y="36435"/>
                  <a:pt x="331542" y="7331"/>
                </a:cubicBezTo>
                <a:cubicBezTo>
                  <a:pt x="375463" y="-21773"/>
                  <a:pt x="260634" y="85648"/>
                  <a:pt x="264867" y="86706"/>
                </a:cubicBezTo>
                <a:cubicBezTo>
                  <a:pt x="269100" y="87764"/>
                  <a:pt x="358000" y="4685"/>
                  <a:pt x="356942" y="13681"/>
                </a:cubicBezTo>
                <a:cubicBezTo>
                  <a:pt x="355884" y="22677"/>
                  <a:pt x="256929" y="142798"/>
                  <a:pt x="258517" y="140681"/>
                </a:cubicBezTo>
                <a:cubicBezTo>
                  <a:pt x="260105" y="138564"/>
                  <a:pt x="363821" y="11564"/>
                  <a:pt x="366467" y="981"/>
                </a:cubicBezTo>
                <a:cubicBezTo>
                  <a:pt x="369113" y="-9602"/>
                  <a:pt x="289738" y="68714"/>
                  <a:pt x="274392" y="77181"/>
                </a:cubicBezTo>
                <a:cubicBezTo>
                  <a:pt x="259046" y="85648"/>
                  <a:pt x="301380" y="37493"/>
                  <a:pt x="274392" y="51781"/>
                </a:cubicBezTo>
                <a:cubicBezTo>
                  <a:pt x="247405" y="66068"/>
                  <a:pt x="123050" y="157614"/>
                  <a:pt x="112467" y="162906"/>
                </a:cubicBezTo>
                <a:cubicBezTo>
                  <a:pt x="101884" y="168198"/>
                  <a:pt x="228354" y="68714"/>
                  <a:pt x="210892" y="83531"/>
                </a:cubicBezTo>
                <a:cubicBezTo>
                  <a:pt x="193430" y="98348"/>
                  <a:pt x="-18766" y="274031"/>
                  <a:pt x="1342" y="2613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29A1B47C-9C30-195B-6218-D6BA9BDAC5F6}"/>
              </a:ext>
            </a:extLst>
          </p:cNvPr>
          <p:cNvSpPr/>
          <p:nvPr/>
        </p:nvSpPr>
        <p:spPr>
          <a:xfrm>
            <a:off x="5740339" y="4847799"/>
            <a:ext cx="365811" cy="263960"/>
          </a:xfrm>
          <a:custGeom>
            <a:avLst/>
            <a:gdLst>
              <a:gd name="connsiteX0" fmla="*/ 61 w 365811"/>
              <a:gd name="connsiteY0" fmla="*/ 263951 h 263960"/>
              <a:gd name="connsiteX1" fmla="*/ 263586 w 365811"/>
              <a:gd name="connsiteY1" fmla="*/ 35351 h 263960"/>
              <a:gd name="connsiteX2" fmla="*/ 219136 w 365811"/>
              <a:gd name="connsiteY2" fmla="*/ 98851 h 263960"/>
              <a:gd name="connsiteX3" fmla="*/ 292161 w 365811"/>
              <a:gd name="connsiteY3" fmla="*/ 76626 h 263960"/>
              <a:gd name="connsiteX4" fmla="*/ 266761 w 365811"/>
              <a:gd name="connsiteY4" fmla="*/ 102026 h 263960"/>
              <a:gd name="connsiteX5" fmla="*/ 365186 w 365811"/>
              <a:gd name="connsiteY5" fmla="*/ 73451 h 263960"/>
              <a:gd name="connsiteX6" fmla="*/ 311211 w 365811"/>
              <a:gd name="connsiteY6" fmla="*/ 108376 h 263960"/>
              <a:gd name="connsiteX7" fmla="*/ 362011 w 365811"/>
              <a:gd name="connsiteY7" fmla="*/ 105201 h 263960"/>
              <a:gd name="connsiteX8" fmla="*/ 314386 w 365811"/>
              <a:gd name="connsiteY8" fmla="*/ 92501 h 263960"/>
              <a:gd name="connsiteX9" fmla="*/ 222311 w 365811"/>
              <a:gd name="connsiteY9" fmla="*/ 92501 h 263960"/>
              <a:gd name="connsiteX10" fmla="*/ 244536 w 365811"/>
              <a:gd name="connsiteY10" fmla="*/ 426 h 263960"/>
              <a:gd name="connsiteX11" fmla="*/ 196911 w 365811"/>
              <a:gd name="connsiteY11" fmla="*/ 57576 h 263960"/>
              <a:gd name="connsiteX12" fmla="*/ 238186 w 365811"/>
              <a:gd name="connsiteY12" fmla="*/ 44876 h 263960"/>
              <a:gd name="connsiteX13" fmla="*/ 61 w 365811"/>
              <a:gd name="connsiteY13" fmla="*/ 263951 h 26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5811" h="263960">
                <a:moveTo>
                  <a:pt x="61" y="263951"/>
                </a:moveTo>
                <a:cubicBezTo>
                  <a:pt x="4294" y="262364"/>
                  <a:pt x="227074" y="62868"/>
                  <a:pt x="263586" y="35351"/>
                </a:cubicBezTo>
                <a:cubicBezTo>
                  <a:pt x="300098" y="7834"/>
                  <a:pt x="214374" y="91972"/>
                  <a:pt x="219136" y="98851"/>
                </a:cubicBezTo>
                <a:cubicBezTo>
                  <a:pt x="223898" y="105730"/>
                  <a:pt x="284224" y="76097"/>
                  <a:pt x="292161" y="76626"/>
                </a:cubicBezTo>
                <a:cubicBezTo>
                  <a:pt x="300099" y="77155"/>
                  <a:pt x="254590" y="102555"/>
                  <a:pt x="266761" y="102026"/>
                </a:cubicBezTo>
                <a:cubicBezTo>
                  <a:pt x="278932" y="101497"/>
                  <a:pt x="357778" y="72393"/>
                  <a:pt x="365186" y="73451"/>
                </a:cubicBezTo>
                <a:cubicBezTo>
                  <a:pt x="372594" y="74509"/>
                  <a:pt x="311740" y="103084"/>
                  <a:pt x="311211" y="108376"/>
                </a:cubicBezTo>
                <a:cubicBezTo>
                  <a:pt x="310682" y="113668"/>
                  <a:pt x="361482" y="107847"/>
                  <a:pt x="362011" y="105201"/>
                </a:cubicBezTo>
                <a:cubicBezTo>
                  <a:pt x="362540" y="102555"/>
                  <a:pt x="337669" y="94618"/>
                  <a:pt x="314386" y="92501"/>
                </a:cubicBezTo>
                <a:cubicBezTo>
                  <a:pt x="291103" y="90384"/>
                  <a:pt x="233953" y="107847"/>
                  <a:pt x="222311" y="92501"/>
                </a:cubicBezTo>
                <a:cubicBezTo>
                  <a:pt x="210669" y="77155"/>
                  <a:pt x="248769" y="6247"/>
                  <a:pt x="244536" y="426"/>
                </a:cubicBezTo>
                <a:cubicBezTo>
                  <a:pt x="240303" y="-5395"/>
                  <a:pt x="197969" y="50168"/>
                  <a:pt x="196911" y="57576"/>
                </a:cubicBezTo>
                <a:cubicBezTo>
                  <a:pt x="195853" y="64984"/>
                  <a:pt x="265703" y="13126"/>
                  <a:pt x="238186" y="44876"/>
                </a:cubicBezTo>
                <a:cubicBezTo>
                  <a:pt x="210669" y="76626"/>
                  <a:pt x="-4172" y="265538"/>
                  <a:pt x="61" y="2639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E820F3BF-C24A-E489-8278-BB874E6A8AA0}"/>
              </a:ext>
            </a:extLst>
          </p:cNvPr>
          <p:cNvSpPr/>
          <p:nvPr/>
        </p:nvSpPr>
        <p:spPr>
          <a:xfrm>
            <a:off x="5775177" y="6889749"/>
            <a:ext cx="89615" cy="318340"/>
          </a:xfrm>
          <a:custGeom>
            <a:avLst/>
            <a:gdLst>
              <a:gd name="connsiteX0" fmla="*/ 31898 w 89615"/>
              <a:gd name="connsiteY0" fmla="*/ 1 h 318340"/>
              <a:gd name="connsiteX1" fmla="*/ 41423 w 89615"/>
              <a:gd name="connsiteY1" fmla="*/ 139701 h 318340"/>
              <a:gd name="connsiteX2" fmla="*/ 31898 w 89615"/>
              <a:gd name="connsiteY2" fmla="*/ 114301 h 318340"/>
              <a:gd name="connsiteX3" fmla="*/ 44598 w 89615"/>
              <a:gd name="connsiteY3" fmla="*/ 241301 h 318340"/>
              <a:gd name="connsiteX4" fmla="*/ 50948 w 89615"/>
              <a:gd name="connsiteY4" fmla="*/ 222251 h 318340"/>
              <a:gd name="connsiteX5" fmla="*/ 47773 w 89615"/>
              <a:gd name="connsiteY5" fmla="*/ 257176 h 318340"/>
              <a:gd name="connsiteX6" fmla="*/ 89048 w 89615"/>
              <a:gd name="connsiteY6" fmla="*/ 212726 h 318340"/>
              <a:gd name="connsiteX7" fmla="*/ 12848 w 89615"/>
              <a:gd name="connsiteY7" fmla="*/ 317501 h 318340"/>
              <a:gd name="connsiteX8" fmla="*/ 41423 w 89615"/>
              <a:gd name="connsiteY8" fmla="*/ 257176 h 318340"/>
              <a:gd name="connsiteX9" fmla="*/ 35073 w 89615"/>
              <a:gd name="connsiteY9" fmla="*/ 171451 h 318340"/>
              <a:gd name="connsiteX10" fmla="*/ 148 w 89615"/>
              <a:gd name="connsiteY10" fmla="*/ 104776 h 318340"/>
              <a:gd name="connsiteX11" fmla="*/ 22373 w 89615"/>
              <a:gd name="connsiteY11" fmla="*/ 142876 h 318340"/>
              <a:gd name="connsiteX12" fmla="*/ 31898 w 89615"/>
              <a:gd name="connsiteY12" fmla="*/ 1 h 31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615" h="318340">
                <a:moveTo>
                  <a:pt x="31898" y="1"/>
                </a:moveTo>
                <a:cubicBezTo>
                  <a:pt x="35073" y="-528"/>
                  <a:pt x="41423" y="120651"/>
                  <a:pt x="41423" y="139701"/>
                </a:cubicBezTo>
                <a:cubicBezTo>
                  <a:pt x="41423" y="158751"/>
                  <a:pt x="31369" y="97368"/>
                  <a:pt x="31898" y="114301"/>
                </a:cubicBezTo>
                <a:cubicBezTo>
                  <a:pt x="32427" y="131234"/>
                  <a:pt x="41423" y="223309"/>
                  <a:pt x="44598" y="241301"/>
                </a:cubicBezTo>
                <a:cubicBezTo>
                  <a:pt x="47773" y="259293"/>
                  <a:pt x="50419" y="219605"/>
                  <a:pt x="50948" y="222251"/>
                </a:cubicBezTo>
                <a:cubicBezTo>
                  <a:pt x="51477" y="224897"/>
                  <a:pt x="41423" y="258764"/>
                  <a:pt x="47773" y="257176"/>
                </a:cubicBezTo>
                <a:cubicBezTo>
                  <a:pt x="54123" y="255589"/>
                  <a:pt x="94869" y="202672"/>
                  <a:pt x="89048" y="212726"/>
                </a:cubicBezTo>
                <a:cubicBezTo>
                  <a:pt x="83227" y="222780"/>
                  <a:pt x="20785" y="310093"/>
                  <a:pt x="12848" y="317501"/>
                </a:cubicBezTo>
                <a:cubicBezTo>
                  <a:pt x="4910" y="324909"/>
                  <a:pt x="37719" y="281518"/>
                  <a:pt x="41423" y="257176"/>
                </a:cubicBezTo>
                <a:cubicBezTo>
                  <a:pt x="45127" y="232834"/>
                  <a:pt x="41952" y="196851"/>
                  <a:pt x="35073" y="171451"/>
                </a:cubicBezTo>
                <a:cubicBezTo>
                  <a:pt x="28194" y="146051"/>
                  <a:pt x="2265" y="109538"/>
                  <a:pt x="148" y="104776"/>
                </a:cubicBezTo>
                <a:cubicBezTo>
                  <a:pt x="-1969" y="100014"/>
                  <a:pt x="19198" y="158751"/>
                  <a:pt x="22373" y="142876"/>
                </a:cubicBezTo>
                <a:cubicBezTo>
                  <a:pt x="25548" y="127001"/>
                  <a:pt x="28723" y="530"/>
                  <a:pt x="31898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8A969306-D237-FE5C-C173-993C580C5929}"/>
              </a:ext>
            </a:extLst>
          </p:cNvPr>
          <p:cNvSpPr/>
          <p:nvPr/>
        </p:nvSpPr>
        <p:spPr>
          <a:xfrm>
            <a:off x="5629177" y="6899018"/>
            <a:ext cx="127102" cy="339986"/>
          </a:xfrm>
          <a:custGeom>
            <a:avLst/>
            <a:gdLst>
              <a:gd name="connsiteX0" fmla="*/ 12798 w 127102"/>
              <a:gd name="connsiteY0" fmla="*/ 257 h 339986"/>
              <a:gd name="connsiteX1" fmla="*/ 98523 w 127102"/>
              <a:gd name="connsiteY1" fmla="*/ 286007 h 339986"/>
              <a:gd name="connsiteX2" fmla="*/ 73123 w 127102"/>
              <a:gd name="connsiteY2" fmla="*/ 279657 h 339986"/>
              <a:gd name="connsiteX3" fmla="*/ 127098 w 127102"/>
              <a:gd name="connsiteY3" fmla="*/ 339982 h 339986"/>
              <a:gd name="connsiteX4" fmla="*/ 69948 w 127102"/>
              <a:gd name="connsiteY4" fmla="*/ 276482 h 339986"/>
              <a:gd name="connsiteX5" fmla="*/ 98 w 127102"/>
              <a:gd name="connsiteY5" fmla="*/ 197107 h 339986"/>
              <a:gd name="connsiteX6" fmla="*/ 85823 w 127102"/>
              <a:gd name="connsiteY6" fmla="*/ 273307 h 339986"/>
              <a:gd name="connsiteX7" fmla="*/ 66773 w 127102"/>
              <a:gd name="connsiteY7" fmla="*/ 235207 h 339986"/>
              <a:gd name="connsiteX8" fmla="*/ 12798 w 127102"/>
              <a:gd name="connsiteY8" fmla="*/ 257 h 33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102" h="339986">
                <a:moveTo>
                  <a:pt x="12798" y="257"/>
                </a:moveTo>
                <a:cubicBezTo>
                  <a:pt x="18090" y="8724"/>
                  <a:pt x="88469" y="239440"/>
                  <a:pt x="98523" y="286007"/>
                </a:cubicBezTo>
                <a:cubicBezTo>
                  <a:pt x="108577" y="332574"/>
                  <a:pt x="68361" y="270661"/>
                  <a:pt x="73123" y="279657"/>
                </a:cubicBezTo>
                <a:cubicBezTo>
                  <a:pt x="77885" y="288653"/>
                  <a:pt x="127627" y="340511"/>
                  <a:pt x="127098" y="339982"/>
                </a:cubicBezTo>
                <a:cubicBezTo>
                  <a:pt x="126569" y="339453"/>
                  <a:pt x="91115" y="300295"/>
                  <a:pt x="69948" y="276482"/>
                </a:cubicBezTo>
                <a:cubicBezTo>
                  <a:pt x="48781" y="252670"/>
                  <a:pt x="-2548" y="197636"/>
                  <a:pt x="98" y="197107"/>
                </a:cubicBezTo>
                <a:cubicBezTo>
                  <a:pt x="2744" y="196578"/>
                  <a:pt x="74711" y="266957"/>
                  <a:pt x="85823" y="273307"/>
                </a:cubicBezTo>
                <a:cubicBezTo>
                  <a:pt x="96935" y="279657"/>
                  <a:pt x="78415" y="275953"/>
                  <a:pt x="66773" y="235207"/>
                </a:cubicBezTo>
                <a:cubicBezTo>
                  <a:pt x="55131" y="194461"/>
                  <a:pt x="7506" y="-8210"/>
                  <a:pt x="12798" y="2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68FD41F9-429D-41B9-7F04-0EFE1DA7E71B}"/>
              </a:ext>
            </a:extLst>
          </p:cNvPr>
          <p:cNvSpPr/>
          <p:nvPr/>
        </p:nvSpPr>
        <p:spPr>
          <a:xfrm>
            <a:off x="5745448" y="6854795"/>
            <a:ext cx="29905" cy="323927"/>
          </a:xfrm>
          <a:custGeom>
            <a:avLst/>
            <a:gdLst>
              <a:gd name="connsiteX0" fmla="*/ 1302 w 29905"/>
              <a:gd name="connsiteY0" fmla="*/ 30 h 323927"/>
              <a:gd name="connsiteX1" fmla="*/ 4477 w 29905"/>
              <a:gd name="connsiteY1" fmla="*/ 203230 h 323927"/>
              <a:gd name="connsiteX2" fmla="*/ 17177 w 29905"/>
              <a:gd name="connsiteY2" fmla="*/ 190530 h 323927"/>
              <a:gd name="connsiteX3" fmla="*/ 29877 w 29905"/>
              <a:gd name="connsiteY3" fmla="*/ 323880 h 323927"/>
              <a:gd name="connsiteX4" fmla="*/ 20352 w 29905"/>
              <a:gd name="connsiteY4" fmla="*/ 206405 h 323927"/>
              <a:gd name="connsiteX5" fmla="*/ 10827 w 29905"/>
              <a:gd name="connsiteY5" fmla="*/ 254030 h 323927"/>
              <a:gd name="connsiteX6" fmla="*/ 17177 w 29905"/>
              <a:gd name="connsiteY6" fmla="*/ 130205 h 323927"/>
              <a:gd name="connsiteX7" fmla="*/ 1302 w 29905"/>
              <a:gd name="connsiteY7" fmla="*/ 187355 h 323927"/>
              <a:gd name="connsiteX8" fmla="*/ 1302 w 29905"/>
              <a:gd name="connsiteY8" fmla="*/ 30 h 323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05" h="323927">
                <a:moveTo>
                  <a:pt x="1302" y="30"/>
                </a:moveTo>
                <a:cubicBezTo>
                  <a:pt x="1831" y="2676"/>
                  <a:pt x="4477" y="203230"/>
                  <a:pt x="4477" y="203230"/>
                </a:cubicBezTo>
                <a:cubicBezTo>
                  <a:pt x="7123" y="234980"/>
                  <a:pt x="12944" y="170422"/>
                  <a:pt x="17177" y="190530"/>
                </a:cubicBezTo>
                <a:cubicBezTo>
                  <a:pt x="21410" y="210638"/>
                  <a:pt x="29348" y="321234"/>
                  <a:pt x="29877" y="323880"/>
                </a:cubicBezTo>
                <a:cubicBezTo>
                  <a:pt x="30406" y="326526"/>
                  <a:pt x="23527" y="218047"/>
                  <a:pt x="20352" y="206405"/>
                </a:cubicBezTo>
                <a:cubicBezTo>
                  <a:pt x="17177" y="194763"/>
                  <a:pt x="11356" y="266730"/>
                  <a:pt x="10827" y="254030"/>
                </a:cubicBezTo>
                <a:cubicBezTo>
                  <a:pt x="10298" y="241330"/>
                  <a:pt x="18764" y="141317"/>
                  <a:pt x="17177" y="130205"/>
                </a:cubicBezTo>
                <a:cubicBezTo>
                  <a:pt x="15590" y="119093"/>
                  <a:pt x="3948" y="205876"/>
                  <a:pt x="1302" y="187355"/>
                </a:cubicBezTo>
                <a:cubicBezTo>
                  <a:pt x="-1344" y="168834"/>
                  <a:pt x="773" y="-2616"/>
                  <a:pt x="1302" y="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4AE29A54-876E-57F3-D291-8F91B99EF232}"/>
              </a:ext>
            </a:extLst>
          </p:cNvPr>
          <p:cNvSpPr/>
          <p:nvPr/>
        </p:nvSpPr>
        <p:spPr>
          <a:xfrm>
            <a:off x="5594317" y="6946511"/>
            <a:ext cx="118221" cy="273482"/>
          </a:xfrm>
          <a:custGeom>
            <a:avLst/>
            <a:gdLst>
              <a:gd name="connsiteX0" fmla="*/ 6383 w 118221"/>
              <a:gd name="connsiteY0" fmla="*/ 389 h 273482"/>
              <a:gd name="connsiteX1" fmla="*/ 6383 w 118221"/>
              <a:gd name="connsiteY1" fmla="*/ 168664 h 273482"/>
              <a:gd name="connsiteX2" fmla="*/ 25433 w 118221"/>
              <a:gd name="connsiteY2" fmla="*/ 136914 h 273482"/>
              <a:gd name="connsiteX3" fmla="*/ 47658 w 118221"/>
              <a:gd name="connsiteY3" fmla="*/ 238514 h 273482"/>
              <a:gd name="connsiteX4" fmla="*/ 47658 w 118221"/>
              <a:gd name="connsiteY4" fmla="*/ 222639 h 273482"/>
              <a:gd name="connsiteX5" fmla="*/ 117508 w 118221"/>
              <a:gd name="connsiteY5" fmla="*/ 273439 h 273482"/>
              <a:gd name="connsiteX6" fmla="*/ 85758 w 118221"/>
              <a:gd name="connsiteY6" fmla="*/ 232164 h 273482"/>
              <a:gd name="connsiteX7" fmla="*/ 54008 w 118221"/>
              <a:gd name="connsiteY7" fmla="*/ 190889 h 273482"/>
              <a:gd name="connsiteX8" fmla="*/ 15908 w 118221"/>
              <a:gd name="connsiteY8" fmla="*/ 133739 h 273482"/>
              <a:gd name="connsiteX9" fmla="*/ 12733 w 118221"/>
              <a:gd name="connsiteY9" fmla="*/ 152789 h 273482"/>
              <a:gd name="connsiteX10" fmla="*/ 9558 w 118221"/>
              <a:gd name="connsiteY10" fmla="*/ 95639 h 273482"/>
              <a:gd name="connsiteX11" fmla="*/ 33 w 118221"/>
              <a:gd name="connsiteY11" fmla="*/ 121039 h 273482"/>
              <a:gd name="connsiteX12" fmla="*/ 6383 w 118221"/>
              <a:gd name="connsiteY12" fmla="*/ 389 h 27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221" h="273482">
                <a:moveTo>
                  <a:pt x="6383" y="389"/>
                </a:moveTo>
                <a:cubicBezTo>
                  <a:pt x="7441" y="8326"/>
                  <a:pt x="3208" y="145910"/>
                  <a:pt x="6383" y="168664"/>
                </a:cubicBezTo>
                <a:cubicBezTo>
                  <a:pt x="9558" y="191418"/>
                  <a:pt x="18554" y="125272"/>
                  <a:pt x="25433" y="136914"/>
                </a:cubicBezTo>
                <a:cubicBezTo>
                  <a:pt x="32312" y="148556"/>
                  <a:pt x="47658" y="238514"/>
                  <a:pt x="47658" y="238514"/>
                </a:cubicBezTo>
                <a:cubicBezTo>
                  <a:pt x="51362" y="252801"/>
                  <a:pt x="36016" y="216818"/>
                  <a:pt x="47658" y="222639"/>
                </a:cubicBezTo>
                <a:cubicBezTo>
                  <a:pt x="59300" y="228460"/>
                  <a:pt x="111158" y="271852"/>
                  <a:pt x="117508" y="273439"/>
                </a:cubicBezTo>
                <a:cubicBezTo>
                  <a:pt x="123858" y="275027"/>
                  <a:pt x="85758" y="232164"/>
                  <a:pt x="85758" y="232164"/>
                </a:cubicBezTo>
                <a:cubicBezTo>
                  <a:pt x="75175" y="218406"/>
                  <a:pt x="65650" y="207293"/>
                  <a:pt x="54008" y="190889"/>
                </a:cubicBezTo>
                <a:cubicBezTo>
                  <a:pt x="42366" y="174485"/>
                  <a:pt x="22787" y="140089"/>
                  <a:pt x="15908" y="133739"/>
                </a:cubicBezTo>
                <a:cubicBezTo>
                  <a:pt x="9029" y="127389"/>
                  <a:pt x="13791" y="159139"/>
                  <a:pt x="12733" y="152789"/>
                </a:cubicBezTo>
                <a:cubicBezTo>
                  <a:pt x="11675" y="146439"/>
                  <a:pt x="11675" y="100931"/>
                  <a:pt x="9558" y="95639"/>
                </a:cubicBezTo>
                <a:cubicBezTo>
                  <a:pt x="7441" y="90347"/>
                  <a:pt x="562" y="133739"/>
                  <a:pt x="33" y="121039"/>
                </a:cubicBezTo>
                <a:cubicBezTo>
                  <a:pt x="-496" y="108339"/>
                  <a:pt x="5325" y="-7548"/>
                  <a:pt x="6383" y="3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15AFC9CB-66DB-93A2-7424-43B5C6328B65}"/>
              </a:ext>
            </a:extLst>
          </p:cNvPr>
          <p:cNvSpPr/>
          <p:nvPr/>
        </p:nvSpPr>
        <p:spPr>
          <a:xfrm>
            <a:off x="5781648" y="6864348"/>
            <a:ext cx="104877" cy="228666"/>
          </a:xfrm>
          <a:custGeom>
            <a:avLst/>
            <a:gdLst>
              <a:gd name="connsiteX0" fmla="*/ 27 w 104877"/>
              <a:gd name="connsiteY0" fmla="*/ 2 h 228666"/>
              <a:gd name="connsiteX1" fmla="*/ 76227 w 104877"/>
              <a:gd name="connsiteY1" fmla="*/ 101602 h 228666"/>
              <a:gd name="connsiteX2" fmla="*/ 63527 w 104877"/>
              <a:gd name="connsiteY2" fmla="*/ 149227 h 228666"/>
              <a:gd name="connsiteX3" fmla="*/ 101627 w 104877"/>
              <a:gd name="connsiteY3" fmla="*/ 123827 h 228666"/>
              <a:gd name="connsiteX4" fmla="*/ 69877 w 104877"/>
              <a:gd name="connsiteY4" fmla="*/ 228602 h 228666"/>
              <a:gd name="connsiteX5" fmla="*/ 104802 w 104877"/>
              <a:gd name="connsiteY5" fmla="*/ 139702 h 228666"/>
              <a:gd name="connsiteX6" fmla="*/ 79402 w 104877"/>
              <a:gd name="connsiteY6" fmla="*/ 158752 h 228666"/>
              <a:gd name="connsiteX7" fmla="*/ 85752 w 104877"/>
              <a:gd name="connsiteY7" fmla="*/ 104777 h 228666"/>
              <a:gd name="connsiteX8" fmla="*/ 27 w 104877"/>
              <a:gd name="connsiteY8" fmla="*/ 2 h 22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877" h="228666">
                <a:moveTo>
                  <a:pt x="27" y="2"/>
                </a:moveTo>
                <a:cubicBezTo>
                  <a:pt x="-1560" y="-527"/>
                  <a:pt x="65644" y="76731"/>
                  <a:pt x="76227" y="101602"/>
                </a:cubicBezTo>
                <a:cubicBezTo>
                  <a:pt x="86810" y="126473"/>
                  <a:pt x="59294" y="145523"/>
                  <a:pt x="63527" y="149227"/>
                </a:cubicBezTo>
                <a:cubicBezTo>
                  <a:pt x="67760" y="152931"/>
                  <a:pt x="100569" y="110598"/>
                  <a:pt x="101627" y="123827"/>
                </a:cubicBezTo>
                <a:cubicBezTo>
                  <a:pt x="102685" y="137056"/>
                  <a:pt x="69348" y="225956"/>
                  <a:pt x="69877" y="228602"/>
                </a:cubicBezTo>
                <a:cubicBezTo>
                  <a:pt x="70406" y="231248"/>
                  <a:pt x="103215" y="151344"/>
                  <a:pt x="104802" y="139702"/>
                </a:cubicBezTo>
                <a:cubicBezTo>
                  <a:pt x="106389" y="128060"/>
                  <a:pt x="82577" y="164573"/>
                  <a:pt x="79402" y="158752"/>
                </a:cubicBezTo>
                <a:cubicBezTo>
                  <a:pt x="76227" y="152931"/>
                  <a:pt x="99510" y="128589"/>
                  <a:pt x="85752" y="104777"/>
                </a:cubicBezTo>
                <a:cubicBezTo>
                  <a:pt x="71994" y="80965"/>
                  <a:pt x="1614" y="531"/>
                  <a:pt x="27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4FCA671D-B249-9C68-CD78-E725E93DF34C}"/>
              </a:ext>
            </a:extLst>
          </p:cNvPr>
          <p:cNvSpPr/>
          <p:nvPr/>
        </p:nvSpPr>
        <p:spPr>
          <a:xfrm>
            <a:off x="5219192" y="7254558"/>
            <a:ext cx="690880" cy="325128"/>
          </a:xfrm>
          <a:custGeom>
            <a:avLst/>
            <a:gdLst>
              <a:gd name="connsiteX0" fmla="*/ 508 w 690880"/>
              <a:gd name="connsiteY0" fmla="*/ 324167 h 325128"/>
              <a:gd name="connsiteX1" fmla="*/ 397383 w 690880"/>
              <a:gd name="connsiteY1" fmla="*/ 51117 h 325128"/>
              <a:gd name="connsiteX2" fmla="*/ 340233 w 690880"/>
              <a:gd name="connsiteY2" fmla="*/ 101917 h 325128"/>
              <a:gd name="connsiteX3" fmla="*/ 495808 w 690880"/>
              <a:gd name="connsiteY3" fmla="*/ 28892 h 325128"/>
              <a:gd name="connsiteX4" fmla="*/ 429133 w 690880"/>
              <a:gd name="connsiteY4" fmla="*/ 317 h 325128"/>
              <a:gd name="connsiteX5" fmla="*/ 552958 w 690880"/>
              <a:gd name="connsiteY5" fmla="*/ 44767 h 325128"/>
              <a:gd name="connsiteX6" fmla="*/ 546608 w 690880"/>
              <a:gd name="connsiteY6" fmla="*/ 13017 h 325128"/>
              <a:gd name="connsiteX7" fmla="*/ 686308 w 690880"/>
              <a:gd name="connsiteY7" fmla="*/ 108267 h 325128"/>
              <a:gd name="connsiteX8" fmla="*/ 641858 w 690880"/>
              <a:gd name="connsiteY8" fmla="*/ 76517 h 325128"/>
              <a:gd name="connsiteX9" fmla="*/ 492633 w 690880"/>
              <a:gd name="connsiteY9" fmla="*/ 13017 h 325128"/>
              <a:gd name="connsiteX10" fmla="*/ 375158 w 690880"/>
              <a:gd name="connsiteY10" fmla="*/ 9842 h 325128"/>
              <a:gd name="connsiteX11" fmla="*/ 470408 w 690880"/>
              <a:gd name="connsiteY11" fmla="*/ 19367 h 325128"/>
              <a:gd name="connsiteX12" fmla="*/ 368808 w 690880"/>
              <a:gd name="connsiteY12" fmla="*/ 63817 h 325128"/>
              <a:gd name="connsiteX13" fmla="*/ 219583 w 690880"/>
              <a:gd name="connsiteY13" fmla="*/ 143192 h 325128"/>
              <a:gd name="connsiteX14" fmla="*/ 337058 w 690880"/>
              <a:gd name="connsiteY14" fmla="*/ 86042 h 325128"/>
              <a:gd name="connsiteX15" fmla="*/ 213233 w 690880"/>
              <a:gd name="connsiteY15" fmla="*/ 171767 h 325128"/>
              <a:gd name="connsiteX16" fmla="*/ 311658 w 690880"/>
              <a:gd name="connsiteY16" fmla="*/ 143192 h 325128"/>
              <a:gd name="connsiteX17" fmla="*/ 508 w 690880"/>
              <a:gd name="connsiteY17" fmla="*/ 324167 h 32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90880" h="325128">
                <a:moveTo>
                  <a:pt x="508" y="324167"/>
                </a:moveTo>
                <a:cubicBezTo>
                  <a:pt x="14796" y="308821"/>
                  <a:pt x="340762" y="88159"/>
                  <a:pt x="397383" y="51117"/>
                </a:cubicBezTo>
                <a:cubicBezTo>
                  <a:pt x="454004" y="14075"/>
                  <a:pt x="323829" y="105621"/>
                  <a:pt x="340233" y="101917"/>
                </a:cubicBezTo>
                <a:cubicBezTo>
                  <a:pt x="356637" y="98213"/>
                  <a:pt x="480991" y="45825"/>
                  <a:pt x="495808" y="28892"/>
                </a:cubicBezTo>
                <a:cubicBezTo>
                  <a:pt x="510625" y="11959"/>
                  <a:pt x="419608" y="-2329"/>
                  <a:pt x="429133" y="317"/>
                </a:cubicBezTo>
                <a:cubicBezTo>
                  <a:pt x="438658" y="2963"/>
                  <a:pt x="533379" y="42650"/>
                  <a:pt x="552958" y="44767"/>
                </a:cubicBezTo>
                <a:cubicBezTo>
                  <a:pt x="572537" y="46884"/>
                  <a:pt x="524383" y="2434"/>
                  <a:pt x="546608" y="13017"/>
                </a:cubicBezTo>
                <a:cubicBezTo>
                  <a:pt x="568833" y="23600"/>
                  <a:pt x="670433" y="97684"/>
                  <a:pt x="686308" y="108267"/>
                </a:cubicBezTo>
                <a:cubicBezTo>
                  <a:pt x="702183" y="118850"/>
                  <a:pt x="674137" y="92392"/>
                  <a:pt x="641858" y="76517"/>
                </a:cubicBezTo>
                <a:cubicBezTo>
                  <a:pt x="609579" y="60642"/>
                  <a:pt x="537083" y="24130"/>
                  <a:pt x="492633" y="13017"/>
                </a:cubicBezTo>
                <a:cubicBezTo>
                  <a:pt x="448183" y="1904"/>
                  <a:pt x="378862" y="8784"/>
                  <a:pt x="375158" y="9842"/>
                </a:cubicBezTo>
                <a:cubicBezTo>
                  <a:pt x="371454" y="10900"/>
                  <a:pt x="471466" y="10371"/>
                  <a:pt x="470408" y="19367"/>
                </a:cubicBezTo>
                <a:cubicBezTo>
                  <a:pt x="469350" y="28363"/>
                  <a:pt x="410612" y="43179"/>
                  <a:pt x="368808" y="63817"/>
                </a:cubicBezTo>
                <a:cubicBezTo>
                  <a:pt x="327004" y="84454"/>
                  <a:pt x="224875" y="139488"/>
                  <a:pt x="219583" y="143192"/>
                </a:cubicBezTo>
                <a:cubicBezTo>
                  <a:pt x="214291" y="146896"/>
                  <a:pt x="338116" y="81280"/>
                  <a:pt x="337058" y="86042"/>
                </a:cubicBezTo>
                <a:cubicBezTo>
                  <a:pt x="336000" y="90804"/>
                  <a:pt x="217466" y="162242"/>
                  <a:pt x="213233" y="171767"/>
                </a:cubicBezTo>
                <a:cubicBezTo>
                  <a:pt x="209000" y="181292"/>
                  <a:pt x="346054" y="119909"/>
                  <a:pt x="311658" y="143192"/>
                </a:cubicBezTo>
                <a:cubicBezTo>
                  <a:pt x="277262" y="166475"/>
                  <a:pt x="-13780" y="339513"/>
                  <a:pt x="508" y="3241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86BFC344-9D08-D7F6-B2BA-EBE953D29E1D}"/>
              </a:ext>
            </a:extLst>
          </p:cNvPr>
          <p:cNvSpPr/>
          <p:nvPr/>
        </p:nvSpPr>
        <p:spPr>
          <a:xfrm>
            <a:off x="5405734" y="6889469"/>
            <a:ext cx="207731" cy="365771"/>
          </a:xfrm>
          <a:custGeom>
            <a:avLst/>
            <a:gdLst>
              <a:gd name="connsiteX0" fmla="*/ 1291 w 207731"/>
              <a:gd name="connsiteY0" fmla="*/ 92356 h 365771"/>
              <a:gd name="connsiteX1" fmla="*/ 147341 w 207731"/>
              <a:gd name="connsiteY1" fmla="*/ 47906 h 365771"/>
              <a:gd name="connsiteX2" fmla="*/ 137816 w 207731"/>
              <a:gd name="connsiteY2" fmla="*/ 60606 h 365771"/>
              <a:gd name="connsiteX3" fmla="*/ 131466 w 207731"/>
              <a:gd name="connsiteY3" fmla="*/ 281 h 365771"/>
              <a:gd name="connsiteX4" fmla="*/ 144166 w 207731"/>
              <a:gd name="connsiteY4" fmla="*/ 89181 h 365771"/>
              <a:gd name="connsiteX5" fmla="*/ 150516 w 207731"/>
              <a:gd name="connsiteY5" fmla="*/ 70131 h 365771"/>
              <a:gd name="connsiteX6" fmla="*/ 147341 w 207731"/>
              <a:gd name="connsiteY6" fmla="*/ 289206 h 365771"/>
              <a:gd name="connsiteX7" fmla="*/ 163216 w 207731"/>
              <a:gd name="connsiteY7" fmla="*/ 232056 h 365771"/>
              <a:gd name="connsiteX8" fmla="*/ 207666 w 207731"/>
              <a:gd name="connsiteY8" fmla="*/ 365406 h 365771"/>
              <a:gd name="connsiteX9" fmla="*/ 172741 w 207731"/>
              <a:gd name="connsiteY9" fmla="*/ 266981 h 365771"/>
              <a:gd name="connsiteX10" fmla="*/ 153691 w 207731"/>
              <a:gd name="connsiteY10" fmla="*/ 130456 h 365771"/>
              <a:gd name="connsiteX11" fmla="*/ 172741 w 207731"/>
              <a:gd name="connsiteY11" fmla="*/ 28856 h 365771"/>
              <a:gd name="connsiteX12" fmla="*/ 144166 w 207731"/>
              <a:gd name="connsiteY12" fmla="*/ 44731 h 365771"/>
              <a:gd name="connsiteX13" fmla="*/ 80666 w 207731"/>
              <a:gd name="connsiteY13" fmla="*/ 63781 h 365771"/>
              <a:gd name="connsiteX14" fmla="*/ 1291 w 207731"/>
              <a:gd name="connsiteY14" fmla="*/ 92356 h 36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7731" h="365771">
                <a:moveTo>
                  <a:pt x="1291" y="92356"/>
                </a:moveTo>
                <a:cubicBezTo>
                  <a:pt x="12404" y="89710"/>
                  <a:pt x="147341" y="47906"/>
                  <a:pt x="147341" y="47906"/>
                </a:cubicBezTo>
                <a:cubicBezTo>
                  <a:pt x="170095" y="42614"/>
                  <a:pt x="140462" y="68543"/>
                  <a:pt x="137816" y="60606"/>
                </a:cubicBezTo>
                <a:cubicBezTo>
                  <a:pt x="135170" y="52669"/>
                  <a:pt x="130408" y="-4481"/>
                  <a:pt x="131466" y="281"/>
                </a:cubicBezTo>
                <a:cubicBezTo>
                  <a:pt x="132524" y="5043"/>
                  <a:pt x="144166" y="89181"/>
                  <a:pt x="144166" y="89181"/>
                </a:cubicBezTo>
                <a:cubicBezTo>
                  <a:pt x="147341" y="100823"/>
                  <a:pt x="149987" y="36794"/>
                  <a:pt x="150516" y="70131"/>
                </a:cubicBezTo>
                <a:cubicBezTo>
                  <a:pt x="151045" y="103468"/>
                  <a:pt x="145224" y="262219"/>
                  <a:pt x="147341" y="289206"/>
                </a:cubicBezTo>
                <a:cubicBezTo>
                  <a:pt x="149458" y="316194"/>
                  <a:pt x="153162" y="219356"/>
                  <a:pt x="163216" y="232056"/>
                </a:cubicBezTo>
                <a:cubicBezTo>
                  <a:pt x="173270" y="244756"/>
                  <a:pt x="206079" y="359585"/>
                  <a:pt x="207666" y="365406"/>
                </a:cubicBezTo>
                <a:cubicBezTo>
                  <a:pt x="209254" y="371227"/>
                  <a:pt x="181737" y="306139"/>
                  <a:pt x="172741" y="266981"/>
                </a:cubicBezTo>
                <a:cubicBezTo>
                  <a:pt x="163745" y="227823"/>
                  <a:pt x="153691" y="170143"/>
                  <a:pt x="153691" y="130456"/>
                </a:cubicBezTo>
                <a:cubicBezTo>
                  <a:pt x="153691" y="90769"/>
                  <a:pt x="174328" y="43143"/>
                  <a:pt x="172741" y="28856"/>
                </a:cubicBezTo>
                <a:cubicBezTo>
                  <a:pt x="171154" y="14569"/>
                  <a:pt x="159512" y="38910"/>
                  <a:pt x="144166" y="44731"/>
                </a:cubicBezTo>
                <a:cubicBezTo>
                  <a:pt x="128820" y="50552"/>
                  <a:pt x="107654" y="57960"/>
                  <a:pt x="80666" y="63781"/>
                </a:cubicBezTo>
                <a:cubicBezTo>
                  <a:pt x="53678" y="69602"/>
                  <a:pt x="-9822" y="95002"/>
                  <a:pt x="1291" y="923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9710A0BA-27F4-2F2C-AAEA-FB1FFBA17C38}"/>
              </a:ext>
            </a:extLst>
          </p:cNvPr>
          <p:cNvSpPr/>
          <p:nvPr/>
        </p:nvSpPr>
        <p:spPr>
          <a:xfrm>
            <a:off x="5733988" y="7178537"/>
            <a:ext cx="213012" cy="254139"/>
          </a:xfrm>
          <a:custGeom>
            <a:avLst/>
            <a:gdLst>
              <a:gd name="connsiteX0" fmla="*/ 62 w 213012"/>
              <a:gd name="connsiteY0" fmla="*/ 254138 h 254139"/>
              <a:gd name="connsiteX1" fmla="*/ 108012 w 213012"/>
              <a:gd name="connsiteY1" fmla="*/ 104913 h 254139"/>
              <a:gd name="connsiteX2" fmla="*/ 120712 w 213012"/>
              <a:gd name="connsiteY2" fmla="*/ 146188 h 254139"/>
              <a:gd name="connsiteX3" fmla="*/ 136587 w 213012"/>
              <a:gd name="connsiteY3" fmla="*/ 196988 h 254139"/>
              <a:gd name="connsiteX4" fmla="*/ 127062 w 213012"/>
              <a:gd name="connsiteY4" fmla="*/ 117613 h 254139"/>
              <a:gd name="connsiteX5" fmla="*/ 149287 w 213012"/>
              <a:gd name="connsiteY5" fmla="*/ 44588 h 254139"/>
              <a:gd name="connsiteX6" fmla="*/ 114362 w 213012"/>
              <a:gd name="connsiteY6" fmla="*/ 69988 h 254139"/>
              <a:gd name="connsiteX7" fmla="*/ 212787 w 213012"/>
              <a:gd name="connsiteY7" fmla="*/ 138 h 254139"/>
              <a:gd name="connsiteX8" fmla="*/ 139762 w 213012"/>
              <a:gd name="connsiteY8" fmla="*/ 54113 h 254139"/>
              <a:gd name="connsiteX9" fmla="*/ 88962 w 213012"/>
              <a:gd name="connsiteY9" fmla="*/ 123963 h 254139"/>
              <a:gd name="connsiteX10" fmla="*/ 92137 w 213012"/>
              <a:gd name="connsiteY10" fmla="*/ 101738 h 254139"/>
              <a:gd name="connsiteX11" fmla="*/ 62 w 213012"/>
              <a:gd name="connsiteY11" fmla="*/ 254138 h 25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3012" h="254139">
                <a:moveTo>
                  <a:pt x="62" y="254138"/>
                </a:moveTo>
                <a:cubicBezTo>
                  <a:pt x="2708" y="254667"/>
                  <a:pt x="87904" y="122905"/>
                  <a:pt x="108012" y="104913"/>
                </a:cubicBezTo>
                <a:cubicBezTo>
                  <a:pt x="128120" y="86921"/>
                  <a:pt x="115949" y="130842"/>
                  <a:pt x="120712" y="146188"/>
                </a:cubicBezTo>
                <a:cubicBezTo>
                  <a:pt x="125475" y="161534"/>
                  <a:pt x="135529" y="201750"/>
                  <a:pt x="136587" y="196988"/>
                </a:cubicBezTo>
                <a:cubicBezTo>
                  <a:pt x="137645" y="192226"/>
                  <a:pt x="124945" y="143013"/>
                  <a:pt x="127062" y="117613"/>
                </a:cubicBezTo>
                <a:cubicBezTo>
                  <a:pt x="129179" y="92213"/>
                  <a:pt x="151404" y="52525"/>
                  <a:pt x="149287" y="44588"/>
                </a:cubicBezTo>
                <a:cubicBezTo>
                  <a:pt x="147170" y="36651"/>
                  <a:pt x="114362" y="69988"/>
                  <a:pt x="114362" y="69988"/>
                </a:cubicBezTo>
                <a:lnTo>
                  <a:pt x="212787" y="138"/>
                </a:lnTo>
                <a:cubicBezTo>
                  <a:pt x="217020" y="-2508"/>
                  <a:pt x="160399" y="33476"/>
                  <a:pt x="139762" y="54113"/>
                </a:cubicBezTo>
                <a:cubicBezTo>
                  <a:pt x="119125" y="74750"/>
                  <a:pt x="96899" y="116026"/>
                  <a:pt x="88962" y="123963"/>
                </a:cubicBezTo>
                <a:cubicBezTo>
                  <a:pt x="81025" y="131900"/>
                  <a:pt x="104837" y="82688"/>
                  <a:pt x="92137" y="101738"/>
                </a:cubicBezTo>
                <a:cubicBezTo>
                  <a:pt x="79437" y="120788"/>
                  <a:pt x="-2584" y="253609"/>
                  <a:pt x="62" y="2541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401816BB-AD47-A7B4-E2C4-C1725D235214}"/>
              </a:ext>
            </a:extLst>
          </p:cNvPr>
          <p:cNvSpPr/>
          <p:nvPr/>
        </p:nvSpPr>
        <p:spPr>
          <a:xfrm>
            <a:off x="5879773" y="7153210"/>
            <a:ext cx="111486" cy="225610"/>
          </a:xfrm>
          <a:custGeom>
            <a:avLst/>
            <a:gdLst>
              <a:gd name="connsiteX0" fmla="*/ 327 w 111486"/>
              <a:gd name="connsiteY0" fmla="*/ 225490 h 225610"/>
              <a:gd name="connsiteX1" fmla="*/ 79702 w 111486"/>
              <a:gd name="connsiteY1" fmla="*/ 9590 h 225610"/>
              <a:gd name="connsiteX2" fmla="*/ 76527 w 111486"/>
              <a:gd name="connsiteY2" fmla="*/ 47690 h 225610"/>
              <a:gd name="connsiteX3" fmla="*/ 111452 w 111486"/>
              <a:gd name="connsiteY3" fmla="*/ 136590 h 225610"/>
              <a:gd name="connsiteX4" fmla="*/ 82877 w 111486"/>
              <a:gd name="connsiteY4" fmla="*/ 92140 h 225610"/>
              <a:gd name="connsiteX5" fmla="*/ 76527 w 111486"/>
              <a:gd name="connsiteY5" fmla="*/ 47690 h 225610"/>
              <a:gd name="connsiteX6" fmla="*/ 47952 w 111486"/>
              <a:gd name="connsiteY6" fmla="*/ 98490 h 225610"/>
              <a:gd name="connsiteX7" fmla="*/ 51127 w 111486"/>
              <a:gd name="connsiteY7" fmla="*/ 41340 h 225610"/>
              <a:gd name="connsiteX8" fmla="*/ 327 w 111486"/>
              <a:gd name="connsiteY8" fmla="*/ 225490 h 22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486" h="225610">
                <a:moveTo>
                  <a:pt x="327" y="225490"/>
                </a:moveTo>
                <a:cubicBezTo>
                  <a:pt x="5090" y="220198"/>
                  <a:pt x="67002" y="39223"/>
                  <a:pt x="79702" y="9590"/>
                </a:cubicBezTo>
                <a:cubicBezTo>
                  <a:pt x="92402" y="-20043"/>
                  <a:pt x="71235" y="26524"/>
                  <a:pt x="76527" y="47690"/>
                </a:cubicBezTo>
                <a:cubicBezTo>
                  <a:pt x="81819" y="68856"/>
                  <a:pt x="110394" y="129182"/>
                  <a:pt x="111452" y="136590"/>
                </a:cubicBezTo>
                <a:cubicBezTo>
                  <a:pt x="112510" y="143998"/>
                  <a:pt x="88698" y="106957"/>
                  <a:pt x="82877" y="92140"/>
                </a:cubicBezTo>
                <a:cubicBezTo>
                  <a:pt x="77056" y="77323"/>
                  <a:pt x="82348" y="46632"/>
                  <a:pt x="76527" y="47690"/>
                </a:cubicBezTo>
                <a:cubicBezTo>
                  <a:pt x="70706" y="48748"/>
                  <a:pt x="52185" y="99548"/>
                  <a:pt x="47952" y="98490"/>
                </a:cubicBezTo>
                <a:cubicBezTo>
                  <a:pt x="43719" y="97432"/>
                  <a:pt x="58006" y="22290"/>
                  <a:pt x="51127" y="41340"/>
                </a:cubicBezTo>
                <a:cubicBezTo>
                  <a:pt x="44248" y="60390"/>
                  <a:pt x="-4436" y="230782"/>
                  <a:pt x="327" y="2254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404D1EBF-2D3B-1193-C0E4-98F4E4604DA8}"/>
              </a:ext>
            </a:extLst>
          </p:cNvPr>
          <p:cNvSpPr/>
          <p:nvPr/>
        </p:nvSpPr>
        <p:spPr>
          <a:xfrm>
            <a:off x="5981385" y="7155383"/>
            <a:ext cx="301945" cy="42535"/>
          </a:xfrm>
          <a:custGeom>
            <a:avLst/>
            <a:gdLst>
              <a:gd name="connsiteX0" fmla="*/ 3490 w 301945"/>
              <a:gd name="connsiteY0" fmla="*/ 7417 h 42535"/>
              <a:gd name="connsiteX1" fmla="*/ 203515 w 301945"/>
              <a:gd name="connsiteY1" fmla="*/ 4242 h 42535"/>
              <a:gd name="connsiteX2" fmla="*/ 120965 w 301945"/>
              <a:gd name="connsiteY2" fmla="*/ 23292 h 42535"/>
              <a:gd name="connsiteX3" fmla="*/ 301940 w 301945"/>
              <a:gd name="connsiteY3" fmla="*/ 1067 h 42535"/>
              <a:gd name="connsiteX4" fmla="*/ 114615 w 301945"/>
              <a:gd name="connsiteY4" fmla="*/ 4242 h 42535"/>
              <a:gd name="connsiteX5" fmla="*/ 57465 w 301945"/>
              <a:gd name="connsiteY5" fmla="*/ 10592 h 42535"/>
              <a:gd name="connsiteX6" fmla="*/ 133665 w 301945"/>
              <a:gd name="connsiteY6" fmla="*/ 42342 h 42535"/>
              <a:gd name="connsiteX7" fmla="*/ 98740 w 301945"/>
              <a:gd name="connsiteY7" fmla="*/ 23292 h 42535"/>
              <a:gd name="connsiteX8" fmla="*/ 76515 w 301945"/>
              <a:gd name="connsiteY8" fmla="*/ 10592 h 42535"/>
              <a:gd name="connsiteX9" fmla="*/ 3490 w 301945"/>
              <a:gd name="connsiteY9" fmla="*/ 7417 h 4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945" h="42535">
                <a:moveTo>
                  <a:pt x="3490" y="7417"/>
                </a:moveTo>
                <a:cubicBezTo>
                  <a:pt x="24657" y="6359"/>
                  <a:pt x="183936" y="1596"/>
                  <a:pt x="203515" y="4242"/>
                </a:cubicBezTo>
                <a:cubicBezTo>
                  <a:pt x="223094" y="6888"/>
                  <a:pt x="104561" y="23821"/>
                  <a:pt x="120965" y="23292"/>
                </a:cubicBezTo>
                <a:cubicBezTo>
                  <a:pt x="137369" y="22763"/>
                  <a:pt x="302998" y="4242"/>
                  <a:pt x="301940" y="1067"/>
                </a:cubicBezTo>
                <a:cubicBezTo>
                  <a:pt x="300882" y="-2108"/>
                  <a:pt x="155361" y="2655"/>
                  <a:pt x="114615" y="4242"/>
                </a:cubicBezTo>
                <a:cubicBezTo>
                  <a:pt x="73869" y="5829"/>
                  <a:pt x="54290" y="4242"/>
                  <a:pt x="57465" y="10592"/>
                </a:cubicBezTo>
                <a:cubicBezTo>
                  <a:pt x="60640" y="16942"/>
                  <a:pt x="126786" y="40225"/>
                  <a:pt x="133665" y="42342"/>
                </a:cubicBezTo>
                <a:cubicBezTo>
                  <a:pt x="140544" y="44459"/>
                  <a:pt x="108265" y="28584"/>
                  <a:pt x="98740" y="23292"/>
                </a:cubicBezTo>
                <a:cubicBezTo>
                  <a:pt x="89215" y="18000"/>
                  <a:pt x="89215" y="12709"/>
                  <a:pt x="76515" y="10592"/>
                </a:cubicBezTo>
                <a:cubicBezTo>
                  <a:pt x="63815" y="8475"/>
                  <a:pt x="-17677" y="8475"/>
                  <a:pt x="3490" y="74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DB026C8E-5785-3792-1745-9B4C286246CB}"/>
              </a:ext>
            </a:extLst>
          </p:cNvPr>
          <p:cNvSpPr/>
          <p:nvPr/>
        </p:nvSpPr>
        <p:spPr>
          <a:xfrm>
            <a:off x="5199208" y="7305643"/>
            <a:ext cx="576147" cy="324376"/>
          </a:xfrm>
          <a:custGeom>
            <a:avLst/>
            <a:gdLst>
              <a:gd name="connsiteX0" fmla="*/ 1442 w 576147"/>
              <a:gd name="connsiteY0" fmla="*/ 323882 h 324376"/>
              <a:gd name="connsiteX1" fmla="*/ 484042 w 576147"/>
              <a:gd name="connsiteY1" fmla="*/ 44482 h 324376"/>
              <a:gd name="connsiteX2" fmla="*/ 296717 w 576147"/>
              <a:gd name="connsiteY2" fmla="*/ 165132 h 324376"/>
              <a:gd name="connsiteX3" fmla="*/ 426892 w 576147"/>
              <a:gd name="connsiteY3" fmla="*/ 139732 h 324376"/>
              <a:gd name="connsiteX4" fmla="*/ 563417 w 576147"/>
              <a:gd name="connsiteY4" fmla="*/ 146082 h 324376"/>
              <a:gd name="connsiteX5" fmla="*/ 468167 w 576147"/>
              <a:gd name="connsiteY5" fmla="*/ 130207 h 324376"/>
              <a:gd name="connsiteX6" fmla="*/ 576117 w 576147"/>
              <a:gd name="connsiteY6" fmla="*/ 32 h 324376"/>
              <a:gd name="connsiteX7" fmla="*/ 455467 w 576147"/>
              <a:gd name="connsiteY7" fmla="*/ 117507 h 324376"/>
              <a:gd name="connsiteX8" fmla="*/ 445942 w 576147"/>
              <a:gd name="connsiteY8" fmla="*/ 104807 h 324376"/>
              <a:gd name="connsiteX9" fmla="*/ 357042 w 576147"/>
              <a:gd name="connsiteY9" fmla="*/ 133382 h 324376"/>
              <a:gd name="connsiteX10" fmla="*/ 382442 w 576147"/>
              <a:gd name="connsiteY10" fmla="*/ 95282 h 324376"/>
              <a:gd name="connsiteX11" fmla="*/ 249092 w 576147"/>
              <a:gd name="connsiteY11" fmla="*/ 177832 h 324376"/>
              <a:gd name="connsiteX12" fmla="*/ 331642 w 576147"/>
              <a:gd name="connsiteY12" fmla="*/ 114332 h 324376"/>
              <a:gd name="connsiteX13" fmla="*/ 1442 w 576147"/>
              <a:gd name="connsiteY13" fmla="*/ 323882 h 32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6147" h="324376">
                <a:moveTo>
                  <a:pt x="1442" y="323882"/>
                </a:moveTo>
                <a:cubicBezTo>
                  <a:pt x="26842" y="312240"/>
                  <a:pt x="434830" y="70940"/>
                  <a:pt x="484042" y="44482"/>
                </a:cubicBezTo>
                <a:cubicBezTo>
                  <a:pt x="533255" y="18024"/>
                  <a:pt x="306242" y="149257"/>
                  <a:pt x="296717" y="165132"/>
                </a:cubicBezTo>
                <a:cubicBezTo>
                  <a:pt x="287192" y="181007"/>
                  <a:pt x="382442" y="142907"/>
                  <a:pt x="426892" y="139732"/>
                </a:cubicBezTo>
                <a:cubicBezTo>
                  <a:pt x="471342" y="136557"/>
                  <a:pt x="556538" y="147669"/>
                  <a:pt x="563417" y="146082"/>
                </a:cubicBezTo>
                <a:cubicBezTo>
                  <a:pt x="570296" y="144495"/>
                  <a:pt x="466050" y="154549"/>
                  <a:pt x="468167" y="130207"/>
                </a:cubicBezTo>
                <a:cubicBezTo>
                  <a:pt x="470284" y="105865"/>
                  <a:pt x="578234" y="2149"/>
                  <a:pt x="576117" y="32"/>
                </a:cubicBezTo>
                <a:cubicBezTo>
                  <a:pt x="574000" y="-2085"/>
                  <a:pt x="477163" y="100045"/>
                  <a:pt x="455467" y="117507"/>
                </a:cubicBezTo>
                <a:cubicBezTo>
                  <a:pt x="433771" y="134969"/>
                  <a:pt x="462346" y="102161"/>
                  <a:pt x="445942" y="104807"/>
                </a:cubicBezTo>
                <a:cubicBezTo>
                  <a:pt x="429538" y="107453"/>
                  <a:pt x="367625" y="134969"/>
                  <a:pt x="357042" y="133382"/>
                </a:cubicBezTo>
                <a:cubicBezTo>
                  <a:pt x="346459" y="131794"/>
                  <a:pt x="400434" y="87874"/>
                  <a:pt x="382442" y="95282"/>
                </a:cubicBezTo>
                <a:cubicBezTo>
                  <a:pt x="364450" y="102690"/>
                  <a:pt x="257559" y="174657"/>
                  <a:pt x="249092" y="177832"/>
                </a:cubicBezTo>
                <a:cubicBezTo>
                  <a:pt x="240625" y="181007"/>
                  <a:pt x="369213" y="90520"/>
                  <a:pt x="331642" y="114332"/>
                </a:cubicBezTo>
                <a:cubicBezTo>
                  <a:pt x="294071" y="138144"/>
                  <a:pt x="-23958" y="335524"/>
                  <a:pt x="1442" y="3238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B3D4700C-0DBD-9FDD-0F64-13CEEBADFF39}"/>
              </a:ext>
            </a:extLst>
          </p:cNvPr>
          <p:cNvSpPr/>
          <p:nvPr/>
        </p:nvSpPr>
        <p:spPr>
          <a:xfrm>
            <a:off x="5754440" y="7200891"/>
            <a:ext cx="383497" cy="271505"/>
          </a:xfrm>
          <a:custGeom>
            <a:avLst/>
            <a:gdLst>
              <a:gd name="connsiteX0" fmla="*/ 11360 w 383497"/>
              <a:gd name="connsiteY0" fmla="*/ 263534 h 271505"/>
              <a:gd name="connsiteX1" fmla="*/ 265360 w 383497"/>
              <a:gd name="connsiteY1" fmla="*/ 57159 h 271505"/>
              <a:gd name="connsiteX2" fmla="*/ 227260 w 383497"/>
              <a:gd name="connsiteY2" fmla="*/ 101609 h 271505"/>
              <a:gd name="connsiteX3" fmla="*/ 322510 w 383497"/>
              <a:gd name="connsiteY3" fmla="*/ 44459 h 271505"/>
              <a:gd name="connsiteX4" fmla="*/ 382835 w 383497"/>
              <a:gd name="connsiteY4" fmla="*/ 34934 h 271505"/>
              <a:gd name="connsiteX5" fmla="*/ 284410 w 383497"/>
              <a:gd name="connsiteY5" fmla="*/ 9 h 271505"/>
              <a:gd name="connsiteX6" fmla="*/ 354260 w 383497"/>
              <a:gd name="connsiteY6" fmla="*/ 31759 h 271505"/>
              <a:gd name="connsiteX7" fmla="*/ 284410 w 383497"/>
              <a:gd name="connsiteY7" fmla="*/ 57159 h 271505"/>
              <a:gd name="connsiteX8" fmla="*/ 287585 w 383497"/>
              <a:gd name="connsiteY8" fmla="*/ 44459 h 271505"/>
              <a:gd name="connsiteX9" fmla="*/ 160585 w 383497"/>
              <a:gd name="connsiteY9" fmla="*/ 123834 h 271505"/>
              <a:gd name="connsiteX10" fmla="*/ 220910 w 383497"/>
              <a:gd name="connsiteY10" fmla="*/ 73034 h 271505"/>
              <a:gd name="connsiteX11" fmla="*/ 58985 w 383497"/>
              <a:gd name="connsiteY11" fmla="*/ 215909 h 271505"/>
              <a:gd name="connsiteX12" fmla="*/ 11360 w 383497"/>
              <a:gd name="connsiteY12" fmla="*/ 263534 h 27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3497" h="271505">
                <a:moveTo>
                  <a:pt x="11360" y="263534"/>
                </a:moveTo>
                <a:cubicBezTo>
                  <a:pt x="45756" y="237076"/>
                  <a:pt x="229377" y="84146"/>
                  <a:pt x="265360" y="57159"/>
                </a:cubicBezTo>
                <a:cubicBezTo>
                  <a:pt x="301343" y="30172"/>
                  <a:pt x="217735" y="103726"/>
                  <a:pt x="227260" y="101609"/>
                </a:cubicBezTo>
                <a:cubicBezTo>
                  <a:pt x="236785" y="99492"/>
                  <a:pt x="296581" y="55571"/>
                  <a:pt x="322510" y="44459"/>
                </a:cubicBezTo>
                <a:cubicBezTo>
                  <a:pt x="348439" y="33346"/>
                  <a:pt x="389185" y="42342"/>
                  <a:pt x="382835" y="34934"/>
                </a:cubicBezTo>
                <a:cubicBezTo>
                  <a:pt x="376485" y="27526"/>
                  <a:pt x="289173" y="538"/>
                  <a:pt x="284410" y="9"/>
                </a:cubicBezTo>
                <a:cubicBezTo>
                  <a:pt x="279648" y="-520"/>
                  <a:pt x="354260" y="22234"/>
                  <a:pt x="354260" y="31759"/>
                </a:cubicBezTo>
                <a:cubicBezTo>
                  <a:pt x="354260" y="41284"/>
                  <a:pt x="284410" y="57159"/>
                  <a:pt x="284410" y="57159"/>
                </a:cubicBezTo>
                <a:cubicBezTo>
                  <a:pt x="273298" y="59276"/>
                  <a:pt x="308222" y="33347"/>
                  <a:pt x="287585" y="44459"/>
                </a:cubicBezTo>
                <a:cubicBezTo>
                  <a:pt x="266948" y="55571"/>
                  <a:pt x="171697" y="119072"/>
                  <a:pt x="160585" y="123834"/>
                </a:cubicBezTo>
                <a:cubicBezTo>
                  <a:pt x="149473" y="128596"/>
                  <a:pt x="237843" y="57688"/>
                  <a:pt x="220910" y="73034"/>
                </a:cubicBezTo>
                <a:cubicBezTo>
                  <a:pt x="203977" y="88380"/>
                  <a:pt x="89147" y="187334"/>
                  <a:pt x="58985" y="215909"/>
                </a:cubicBezTo>
                <a:cubicBezTo>
                  <a:pt x="28823" y="244484"/>
                  <a:pt x="-23036" y="289992"/>
                  <a:pt x="11360" y="2635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FDE68B75-20C5-F881-BC4C-4594AD21837E}"/>
              </a:ext>
            </a:extLst>
          </p:cNvPr>
          <p:cNvSpPr/>
          <p:nvPr/>
        </p:nvSpPr>
        <p:spPr>
          <a:xfrm>
            <a:off x="6082565" y="7159484"/>
            <a:ext cx="229345" cy="79645"/>
          </a:xfrm>
          <a:custGeom>
            <a:avLst/>
            <a:gdLst>
              <a:gd name="connsiteX0" fmla="*/ 735 w 229345"/>
              <a:gd name="connsiteY0" fmla="*/ 79516 h 79645"/>
              <a:gd name="connsiteX1" fmla="*/ 175360 w 229345"/>
              <a:gd name="connsiteY1" fmla="*/ 16016 h 79645"/>
              <a:gd name="connsiteX2" fmla="*/ 140435 w 229345"/>
              <a:gd name="connsiteY2" fmla="*/ 50941 h 79645"/>
              <a:gd name="connsiteX3" fmla="*/ 229335 w 229345"/>
              <a:gd name="connsiteY3" fmla="*/ 6491 h 79645"/>
              <a:gd name="connsiteX4" fmla="*/ 134085 w 229345"/>
              <a:gd name="connsiteY4" fmla="*/ 44591 h 79645"/>
              <a:gd name="connsiteX5" fmla="*/ 121385 w 229345"/>
              <a:gd name="connsiteY5" fmla="*/ 141 h 79645"/>
              <a:gd name="connsiteX6" fmla="*/ 111860 w 229345"/>
              <a:gd name="connsiteY6" fmla="*/ 31891 h 79645"/>
              <a:gd name="connsiteX7" fmla="*/ 735 w 229345"/>
              <a:gd name="connsiteY7" fmla="*/ 79516 h 7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345" h="79645">
                <a:moveTo>
                  <a:pt x="735" y="79516"/>
                </a:moveTo>
                <a:cubicBezTo>
                  <a:pt x="11318" y="76870"/>
                  <a:pt x="152077" y="20778"/>
                  <a:pt x="175360" y="16016"/>
                </a:cubicBezTo>
                <a:cubicBezTo>
                  <a:pt x="198643" y="11253"/>
                  <a:pt x="131439" y="52528"/>
                  <a:pt x="140435" y="50941"/>
                </a:cubicBezTo>
                <a:cubicBezTo>
                  <a:pt x="149431" y="49354"/>
                  <a:pt x="230393" y="7549"/>
                  <a:pt x="229335" y="6491"/>
                </a:cubicBezTo>
                <a:cubicBezTo>
                  <a:pt x="228277" y="5433"/>
                  <a:pt x="152076" y="45649"/>
                  <a:pt x="134085" y="44591"/>
                </a:cubicBezTo>
                <a:cubicBezTo>
                  <a:pt x="116094" y="43533"/>
                  <a:pt x="125089" y="2258"/>
                  <a:pt x="121385" y="141"/>
                </a:cubicBezTo>
                <a:cubicBezTo>
                  <a:pt x="117681" y="-1976"/>
                  <a:pt x="126676" y="20249"/>
                  <a:pt x="111860" y="31891"/>
                </a:cubicBezTo>
                <a:cubicBezTo>
                  <a:pt x="97044" y="43533"/>
                  <a:pt x="-9848" y="82162"/>
                  <a:pt x="735" y="795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8C92FC55-0E7B-D0C2-0204-9C28F12BAAD6}"/>
              </a:ext>
            </a:extLst>
          </p:cNvPr>
          <p:cNvSpPr/>
          <p:nvPr/>
        </p:nvSpPr>
        <p:spPr>
          <a:xfrm>
            <a:off x="5838825" y="7165975"/>
            <a:ext cx="511175" cy="298357"/>
          </a:xfrm>
          <a:custGeom>
            <a:avLst/>
            <a:gdLst>
              <a:gd name="connsiteX0" fmla="*/ 511175 w 511175"/>
              <a:gd name="connsiteY0" fmla="*/ 0 h 298357"/>
              <a:gd name="connsiteX1" fmla="*/ 38100 w 511175"/>
              <a:gd name="connsiteY1" fmla="*/ 292100 h 298357"/>
              <a:gd name="connsiteX2" fmla="*/ 127000 w 511175"/>
              <a:gd name="connsiteY2" fmla="*/ 206375 h 298357"/>
              <a:gd name="connsiteX3" fmla="*/ 0 w 511175"/>
              <a:gd name="connsiteY3" fmla="*/ 282575 h 298357"/>
              <a:gd name="connsiteX4" fmla="*/ 288925 w 511175"/>
              <a:gd name="connsiteY4" fmla="*/ 111125 h 298357"/>
              <a:gd name="connsiteX5" fmla="*/ 155575 w 511175"/>
              <a:gd name="connsiteY5" fmla="*/ 184150 h 298357"/>
              <a:gd name="connsiteX6" fmla="*/ 304800 w 511175"/>
              <a:gd name="connsiteY6" fmla="*/ 95250 h 298357"/>
              <a:gd name="connsiteX7" fmla="*/ 174625 w 511175"/>
              <a:gd name="connsiteY7" fmla="*/ 193675 h 298357"/>
              <a:gd name="connsiteX8" fmla="*/ 333375 w 511175"/>
              <a:gd name="connsiteY8" fmla="*/ 98425 h 298357"/>
              <a:gd name="connsiteX9" fmla="*/ 250825 w 511175"/>
              <a:gd name="connsiteY9" fmla="*/ 142875 h 298357"/>
              <a:gd name="connsiteX10" fmla="*/ 511175 w 511175"/>
              <a:gd name="connsiteY10" fmla="*/ 0 h 29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1175" h="298357">
                <a:moveTo>
                  <a:pt x="511175" y="0"/>
                </a:moveTo>
                <a:cubicBezTo>
                  <a:pt x="306652" y="128852"/>
                  <a:pt x="102129" y="257704"/>
                  <a:pt x="38100" y="292100"/>
                </a:cubicBezTo>
                <a:cubicBezTo>
                  <a:pt x="-25929" y="326496"/>
                  <a:pt x="133350" y="207963"/>
                  <a:pt x="127000" y="206375"/>
                </a:cubicBezTo>
                <a:cubicBezTo>
                  <a:pt x="120650" y="204788"/>
                  <a:pt x="0" y="282575"/>
                  <a:pt x="0" y="282575"/>
                </a:cubicBezTo>
                <a:lnTo>
                  <a:pt x="288925" y="111125"/>
                </a:lnTo>
                <a:cubicBezTo>
                  <a:pt x="314854" y="94721"/>
                  <a:pt x="152929" y="186796"/>
                  <a:pt x="155575" y="184150"/>
                </a:cubicBezTo>
                <a:cubicBezTo>
                  <a:pt x="158221" y="181504"/>
                  <a:pt x="301625" y="93663"/>
                  <a:pt x="304800" y="95250"/>
                </a:cubicBezTo>
                <a:cubicBezTo>
                  <a:pt x="307975" y="96837"/>
                  <a:pt x="169862" y="193146"/>
                  <a:pt x="174625" y="193675"/>
                </a:cubicBezTo>
                <a:cubicBezTo>
                  <a:pt x="179387" y="194204"/>
                  <a:pt x="320675" y="106892"/>
                  <a:pt x="333375" y="98425"/>
                </a:cubicBezTo>
                <a:cubicBezTo>
                  <a:pt x="346075" y="89958"/>
                  <a:pt x="250825" y="142875"/>
                  <a:pt x="250825" y="142875"/>
                </a:cubicBezTo>
                <a:lnTo>
                  <a:pt x="51117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8E5DF6FB-CF63-7A2D-D2B9-F10C19F73866}"/>
              </a:ext>
            </a:extLst>
          </p:cNvPr>
          <p:cNvSpPr/>
          <p:nvPr/>
        </p:nvSpPr>
        <p:spPr>
          <a:xfrm>
            <a:off x="5334069" y="7437214"/>
            <a:ext cx="580773" cy="224062"/>
          </a:xfrm>
          <a:custGeom>
            <a:avLst/>
            <a:gdLst>
              <a:gd name="connsiteX0" fmla="*/ 3106 w 580773"/>
              <a:gd name="connsiteY0" fmla="*/ 163736 h 224062"/>
              <a:gd name="connsiteX1" fmla="*/ 555556 w 580773"/>
              <a:gd name="connsiteY1" fmla="*/ 8161 h 224062"/>
              <a:gd name="connsiteX2" fmla="*/ 492056 w 580773"/>
              <a:gd name="connsiteY2" fmla="*/ 24036 h 224062"/>
              <a:gd name="connsiteX3" fmla="*/ 536506 w 580773"/>
              <a:gd name="connsiteY3" fmla="*/ 43086 h 224062"/>
              <a:gd name="connsiteX4" fmla="*/ 571431 w 580773"/>
              <a:gd name="connsiteY4" fmla="*/ 147861 h 224062"/>
              <a:gd name="connsiteX5" fmla="*/ 568256 w 580773"/>
              <a:gd name="connsiteY5" fmla="*/ 112936 h 224062"/>
              <a:gd name="connsiteX6" fmla="*/ 523806 w 580773"/>
              <a:gd name="connsiteY6" fmla="*/ 46261 h 224062"/>
              <a:gd name="connsiteX7" fmla="*/ 466656 w 580773"/>
              <a:gd name="connsiteY7" fmla="*/ 55786 h 224062"/>
              <a:gd name="connsiteX8" fmla="*/ 438081 w 580773"/>
              <a:gd name="connsiteY8" fmla="*/ 224061 h 224062"/>
              <a:gd name="connsiteX9" fmla="*/ 453956 w 580773"/>
              <a:gd name="connsiteY9" fmla="*/ 52611 h 224062"/>
              <a:gd name="connsiteX10" fmla="*/ 406331 w 580773"/>
              <a:gd name="connsiteY10" fmla="*/ 65311 h 224062"/>
              <a:gd name="connsiteX11" fmla="*/ 390456 w 580773"/>
              <a:gd name="connsiteY11" fmla="*/ 103411 h 224062"/>
              <a:gd name="connsiteX12" fmla="*/ 390456 w 580773"/>
              <a:gd name="connsiteY12" fmla="*/ 100236 h 224062"/>
              <a:gd name="connsiteX13" fmla="*/ 393631 w 580773"/>
              <a:gd name="connsiteY13" fmla="*/ 68486 h 224062"/>
              <a:gd name="connsiteX14" fmla="*/ 196781 w 580773"/>
              <a:gd name="connsiteY14" fmla="*/ 122461 h 224062"/>
              <a:gd name="connsiteX15" fmla="*/ 323781 w 580773"/>
              <a:gd name="connsiteY15" fmla="*/ 90711 h 224062"/>
              <a:gd name="connsiteX16" fmla="*/ 3106 w 580773"/>
              <a:gd name="connsiteY16" fmla="*/ 163736 h 22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0773" h="224062">
                <a:moveTo>
                  <a:pt x="3106" y="163736"/>
                </a:moveTo>
                <a:cubicBezTo>
                  <a:pt x="41735" y="149978"/>
                  <a:pt x="474064" y="31444"/>
                  <a:pt x="555556" y="8161"/>
                </a:cubicBezTo>
                <a:cubicBezTo>
                  <a:pt x="637048" y="-15122"/>
                  <a:pt x="495231" y="18215"/>
                  <a:pt x="492056" y="24036"/>
                </a:cubicBezTo>
                <a:cubicBezTo>
                  <a:pt x="488881" y="29857"/>
                  <a:pt x="523277" y="22448"/>
                  <a:pt x="536506" y="43086"/>
                </a:cubicBezTo>
                <a:cubicBezTo>
                  <a:pt x="549735" y="63724"/>
                  <a:pt x="566139" y="136219"/>
                  <a:pt x="571431" y="147861"/>
                </a:cubicBezTo>
                <a:cubicBezTo>
                  <a:pt x="576723" y="159503"/>
                  <a:pt x="576193" y="129869"/>
                  <a:pt x="568256" y="112936"/>
                </a:cubicBezTo>
                <a:cubicBezTo>
                  <a:pt x="560319" y="96003"/>
                  <a:pt x="540739" y="55786"/>
                  <a:pt x="523806" y="46261"/>
                </a:cubicBezTo>
                <a:cubicBezTo>
                  <a:pt x="506873" y="36736"/>
                  <a:pt x="480944" y="26153"/>
                  <a:pt x="466656" y="55786"/>
                </a:cubicBezTo>
                <a:cubicBezTo>
                  <a:pt x="452368" y="85419"/>
                  <a:pt x="440198" y="224590"/>
                  <a:pt x="438081" y="224061"/>
                </a:cubicBezTo>
                <a:cubicBezTo>
                  <a:pt x="435964" y="223532"/>
                  <a:pt x="459248" y="79069"/>
                  <a:pt x="453956" y="52611"/>
                </a:cubicBezTo>
                <a:cubicBezTo>
                  <a:pt x="448664" y="26153"/>
                  <a:pt x="416914" y="56844"/>
                  <a:pt x="406331" y="65311"/>
                </a:cubicBezTo>
                <a:cubicBezTo>
                  <a:pt x="395748" y="73778"/>
                  <a:pt x="390456" y="103411"/>
                  <a:pt x="390456" y="103411"/>
                </a:cubicBezTo>
                <a:cubicBezTo>
                  <a:pt x="387810" y="109232"/>
                  <a:pt x="389927" y="106057"/>
                  <a:pt x="390456" y="100236"/>
                </a:cubicBezTo>
                <a:cubicBezTo>
                  <a:pt x="390985" y="94415"/>
                  <a:pt x="425910" y="64782"/>
                  <a:pt x="393631" y="68486"/>
                </a:cubicBezTo>
                <a:cubicBezTo>
                  <a:pt x="361352" y="72190"/>
                  <a:pt x="208423" y="118757"/>
                  <a:pt x="196781" y="122461"/>
                </a:cubicBezTo>
                <a:cubicBezTo>
                  <a:pt x="185139" y="126165"/>
                  <a:pt x="349181" y="87007"/>
                  <a:pt x="323781" y="90711"/>
                </a:cubicBezTo>
                <a:cubicBezTo>
                  <a:pt x="298381" y="94415"/>
                  <a:pt x="-35523" y="177494"/>
                  <a:pt x="3106" y="1637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FC710340-8092-ED9C-77FD-2512F3201D4B}"/>
              </a:ext>
            </a:extLst>
          </p:cNvPr>
          <p:cNvSpPr/>
          <p:nvPr/>
        </p:nvSpPr>
        <p:spPr>
          <a:xfrm>
            <a:off x="6002176" y="7273630"/>
            <a:ext cx="220964" cy="356754"/>
          </a:xfrm>
          <a:custGeom>
            <a:avLst/>
            <a:gdLst>
              <a:gd name="connsiteX0" fmla="*/ 220824 w 220964"/>
              <a:gd name="connsiteY0" fmla="*/ 295 h 356754"/>
              <a:gd name="connsiteX1" fmla="*/ 90649 w 220964"/>
              <a:gd name="connsiteY1" fmla="*/ 184445 h 356754"/>
              <a:gd name="connsiteX2" fmla="*/ 125574 w 220964"/>
              <a:gd name="connsiteY2" fmla="*/ 146345 h 356754"/>
              <a:gd name="connsiteX3" fmla="*/ 36674 w 220964"/>
              <a:gd name="connsiteY3" fmla="*/ 266995 h 356754"/>
              <a:gd name="connsiteX4" fmla="*/ 65249 w 220964"/>
              <a:gd name="connsiteY4" fmla="*/ 206670 h 356754"/>
              <a:gd name="connsiteX5" fmla="*/ 1749 w 220964"/>
              <a:gd name="connsiteY5" fmla="*/ 352720 h 356754"/>
              <a:gd name="connsiteX6" fmla="*/ 20799 w 220964"/>
              <a:gd name="connsiteY6" fmla="*/ 298745 h 356754"/>
              <a:gd name="connsiteX7" fmla="*/ 52549 w 220964"/>
              <a:gd name="connsiteY7" fmla="*/ 120945 h 356754"/>
              <a:gd name="connsiteX8" fmla="*/ 39849 w 220964"/>
              <a:gd name="connsiteY8" fmla="*/ 244770 h 356754"/>
              <a:gd name="connsiteX9" fmla="*/ 100174 w 220964"/>
              <a:gd name="connsiteY9" fmla="*/ 171745 h 356754"/>
              <a:gd name="connsiteX10" fmla="*/ 100174 w 220964"/>
              <a:gd name="connsiteY10" fmla="*/ 105070 h 356754"/>
              <a:gd name="connsiteX11" fmla="*/ 116049 w 220964"/>
              <a:gd name="connsiteY11" fmla="*/ 139995 h 356754"/>
              <a:gd name="connsiteX12" fmla="*/ 220824 w 220964"/>
              <a:gd name="connsiteY12" fmla="*/ 295 h 35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964" h="356754">
                <a:moveTo>
                  <a:pt x="220824" y="295"/>
                </a:moveTo>
                <a:cubicBezTo>
                  <a:pt x="216591" y="7703"/>
                  <a:pt x="106524" y="160103"/>
                  <a:pt x="90649" y="184445"/>
                </a:cubicBezTo>
                <a:cubicBezTo>
                  <a:pt x="74774" y="208787"/>
                  <a:pt x="134570" y="132587"/>
                  <a:pt x="125574" y="146345"/>
                </a:cubicBezTo>
                <a:cubicBezTo>
                  <a:pt x="116578" y="160103"/>
                  <a:pt x="46728" y="256941"/>
                  <a:pt x="36674" y="266995"/>
                </a:cubicBezTo>
                <a:cubicBezTo>
                  <a:pt x="26620" y="277049"/>
                  <a:pt x="71070" y="192383"/>
                  <a:pt x="65249" y="206670"/>
                </a:cubicBezTo>
                <a:cubicBezTo>
                  <a:pt x="59428" y="220957"/>
                  <a:pt x="9157" y="337374"/>
                  <a:pt x="1749" y="352720"/>
                </a:cubicBezTo>
                <a:cubicBezTo>
                  <a:pt x="-5659" y="368066"/>
                  <a:pt x="12332" y="337374"/>
                  <a:pt x="20799" y="298745"/>
                </a:cubicBezTo>
                <a:cubicBezTo>
                  <a:pt x="29266" y="260116"/>
                  <a:pt x="49374" y="129941"/>
                  <a:pt x="52549" y="120945"/>
                </a:cubicBezTo>
                <a:cubicBezTo>
                  <a:pt x="55724" y="111949"/>
                  <a:pt x="31911" y="236303"/>
                  <a:pt x="39849" y="244770"/>
                </a:cubicBezTo>
                <a:cubicBezTo>
                  <a:pt x="47786" y="253237"/>
                  <a:pt x="90120" y="195028"/>
                  <a:pt x="100174" y="171745"/>
                </a:cubicBezTo>
                <a:cubicBezTo>
                  <a:pt x="110228" y="148462"/>
                  <a:pt x="97528" y="110362"/>
                  <a:pt x="100174" y="105070"/>
                </a:cubicBezTo>
                <a:cubicBezTo>
                  <a:pt x="102820" y="99778"/>
                  <a:pt x="99645" y="152695"/>
                  <a:pt x="116049" y="139995"/>
                </a:cubicBezTo>
                <a:cubicBezTo>
                  <a:pt x="132453" y="127295"/>
                  <a:pt x="225057" y="-7113"/>
                  <a:pt x="220824" y="2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309B0F0D-487B-F72F-6251-16B9AE3E8C24}"/>
              </a:ext>
            </a:extLst>
          </p:cNvPr>
          <p:cNvSpPr/>
          <p:nvPr/>
        </p:nvSpPr>
        <p:spPr>
          <a:xfrm>
            <a:off x="5359400" y="7591007"/>
            <a:ext cx="651004" cy="114765"/>
          </a:xfrm>
          <a:custGeom>
            <a:avLst/>
            <a:gdLst>
              <a:gd name="connsiteX0" fmla="*/ 0 w 651004"/>
              <a:gd name="connsiteY0" fmla="*/ 22643 h 114765"/>
              <a:gd name="connsiteX1" fmla="*/ 514350 w 651004"/>
              <a:gd name="connsiteY1" fmla="*/ 6768 h 114765"/>
              <a:gd name="connsiteX2" fmla="*/ 492125 w 651004"/>
              <a:gd name="connsiteY2" fmla="*/ 13118 h 114765"/>
              <a:gd name="connsiteX3" fmla="*/ 542925 w 651004"/>
              <a:gd name="connsiteY3" fmla="*/ 16293 h 114765"/>
              <a:gd name="connsiteX4" fmla="*/ 457200 w 651004"/>
              <a:gd name="connsiteY4" fmla="*/ 114718 h 114765"/>
              <a:gd name="connsiteX5" fmla="*/ 539750 w 651004"/>
              <a:gd name="connsiteY5" fmla="*/ 28993 h 114765"/>
              <a:gd name="connsiteX6" fmla="*/ 650875 w 651004"/>
              <a:gd name="connsiteY6" fmla="*/ 418 h 114765"/>
              <a:gd name="connsiteX7" fmla="*/ 558800 w 651004"/>
              <a:gd name="connsiteY7" fmla="*/ 13118 h 114765"/>
              <a:gd name="connsiteX8" fmla="*/ 415925 w 651004"/>
              <a:gd name="connsiteY8" fmla="*/ 28993 h 114765"/>
              <a:gd name="connsiteX9" fmla="*/ 400050 w 651004"/>
              <a:gd name="connsiteY9" fmla="*/ 51218 h 114765"/>
              <a:gd name="connsiteX10" fmla="*/ 434975 w 651004"/>
              <a:gd name="connsiteY10" fmla="*/ 95668 h 114765"/>
              <a:gd name="connsiteX11" fmla="*/ 415925 w 651004"/>
              <a:gd name="connsiteY11" fmla="*/ 28993 h 114765"/>
              <a:gd name="connsiteX12" fmla="*/ 371475 w 651004"/>
              <a:gd name="connsiteY12" fmla="*/ 25818 h 114765"/>
              <a:gd name="connsiteX13" fmla="*/ 333375 w 651004"/>
              <a:gd name="connsiteY13" fmla="*/ 48043 h 114765"/>
              <a:gd name="connsiteX14" fmla="*/ 381000 w 651004"/>
              <a:gd name="connsiteY14" fmla="*/ 86143 h 114765"/>
              <a:gd name="connsiteX15" fmla="*/ 336550 w 651004"/>
              <a:gd name="connsiteY15" fmla="*/ 13118 h 114765"/>
              <a:gd name="connsiteX16" fmla="*/ 203200 w 651004"/>
              <a:gd name="connsiteY16" fmla="*/ 16293 h 114765"/>
              <a:gd name="connsiteX17" fmla="*/ 234950 w 651004"/>
              <a:gd name="connsiteY17" fmla="*/ 38518 h 114765"/>
              <a:gd name="connsiteX18" fmla="*/ 215900 w 651004"/>
              <a:gd name="connsiteY18" fmla="*/ 89318 h 114765"/>
              <a:gd name="connsiteX19" fmla="*/ 228600 w 651004"/>
              <a:gd name="connsiteY19" fmla="*/ 16293 h 114765"/>
              <a:gd name="connsiteX20" fmla="*/ 168275 w 651004"/>
              <a:gd name="connsiteY20" fmla="*/ 19468 h 114765"/>
              <a:gd name="connsiteX21" fmla="*/ 0 w 651004"/>
              <a:gd name="connsiteY21" fmla="*/ 22643 h 11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51004" h="114765">
                <a:moveTo>
                  <a:pt x="0" y="22643"/>
                </a:moveTo>
                <a:lnTo>
                  <a:pt x="514350" y="6768"/>
                </a:lnTo>
                <a:cubicBezTo>
                  <a:pt x="596371" y="5181"/>
                  <a:pt x="487363" y="11531"/>
                  <a:pt x="492125" y="13118"/>
                </a:cubicBezTo>
                <a:cubicBezTo>
                  <a:pt x="496887" y="14705"/>
                  <a:pt x="548746" y="-640"/>
                  <a:pt x="542925" y="16293"/>
                </a:cubicBezTo>
                <a:cubicBezTo>
                  <a:pt x="537104" y="33226"/>
                  <a:pt x="457729" y="112601"/>
                  <a:pt x="457200" y="114718"/>
                </a:cubicBezTo>
                <a:cubicBezTo>
                  <a:pt x="456671" y="116835"/>
                  <a:pt x="507471" y="48043"/>
                  <a:pt x="539750" y="28993"/>
                </a:cubicBezTo>
                <a:cubicBezTo>
                  <a:pt x="572029" y="9943"/>
                  <a:pt x="647700" y="3064"/>
                  <a:pt x="650875" y="418"/>
                </a:cubicBezTo>
                <a:cubicBezTo>
                  <a:pt x="654050" y="-2228"/>
                  <a:pt x="597958" y="8355"/>
                  <a:pt x="558800" y="13118"/>
                </a:cubicBezTo>
                <a:cubicBezTo>
                  <a:pt x="519642" y="17880"/>
                  <a:pt x="415925" y="28993"/>
                  <a:pt x="415925" y="28993"/>
                </a:cubicBezTo>
                <a:cubicBezTo>
                  <a:pt x="389467" y="35343"/>
                  <a:pt x="396875" y="40105"/>
                  <a:pt x="400050" y="51218"/>
                </a:cubicBezTo>
                <a:cubicBezTo>
                  <a:pt x="403225" y="62331"/>
                  <a:pt x="432329" y="99372"/>
                  <a:pt x="434975" y="95668"/>
                </a:cubicBezTo>
                <a:cubicBezTo>
                  <a:pt x="437621" y="91964"/>
                  <a:pt x="426508" y="40635"/>
                  <a:pt x="415925" y="28993"/>
                </a:cubicBezTo>
                <a:cubicBezTo>
                  <a:pt x="405342" y="17351"/>
                  <a:pt x="385233" y="22643"/>
                  <a:pt x="371475" y="25818"/>
                </a:cubicBezTo>
                <a:cubicBezTo>
                  <a:pt x="357717" y="28993"/>
                  <a:pt x="331788" y="37989"/>
                  <a:pt x="333375" y="48043"/>
                </a:cubicBezTo>
                <a:cubicBezTo>
                  <a:pt x="334962" y="58097"/>
                  <a:pt x="380471" y="91964"/>
                  <a:pt x="381000" y="86143"/>
                </a:cubicBezTo>
                <a:cubicBezTo>
                  <a:pt x="381529" y="80322"/>
                  <a:pt x="366183" y="24760"/>
                  <a:pt x="336550" y="13118"/>
                </a:cubicBezTo>
                <a:cubicBezTo>
                  <a:pt x="306917" y="1476"/>
                  <a:pt x="220133" y="12060"/>
                  <a:pt x="203200" y="16293"/>
                </a:cubicBezTo>
                <a:cubicBezTo>
                  <a:pt x="186267" y="20526"/>
                  <a:pt x="232833" y="26347"/>
                  <a:pt x="234950" y="38518"/>
                </a:cubicBezTo>
                <a:cubicBezTo>
                  <a:pt x="237067" y="50689"/>
                  <a:pt x="216958" y="93022"/>
                  <a:pt x="215900" y="89318"/>
                </a:cubicBezTo>
                <a:cubicBezTo>
                  <a:pt x="214842" y="85614"/>
                  <a:pt x="236538" y="27935"/>
                  <a:pt x="228600" y="16293"/>
                </a:cubicBezTo>
                <a:cubicBezTo>
                  <a:pt x="220663" y="4651"/>
                  <a:pt x="168275" y="19468"/>
                  <a:pt x="168275" y="19468"/>
                </a:cubicBezTo>
                <a:lnTo>
                  <a:pt x="0" y="226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BDA682F5-4BCB-BAE7-6619-B908ABBB4F06}"/>
              </a:ext>
            </a:extLst>
          </p:cNvPr>
          <p:cNvSpPr/>
          <p:nvPr/>
        </p:nvSpPr>
        <p:spPr>
          <a:xfrm>
            <a:off x="5257438" y="7553325"/>
            <a:ext cx="286144" cy="184402"/>
          </a:xfrm>
          <a:custGeom>
            <a:avLst/>
            <a:gdLst>
              <a:gd name="connsiteX0" fmla="*/ 362 w 286144"/>
              <a:gd name="connsiteY0" fmla="*/ 63500 h 184402"/>
              <a:gd name="connsiteX1" fmla="*/ 257537 w 286144"/>
              <a:gd name="connsiteY1" fmla="*/ 79375 h 184402"/>
              <a:gd name="connsiteX2" fmla="*/ 225787 w 286144"/>
              <a:gd name="connsiteY2" fmla="*/ 79375 h 184402"/>
              <a:gd name="connsiteX3" fmla="*/ 286112 w 286144"/>
              <a:gd name="connsiteY3" fmla="*/ 0 h 184402"/>
              <a:gd name="connsiteX4" fmla="*/ 216262 w 286144"/>
              <a:gd name="connsiteY4" fmla="*/ 79375 h 184402"/>
              <a:gd name="connsiteX5" fmla="*/ 209912 w 286144"/>
              <a:gd name="connsiteY5" fmla="*/ 184150 h 184402"/>
              <a:gd name="connsiteX6" fmla="*/ 216262 w 286144"/>
              <a:gd name="connsiteY6" fmla="*/ 47625 h 184402"/>
              <a:gd name="connsiteX7" fmla="*/ 200387 w 286144"/>
              <a:gd name="connsiteY7" fmla="*/ 88900 h 184402"/>
              <a:gd name="connsiteX8" fmla="*/ 200387 w 286144"/>
              <a:gd name="connsiteY8" fmla="*/ 76200 h 184402"/>
              <a:gd name="connsiteX9" fmla="*/ 362 w 286144"/>
              <a:gd name="connsiteY9" fmla="*/ 63500 h 18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6144" h="184402">
                <a:moveTo>
                  <a:pt x="362" y="63500"/>
                </a:moveTo>
                <a:lnTo>
                  <a:pt x="257537" y="79375"/>
                </a:lnTo>
                <a:cubicBezTo>
                  <a:pt x="295108" y="82021"/>
                  <a:pt x="221025" y="92604"/>
                  <a:pt x="225787" y="79375"/>
                </a:cubicBezTo>
                <a:cubicBezTo>
                  <a:pt x="230549" y="66146"/>
                  <a:pt x="287699" y="0"/>
                  <a:pt x="286112" y="0"/>
                </a:cubicBezTo>
                <a:cubicBezTo>
                  <a:pt x="284525" y="0"/>
                  <a:pt x="228962" y="48683"/>
                  <a:pt x="216262" y="79375"/>
                </a:cubicBezTo>
                <a:cubicBezTo>
                  <a:pt x="203562" y="110067"/>
                  <a:pt x="209912" y="189442"/>
                  <a:pt x="209912" y="184150"/>
                </a:cubicBezTo>
                <a:cubicBezTo>
                  <a:pt x="209912" y="178858"/>
                  <a:pt x="217850" y="63500"/>
                  <a:pt x="216262" y="47625"/>
                </a:cubicBezTo>
                <a:cubicBezTo>
                  <a:pt x="214675" y="31750"/>
                  <a:pt x="200387" y="88900"/>
                  <a:pt x="200387" y="88900"/>
                </a:cubicBezTo>
                <a:cubicBezTo>
                  <a:pt x="197741" y="93662"/>
                  <a:pt x="228962" y="80962"/>
                  <a:pt x="200387" y="76200"/>
                </a:cubicBezTo>
                <a:cubicBezTo>
                  <a:pt x="171812" y="71438"/>
                  <a:pt x="-9163" y="62971"/>
                  <a:pt x="362" y="635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99989D0B-E35A-E4B0-EB18-6A9157DFD1C7}"/>
              </a:ext>
            </a:extLst>
          </p:cNvPr>
          <p:cNvSpPr/>
          <p:nvPr/>
        </p:nvSpPr>
        <p:spPr>
          <a:xfrm>
            <a:off x="6003905" y="7252633"/>
            <a:ext cx="260002" cy="282734"/>
          </a:xfrm>
          <a:custGeom>
            <a:avLst/>
            <a:gdLst>
              <a:gd name="connsiteX0" fmla="*/ 20 w 260002"/>
              <a:gd name="connsiteY0" fmla="*/ 208617 h 282734"/>
              <a:gd name="connsiteX1" fmla="*/ 193695 w 260002"/>
              <a:gd name="connsiteY1" fmla="*/ 40342 h 282734"/>
              <a:gd name="connsiteX2" fmla="*/ 139720 w 260002"/>
              <a:gd name="connsiteY2" fmla="*/ 107017 h 282734"/>
              <a:gd name="connsiteX3" fmla="*/ 257195 w 260002"/>
              <a:gd name="connsiteY3" fmla="*/ 14942 h 282734"/>
              <a:gd name="connsiteX4" fmla="*/ 219095 w 260002"/>
              <a:gd name="connsiteY4" fmla="*/ 53042 h 282734"/>
              <a:gd name="connsiteX5" fmla="*/ 171470 w 260002"/>
              <a:gd name="connsiteY5" fmla="*/ 176867 h 282734"/>
              <a:gd name="connsiteX6" fmla="*/ 190520 w 260002"/>
              <a:gd name="connsiteY6" fmla="*/ 107017 h 282734"/>
              <a:gd name="connsiteX7" fmla="*/ 107970 w 260002"/>
              <a:gd name="connsiteY7" fmla="*/ 281642 h 282734"/>
              <a:gd name="connsiteX8" fmla="*/ 231795 w 260002"/>
              <a:gd name="connsiteY8" fmla="*/ 8592 h 282734"/>
              <a:gd name="connsiteX9" fmla="*/ 168295 w 260002"/>
              <a:gd name="connsiteY9" fmla="*/ 65742 h 282734"/>
              <a:gd name="connsiteX10" fmla="*/ 180995 w 260002"/>
              <a:gd name="connsiteY10" fmla="*/ 37167 h 282734"/>
              <a:gd name="connsiteX11" fmla="*/ 20 w 260002"/>
              <a:gd name="connsiteY11" fmla="*/ 208617 h 28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002" h="282734">
                <a:moveTo>
                  <a:pt x="20" y="208617"/>
                </a:moveTo>
                <a:cubicBezTo>
                  <a:pt x="2137" y="209146"/>
                  <a:pt x="170412" y="57275"/>
                  <a:pt x="193695" y="40342"/>
                </a:cubicBezTo>
                <a:cubicBezTo>
                  <a:pt x="216978" y="23409"/>
                  <a:pt x="129137" y="111250"/>
                  <a:pt x="139720" y="107017"/>
                </a:cubicBezTo>
                <a:cubicBezTo>
                  <a:pt x="150303" y="102784"/>
                  <a:pt x="243966" y="23938"/>
                  <a:pt x="257195" y="14942"/>
                </a:cubicBezTo>
                <a:cubicBezTo>
                  <a:pt x="270424" y="5946"/>
                  <a:pt x="233383" y="26054"/>
                  <a:pt x="219095" y="53042"/>
                </a:cubicBezTo>
                <a:cubicBezTo>
                  <a:pt x="204808" y="80029"/>
                  <a:pt x="176232" y="167871"/>
                  <a:pt x="171470" y="176867"/>
                </a:cubicBezTo>
                <a:cubicBezTo>
                  <a:pt x="166708" y="185863"/>
                  <a:pt x="201103" y="89554"/>
                  <a:pt x="190520" y="107017"/>
                </a:cubicBezTo>
                <a:cubicBezTo>
                  <a:pt x="179937" y="124479"/>
                  <a:pt x="101091" y="298046"/>
                  <a:pt x="107970" y="281642"/>
                </a:cubicBezTo>
                <a:cubicBezTo>
                  <a:pt x="114849" y="265238"/>
                  <a:pt x="221741" y="44575"/>
                  <a:pt x="231795" y="8592"/>
                </a:cubicBezTo>
                <a:cubicBezTo>
                  <a:pt x="241849" y="-27391"/>
                  <a:pt x="176762" y="60979"/>
                  <a:pt x="168295" y="65742"/>
                </a:cubicBezTo>
                <a:cubicBezTo>
                  <a:pt x="159828" y="70505"/>
                  <a:pt x="204808" y="16000"/>
                  <a:pt x="180995" y="37167"/>
                </a:cubicBezTo>
                <a:cubicBezTo>
                  <a:pt x="157183" y="58334"/>
                  <a:pt x="-2097" y="208088"/>
                  <a:pt x="20" y="2086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4AE37B46-E93B-C33D-B1D5-FD4E11A7C8E9}"/>
              </a:ext>
            </a:extLst>
          </p:cNvPr>
          <p:cNvSpPr/>
          <p:nvPr/>
        </p:nvSpPr>
        <p:spPr>
          <a:xfrm>
            <a:off x="5857327" y="7438969"/>
            <a:ext cx="194226" cy="194124"/>
          </a:xfrm>
          <a:custGeom>
            <a:avLst/>
            <a:gdLst>
              <a:gd name="connsiteX0" fmla="*/ 548 w 194226"/>
              <a:gd name="connsiteY0" fmla="*/ 15931 h 194124"/>
              <a:gd name="connsiteX1" fmla="*/ 149773 w 194226"/>
              <a:gd name="connsiteY1" fmla="*/ 133406 h 194124"/>
              <a:gd name="connsiteX2" fmla="*/ 127548 w 194226"/>
              <a:gd name="connsiteY2" fmla="*/ 85781 h 194124"/>
              <a:gd name="connsiteX3" fmla="*/ 194223 w 194226"/>
              <a:gd name="connsiteY3" fmla="*/ 193731 h 194124"/>
              <a:gd name="connsiteX4" fmla="*/ 130723 w 194226"/>
              <a:gd name="connsiteY4" fmla="*/ 117531 h 194124"/>
              <a:gd name="connsiteX5" fmla="*/ 137073 w 194226"/>
              <a:gd name="connsiteY5" fmla="*/ 56 h 194124"/>
              <a:gd name="connsiteX6" fmla="*/ 111673 w 194226"/>
              <a:gd name="connsiteY6" fmla="*/ 101656 h 194124"/>
              <a:gd name="connsiteX7" fmla="*/ 98973 w 194226"/>
              <a:gd name="connsiteY7" fmla="*/ 76256 h 194124"/>
              <a:gd name="connsiteX8" fmla="*/ 548 w 194226"/>
              <a:gd name="connsiteY8" fmla="*/ 15931 h 19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226" h="194124">
                <a:moveTo>
                  <a:pt x="548" y="15931"/>
                </a:moveTo>
                <a:cubicBezTo>
                  <a:pt x="9015" y="25456"/>
                  <a:pt x="128606" y="121764"/>
                  <a:pt x="149773" y="133406"/>
                </a:cubicBezTo>
                <a:cubicBezTo>
                  <a:pt x="170940" y="145048"/>
                  <a:pt x="120140" y="75727"/>
                  <a:pt x="127548" y="85781"/>
                </a:cubicBezTo>
                <a:cubicBezTo>
                  <a:pt x="134956" y="95835"/>
                  <a:pt x="193694" y="188439"/>
                  <a:pt x="194223" y="193731"/>
                </a:cubicBezTo>
                <a:cubicBezTo>
                  <a:pt x="194752" y="199023"/>
                  <a:pt x="140248" y="149810"/>
                  <a:pt x="130723" y="117531"/>
                </a:cubicBezTo>
                <a:cubicBezTo>
                  <a:pt x="121198" y="85252"/>
                  <a:pt x="140248" y="2702"/>
                  <a:pt x="137073" y="56"/>
                </a:cubicBezTo>
                <a:cubicBezTo>
                  <a:pt x="133898" y="-2590"/>
                  <a:pt x="118023" y="88956"/>
                  <a:pt x="111673" y="101656"/>
                </a:cubicBezTo>
                <a:cubicBezTo>
                  <a:pt x="105323" y="114356"/>
                  <a:pt x="113790" y="88427"/>
                  <a:pt x="98973" y="76256"/>
                </a:cubicBezTo>
                <a:cubicBezTo>
                  <a:pt x="84156" y="64085"/>
                  <a:pt x="-7919" y="6406"/>
                  <a:pt x="548" y="159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D30B97C2-6244-85B7-52B4-FAFFC974D14B}"/>
              </a:ext>
            </a:extLst>
          </p:cNvPr>
          <p:cNvSpPr/>
          <p:nvPr/>
        </p:nvSpPr>
        <p:spPr>
          <a:xfrm>
            <a:off x="5914826" y="6832575"/>
            <a:ext cx="60532" cy="302621"/>
          </a:xfrm>
          <a:custGeom>
            <a:avLst/>
            <a:gdLst>
              <a:gd name="connsiteX0" fmla="*/ 6549 w 60532"/>
              <a:gd name="connsiteY0" fmla="*/ 25 h 302621"/>
              <a:gd name="connsiteX1" fmla="*/ 41474 w 60532"/>
              <a:gd name="connsiteY1" fmla="*/ 98450 h 302621"/>
              <a:gd name="connsiteX2" fmla="*/ 12899 w 60532"/>
              <a:gd name="connsiteY2" fmla="*/ 155600 h 302621"/>
              <a:gd name="connsiteX3" fmla="*/ 47824 w 60532"/>
              <a:gd name="connsiteY3" fmla="*/ 120675 h 302621"/>
              <a:gd name="connsiteX4" fmla="*/ 199 w 60532"/>
              <a:gd name="connsiteY4" fmla="*/ 301650 h 302621"/>
              <a:gd name="connsiteX5" fmla="*/ 31949 w 60532"/>
              <a:gd name="connsiteY5" fmla="*/ 190525 h 302621"/>
              <a:gd name="connsiteX6" fmla="*/ 60524 w 60532"/>
              <a:gd name="connsiteY6" fmla="*/ 142900 h 302621"/>
              <a:gd name="connsiteX7" fmla="*/ 35124 w 60532"/>
              <a:gd name="connsiteY7" fmla="*/ 155600 h 302621"/>
              <a:gd name="connsiteX8" fmla="*/ 50999 w 60532"/>
              <a:gd name="connsiteY8" fmla="*/ 95275 h 302621"/>
              <a:gd name="connsiteX9" fmla="*/ 44649 w 60532"/>
              <a:gd name="connsiteY9" fmla="*/ 107975 h 302621"/>
              <a:gd name="connsiteX10" fmla="*/ 47824 w 60532"/>
              <a:gd name="connsiteY10" fmla="*/ 88925 h 302621"/>
              <a:gd name="connsiteX11" fmla="*/ 6549 w 60532"/>
              <a:gd name="connsiteY11" fmla="*/ 25 h 30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532" h="302621">
                <a:moveTo>
                  <a:pt x="6549" y="25"/>
                </a:moveTo>
                <a:cubicBezTo>
                  <a:pt x="5491" y="1613"/>
                  <a:pt x="40416" y="72521"/>
                  <a:pt x="41474" y="98450"/>
                </a:cubicBezTo>
                <a:cubicBezTo>
                  <a:pt x="42532" y="124379"/>
                  <a:pt x="11841" y="151896"/>
                  <a:pt x="12899" y="155600"/>
                </a:cubicBezTo>
                <a:cubicBezTo>
                  <a:pt x="13957" y="159304"/>
                  <a:pt x="49941" y="96333"/>
                  <a:pt x="47824" y="120675"/>
                </a:cubicBezTo>
                <a:cubicBezTo>
                  <a:pt x="45707" y="145017"/>
                  <a:pt x="2845" y="290008"/>
                  <a:pt x="199" y="301650"/>
                </a:cubicBezTo>
                <a:cubicBezTo>
                  <a:pt x="-2447" y="313292"/>
                  <a:pt x="21895" y="216983"/>
                  <a:pt x="31949" y="190525"/>
                </a:cubicBezTo>
                <a:cubicBezTo>
                  <a:pt x="42003" y="164067"/>
                  <a:pt x="59995" y="148721"/>
                  <a:pt x="60524" y="142900"/>
                </a:cubicBezTo>
                <a:cubicBezTo>
                  <a:pt x="61053" y="137079"/>
                  <a:pt x="36712" y="163538"/>
                  <a:pt x="35124" y="155600"/>
                </a:cubicBezTo>
                <a:cubicBezTo>
                  <a:pt x="33536" y="147662"/>
                  <a:pt x="50999" y="95275"/>
                  <a:pt x="50999" y="95275"/>
                </a:cubicBezTo>
                <a:cubicBezTo>
                  <a:pt x="52587" y="87337"/>
                  <a:pt x="44649" y="107975"/>
                  <a:pt x="44649" y="107975"/>
                </a:cubicBezTo>
                <a:cubicBezTo>
                  <a:pt x="44120" y="106917"/>
                  <a:pt x="54703" y="107446"/>
                  <a:pt x="47824" y="88925"/>
                </a:cubicBezTo>
                <a:cubicBezTo>
                  <a:pt x="40945" y="70404"/>
                  <a:pt x="7607" y="-1563"/>
                  <a:pt x="6549" y="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567D2145-F954-A8D8-2E01-42708619888D}"/>
              </a:ext>
            </a:extLst>
          </p:cNvPr>
          <p:cNvSpPr/>
          <p:nvPr/>
        </p:nvSpPr>
        <p:spPr>
          <a:xfrm>
            <a:off x="5994400" y="7095957"/>
            <a:ext cx="361385" cy="31918"/>
          </a:xfrm>
          <a:custGeom>
            <a:avLst/>
            <a:gdLst>
              <a:gd name="connsiteX0" fmla="*/ 0 w 361385"/>
              <a:gd name="connsiteY0" fmla="*/ 31918 h 31918"/>
              <a:gd name="connsiteX1" fmla="*/ 266700 w 361385"/>
              <a:gd name="connsiteY1" fmla="*/ 168 h 31918"/>
              <a:gd name="connsiteX2" fmla="*/ 209550 w 361385"/>
              <a:gd name="connsiteY2" fmla="*/ 19218 h 31918"/>
              <a:gd name="connsiteX3" fmla="*/ 358775 w 361385"/>
              <a:gd name="connsiteY3" fmla="*/ 16043 h 31918"/>
              <a:gd name="connsiteX4" fmla="*/ 295275 w 361385"/>
              <a:gd name="connsiteY4" fmla="*/ 19218 h 31918"/>
              <a:gd name="connsiteX5" fmla="*/ 177800 w 361385"/>
              <a:gd name="connsiteY5" fmla="*/ 28743 h 31918"/>
              <a:gd name="connsiteX6" fmla="*/ 215900 w 361385"/>
              <a:gd name="connsiteY6" fmla="*/ 16043 h 31918"/>
              <a:gd name="connsiteX7" fmla="*/ 0 w 361385"/>
              <a:gd name="connsiteY7" fmla="*/ 31918 h 3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385" h="31918">
                <a:moveTo>
                  <a:pt x="0" y="31918"/>
                </a:moveTo>
                <a:cubicBezTo>
                  <a:pt x="8467" y="29272"/>
                  <a:pt x="231775" y="2285"/>
                  <a:pt x="266700" y="168"/>
                </a:cubicBezTo>
                <a:cubicBezTo>
                  <a:pt x="301625" y="-1949"/>
                  <a:pt x="194204" y="16572"/>
                  <a:pt x="209550" y="19218"/>
                </a:cubicBezTo>
                <a:cubicBezTo>
                  <a:pt x="224896" y="21864"/>
                  <a:pt x="344488" y="16043"/>
                  <a:pt x="358775" y="16043"/>
                </a:cubicBezTo>
                <a:cubicBezTo>
                  <a:pt x="373062" y="16043"/>
                  <a:pt x="325437" y="17101"/>
                  <a:pt x="295275" y="19218"/>
                </a:cubicBezTo>
                <a:cubicBezTo>
                  <a:pt x="265113" y="21335"/>
                  <a:pt x="191029" y="29272"/>
                  <a:pt x="177800" y="28743"/>
                </a:cubicBezTo>
                <a:cubicBezTo>
                  <a:pt x="164571" y="28214"/>
                  <a:pt x="244475" y="13926"/>
                  <a:pt x="215900" y="16043"/>
                </a:cubicBezTo>
                <a:lnTo>
                  <a:pt x="0" y="319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4D82192B-AD47-41FB-9A24-66F5EF39F029}"/>
              </a:ext>
            </a:extLst>
          </p:cNvPr>
          <p:cNvSpPr/>
          <p:nvPr/>
        </p:nvSpPr>
        <p:spPr>
          <a:xfrm>
            <a:off x="5235488" y="7256599"/>
            <a:ext cx="341449" cy="284088"/>
          </a:xfrm>
          <a:custGeom>
            <a:avLst/>
            <a:gdLst>
              <a:gd name="connsiteX0" fmla="*/ 339812 w 341449"/>
              <a:gd name="connsiteY0" fmla="*/ 1451 h 284088"/>
              <a:gd name="connsiteX1" fmla="*/ 187412 w 341449"/>
              <a:gd name="connsiteY1" fmla="*/ 147501 h 284088"/>
              <a:gd name="connsiteX2" fmla="*/ 244562 w 341449"/>
              <a:gd name="connsiteY2" fmla="*/ 77651 h 284088"/>
              <a:gd name="connsiteX3" fmla="*/ 87 w 341449"/>
              <a:gd name="connsiteY3" fmla="*/ 284026 h 284088"/>
              <a:gd name="connsiteX4" fmla="*/ 215987 w 341449"/>
              <a:gd name="connsiteY4" fmla="*/ 99876 h 284088"/>
              <a:gd name="connsiteX5" fmla="*/ 181062 w 341449"/>
              <a:gd name="connsiteY5" fmla="*/ 134801 h 284088"/>
              <a:gd name="connsiteX6" fmla="*/ 279487 w 341449"/>
              <a:gd name="connsiteY6" fmla="*/ 68126 h 284088"/>
              <a:gd name="connsiteX7" fmla="*/ 269962 w 341449"/>
              <a:gd name="connsiteY7" fmla="*/ 71301 h 284088"/>
              <a:gd name="connsiteX8" fmla="*/ 339812 w 341449"/>
              <a:gd name="connsiteY8" fmla="*/ 1451 h 28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449" h="284088">
                <a:moveTo>
                  <a:pt x="339812" y="1451"/>
                </a:moveTo>
                <a:cubicBezTo>
                  <a:pt x="326054" y="14151"/>
                  <a:pt x="203287" y="134801"/>
                  <a:pt x="187412" y="147501"/>
                </a:cubicBezTo>
                <a:cubicBezTo>
                  <a:pt x="171537" y="160201"/>
                  <a:pt x="275783" y="54897"/>
                  <a:pt x="244562" y="77651"/>
                </a:cubicBezTo>
                <a:cubicBezTo>
                  <a:pt x="213341" y="100405"/>
                  <a:pt x="4849" y="280322"/>
                  <a:pt x="87" y="284026"/>
                </a:cubicBezTo>
                <a:cubicBezTo>
                  <a:pt x="-4675" y="287730"/>
                  <a:pt x="185824" y="124747"/>
                  <a:pt x="215987" y="99876"/>
                </a:cubicBezTo>
                <a:cubicBezTo>
                  <a:pt x="246149" y="75005"/>
                  <a:pt x="170479" y="140093"/>
                  <a:pt x="181062" y="134801"/>
                </a:cubicBezTo>
                <a:cubicBezTo>
                  <a:pt x="191645" y="129509"/>
                  <a:pt x="279487" y="68126"/>
                  <a:pt x="279487" y="68126"/>
                </a:cubicBezTo>
                <a:cubicBezTo>
                  <a:pt x="294304" y="57543"/>
                  <a:pt x="263612" y="79238"/>
                  <a:pt x="269962" y="71301"/>
                </a:cubicBezTo>
                <a:cubicBezTo>
                  <a:pt x="276312" y="63364"/>
                  <a:pt x="353570" y="-11249"/>
                  <a:pt x="339812" y="14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F8AB0D71-5059-BB8E-7DF9-F624CDA64B9B}"/>
              </a:ext>
            </a:extLst>
          </p:cNvPr>
          <p:cNvSpPr/>
          <p:nvPr/>
        </p:nvSpPr>
        <p:spPr>
          <a:xfrm>
            <a:off x="4514803" y="5905334"/>
            <a:ext cx="281441" cy="101828"/>
          </a:xfrm>
          <a:custGeom>
            <a:avLst/>
            <a:gdLst>
              <a:gd name="connsiteX0" fmla="*/ 47 w 281441"/>
              <a:gd name="connsiteY0" fmla="*/ 166 h 101828"/>
              <a:gd name="connsiteX1" fmla="*/ 177847 w 281441"/>
              <a:gd name="connsiteY1" fmla="*/ 66841 h 101828"/>
              <a:gd name="connsiteX2" fmla="*/ 152447 w 281441"/>
              <a:gd name="connsiteY2" fmla="*/ 66841 h 101828"/>
              <a:gd name="connsiteX3" fmla="*/ 222297 w 281441"/>
              <a:gd name="connsiteY3" fmla="*/ 89066 h 101828"/>
              <a:gd name="connsiteX4" fmla="*/ 196897 w 281441"/>
              <a:gd name="connsiteY4" fmla="*/ 82716 h 101828"/>
              <a:gd name="connsiteX5" fmla="*/ 193722 w 281441"/>
              <a:gd name="connsiteY5" fmla="*/ 76366 h 101828"/>
              <a:gd name="connsiteX6" fmla="*/ 263572 w 281441"/>
              <a:gd name="connsiteY6" fmla="*/ 76366 h 101828"/>
              <a:gd name="connsiteX7" fmla="*/ 279447 w 281441"/>
              <a:gd name="connsiteY7" fmla="*/ 85891 h 101828"/>
              <a:gd name="connsiteX8" fmla="*/ 228647 w 281441"/>
              <a:gd name="connsiteY8" fmla="*/ 101766 h 101828"/>
              <a:gd name="connsiteX9" fmla="*/ 184197 w 281441"/>
              <a:gd name="connsiteY9" fmla="*/ 79541 h 101828"/>
              <a:gd name="connsiteX10" fmla="*/ 196897 w 281441"/>
              <a:gd name="connsiteY10" fmla="*/ 89066 h 101828"/>
              <a:gd name="connsiteX11" fmla="*/ 47 w 281441"/>
              <a:gd name="connsiteY11" fmla="*/ 166 h 10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1441" h="101828">
                <a:moveTo>
                  <a:pt x="47" y="166"/>
                </a:moveTo>
                <a:cubicBezTo>
                  <a:pt x="-3128" y="-3538"/>
                  <a:pt x="152447" y="55729"/>
                  <a:pt x="177847" y="66841"/>
                </a:cubicBezTo>
                <a:cubicBezTo>
                  <a:pt x="203247" y="77953"/>
                  <a:pt x="145039" y="63137"/>
                  <a:pt x="152447" y="66841"/>
                </a:cubicBezTo>
                <a:cubicBezTo>
                  <a:pt x="159855" y="70545"/>
                  <a:pt x="214889" y="86420"/>
                  <a:pt x="222297" y="89066"/>
                </a:cubicBezTo>
                <a:cubicBezTo>
                  <a:pt x="229705" y="91712"/>
                  <a:pt x="196897" y="82716"/>
                  <a:pt x="196897" y="82716"/>
                </a:cubicBezTo>
                <a:cubicBezTo>
                  <a:pt x="192135" y="80599"/>
                  <a:pt x="182610" y="77424"/>
                  <a:pt x="193722" y="76366"/>
                </a:cubicBezTo>
                <a:cubicBezTo>
                  <a:pt x="204834" y="75308"/>
                  <a:pt x="263572" y="76366"/>
                  <a:pt x="263572" y="76366"/>
                </a:cubicBezTo>
                <a:cubicBezTo>
                  <a:pt x="277859" y="77953"/>
                  <a:pt x="285268" y="81658"/>
                  <a:pt x="279447" y="85891"/>
                </a:cubicBezTo>
                <a:cubicBezTo>
                  <a:pt x="273626" y="90124"/>
                  <a:pt x="244522" y="102824"/>
                  <a:pt x="228647" y="101766"/>
                </a:cubicBezTo>
                <a:cubicBezTo>
                  <a:pt x="212772" y="100708"/>
                  <a:pt x="184197" y="79541"/>
                  <a:pt x="184197" y="79541"/>
                </a:cubicBezTo>
                <a:cubicBezTo>
                  <a:pt x="178905" y="77424"/>
                  <a:pt x="221239" y="100178"/>
                  <a:pt x="196897" y="89066"/>
                </a:cubicBezTo>
                <a:cubicBezTo>
                  <a:pt x="172555" y="77954"/>
                  <a:pt x="3222" y="3870"/>
                  <a:pt x="47" y="16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28629099-77C4-8CBA-1094-0ACCCCC113BA}"/>
              </a:ext>
            </a:extLst>
          </p:cNvPr>
          <p:cNvSpPr/>
          <p:nvPr/>
        </p:nvSpPr>
        <p:spPr>
          <a:xfrm>
            <a:off x="4676298" y="5889625"/>
            <a:ext cx="164817" cy="171596"/>
          </a:xfrm>
          <a:custGeom>
            <a:avLst/>
            <a:gdLst>
              <a:gd name="connsiteX0" fmla="*/ 477 w 164817"/>
              <a:gd name="connsiteY0" fmla="*/ 0 h 171596"/>
              <a:gd name="connsiteX1" fmla="*/ 159227 w 164817"/>
              <a:gd name="connsiteY1" fmla="*/ 92075 h 171596"/>
              <a:gd name="connsiteX2" fmla="*/ 121127 w 164817"/>
              <a:gd name="connsiteY2" fmla="*/ 111125 h 171596"/>
              <a:gd name="connsiteX3" fmla="*/ 44927 w 164817"/>
              <a:gd name="connsiteY3" fmla="*/ 171450 h 171596"/>
              <a:gd name="connsiteX4" fmla="*/ 86202 w 164817"/>
              <a:gd name="connsiteY4" fmla="*/ 127000 h 171596"/>
              <a:gd name="connsiteX5" fmla="*/ 108427 w 164817"/>
              <a:gd name="connsiteY5" fmla="*/ 92075 h 171596"/>
              <a:gd name="connsiteX6" fmla="*/ 477 w 164817"/>
              <a:gd name="connsiteY6" fmla="*/ 0 h 17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817" h="171596">
                <a:moveTo>
                  <a:pt x="477" y="0"/>
                </a:moveTo>
                <a:cubicBezTo>
                  <a:pt x="8944" y="0"/>
                  <a:pt x="139119" y="73554"/>
                  <a:pt x="159227" y="92075"/>
                </a:cubicBezTo>
                <a:cubicBezTo>
                  <a:pt x="179335" y="110596"/>
                  <a:pt x="140177" y="97896"/>
                  <a:pt x="121127" y="111125"/>
                </a:cubicBezTo>
                <a:cubicBezTo>
                  <a:pt x="102077" y="124354"/>
                  <a:pt x="50748" y="168804"/>
                  <a:pt x="44927" y="171450"/>
                </a:cubicBezTo>
                <a:cubicBezTo>
                  <a:pt x="39106" y="174096"/>
                  <a:pt x="75619" y="140229"/>
                  <a:pt x="86202" y="127000"/>
                </a:cubicBezTo>
                <a:cubicBezTo>
                  <a:pt x="96785" y="113771"/>
                  <a:pt x="117952" y="110596"/>
                  <a:pt x="108427" y="92075"/>
                </a:cubicBezTo>
                <a:cubicBezTo>
                  <a:pt x="98902" y="73554"/>
                  <a:pt x="-7990" y="0"/>
                  <a:pt x="47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874B8D58-824A-29D2-9429-5F23EAE843F1}"/>
              </a:ext>
            </a:extLst>
          </p:cNvPr>
          <p:cNvSpPr/>
          <p:nvPr/>
        </p:nvSpPr>
        <p:spPr>
          <a:xfrm>
            <a:off x="4072084" y="6041387"/>
            <a:ext cx="94086" cy="239039"/>
          </a:xfrm>
          <a:custGeom>
            <a:avLst/>
            <a:gdLst>
              <a:gd name="connsiteX0" fmla="*/ 83991 w 94086"/>
              <a:gd name="connsiteY0" fmla="*/ 638 h 239039"/>
              <a:gd name="connsiteX1" fmla="*/ 1441 w 94086"/>
              <a:gd name="connsiteY1" fmla="*/ 222888 h 239039"/>
              <a:gd name="connsiteX2" fmla="*/ 30016 w 94086"/>
              <a:gd name="connsiteY2" fmla="*/ 168913 h 239039"/>
              <a:gd name="connsiteX3" fmla="*/ 10966 w 94086"/>
              <a:gd name="connsiteY3" fmla="*/ 238763 h 239039"/>
              <a:gd name="connsiteX4" fmla="*/ 93516 w 94086"/>
              <a:gd name="connsiteY4" fmla="*/ 137163 h 239039"/>
              <a:gd name="connsiteX5" fmla="*/ 49066 w 94086"/>
              <a:gd name="connsiteY5" fmla="*/ 175263 h 239039"/>
              <a:gd name="connsiteX6" fmla="*/ 80816 w 94086"/>
              <a:gd name="connsiteY6" fmla="*/ 118113 h 239039"/>
              <a:gd name="connsiteX7" fmla="*/ 45891 w 94086"/>
              <a:gd name="connsiteY7" fmla="*/ 153038 h 239039"/>
              <a:gd name="connsiteX8" fmla="*/ 83991 w 94086"/>
              <a:gd name="connsiteY8" fmla="*/ 638 h 2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86" h="239039">
                <a:moveTo>
                  <a:pt x="83991" y="638"/>
                </a:moveTo>
                <a:cubicBezTo>
                  <a:pt x="76583" y="12280"/>
                  <a:pt x="10437" y="194842"/>
                  <a:pt x="1441" y="222888"/>
                </a:cubicBezTo>
                <a:cubicBezTo>
                  <a:pt x="-7555" y="250934"/>
                  <a:pt x="28428" y="166267"/>
                  <a:pt x="30016" y="168913"/>
                </a:cubicBezTo>
                <a:cubicBezTo>
                  <a:pt x="31603" y="171559"/>
                  <a:pt x="383" y="244055"/>
                  <a:pt x="10966" y="238763"/>
                </a:cubicBezTo>
                <a:cubicBezTo>
                  <a:pt x="21549" y="233471"/>
                  <a:pt x="87166" y="147746"/>
                  <a:pt x="93516" y="137163"/>
                </a:cubicBezTo>
                <a:cubicBezTo>
                  <a:pt x="99866" y="126580"/>
                  <a:pt x="51183" y="178438"/>
                  <a:pt x="49066" y="175263"/>
                </a:cubicBezTo>
                <a:cubicBezTo>
                  <a:pt x="46949" y="172088"/>
                  <a:pt x="81345" y="121817"/>
                  <a:pt x="80816" y="118113"/>
                </a:cubicBezTo>
                <a:cubicBezTo>
                  <a:pt x="80287" y="114409"/>
                  <a:pt x="47478" y="165738"/>
                  <a:pt x="45891" y="153038"/>
                </a:cubicBezTo>
                <a:cubicBezTo>
                  <a:pt x="44304" y="140338"/>
                  <a:pt x="91399" y="-11004"/>
                  <a:pt x="83991" y="6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CD6E5F0A-6E72-9CF7-FF26-851050F3BFE6}"/>
              </a:ext>
            </a:extLst>
          </p:cNvPr>
          <p:cNvSpPr/>
          <p:nvPr/>
        </p:nvSpPr>
        <p:spPr>
          <a:xfrm>
            <a:off x="4502149" y="5791174"/>
            <a:ext cx="340445" cy="143245"/>
          </a:xfrm>
          <a:custGeom>
            <a:avLst/>
            <a:gdLst>
              <a:gd name="connsiteX0" fmla="*/ 1 w 340445"/>
              <a:gd name="connsiteY0" fmla="*/ 26 h 143245"/>
              <a:gd name="connsiteX1" fmla="*/ 203201 w 340445"/>
              <a:gd name="connsiteY1" fmla="*/ 76226 h 143245"/>
              <a:gd name="connsiteX2" fmla="*/ 187326 w 340445"/>
              <a:gd name="connsiteY2" fmla="*/ 41301 h 143245"/>
              <a:gd name="connsiteX3" fmla="*/ 339726 w 340445"/>
              <a:gd name="connsiteY3" fmla="*/ 142901 h 143245"/>
              <a:gd name="connsiteX4" fmla="*/ 241301 w 340445"/>
              <a:gd name="connsiteY4" fmla="*/ 73051 h 143245"/>
              <a:gd name="connsiteX5" fmla="*/ 161926 w 340445"/>
              <a:gd name="connsiteY5" fmla="*/ 34951 h 143245"/>
              <a:gd name="connsiteX6" fmla="*/ 206376 w 340445"/>
              <a:gd name="connsiteY6" fmla="*/ 85751 h 143245"/>
              <a:gd name="connsiteX7" fmla="*/ 1 w 340445"/>
              <a:gd name="connsiteY7" fmla="*/ 26 h 14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445" h="143245">
                <a:moveTo>
                  <a:pt x="1" y="26"/>
                </a:moveTo>
                <a:cubicBezTo>
                  <a:pt x="-528" y="-1561"/>
                  <a:pt x="171980" y="69347"/>
                  <a:pt x="203201" y="76226"/>
                </a:cubicBezTo>
                <a:cubicBezTo>
                  <a:pt x="234422" y="83105"/>
                  <a:pt x="164572" y="30189"/>
                  <a:pt x="187326" y="41301"/>
                </a:cubicBezTo>
                <a:cubicBezTo>
                  <a:pt x="210080" y="52413"/>
                  <a:pt x="330730" y="137609"/>
                  <a:pt x="339726" y="142901"/>
                </a:cubicBezTo>
                <a:cubicBezTo>
                  <a:pt x="348722" y="148193"/>
                  <a:pt x="270934" y="91043"/>
                  <a:pt x="241301" y="73051"/>
                </a:cubicBezTo>
                <a:cubicBezTo>
                  <a:pt x="211668" y="55059"/>
                  <a:pt x="167747" y="32834"/>
                  <a:pt x="161926" y="34951"/>
                </a:cubicBezTo>
                <a:cubicBezTo>
                  <a:pt x="156105" y="37068"/>
                  <a:pt x="230188" y="89984"/>
                  <a:pt x="206376" y="85751"/>
                </a:cubicBezTo>
                <a:cubicBezTo>
                  <a:pt x="182564" y="81518"/>
                  <a:pt x="530" y="1613"/>
                  <a:pt x="1" y="2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7AD811DB-8419-33C7-F157-6FE9A8F5C42D}"/>
              </a:ext>
            </a:extLst>
          </p:cNvPr>
          <p:cNvSpPr/>
          <p:nvPr/>
        </p:nvSpPr>
        <p:spPr>
          <a:xfrm>
            <a:off x="5514182" y="5472706"/>
            <a:ext cx="19917" cy="304396"/>
          </a:xfrm>
          <a:custGeom>
            <a:avLst/>
            <a:gdLst>
              <a:gd name="connsiteX0" fmla="*/ 19843 w 19917"/>
              <a:gd name="connsiteY0" fmla="*/ 994 h 304396"/>
              <a:gd name="connsiteX1" fmla="*/ 7143 w 19917"/>
              <a:gd name="connsiteY1" fmla="*/ 299444 h 304396"/>
              <a:gd name="connsiteX2" fmla="*/ 793 w 19917"/>
              <a:gd name="connsiteY2" fmla="*/ 188319 h 304396"/>
              <a:gd name="connsiteX3" fmla="*/ 793 w 19917"/>
              <a:gd name="connsiteY3" fmla="*/ 201019 h 304396"/>
              <a:gd name="connsiteX4" fmla="*/ 19843 w 19917"/>
              <a:gd name="connsiteY4" fmla="*/ 994 h 30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7" h="304396">
                <a:moveTo>
                  <a:pt x="19843" y="994"/>
                </a:moveTo>
                <a:cubicBezTo>
                  <a:pt x="20901" y="17398"/>
                  <a:pt x="10318" y="268223"/>
                  <a:pt x="7143" y="299444"/>
                </a:cubicBezTo>
                <a:cubicBezTo>
                  <a:pt x="3968" y="330665"/>
                  <a:pt x="1851" y="204723"/>
                  <a:pt x="793" y="188319"/>
                </a:cubicBezTo>
                <a:cubicBezTo>
                  <a:pt x="-265" y="171915"/>
                  <a:pt x="-265" y="225890"/>
                  <a:pt x="793" y="201019"/>
                </a:cubicBezTo>
                <a:cubicBezTo>
                  <a:pt x="1851" y="176148"/>
                  <a:pt x="18785" y="-15410"/>
                  <a:pt x="19843" y="9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5954E894-BE2F-F13C-F215-0F8B4D07203B}"/>
              </a:ext>
            </a:extLst>
          </p:cNvPr>
          <p:cNvSpPr/>
          <p:nvPr/>
        </p:nvSpPr>
        <p:spPr>
          <a:xfrm>
            <a:off x="5178421" y="5821632"/>
            <a:ext cx="69893" cy="903023"/>
          </a:xfrm>
          <a:custGeom>
            <a:avLst/>
            <a:gdLst>
              <a:gd name="connsiteX0" fmla="*/ 63504 w 69893"/>
              <a:gd name="connsiteY0" fmla="*/ 7668 h 903023"/>
              <a:gd name="connsiteX1" fmla="*/ 63504 w 69893"/>
              <a:gd name="connsiteY1" fmla="*/ 591868 h 903023"/>
              <a:gd name="connsiteX2" fmla="*/ 66679 w 69893"/>
              <a:gd name="connsiteY2" fmla="*/ 493443 h 903023"/>
              <a:gd name="connsiteX3" fmla="*/ 34929 w 69893"/>
              <a:gd name="connsiteY3" fmla="*/ 823643 h 903023"/>
              <a:gd name="connsiteX4" fmla="*/ 38104 w 69893"/>
              <a:gd name="connsiteY4" fmla="*/ 747443 h 903023"/>
              <a:gd name="connsiteX5" fmla="*/ 34929 w 69893"/>
              <a:gd name="connsiteY5" fmla="*/ 903018 h 903023"/>
              <a:gd name="connsiteX6" fmla="*/ 57154 w 69893"/>
              <a:gd name="connsiteY6" fmla="*/ 741093 h 903023"/>
              <a:gd name="connsiteX7" fmla="*/ 4 w 69893"/>
              <a:gd name="connsiteY7" fmla="*/ 480743 h 903023"/>
              <a:gd name="connsiteX8" fmla="*/ 53979 w 69893"/>
              <a:gd name="connsiteY8" fmla="*/ 607743 h 903023"/>
              <a:gd name="connsiteX9" fmla="*/ 69854 w 69893"/>
              <a:gd name="connsiteY9" fmla="*/ 344218 h 903023"/>
              <a:gd name="connsiteX10" fmla="*/ 50804 w 69893"/>
              <a:gd name="connsiteY10" fmla="*/ 436293 h 903023"/>
              <a:gd name="connsiteX11" fmla="*/ 57154 w 69893"/>
              <a:gd name="connsiteY11" fmla="*/ 185468 h 903023"/>
              <a:gd name="connsiteX12" fmla="*/ 38104 w 69893"/>
              <a:gd name="connsiteY12" fmla="*/ 252143 h 903023"/>
              <a:gd name="connsiteX13" fmla="*/ 63504 w 69893"/>
              <a:gd name="connsiteY13" fmla="*/ 7668 h 90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893" h="903023">
                <a:moveTo>
                  <a:pt x="63504" y="7668"/>
                </a:moveTo>
                <a:cubicBezTo>
                  <a:pt x="67737" y="64289"/>
                  <a:pt x="62975" y="510906"/>
                  <a:pt x="63504" y="591868"/>
                </a:cubicBezTo>
                <a:cubicBezTo>
                  <a:pt x="64033" y="672830"/>
                  <a:pt x="71441" y="454814"/>
                  <a:pt x="66679" y="493443"/>
                </a:cubicBezTo>
                <a:cubicBezTo>
                  <a:pt x="61917" y="532072"/>
                  <a:pt x="39691" y="781310"/>
                  <a:pt x="34929" y="823643"/>
                </a:cubicBezTo>
                <a:cubicBezTo>
                  <a:pt x="30167" y="865976"/>
                  <a:pt x="38104" y="734214"/>
                  <a:pt x="38104" y="747443"/>
                </a:cubicBezTo>
                <a:cubicBezTo>
                  <a:pt x="38104" y="760672"/>
                  <a:pt x="31754" y="904076"/>
                  <a:pt x="34929" y="903018"/>
                </a:cubicBezTo>
                <a:cubicBezTo>
                  <a:pt x="38104" y="901960"/>
                  <a:pt x="62975" y="811472"/>
                  <a:pt x="57154" y="741093"/>
                </a:cubicBezTo>
                <a:cubicBezTo>
                  <a:pt x="51333" y="670714"/>
                  <a:pt x="533" y="502968"/>
                  <a:pt x="4" y="480743"/>
                </a:cubicBezTo>
                <a:cubicBezTo>
                  <a:pt x="-525" y="458518"/>
                  <a:pt x="42337" y="630497"/>
                  <a:pt x="53979" y="607743"/>
                </a:cubicBezTo>
                <a:cubicBezTo>
                  <a:pt x="65621" y="584989"/>
                  <a:pt x="70383" y="372793"/>
                  <a:pt x="69854" y="344218"/>
                </a:cubicBezTo>
                <a:cubicBezTo>
                  <a:pt x="69325" y="315643"/>
                  <a:pt x="52921" y="462751"/>
                  <a:pt x="50804" y="436293"/>
                </a:cubicBezTo>
                <a:cubicBezTo>
                  <a:pt x="48687" y="409835"/>
                  <a:pt x="59271" y="216160"/>
                  <a:pt x="57154" y="185468"/>
                </a:cubicBezTo>
                <a:cubicBezTo>
                  <a:pt x="55037" y="154776"/>
                  <a:pt x="37046" y="278601"/>
                  <a:pt x="38104" y="252143"/>
                </a:cubicBezTo>
                <a:cubicBezTo>
                  <a:pt x="39162" y="225685"/>
                  <a:pt x="59271" y="-48953"/>
                  <a:pt x="63504" y="76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917BDFAD-C767-5298-05D4-10B1383EB7F6}"/>
              </a:ext>
            </a:extLst>
          </p:cNvPr>
          <p:cNvSpPr/>
          <p:nvPr/>
        </p:nvSpPr>
        <p:spPr>
          <a:xfrm>
            <a:off x="5215958" y="5279790"/>
            <a:ext cx="114893" cy="402396"/>
          </a:xfrm>
          <a:custGeom>
            <a:avLst/>
            <a:gdLst>
              <a:gd name="connsiteX0" fmla="*/ 10092 w 114893"/>
              <a:gd name="connsiteY0" fmla="*/ 3410 h 402396"/>
              <a:gd name="connsiteX1" fmla="*/ 10092 w 114893"/>
              <a:gd name="connsiteY1" fmla="*/ 393935 h 402396"/>
              <a:gd name="connsiteX2" fmla="*/ 22792 w 114893"/>
              <a:gd name="connsiteY2" fmla="*/ 273285 h 402396"/>
              <a:gd name="connsiteX3" fmla="*/ 114867 w 114893"/>
              <a:gd name="connsiteY3" fmla="*/ 289160 h 402396"/>
              <a:gd name="connsiteX4" fmla="*/ 32317 w 114893"/>
              <a:gd name="connsiteY4" fmla="*/ 247885 h 402396"/>
              <a:gd name="connsiteX5" fmla="*/ 29142 w 114893"/>
              <a:gd name="connsiteY5" fmla="*/ 187560 h 402396"/>
              <a:gd name="connsiteX6" fmla="*/ 13267 w 114893"/>
              <a:gd name="connsiteY6" fmla="*/ 225660 h 402396"/>
              <a:gd name="connsiteX7" fmla="*/ 10092 w 114893"/>
              <a:gd name="connsiteY7" fmla="*/ 165335 h 402396"/>
              <a:gd name="connsiteX8" fmla="*/ 567 w 114893"/>
              <a:gd name="connsiteY8" fmla="*/ 200260 h 402396"/>
              <a:gd name="connsiteX9" fmla="*/ 10092 w 114893"/>
              <a:gd name="connsiteY9" fmla="*/ 3410 h 402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893" h="402396">
                <a:moveTo>
                  <a:pt x="10092" y="3410"/>
                </a:moveTo>
                <a:cubicBezTo>
                  <a:pt x="11679" y="35689"/>
                  <a:pt x="7975" y="348956"/>
                  <a:pt x="10092" y="393935"/>
                </a:cubicBezTo>
                <a:cubicBezTo>
                  <a:pt x="12209" y="438914"/>
                  <a:pt x="5330" y="290747"/>
                  <a:pt x="22792" y="273285"/>
                </a:cubicBezTo>
                <a:cubicBezTo>
                  <a:pt x="40254" y="255823"/>
                  <a:pt x="113280" y="293393"/>
                  <a:pt x="114867" y="289160"/>
                </a:cubicBezTo>
                <a:cubicBezTo>
                  <a:pt x="116454" y="284927"/>
                  <a:pt x="46604" y="264818"/>
                  <a:pt x="32317" y="247885"/>
                </a:cubicBezTo>
                <a:cubicBezTo>
                  <a:pt x="18030" y="230952"/>
                  <a:pt x="32317" y="191264"/>
                  <a:pt x="29142" y="187560"/>
                </a:cubicBezTo>
                <a:cubicBezTo>
                  <a:pt x="25967" y="183856"/>
                  <a:pt x="16442" y="229364"/>
                  <a:pt x="13267" y="225660"/>
                </a:cubicBezTo>
                <a:cubicBezTo>
                  <a:pt x="10092" y="221956"/>
                  <a:pt x="12209" y="169568"/>
                  <a:pt x="10092" y="165335"/>
                </a:cubicBezTo>
                <a:cubicBezTo>
                  <a:pt x="7975" y="161102"/>
                  <a:pt x="3742" y="222485"/>
                  <a:pt x="567" y="200260"/>
                </a:cubicBezTo>
                <a:cubicBezTo>
                  <a:pt x="-2608" y="178035"/>
                  <a:pt x="8505" y="-28869"/>
                  <a:pt x="10092" y="34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0C55F49B-3AE9-8A49-F7DD-B4CF84A25459}"/>
              </a:ext>
            </a:extLst>
          </p:cNvPr>
          <p:cNvSpPr/>
          <p:nvPr/>
        </p:nvSpPr>
        <p:spPr>
          <a:xfrm>
            <a:off x="6099426" y="5043490"/>
            <a:ext cx="558855" cy="922740"/>
          </a:xfrm>
          <a:custGeom>
            <a:avLst/>
            <a:gdLst>
              <a:gd name="connsiteX0" fmla="*/ 2924 w 558855"/>
              <a:gd name="connsiteY0" fmla="*/ 1585 h 922740"/>
              <a:gd name="connsiteX1" fmla="*/ 304549 w 558855"/>
              <a:gd name="connsiteY1" fmla="*/ 325435 h 922740"/>
              <a:gd name="connsiteX2" fmla="*/ 295024 w 558855"/>
              <a:gd name="connsiteY2" fmla="*/ 309560 h 922740"/>
              <a:gd name="connsiteX3" fmla="*/ 491874 w 558855"/>
              <a:gd name="connsiteY3" fmla="*/ 674685 h 922740"/>
              <a:gd name="connsiteX4" fmla="*/ 482349 w 558855"/>
              <a:gd name="connsiteY4" fmla="*/ 639760 h 922740"/>
              <a:gd name="connsiteX5" fmla="*/ 558549 w 558855"/>
              <a:gd name="connsiteY5" fmla="*/ 922335 h 922740"/>
              <a:gd name="connsiteX6" fmla="*/ 501399 w 558855"/>
              <a:gd name="connsiteY6" fmla="*/ 693735 h 922740"/>
              <a:gd name="connsiteX7" fmla="*/ 326774 w 558855"/>
              <a:gd name="connsiteY7" fmla="*/ 354010 h 922740"/>
              <a:gd name="connsiteX8" fmla="*/ 345824 w 558855"/>
              <a:gd name="connsiteY8" fmla="*/ 404810 h 922740"/>
              <a:gd name="connsiteX9" fmla="*/ 250574 w 558855"/>
              <a:gd name="connsiteY9" fmla="*/ 220660 h 922740"/>
              <a:gd name="connsiteX10" fmla="*/ 168024 w 558855"/>
              <a:gd name="connsiteY10" fmla="*/ 84135 h 922740"/>
              <a:gd name="connsiteX11" fmla="*/ 282324 w 558855"/>
              <a:gd name="connsiteY11" fmla="*/ 309560 h 922740"/>
              <a:gd name="connsiteX12" fmla="*/ 215649 w 558855"/>
              <a:gd name="connsiteY12" fmla="*/ 239710 h 922740"/>
              <a:gd name="connsiteX13" fmla="*/ 133099 w 558855"/>
              <a:gd name="connsiteY13" fmla="*/ 147635 h 922740"/>
              <a:gd name="connsiteX14" fmla="*/ 148974 w 558855"/>
              <a:gd name="connsiteY14" fmla="*/ 198435 h 922740"/>
              <a:gd name="connsiteX15" fmla="*/ 2924 w 558855"/>
              <a:gd name="connsiteY15" fmla="*/ 1585 h 92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55" h="922740">
                <a:moveTo>
                  <a:pt x="2924" y="1585"/>
                </a:moveTo>
                <a:cubicBezTo>
                  <a:pt x="28853" y="22752"/>
                  <a:pt x="255866" y="274106"/>
                  <a:pt x="304549" y="325435"/>
                </a:cubicBezTo>
                <a:cubicBezTo>
                  <a:pt x="353232" y="376764"/>
                  <a:pt x="295024" y="309560"/>
                  <a:pt x="295024" y="309560"/>
                </a:cubicBezTo>
                <a:cubicBezTo>
                  <a:pt x="326245" y="367768"/>
                  <a:pt x="460653" y="619652"/>
                  <a:pt x="491874" y="674685"/>
                </a:cubicBezTo>
                <a:cubicBezTo>
                  <a:pt x="523095" y="729718"/>
                  <a:pt x="482349" y="639760"/>
                  <a:pt x="482349" y="639760"/>
                </a:cubicBezTo>
                <a:cubicBezTo>
                  <a:pt x="493461" y="681035"/>
                  <a:pt x="555374" y="913339"/>
                  <a:pt x="558549" y="922335"/>
                </a:cubicBezTo>
                <a:cubicBezTo>
                  <a:pt x="561724" y="931331"/>
                  <a:pt x="540028" y="788456"/>
                  <a:pt x="501399" y="693735"/>
                </a:cubicBezTo>
                <a:cubicBezTo>
                  <a:pt x="462770" y="599014"/>
                  <a:pt x="352703" y="402164"/>
                  <a:pt x="326774" y="354010"/>
                </a:cubicBezTo>
                <a:cubicBezTo>
                  <a:pt x="300845" y="305856"/>
                  <a:pt x="358524" y="427035"/>
                  <a:pt x="345824" y="404810"/>
                </a:cubicBezTo>
                <a:cubicBezTo>
                  <a:pt x="333124" y="382585"/>
                  <a:pt x="280207" y="274106"/>
                  <a:pt x="250574" y="220660"/>
                </a:cubicBezTo>
                <a:cubicBezTo>
                  <a:pt x="220941" y="167214"/>
                  <a:pt x="162732" y="69318"/>
                  <a:pt x="168024" y="84135"/>
                </a:cubicBezTo>
                <a:cubicBezTo>
                  <a:pt x="173316" y="98952"/>
                  <a:pt x="274387" y="283631"/>
                  <a:pt x="282324" y="309560"/>
                </a:cubicBezTo>
                <a:cubicBezTo>
                  <a:pt x="290261" y="335489"/>
                  <a:pt x="240520" y="266697"/>
                  <a:pt x="215649" y="239710"/>
                </a:cubicBezTo>
                <a:cubicBezTo>
                  <a:pt x="190778" y="212723"/>
                  <a:pt x="144211" y="154514"/>
                  <a:pt x="133099" y="147635"/>
                </a:cubicBezTo>
                <a:cubicBezTo>
                  <a:pt x="121987" y="140756"/>
                  <a:pt x="166436" y="219072"/>
                  <a:pt x="148974" y="198435"/>
                </a:cubicBezTo>
                <a:cubicBezTo>
                  <a:pt x="131512" y="177798"/>
                  <a:pt x="-23005" y="-19582"/>
                  <a:pt x="2924" y="15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EC77E2F9-B9BA-2964-0042-3F94AED06935}"/>
              </a:ext>
            </a:extLst>
          </p:cNvPr>
          <p:cNvSpPr/>
          <p:nvPr/>
        </p:nvSpPr>
        <p:spPr>
          <a:xfrm>
            <a:off x="6483534" y="5978141"/>
            <a:ext cx="181303" cy="651164"/>
          </a:xfrm>
          <a:custGeom>
            <a:avLst/>
            <a:gdLst>
              <a:gd name="connsiteX0" fmla="*/ 180791 w 181303"/>
              <a:gd name="connsiteY0" fmla="*/ 384 h 651164"/>
              <a:gd name="connsiteX1" fmla="*/ 56966 w 181303"/>
              <a:gd name="connsiteY1" fmla="*/ 241684 h 651164"/>
              <a:gd name="connsiteX2" fmla="*/ 56966 w 181303"/>
              <a:gd name="connsiteY2" fmla="*/ 368684 h 651164"/>
              <a:gd name="connsiteX3" fmla="*/ 56966 w 181303"/>
              <a:gd name="connsiteY3" fmla="*/ 327409 h 651164"/>
              <a:gd name="connsiteX4" fmla="*/ 101416 w 181303"/>
              <a:gd name="connsiteY4" fmla="*/ 644909 h 651164"/>
              <a:gd name="connsiteX5" fmla="*/ 98241 w 181303"/>
              <a:gd name="connsiteY5" fmla="*/ 517909 h 651164"/>
              <a:gd name="connsiteX6" fmla="*/ 41091 w 181303"/>
              <a:gd name="connsiteY6" fmla="*/ 270259 h 651164"/>
              <a:gd name="connsiteX7" fmla="*/ 60141 w 181303"/>
              <a:gd name="connsiteY7" fmla="*/ 178184 h 651164"/>
              <a:gd name="connsiteX8" fmla="*/ 2991 w 181303"/>
              <a:gd name="connsiteY8" fmla="*/ 302009 h 651164"/>
              <a:gd name="connsiteX9" fmla="*/ 180791 w 181303"/>
              <a:gd name="connsiteY9" fmla="*/ 384 h 65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303" h="651164">
                <a:moveTo>
                  <a:pt x="180791" y="384"/>
                </a:moveTo>
                <a:cubicBezTo>
                  <a:pt x="189787" y="-9670"/>
                  <a:pt x="77603" y="180301"/>
                  <a:pt x="56966" y="241684"/>
                </a:cubicBezTo>
                <a:cubicBezTo>
                  <a:pt x="36329" y="303067"/>
                  <a:pt x="56966" y="368684"/>
                  <a:pt x="56966" y="368684"/>
                </a:cubicBezTo>
                <a:cubicBezTo>
                  <a:pt x="56966" y="382971"/>
                  <a:pt x="49558" y="281372"/>
                  <a:pt x="56966" y="327409"/>
                </a:cubicBezTo>
                <a:cubicBezTo>
                  <a:pt x="64374" y="373447"/>
                  <a:pt x="94537" y="613159"/>
                  <a:pt x="101416" y="644909"/>
                </a:cubicBezTo>
                <a:cubicBezTo>
                  <a:pt x="108295" y="676659"/>
                  <a:pt x="108295" y="580351"/>
                  <a:pt x="98241" y="517909"/>
                </a:cubicBezTo>
                <a:cubicBezTo>
                  <a:pt x="88187" y="455467"/>
                  <a:pt x="47441" y="326880"/>
                  <a:pt x="41091" y="270259"/>
                </a:cubicBezTo>
                <a:cubicBezTo>
                  <a:pt x="34741" y="213638"/>
                  <a:pt x="66491" y="172892"/>
                  <a:pt x="60141" y="178184"/>
                </a:cubicBezTo>
                <a:cubicBezTo>
                  <a:pt x="53791" y="183476"/>
                  <a:pt x="-15001" y="326351"/>
                  <a:pt x="2991" y="302009"/>
                </a:cubicBezTo>
                <a:cubicBezTo>
                  <a:pt x="20983" y="277667"/>
                  <a:pt x="171795" y="10438"/>
                  <a:pt x="180791" y="3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CD974226-A44B-9ADF-4C70-0DE86B2F2C42}"/>
              </a:ext>
            </a:extLst>
          </p:cNvPr>
          <p:cNvSpPr/>
          <p:nvPr/>
        </p:nvSpPr>
        <p:spPr>
          <a:xfrm>
            <a:off x="6470529" y="6752894"/>
            <a:ext cx="110764" cy="458168"/>
          </a:xfrm>
          <a:custGeom>
            <a:avLst/>
            <a:gdLst>
              <a:gd name="connsiteX0" fmla="*/ 22346 w 110764"/>
              <a:gd name="connsiteY0" fmla="*/ 331 h 458168"/>
              <a:gd name="connsiteX1" fmla="*/ 89021 w 110764"/>
              <a:gd name="connsiteY1" fmla="*/ 171781 h 458168"/>
              <a:gd name="connsiteX2" fmla="*/ 44571 w 110764"/>
              <a:gd name="connsiteY2" fmla="*/ 282906 h 458168"/>
              <a:gd name="connsiteX3" fmla="*/ 85846 w 110764"/>
              <a:gd name="connsiteY3" fmla="*/ 228931 h 458168"/>
              <a:gd name="connsiteX4" fmla="*/ 121 w 110764"/>
              <a:gd name="connsiteY4" fmla="*/ 457531 h 458168"/>
              <a:gd name="connsiteX5" fmla="*/ 108071 w 110764"/>
              <a:gd name="connsiteY5" fmla="*/ 146381 h 458168"/>
              <a:gd name="connsiteX6" fmla="*/ 79496 w 110764"/>
              <a:gd name="connsiteY6" fmla="*/ 187656 h 458168"/>
              <a:gd name="connsiteX7" fmla="*/ 95371 w 110764"/>
              <a:gd name="connsiteY7" fmla="*/ 98756 h 458168"/>
              <a:gd name="connsiteX8" fmla="*/ 85846 w 110764"/>
              <a:gd name="connsiteY8" fmla="*/ 127331 h 458168"/>
              <a:gd name="connsiteX9" fmla="*/ 22346 w 110764"/>
              <a:gd name="connsiteY9" fmla="*/ 331 h 45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764" h="458168">
                <a:moveTo>
                  <a:pt x="22346" y="331"/>
                </a:moveTo>
                <a:cubicBezTo>
                  <a:pt x="22875" y="7739"/>
                  <a:pt x="85317" y="124685"/>
                  <a:pt x="89021" y="171781"/>
                </a:cubicBezTo>
                <a:cubicBezTo>
                  <a:pt x="92725" y="218877"/>
                  <a:pt x="45100" y="273381"/>
                  <a:pt x="44571" y="282906"/>
                </a:cubicBezTo>
                <a:cubicBezTo>
                  <a:pt x="44042" y="292431"/>
                  <a:pt x="93254" y="199827"/>
                  <a:pt x="85846" y="228931"/>
                </a:cubicBezTo>
                <a:cubicBezTo>
                  <a:pt x="78438" y="258035"/>
                  <a:pt x="-3583" y="471289"/>
                  <a:pt x="121" y="457531"/>
                </a:cubicBezTo>
                <a:cubicBezTo>
                  <a:pt x="3825" y="443773"/>
                  <a:pt x="94842" y="191360"/>
                  <a:pt x="108071" y="146381"/>
                </a:cubicBezTo>
                <a:cubicBezTo>
                  <a:pt x="121300" y="101402"/>
                  <a:pt x="81613" y="195593"/>
                  <a:pt x="79496" y="187656"/>
                </a:cubicBezTo>
                <a:cubicBezTo>
                  <a:pt x="77379" y="179719"/>
                  <a:pt x="94313" y="108810"/>
                  <a:pt x="95371" y="98756"/>
                </a:cubicBezTo>
                <a:cubicBezTo>
                  <a:pt x="96429" y="88702"/>
                  <a:pt x="101192" y="142677"/>
                  <a:pt x="85846" y="127331"/>
                </a:cubicBezTo>
                <a:cubicBezTo>
                  <a:pt x="70500" y="111985"/>
                  <a:pt x="21817" y="-7077"/>
                  <a:pt x="22346" y="3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984BF457-CA4A-5B2E-A069-397DA9D406FB}"/>
              </a:ext>
            </a:extLst>
          </p:cNvPr>
          <p:cNvSpPr/>
          <p:nvPr/>
        </p:nvSpPr>
        <p:spPr>
          <a:xfrm>
            <a:off x="3730823" y="6608905"/>
            <a:ext cx="436555" cy="911034"/>
          </a:xfrm>
          <a:custGeom>
            <a:avLst/>
            <a:gdLst>
              <a:gd name="connsiteX0" fmla="*/ 38537 w 436555"/>
              <a:gd name="connsiteY0" fmla="*/ 175 h 911034"/>
              <a:gd name="connsiteX1" fmla="*/ 58857 w 436555"/>
              <a:gd name="connsiteY1" fmla="*/ 325295 h 911034"/>
              <a:gd name="connsiteX2" fmla="*/ 211257 w 436555"/>
              <a:gd name="connsiteY2" fmla="*/ 487855 h 911034"/>
              <a:gd name="connsiteX3" fmla="*/ 196017 w 436555"/>
              <a:gd name="connsiteY3" fmla="*/ 416735 h 911034"/>
              <a:gd name="connsiteX4" fmla="*/ 429697 w 436555"/>
              <a:gd name="connsiteY4" fmla="*/ 899335 h 911034"/>
              <a:gd name="connsiteX5" fmla="*/ 353497 w 436555"/>
              <a:gd name="connsiteY5" fmla="*/ 731695 h 911034"/>
              <a:gd name="connsiteX6" fmla="*/ 140137 w 436555"/>
              <a:gd name="connsiteY6" fmla="*/ 396415 h 911034"/>
              <a:gd name="connsiteX7" fmla="*/ 140137 w 436555"/>
              <a:gd name="connsiteY7" fmla="*/ 401495 h 911034"/>
              <a:gd name="connsiteX8" fmla="*/ 8057 w 436555"/>
              <a:gd name="connsiteY8" fmla="*/ 233855 h 911034"/>
              <a:gd name="connsiteX9" fmla="*/ 18217 w 436555"/>
              <a:gd name="connsiteY9" fmla="*/ 279575 h 911034"/>
              <a:gd name="connsiteX10" fmla="*/ 38537 w 436555"/>
              <a:gd name="connsiteY10" fmla="*/ 175 h 91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555" h="911034">
                <a:moveTo>
                  <a:pt x="38537" y="175"/>
                </a:moveTo>
                <a:cubicBezTo>
                  <a:pt x="45310" y="7795"/>
                  <a:pt x="30070" y="244015"/>
                  <a:pt x="58857" y="325295"/>
                </a:cubicBezTo>
                <a:cubicBezTo>
                  <a:pt x="87644" y="406575"/>
                  <a:pt x="188397" y="472615"/>
                  <a:pt x="211257" y="487855"/>
                </a:cubicBezTo>
                <a:cubicBezTo>
                  <a:pt x="234117" y="503095"/>
                  <a:pt x="159610" y="348155"/>
                  <a:pt x="196017" y="416735"/>
                </a:cubicBezTo>
                <a:cubicBezTo>
                  <a:pt x="232424" y="485315"/>
                  <a:pt x="403450" y="846842"/>
                  <a:pt x="429697" y="899335"/>
                </a:cubicBezTo>
                <a:cubicBezTo>
                  <a:pt x="455944" y="951828"/>
                  <a:pt x="401757" y="815515"/>
                  <a:pt x="353497" y="731695"/>
                </a:cubicBezTo>
                <a:cubicBezTo>
                  <a:pt x="305237" y="647875"/>
                  <a:pt x="140137" y="396415"/>
                  <a:pt x="140137" y="396415"/>
                </a:cubicBezTo>
                <a:cubicBezTo>
                  <a:pt x="104577" y="341382"/>
                  <a:pt x="162150" y="428588"/>
                  <a:pt x="140137" y="401495"/>
                </a:cubicBezTo>
                <a:cubicBezTo>
                  <a:pt x="118124" y="374402"/>
                  <a:pt x="28377" y="254175"/>
                  <a:pt x="8057" y="233855"/>
                </a:cubicBezTo>
                <a:cubicBezTo>
                  <a:pt x="-12263" y="213535"/>
                  <a:pt x="11444" y="323602"/>
                  <a:pt x="18217" y="279575"/>
                </a:cubicBezTo>
                <a:cubicBezTo>
                  <a:pt x="24990" y="235548"/>
                  <a:pt x="31764" y="-7445"/>
                  <a:pt x="38537" y="1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A0315B92-FBF9-63EA-F111-003A7D008371}"/>
              </a:ext>
            </a:extLst>
          </p:cNvPr>
          <p:cNvSpPr/>
          <p:nvPr/>
        </p:nvSpPr>
        <p:spPr>
          <a:xfrm>
            <a:off x="4210348" y="7829608"/>
            <a:ext cx="1390219" cy="668227"/>
          </a:xfrm>
          <a:custGeom>
            <a:avLst/>
            <a:gdLst>
              <a:gd name="connsiteX0" fmla="*/ 21292 w 1390219"/>
              <a:gd name="connsiteY0" fmla="*/ 8832 h 668227"/>
              <a:gd name="connsiteX1" fmla="*/ 1001732 w 1390219"/>
              <a:gd name="connsiteY1" fmla="*/ 435552 h 668227"/>
              <a:gd name="connsiteX2" fmla="*/ 920452 w 1390219"/>
              <a:gd name="connsiteY2" fmla="*/ 344112 h 668227"/>
              <a:gd name="connsiteX3" fmla="*/ 1377652 w 1390219"/>
              <a:gd name="connsiteY3" fmla="*/ 659072 h 668227"/>
              <a:gd name="connsiteX4" fmla="*/ 1179532 w 1390219"/>
              <a:gd name="connsiteY4" fmla="*/ 547312 h 668227"/>
              <a:gd name="connsiteX5" fmla="*/ 341332 w 1390219"/>
              <a:gd name="connsiteY5" fmla="*/ 176472 h 668227"/>
              <a:gd name="connsiteX6" fmla="*/ 519132 w 1390219"/>
              <a:gd name="connsiteY6" fmla="*/ 247592 h 668227"/>
              <a:gd name="connsiteX7" fmla="*/ 249892 w 1390219"/>
              <a:gd name="connsiteY7" fmla="*/ 140912 h 668227"/>
              <a:gd name="connsiteX8" fmla="*/ 321012 w 1390219"/>
              <a:gd name="connsiteY8" fmla="*/ 145992 h 668227"/>
              <a:gd name="connsiteX9" fmla="*/ 21292 w 1390219"/>
              <a:gd name="connsiteY9" fmla="*/ 8832 h 66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0219" h="668227">
                <a:moveTo>
                  <a:pt x="21292" y="8832"/>
                </a:moveTo>
                <a:cubicBezTo>
                  <a:pt x="134745" y="57092"/>
                  <a:pt x="851872" y="379672"/>
                  <a:pt x="1001732" y="435552"/>
                </a:cubicBezTo>
                <a:cubicBezTo>
                  <a:pt x="1151592" y="491432"/>
                  <a:pt x="857799" y="306859"/>
                  <a:pt x="920452" y="344112"/>
                </a:cubicBezTo>
                <a:cubicBezTo>
                  <a:pt x="983105" y="381365"/>
                  <a:pt x="1334472" y="625205"/>
                  <a:pt x="1377652" y="659072"/>
                </a:cubicBezTo>
                <a:cubicBezTo>
                  <a:pt x="1420832" y="692939"/>
                  <a:pt x="1352252" y="627745"/>
                  <a:pt x="1179532" y="547312"/>
                </a:cubicBezTo>
                <a:cubicBezTo>
                  <a:pt x="1006812" y="466879"/>
                  <a:pt x="451399" y="226425"/>
                  <a:pt x="341332" y="176472"/>
                </a:cubicBezTo>
                <a:cubicBezTo>
                  <a:pt x="231265" y="126519"/>
                  <a:pt x="519132" y="247592"/>
                  <a:pt x="519132" y="247592"/>
                </a:cubicBezTo>
                <a:cubicBezTo>
                  <a:pt x="503892" y="241665"/>
                  <a:pt x="282912" y="157845"/>
                  <a:pt x="249892" y="140912"/>
                </a:cubicBezTo>
                <a:cubicBezTo>
                  <a:pt x="216872" y="123979"/>
                  <a:pt x="359112" y="167159"/>
                  <a:pt x="321012" y="145992"/>
                </a:cubicBezTo>
                <a:cubicBezTo>
                  <a:pt x="282912" y="124825"/>
                  <a:pt x="-92161" y="-39428"/>
                  <a:pt x="21292" y="88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F787927E-DD1C-DEDF-C065-F4A1FABE6EE5}"/>
              </a:ext>
            </a:extLst>
          </p:cNvPr>
          <p:cNvSpPr/>
          <p:nvPr/>
        </p:nvSpPr>
        <p:spPr>
          <a:xfrm>
            <a:off x="6019748" y="7904459"/>
            <a:ext cx="299964" cy="487994"/>
          </a:xfrm>
          <a:custGeom>
            <a:avLst/>
            <a:gdLst>
              <a:gd name="connsiteX0" fmla="*/ 233732 w 299964"/>
              <a:gd name="connsiteY0" fmla="*/ 21 h 487994"/>
              <a:gd name="connsiteX1" fmla="*/ 279452 w 299964"/>
              <a:gd name="connsiteY1" fmla="*/ 132101 h 487994"/>
              <a:gd name="connsiteX2" fmla="*/ 101652 w 299964"/>
              <a:gd name="connsiteY2" fmla="*/ 213381 h 487994"/>
              <a:gd name="connsiteX3" fmla="*/ 198172 w 299964"/>
              <a:gd name="connsiteY3" fmla="*/ 187981 h 487994"/>
              <a:gd name="connsiteX4" fmla="*/ 52 w 299964"/>
              <a:gd name="connsiteY4" fmla="*/ 487701 h 487994"/>
              <a:gd name="connsiteX5" fmla="*/ 177852 w 299964"/>
              <a:gd name="connsiteY5" fmla="*/ 243861 h 487994"/>
              <a:gd name="connsiteX6" fmla="*/ 116892 w 299964"/>
              <a:gd name="connsiteY6" fmla="*/ 259101 h 487994"/>
              <a:gd name="connsiteX7" fmla="*/ 218492 w 299964"/>
              <a:gd name="connsiteY7" fmla="*/ 137181 h 487994"/>
              <a:gd name="connsiteX8" fmla="*/ 299772 w 299964"/>
              <a:gd name="connsiteY8" fmla="*/ 121941 h 487994"/>
              <a:gd name="connsiteX9" fmla="*/ 233732 w 299964"/>
              <a:gd name="connsiteY9" fmla="*/ 21 h 48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964" h="487994">
                <a:moveTo>
                  <a:pt x="233732" y="21"/>
                </a:moveTo>
                <a:cubicBezTo>
                  <a:pt x="230345" y="1714"/>
                  <a:pt x="301465" y="96541"/>
                  <a:pt x="279452" y="132101"/>
                </a:cubicBezTo>
                <a:cubicBezTo>
                  <a:pt x="257439" y="167661"/>
                  <a:pt x="115199" y="204068"/>
                  <a:pt x="101652" y="213381"/>
                </a:cubicBezTo>
                <a:cubicBezTo>
                  <a:pt x="88105" y="222694"/>
                  <a:pt x="215105" y="142261"/>
                  <a:pt x="198172" y="187981"/>
                </a:cubicBezTo>
                <a:cubicBezTo>
                  <a:pt x="181239" y="233701"/>
                  <a:pt x="3439" y="478388"/>
                  <a:pt x="52" y="487701"/>
                </a:cubicBezTo>
                <a:cubicBezTo>
                  <a:pt x="-3335" y="497014"/>
                  <a:pt x="158379" y="281961"/>
                  <a:pt x="177852" y="243861"/>
                </a:cubicBezTo>
                <a:cubicBezTo>
                  <a:pt x="197325" y="205761"/>
                  <a:pt x="110119" y="276881"/>
                  <a:pt x="116892" y="259101"/>
                </a:cubicBezTo>
                <a:cubicBezTo>
                  <a:pt x="123665" y="241321"/>
                  <a:pt x="188012" y="160041"/>
                  <a:pt x="218492" y="137181"/>
                </a:cubicBezTo>
                <a:cubicBezTo>
                  <a:pt x="248972" y="114321"/>
                  <a:pt x="295539" y="144801"/>
                  <a:pt x="299772" y="121941"/>
                </a:cubicBezTo>
                <a:cubicBezTo>
                  <a:pt x="304005" y="99081"/>
                  <a:pt x="237119" y="-1672"/>
                  <a:pt x="233732" y="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DCC8886D-A2C9-4537-7572-093BC03AF05D}"/>
              </a:ext>
            </a:extLst>
          </p:cNvPr>
          <p:cNvSpPr/>
          <p:nvPr/>
        </p:nvSpPr>
        <p:spPr>
          <a:xfrm>
            <a:off x="5471070" y="8076868"/>
            <a:ext cx="637355" cy="361530"/>
          </a:xfrm>
          <a:custGeom>
            <a:avLst/>
            <a:gdLst>
              <a:gd name="connsiteX0" fmla="*/ 90 w 637355"/>
              <a:gd name="connsiteY0" fmla="*/ 76532 h 361530"/>
              <a:gd name="connsiteX1" fmla="*/ 86450 w 637355"/>
              <a:gd name="connsiteY1" fmla="*/ 91772 h 361530"/>
              <a:gd name="connsiteX2" fmla="*/ 335370 w 637355"/>
              <a:gd name="connsiteY2" fmla="*/ 239092 h 361530"/>
              <a:gd name="connsiteX3" fmla="*/ 188050 w 637355"/>
              <a:gd name="connsiteY3" fmla="*/ 269572 h 361530"/>
              <a:gd name="connsiteX4" fmla="*/ 457290 w 637355"/>
              <a:gd name="connsiteY4" fmla="*/ 361012 h 361530"/>
              <a:gd name="connsiteX5" fmla="*/ 289650 w 637355"/>
              <a:gd name="connsiteY5" fmla="*/ 305132 h 361530"/>
              <a:gd name="connsiteX6" fmla="*/ 188050 w 637355"/>
              <a:gd name="connsiteY6" fmla="*/ 269572 h 361530"/>
              <a:gd name="connsiteX7" fmla="*/ 635090 w 637355"/>
              <a:gd name="connsiteY7" fmla="*/ 254332 h 361530"/>
              <a:gd name="connsiteX8" fmla="*/ 370930 w 637355"/>
              <a:gd name="connsiteY8" fmla="*/ 234012 h 361530"/>
              <a:gd name="connsiteX9" fmla="*/ 589370 w 637355"/>
              <a:gd name="connsiteY9" fmla="*/ 332 h 361530"/>
              <a:gd name="connsiteX10" fmla="*/ 320130 w 637355"/>
              <a:gd name="connsiteY10" fmla="*/ 183212 h 361530"/>
              <a:gd name="connsiteX11" fmla="*/ 355690 w 637355"/>
              <a:gd name="connsiteY11" fmla="*/ 213692 h 361530"/>
              <a:gd name="connsiteX12" fmla="*/ 76290 w 637355"/>
              <a:gd name="connsiteY12" fmla="*/ 91772 h 361530"/>
              <a:gd name="connsiteX13" fmla="*/ 90 w 637355"/>
              <a:gd name="connsiteY13" fmla="*/ 76532 h 36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7355" h="361530">
                <a:moveTo>
                  <a:pt x="90" y="76532"/>
                </a:moveTo>
                <a:cubicBezTo>
                  <a:pt x="1783" y="76532"/>
                  <a:pt x="30570" y="64679"/>
                  <a:pt x="86450" y="91772"/>
                </a:cubicBezTo>
                <a:cubicBezTo>
                  <a:pt x="142330" y="118865"/>
                  <a:pt x="318437" y="209459"/>
                  <a:pt x="335370" y="239092"/>
                </a:cubicBezTo>
                <a:cubicBezTo>
                  <a:pt x="352303" y="268725"/>
                  <a:pt x="167730" y="249252"/>
                  <a:pt x="188050" y="269572"/>
                </a:cubicBezTo>
                <a:cubicBezTo>
                  <a:pt x="208370" y="289892"/>
                  <a:pt x="440357" y="355085"/>
                  <a:pt x="457290" y="361012"/>
                </a:cubicBezTo>
                <a:cubicBezTo>
                  <a:pt x="474223" y="366939"/>
                  <a:pt x="334523" y="320372"/>
                  <a:pt x="289650" y="305132"/>
                </a:cubicBezTo>
                <a:cubicBezTo>
                  <a:pt x="244777" y="289892"/>
                  <a:pt x="130477" y="278039"/>
                  <a:pt x="188050" y="269572"/>
                </a:cubicBezTo>
                <a:cubicBezTo>
                  <a:pt x="245623" y="261105"/>
                  <a:pt x="604610" y="260259"/>
                  <a:pt x="635090" y="254332"/>
                </a:cubicBezTo>
                <a:cubicBezTo>
                  <a:pt x="665570" y="248405"/>
                  <a:pt x="378550" y="276345"/>
                  <a:pt x="370930" y="234012"/>
                </a:cubicBezTo>
                <a:cubicBezTo>
                  <a:pt x="363310" y="191679"/>
                  <a:pt x="597837" y="8799"/>
                  <a:pt x="589370" y="332"/>
                </a:cubicBezTo>
                <a:cubicBezTo>
                  <a:pt x="580903" y="-8135"/>
                  <a:pt x="359077" y="147652"/>
                  <a:pt x="320130" y="183212"/>
                </a:cubicBezTo>
                <a:cubicBezTo>
                  <a:pt x="281183" y="218772"/>
                  <a:pt x="396330" y="228932"/>
                  <a:pt x="355690" y="213692"/>
                </a:cubicBezTo>
                <a:cubicBezTo>
                  <a:pt x="315050" y="198452"/>
                  <a:pt x="132170" y="116325"/>
                  <a:pt x="76290" y="91772"/>
                </a:cubicBezTo>
                <a:cubicBezTo>
                  <a:pt x="20410" y="67219"/>
                  <a:pt x="-1603" y="76532"/>
                  <a:pt x="90" y="765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82D8CA35-BEEF-FA81-FEBD-8A05162E37AC}"/>
              </a:ext>
            </a:extLst>
          </p:cNvPr>
          <p:cNvSpPr/>
          <p:nvPr/>
        </p:nvSpPr>
        <p:spPr>
          <a:xfrm>
            <a:off x="5919471" y="5607050"/>
            <a:ext cx="366212" cy="229825"/>
          </a:xfrm>
          <a:custGeom>
            <a:avLst/>
            <a:gdLst>
              <a:gd name="connsiteX0" fmla="*/ 306704 w 366212"/>
              <a:gd name="connsiteY0" fmla="*/ 0 h 229825"/>
              <a:gd name="connsiteX1" fmla="*/ 363854 w 366212"/>
              <a:gd name="connsiteY1" fmla="*/ 38100 h 229825"/>
              <a:gd name="connsiteX2" fmla="*/ 211454 w 366212"/>
              <a:gd name="connsiteY2" fmla="*/ 73025 h 229825"/>
              <a:gd name="connsiteX3" fmla="*/ 287654 w 366212"/>
              <a:gd name="connsiteY3" fmla="*/ 63500 h 229825"/>
              <a:gd name="connsiteX4" fmla="*/ 138429 w 366212"/>
              <a:gd name="connsiteY4" fmla="*/ 146050 h 229825"/>
              <a:gd name="connsiteX5" fmla="*/ 173354 w 366212"/>
              <a:gd name="connsiteY5" fmla="*/ 130175 h 229825"/>
              <a:gd name="connsiteX6" fmla="*/ 1904 w 366212"/>
              <a:gd name="connsiteY6" fmla="*/ 228600 h 229825"/>
              <a:gd name="connsiteX7" fmla="*/ 303529 w 366212"/>
              <a:gd name="connsiteY7" fmla="*/ 50800 h 229825"/>
              <a:gd name="connsiteX8" fmla="*/ 341629 w 366212"/>
              <a:gd name="connsiteY8" fmla="*/ 38100 h 229825"/>
              <a:gd name="connsiteX9" fmla="*/ 306704 w 366212"/>
              <a:gd name="connsiteY9" fmla="*/ 0 h 22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212" h="229825">
                <a:moveTo>
                  <a:pt x="306704" y="0"/>
                </a:moveTo>
                <a:cubicBezTo>
                  <a:pt x="310408" y="0"/>
                  <a:pt x="379729" y="25929"/>
                  <a:pt x="363854" y="38100"/>
                </a:cubicBezTo>
                <a:cubicBezTo>
                  <a:pt x="347979" y="50271"/>
                  <a:pt x="224154" y="68792"/>
                  <a:pt x="211454" y="73025"/>
                </a:cubicBezTo>
                <a:cubicBezTo>
                  <a:pt x="198754" y="77258"/>
                  <a:pt x="299825" y="51329"/>
                  <a:pt x="287654" y="63500"/>
                </a:cubicBezTo>
                <a:cubicBezTo>
                  <a:pt x="275483" y="75671"/>
                  <a:pt x="157479" y="134938"/>
                  <a:pt x="138429" y="146050"/>
                </a:cubicBezTo>
                <a:cubicBezTo>
                  <a:pt x="119379" y="157162"/>
                  <a:pt x="196108" y="116417"/>
                  <a:pt x="173354" y="130175"/>
                </a:cubicBezTo>
                <a:cubicBezTo>
                  <a:pt x="150600" y="143933"/>
                  <a:pt x="-19792" y="241829"/>
                  <a:pt x="1904" y="228600"/>
                </a:cubicBezTo>
                <a:cubicBezTo>
                  <a:pt x="23600" y="215371"/>
                  <a:pt x="246908" y="82550"/>
                  <a:pt x="303529" y="50800"/>
                </a:cubicBezTo>
                <a:cubicBezTo>
                  <a:pt x="360150" y="19050"/>
                  <a:pt x="337396" y="47096"/>
                  <a:pt x="341629" y="38100"/>
                </a:cubicBezTo>
                <a:cubicBezTo>
                  <a:pt x="345862" y="29104"/>
                  <a:pt x="303000" y="0"/>
                  <a:pt x="30670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1EF90083-1871-A5DD-F897-4ED374E0D1F3}"/>
              </a:ext>
            </a:extLst>
          </p:cNvPr>
          <p:cNvSpPr/>
          <p:nvPr/>
        </p:nvSpPr>
        <p:spPr>
          <a:xfrm>
            <a:off x="4487705" y="6136100"/>
            <a:ext cx="494746" cy="227357"/>
          </a:xfrm>
          <a:custGeom>
            <a:avLst/>
            <a:gdLst>
              <a:gd name="connsiteX0" fmla="*/ 360520 w 494746"/>
              <a:gd name="connsiteY0" fmla="*/ 7525 h 227357"/>
              <a:gd name="connsiteX1" fmla="*/ 458945 w 494746"/>
              <a:gd name="connsiteY1" fmla="*/ 4350 h 227357"/>
              <a:gd name="connsiteX2" fmla="*/ 239870 w 494746"/>
              <a:gd name="connsiteY2" fmla="*/ 64675 h 227357"/>
              <a:gd name="connsiteX3" fmla="*/ 249395 w 494746"/>
              <a:gd name="connsiteY3" fmla="*/ 58325 h 227357"/>
              <a:gd name="connsiteX4" fmla="*/ 103345 w 494746"/>
              <a:gd name="connsiteY4" fmla="*/ 194850 h 227357"/>
              <a:gd name="connsiteX5" fmla="*/ 166845 w 494746"/>
              <a:gd name="connsiteY5" fmla="*/ 128175 h 227357"/>
              <a:gd name="connsiteX6" fmla="*/ 1745 w 494746"/>
              <a:gd name="connsiteY6" fmla="*/ 226600 h 227357"/>
              <a:gd name="connsiteX7" fmla="*/ 290670 w 494746"/>
              <a:gd name="connsiteY7" fmla="*/ 64675 h 227357"/>
              <a:gd name="connsiteX8" fmla="*/ 281145 w 494746"/>
              <a:gd name="connsiteY8" fmla="*/ 55150 h 227357"/>
              <a:gd name="connsiteX9" fmla="*/ 493870 w 494746"/>
              <a:gd name="connsiteY9" fmla="*/ 29750 h 227357"/>
              <a:gd name="connsiteX10" fmla="*/ 360520 w 494746"/>
              <a:gd name="connsiteY10" fmla="*/ 7525 h 22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4746" h="227357">
                <a:moveTo>
                  <a:pt x="360520" y="7525"/>
                </a:moveTo>
                <a:cubicBezTo>
                  <a:pt x="354699" y="3292"/>
                  <a:pt x="479053" y="-5175"/>
                  <a:pt x="458945" y="4350"/>
                </a:cubicBezTo>
                <a:cubicBezTo>
                  <a:pt x="438837" y="13875"/>
                  <a:pt x="239870" y="64675"/>
                  <a:pt x="239870" y="64675"/>
                </a:cubicBezTo>
                <a:cubicBezTo>
                  <a:pt x="204945" y="73671"/>
                  <a:pt x="272149" y="36629"/>
                  <a:pt x="249395" y="58325"/>
                </a:cubicBezTo>
                <a:cubicBezTo>
                  <a:pt x="226641" y="80021"/>
                  <a:pt x="117103" y="183208"/>
                  <a:pt x="103345" y="194850"/>
                </a:cubicBezTo>
                <a:cubicBezTo>
                  <a:pt x="89587" y="206492"/>
                  <a:pt x="183778" y="122883"/>
                  <a:pt x="166845" y="128175"/>
                </a:cubicBezTo>
                <a:cubicBezTo>
                  <a:pt x="149912" y="133467"/>
                  <a:pt x="-18893" y="237183"/>
                  <a:pt x="1745" y="226600"/>
                </a:cubicBezTo>
                <a:cubicBezTo>
                  <a:pt x="22382" y="216017"/>
                  <a:pt x="244103" y="93250"/>
                  <a:pt x="290670" y="64675"/>
                </a:cubicBezTo>
                <a:cubicBezTo>
                  <a:pt x="337237" y="36100"/>
                  <a:pt x="247278" y="60971"/>
                  <a:pt x="281145" y="55150"/>
                </a:cubicBezTo>
                <a:cubicBezTo>
                  <a:pt x="315012" y="49329"/>
                  <a:pt x="480641" y="37158"/>
                  <a:pt x="493870" y="29750"/>
                </a:cubicBezTo>
                <a:cubicBezTo>
                  <a:pt x="507099" y="22342"/>
                  <a:pt x="366341" y="11758"/>
                  <a:pt x="360520" y="75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641F038A-FC48-2503-B048-2BC60632CBF7}"/>
              </a:ext>
            </a:extLst>
          </p:cNvPr>
          <p:cNvSpPr/>
          <p:nvPr/>
        </p:nvSpPr>
        <p:spPr>
          <a:xfrm>
            <a:off x="4207948" y="6740322"/>
            <a:ext cx="68942" cy="109975"/>
          </a:xfrm>
          <a:custGeom>
            <a:avLst/>
            <a:gdLst>
              <a:gd name="connsiteX0" fmla="*/ 24327 w 68942"/>
              <a:gd name="connsiteY0" fmla="*/ 203 h 109975"/>
              <a:gd name="connsiteX1" fmla="*/ 21152 w 68942"/>
              <a:gd name="connsiteY1" fmla="*/ 76403 h 109975"/>
              <a:gd name="connsiteX2" fmla="*/ 68777 w 68942"/>
              <a:gd name="connsiteY2" fmla="*/ 104978 h 109975"/>
              <a:gd name="connsiteX3" fmla="*/ 2102 w 68942"/>
              <a:gd name="connsiteY3" fmla="*/ 101803 h 109975"/>
              <a:gd name="connsiteX4" fmla="*/ 24327 w 68942"/>
              <a:gd name="connsiteY4" fmla="*/ 203 h 10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42" h="109975">
                <a:moveTo>
                  <a:pt x="24327" y="203"/>
                </a:moveTo>
                <a:cubicBezTo>
                  <a:pt x="27502" y="-4030"/>
                  <a:pt x="13744" y="58941"/>
                  <a:pt x="21152" y="76403"/>
                </a:cubicBezTo>
                <a:cubicBezTo>
                  <a:pt x="28560" y="93865"/>
                  <a:pt x="71952" y="100745"/>
                  <a:pt x="68777" y="104978"/>
                </a:cubicBezTo>
                <a:cubicBezTo>
                  <a:pt x="65602" y="109211"/>
                  <a:pt x="12156" y="115032"/>
                  <a:pt x="2102" y="101803"/>
                </a:cubicBezTo>
                <a:cubicBezTo>
                  <a:pt x="-7952" y="88574"/>
                  <a:pt x="21152" y="4436"/>
                  <a:pt x="24327" y="20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628A4EA6-86BD-972D-71CE-E10770C67855}"/>
              </a:ext>
            </a:extLst>
          </p:cNvPr>
          <p:cNvSpPr/>
          <p:nvPr/>
        </p:nvSpPr>
        <p:spPr>
          <a:xfrm>
            <a:off x="4540215" y="6603891"/>
            <a:ext cx="210787" cy="327173"/>
          </a:xfrm>
          <a:custGeom>
            <a:avLst/>
            <a:gdLst>
              <a:gd name="connsiteX0" fmla="*/ 35 w 210787"/>
              <a:gd name="connsiteY0" fmla="*/ 109 h 327173"/>
              <a:gd name="connsiteX1" fmla="*/ 196885 w 210787"/>
              <a:gd name="connsiteY1" fmla="*/ 203309 h 327173"/>
              <a:gd name="connsiteX2" fmla="*/ 152435 w 210787"/>
              <a:gd name="connsiteY2" fmla="*/ 327134 h 327173"/>
              <a:gd name="connsiteX3" fmla="*/ 209585 w 210787"/>
              <a:gd name="connsiteY3" fmla="*/ 216009 h 327173"/>
              <a:gd name="connsiteX4" fmla="*/ 190535 w 210787"/>
              <a:gd name="connsiteY4" fmla="*/ 149334 h 327173"/>
              <a:gd name="connsiteX5" fmla="*/ 181010 w 210787"/>
              <a:gd name="connsiteY5" fmla="*/ 174734 h 327173"/>
              <a:gd name="connsiteX6" fmla="*/ 35 w 210787"/>
              <a:gd name="connsiteY6" fmla="*/ 109 h 32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787" h="327173">
                <a:moveTo>
                  <a:pt x="35" y="109"/>
                </a:moveTo>
                <a:cubicBezTo>
                  <a:pt x="2681" y="4871"/>
                  <a:pt x="171485" y="148805"/>
                  <a:pt x="196885" y="203309"/>
                </a:cubicBezTo>
                <a:cubicBezTo>
                  <a:pt x="222285" y="257813"/>
                  <a:pt x="150318" y="325017"/>
                  <a:pt x="152435" y="327134"/>
                </a:cubicBezTo>
                <a:cubicBezTo>
                  <a:pt x="154552" y="329251"/>
                  <a:pt x="203235" y="245642"/>
                  <a:pt x="209585" y="216009"/>
                </a:cubicBezTo>
                <a:cubicBezTo>
                  <a:pt x="215935" y="186376"/>
                  <a:pt x="195297" y="156213"/>
                  <a:pt x="190535" y="149334"/>
                </a:cubicBezTo>
                <a:cubicBezTo>
                  <a:pt x="185773" y="142455"/>
                  <a:pt x="219110" y="202251"/>
                  <a:pt x="181010" y="174734"/>
                </a:cubicBezTo>
                <a:cubicBezTo>
                  <a:pt x="142910" y="147217"/>
                  <a:pt x="-2611" y="-4653"/>
                  <a:pt x="35" y="1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90F86B3B-F726-7DE9-9F21-660185EE2DB2}"/>
              </a:ext>
            </a:extLst>
          </p:cNvPr>
          <p:cNvSpPr/>
          <p:nvPr/>
        </p:nvSpPr>
        <p:spPr>
          <a:xfrm>
            <a:off x="6210300" y="6022958"/>
            <a:ext cx="99295" cy="190607"/>
          </a:xfrm>
          <a:custGeom>
            <a:avLst/>
            <a:gdLst>
              <a:gd name="connsiteX0" fmla="*/ 0 w 99295"/>
              <a:gd name="connsiteY0" fmla="*/ 17 h 190607"/>
              <a:gd name="connsiteX1" fmla="*/ 98425 w 99295"/>
              <a:gd name="connsiteY1" fmla="*/ 136542 h 190607"/>
              <a:gd name="connsiteX2" fmla="*/ 50800 w 99295"/>
              <a:gd name="connsiteY2" fmla="*/ 190517 h 190607"/>
              <a:gd name="connsiteX3" fmla="*/ 98425 w 99295"/>
              <a:gd name="connsiteY3" fmla="*/ 146067 h 190607"/>
              <a:gd name="connsiteX4" fmla="*/ 0 w 99295"/>
              <a:gd name="connsiteY4" fmla="*/ 17 h 19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95" h="190607">
                <a:moveTo>
                  <a:pt x="0" y="17"/>
                </a:moveTo>
                <a:cubicBezTo>
                  <a:pt x="0" y="-1570"/>
                  <a:pt x="89958" y="104792"/>
                  <a:pt x="98425" y="136542"/>
                </a:cubicBezTo>
                <a:cubicBezTo>
                  <a:pt x="106892" y="168292"/>
                  <a:pt x="50800" y="188930"/>
                  <a:pt x="50800" y="190517"/>
                </a:cubicBezTo>
                <a:cubicBezTo>
                  <a:pt x="50800" y="192104"/>
                  <a:pt x="104775" y="172525"/>
                  <a:pt x="98425" y="146067"/>
                </a:cubicBezTo>
                <a:cubicBezTo>
                  <a:pt x="92075" y="119609"/>
                  <a:pt x="0" y="1604"/>
                  <a:pt x="0" y="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FA4939BD-6616-8AB1-DFCA-03902A825444}"/>
              </a:ext>
            </a:extLst>
          </p:cNvPr>
          <p:cNvSpPr/>
          <p:nvPr/>
        </p:nvSpPr>
        <p:spPr>
          <a:xfrm>
            <a:off x="6137242" y="6197598"/>
            <a:ext cx="50839" cy="127024"/>
          </a:xfrm>
          <a:custGeom>
            <a:avLst/>
            <a:gdLst>
              <a:gd name="connsiteX0" fmla="*/ 33 w 50839"/>
              <a:gd name="connsiteY0" fmla="*/ 2 h 127024"/>
              <a:gd name="connsiteX1" fmla="*/ 12733 w 50839"/>
              <a:gd name="connsiteY1" fmla="*/ 95252 h 127024"/>
              <a:gd name="connsiteX2" fmla="*/ 50833 w 50839"/>
              <a:gd name="connsiteY2" fmla="*/ 127002 h 127024"/>
              <a:gd name="connsiteX3" fmla="*/ 9558 w 50839"/>
              <a:gd name="connsiteY3" fmla="*/ 98427 h 127024"/>
              <a:gd name="connsiteX4" fmla="*/ 33 w 50839"/>
              <a:gd name="connsiteY4" fmla="*/ 2 h 12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39" h="127024">
                <a:moveTo>
                  <a:pt x="33" y="2"/>
                </a:moveTo>
                <a:cubicBezTo>
                  <a:pt x="562" y="-527"/>
                  <a:pt x="4266" y="74085"/>
                  <a:pt x="12733" y="95252"/>
                </a:cubicBezTo>
                <a:cubicBezTo>
                  <a:pt x="21200" y="116419"/>
                  <a:pt x="51362" y="126473"/>
                  <a:pt x="50833" y="127002"/>
                </a:cubicBezTo>
                <a:cubicBezTo>
                  <a:pt x="50304" y="127531"/>
                  <a:pt x="13791" y="118535"/>
                  <a:pt x="9558" y="98427"/>
                </a:cubicBezTo>
                <a:cubicBezTo>
                  <a:pt x="5325" y="78319"/>
                  <a:pt x="-496" y="531"/>
                  <a:pt x="33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CAF6DDD6-B58F-9DCF-65DB-CC496FF8A37A}"/>
              </a:ext>
            </a:extLst>
          </p:cNvPr>
          <p:cNvSpPr/>
          <p:nvPr/>
        </p:nvSpPr>
        <p:spPr>
          <a:xfrm>
            <a:off x="4559258" y="7116607"/>
            <a:ext cx="103343" cy="211277"/>
          </a:xfrm>
          <a:custGeom>
            <a:avLst/>
            <a:gdLst>
              <a:gd name="connsiteX0" fmla="*/ 30789 w 103343"/>
              <a:gd name="connsiteY0" fmla="*/ 72 h 211277"/>
              <a:gd name="connsiteX1" fmla="*/ 12742 w 103343"/>
              <a:gd name="connsiteY1" fmla="*/ 126404 h 211277"/>
              <a:gd name="connsiteX2" fmla="*/ 102979 w 103343"/>
              <a:gd name="connsiteY2" fmla="*/ 210625 h 211277"/>
              <a:gd name="connsiteX3" fmla="*/ 42821 w 103343"/>
              <a:gd name="connsiteY3" fmla="*/ 162498 h 211277"/>
              <a:gd name="connsiteX4" fmla="*/ 710 w 103343"/>
              <a:gd name="connsiteY4" fmla="*/ 108356 h 211277"/>
              <a:gd name="connsiteX5" fmla="*/ 30789 w 103343"/>
              <a:gd name="connsiteY5" fmla="*/ 72 h 21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343" h="211277">
                <a:moveTo>
                  <a:pt x="30789" y="72"/>
                </a:moveTo>
                <a:cubicBezTo>
                  <a:pt x="32794" y="3080"/>
                  <a:pt x="710" y="91312"/>
                  <a:pt x="12742" y="126404"/>
                </a:cubicBezTo>
                <a:cubicBezTo>
                  <a:pt x="24774" y="161496"/>
                  <a:pt x="97966" y="204609"/>
                  <a:pt x="102979" y="210625"/>
                </a:cubicBezTo>
                <a:cubicBezTo>
                  <a:pt x="107992" y="216641"/>
                  <a:pt x="59866" y="179543"/>
                  <a:pt x="42821" y="162498"/>
                </a:cubicBezTo>
                <a:cubicBezTo>
                  <a:pt x="25776" y="145453"/>
                  <a:pt x="6726" y="128409"/>
                  <a:pt x="710" y="108356"/>
                </a:cubicBezTo>
                <a:cubicBezTo>
                  <a:pt x="-5306" y="88303"/>
                  <a:pt x="28784" y="-2936"/>
                  <a:pt x="30789" y="7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0C585814-0B40-7218-AFA0-9EAFCA288088}"/>
              </a:ext>
            </a:extLst>
          </p:cNvPr>
          <p:cNvSpPr/>
          <p:nvPr/>
        </p:nvSpPr>
        <p:spPr>
          <a:xfrm>
            <a:off x="4770450" y="7188857"/>
            <a:ext cx="121036" cy="162455"/>
          </a:xfrm>
          <a:custGeom>
            <a:avLst/>
            <a:gdLst>
              <a:gd name="connsiteX0" fmla="*/ 71 w 121036"/>
              <a:gd name="connsiteY0" fmla="*/ 11 h 162455"/>
              <a:gd name="connsiteX1" fmla="*/ 102339 w 121036"/>
              <a:gd name="connsiteY1" fmla="*/ 90248 h 162455"/>
              <a:gd name="connsiteX2" fmla="*/ 72261 w 121036"/>
              <a:gd name="connsiteY2" fmla="*/ 162438 h 162455"/>
              <a:gd name="connsiteX3" fmla="*/ 120387 w 121036"/>
              <a:gd name="connsiteY3" fmla="*/ 96264 h 162455"/>
              <a:gd name="connsiteX4" fmla="*/ 71 w 121036"/>
              <a:gd name="connsiteY4" fmla="*/ 11 h 16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36" h="162455">
                <a:moveTo>
                  <a:pt x="71" y="11"/>
                </a:moveTo>
                <a:cubicBezTo>
                  <a:pt x="-2937" y="-992"/>
                  <a:pt x="90307" y="63177"/>
                  <a:pt x="102339" y="90248"/>
                </a:cubicBezTo>
                <a:cubicBezTo>
                  <a:pt x="114371" y="117319"/>
                  <a:pt x="69253" y="161435"/>
                  <a:pt x="72261" y="162438"/>
                </a:cubicBezTo>
                <a:cubicBezTo>
                  <a:pt x="75269" y="163441"/>
                  <a:pt x="127405" y="121330"/>
                  <a:pt x="120387" y="96264"/>
                </a:cubicBezTo>
                <a:cubicBezTo>
                  <a:pt x="113369" y="71198"/>
                  <a:pt x="3079" y="1014"/>
                  <a:pt x="71" y="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825FEB85-AB40-CD86-1C4D-747A110938B1}"/>
              </a:ext>
            </a:extLst>
          </p:cNvPr>
          <p:cNvSpPr/>
          <p:nvPr/>
        </p:nvSpPr>
        <p:spPr>
          <a:xfrm>
            <a:off x="5184938" y="7272740"/>
            <a:ext cx="97374" cy="236668"/>
          </a:xfrm>
          <a:custGeom>
            <a:avLst/>
            <a:gdLst>
              <a:gd name="connsiteX0" fmla="*/ 96925 w 97374"/>
              <a:gd name="connsiteY0" fmla="*/ 349 h 236668"/>
              <a:gd name="connsiteX1" fmla="*/ 36767 w 97374"/>
              <a:gd name="connsiteY1" fmla="*/ 180823 h 236668"/>
              <a:gd name="connsiteX2" fmla="*/ 36767 w 97374"/>
              <a:gd name="connsiteY2" fmla="*/ 126681 h 236668"/>
              <a:gd name="connsiteX3" fmla="*/ 673 w 97374"/>
              <a:gd name="connsiteY3" fmla="*/ 234965 h 236668"/>
              <a:gd name="connsiteX4" fmla="*/ 96925 w 97374"/>
              <a:gd name="connsiteY4" fmla="*/ 349 h 23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374" h="236668">
                <a:moveTo>
                  <a:pt x="96925" y="349"/>
                </a:moveTo>
                <a:cubicBezTo>
                  <a:pt x="102941" y="-8675"/>
                  <a:pt x="46793" y="159768"/>
                  <a:pt x="36767" y="180823"/>
                </a:cubicBezTo>
                <a:cubicBezTo>
                  <a:pt x="26741" y="201878"/>
                  <a:pt x="42783" y="117657"/>
                  <a:pt x="36767" y="126681"/>
                </a:cubicBezTo>
                <a:cubicBezTo>
                  <a:pt x="30751" y="135705"/>
                  <a:pt x="-5343" y="252010"/>
                  <a:pt x="673" y="234965"/>
                </a:cubicBezTo>
                <a:cubicBezTo>
                  <a:pt x="6689" y="217920"/>
                  <a:pt x="90909" y="9373"/>
                  <a:pt x="96925" y="3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22F74879-9132-79D0-76D9-9E3B6D416570}"/>
              </a:ext>
            </a:extLst>
          </p:cNvPr>
          <p:cNvSpPr/>
          <p:nvPr/>
        </p:nvSpPr>
        <p:spPr>
          <a:xfrm>
            <a:off x="5340512" y="7934244"/>
            <a:ext cx="461625" cy="102866"/>
          </a:xfrm>
          <a:custGeom>
            <a:avLst/>
            <a:gdLst>
              <a:gd name="connsiteX0" fmla="*/ 1509 w 461625"/>
              <a:gd name="connsiteY0" fmla="*/ 582 h 102866"/>
              <a:gd name="connsiteX1" fmla="*/ 458709 w 461625"/>
              <a:gd name="connsiteY1" fmla="*/ 36677 h 102866"/>
              <a:gd name="connsiteX2" fmla="*/ 206046 w 461625"/>
              <a:gd name="connsiteY2" fmla="*/ 102851 h 102866"/>
              <a:gd name="connsiteX3" fmla="*/ 392535 w 461625"/>
              <a:gd name="connsiteY3" fmla="*/ 42693 h 102866"/>
              <a:gd name="connsiteX4" fmla="*/ 314330 w 461625"/>
              <a:gd name="connsiteY4" fmla="*/ 18630 h 102866"/>
              <a:gd name="connsiteX5" fmla="*/ 1509 w 461625"/>
              <a:gd name="connsiteY5" fmla="*/ 582 h 10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625" h="102866">
                <a:moveTo>
                  <a:pt x="1509" y="582"/>
                </a:moveTo>
                <a:cubicBezTo>
                  <a:pt x="25572" y="3590"/>
                  <a:pt x="424620" y="19632"/>
                  <a:pt x="458709" y="36677"/>
                </a:cubicBezTo>
                <a:cubicBezTo>
                  <a:pt x="492798" y="53722"/>
                  <a:pt x="217075" y="101848"/>
                  <a:pt x="206046" y="102851"/>
                </a:cubicBezTo>
                <a:cubicBezTo>
                  <a:pt x="195017" y="103854"/>
                  <a:pt x="374488" y="56730"/>
                  <a:pt x="392535" y="42693"/>
                </a:cubicBezTo>
                <a:cubicBezTo>
                  <a:pt x="410582" y="28656"/>
                  <a:pt x="380504" y="30662"/>
                  <a:pt x="314330" y="18630"/>
                </a:cubicBezTo>
                <a:cubicBezTo>
                  <a:pt x="248156" y="6598"/>
                  <a:pt x="-22554" y="-2426"/>
                  <a:pt x="1509" y="5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5E1C417B-2328-69FF-E20E-3BE198A9F3EE}"/>
              </a:ext>
            </a:extLst>
          </p:cNvPr>
          <p:cNvSpPr/>
          <p:nvPr/>
        </p:nvSpPr>
        <p:spPr>
          <a:xfrm>
            <a:off x="4527326" y="7711939"/>
            <a:ext cx="587565" cy="320301"/>
          </a:xfrm>
          <a:custGeom>
            <a:avLst/>
            <a:gdLst>
              <a:gd name="connsiteX0" fmla="*/ 134911 w 587565"/>
              <a:gd name="connsiteY0" fmla="*/ 303 h 320301"/>
              <a:gd name="connsiteX1" fmla="*/ 80769 w 587565"/>
              <a:gd name="connsiteY1" fmla="*/ 108587 h 320301"/>
              <a:gd name="connsiteX2" fmla="*/ 225148 w 587565"/>
              <a:gd name="connsiteY2" fmla="*/ 174761 h 320301"/>
              <a:gd name="connsiteX3" fmla="*/ 177021 w 587565"/>
              <a:gd name="connsiteY3" fmla="*/ 156714 h 320301"/>
              <a:gd name="connsiteX4" fmla="*/ 586095 w 587565"/>
              <a:gd name="connsiteY4" fmla="*/ 319140 h 320301"/>
              <a:gd name="connsiteX5" fmla="*/ 303353 w 587565"/>
              <a:gd name="connsiteY5" fmla="*/ 222887 h 320301"/>
              <a:gd name="connsiteX6" fmla="*/ 26627 w 587565"/>
              <a:gd name="connsiteY6" fmla="*/ 96556 h 320301"/>
              <a:gd name="connsiteX7" fmla="*/ 26627 w 587565"/>
              <a:gd name="connsiteY7" fmla="*/ 144682 h 320301"/>
              <a:gd name="connsiteX8" fmla="*/ 134911 w 587565"/>
              <a:gd name="connsiteY8" fmla="*/ 303 h 32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7565" h="320301">
                <a:moveTo>
                  <a:pt x="134911" y="303"/>
                </a:moveTo>
                <a:cubicBezTo>
                  <a:pt x="143935" y="-5713"/>
                  <a:pt x="65730" y="79511"/>
                  <a:pt x="80769" y="108587"/>
                </a:cubicBezTo>
                <a:cubicBezTo>
                  <a:pt x="95808" y="137663"/>
                  <a:pt x="209106" y="166740"/>
                  <a:pt x="225148" y="174761"/>
                </a:cubicBezTo>
                <a:cubicBezTo>
                  <a:pt x="241190" y="182782"/>
                  <a:pt x="177021" y="156714"/>
                  <a:pt x="177021" y="156714"/>
                </a:cubicBezTo>
                <a:lnTo>
                  <a:pt x="586095" y="319140"/>
                </a:lnTo>
                <a:cubicBezTo>
                  <a:pt x="607150" y="330169"/>
                  <a:pt x="396598" y="259984"/>
                  <a:pt x="303353" y="222887"/>
                </a:cubicBezTo>
                <a:cubicBezTo>
                  <a:pt x="210108" y="185790"/>
                  <a:pt x="72748" y="109590"/>
                  <a:pt x="26627" y="96556"/>
                </a:cubicBezTo>
                <a:cubicBezTo>
                  <a:pt x="-19494" y="83522"/>
                  <a:pt x="3567" y="159721"/>
                  <a:pt x="26627" y="144682"/>
                </a:cubicBezTo>
                <a:cubicBezTo>
                  <a:pt x="49687" y="129643"/>
                  <a:pt x="125887" y="6319"/>
                  <a:pt x="134911" y="30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15C564C2-A6F3-5CC3-9EEF-7DC00FBC63D4}"/>
              </a:ext>
            </a:extLst>
          </p:cNvPr>
          <p:cNvSpPr/>
          <p:nvPr/>
        </p:nvSpPr>
        <p:spPr>
          <a:xfrm>
            <a:off x="4800108" y="6701522"/>
            <a:ext cx="116469" cy="397114"/>
          </a:xfrm>
          <a:custGeom>
            <a:avLst/>
            <a:gdLst>
              <a:gd name="connsiteX0" fmla="*/ 492 w 116469"/>
              <a:gd name="connsiteY0" fmla="*/ 67 h 397114"/>
              <a:gd name="connsiteX1" fmla="*/ 72681 w 116469"/>
              <a:gd name="connsiteY1" fmla="*/ 126399 h 397114"/>
              <a:gd name="connsiteX2" fmla="*/ 54634 w 116469"/>
              <a:gd name="connsiteY2" fmla="*/ 186557 h 397114"/>
              <a:gd name="connsiteX3" fmla="*/ 102760 w 116469"/>
              <a:gd name="connsiteY3" fmla="*/ 162494 h 397114"/>
              <a:gd name="connsiteX4" fmla="*/ 114792 w 116469"/>
              <a:gd name="connsiteY4" fmla="*/ 397110 h 397114"/>
              <a:gd name="connsiteX5" fmla="*/ 102760 w 116469"/>
              <a:gd name="connsiteY5" fmla="*/ 168510 h 397114"/>
              <a:gd name="connsiteX6" fmla="*/ 84713 w 116469"/>
              <a:gd name="connsiteY6" fmla="*/ 126399 h 397114"/>
              <a:gd name="connsiteX7" fmla="*/ 114792 w 116469"/>
              <a:gd name="connsiteY7" fmla="*/ 144446 h 397114"/>
              <a:gd name="connsiteX8" fmla="*/ 492 w 116469"/>
              <a:gd name="connsiteY8" fmla="*/ 67 h 39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469" h="397114">
                <a:moveTo>
                  <a:pt x="492" y="67"/>
                </a:moveTo>
                <a:cubicBezTo>
                  <a:pt x="-6527" y="-2941"/>
                  <a:pt x="63657" y="95318"/>
                  <a:pt x="72681" y="126399"/>
                </a:cubicBezTo>
                <a:cubicBezTo>
                  <a:pt x="81705" y="157480"/>
                  <a:pt x="49621" y="180541"/>
                  <a:pt x="54634" y="186557"/>
                </a:cubicBezTo>
                <a:cubicBezTo>
                  <a:pt x="59647" y="192573"/>
                  <a:pt x="92734" y="127402"/>
                  <a:pt x="102760" y="162494"/>
                </a:cubicBezTo>
                <a:cubicBezTo>
                  <a:pt x="112786" y="197586"/>
                  <a:pt x="114792" y="396107"/>
                  <a:pt x="114792" y="397110"/>
                </a:cubicBezTo>
                <a:cubicBezTo>
                  <a:pt x="114792" y="398113"/>
                  <a:pt x="107773" y="213628"/>
                  <a:pt x="102760" y="168510"/>
                </a:cubicBezTo>
                <a:cubicBezTo>
                  <a:pt x="97747" y="123392"/>
                  <a:pt x="82708" y="130410"/>
                  <a:pt x="84713" y="126399"/>
                </a:cubicBezTo>
                <a:cubicBezTo>
                  <a:pt x="86718" y="122388"/>
                  <a:pt x="124818" y="162493"/>
                  <a:pt x="114792" y="144446"/>
                </a:cubicBezTo>
                <a:cubicBezTo>
                  <a:pt x="104766" y="126399"/>
                  <a:pt x="7511" y="3075"/>
                  <a:pt x="492" y="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A1E2E000-BD0A-3367-E459-E8AA04EDD97E}"/>
              </a:ext>
            </a:extLst>
          </p:cNvPr>
          <p:cNvSpPr/>
          <p:nvPr/>
        </p:nvSpPr>
        <p:spPr>
          <a:xfrm>
            <a:off x="3771608" y="5859261"/>
            <a:ext cx="331477" cy="553650"/>
          </a:xfrm>
          <a:custGeom>
            <a:avLst/>
            <a:gdLst>
              <a:gd name="connsiteX0" fmla="*/ 331160 w 331477"/>
              <a:gd name="connsiteY0" fmla="*/ 118 h 553650"/>
              <a:gd name="connsiteX1" fmla="*/ 174750 w 331477"/>
              <a:gd name="connsiteY1" fmla="*/ 282860 h 553650"/>
              <a:gd name="connsiteX2" fmla="*/ 222876 w 331477"/>
              <a:gd name="connsiteY2" fmla="*/ 186607 h 553650"/>
              <a:gd name="connsiteX3" fmla="*/ 108576 w 331477"/>
              <a:gd name="connsiteY3" fmla="*/ 481381 h 553650"/>
              <a:gd name="connsiteX4" fmla="*/ 132639 w 331477"/>
              <a:gd name="connsiteY4" fmla="*/ 397160 h 553650"/>
              <a:gd name="connsiteX5" fmla="*/ 292 w 331477"/>
              <a:gd name="connsiteY5" fmla="*/ 553571 h 553650"/>
              <a:gd name="connsiteX6" fmla="*/ 174750 w 331477"/>
              <a:gd name="connsiteY6" fmla="*/ 373097 h 553650"/>
              <a:gd name="connsiteX7" fmla="*/ 156703 w 331477"/>
              <a:gd name="connsiteY7" fmla="*/ 391144 h 553650"/>
              <a:gd name="connsiteX8" fmla="*/ 258971 w 331477"/>
              <a:gd name="connsiteY8" fmla="*/ 192623 h 553650"/>
              <a:gd name="connsiteX9" fmla="*/ 204829 w 331477"/>
              <a:gd name="connsiteY9" fmla="*/ 228718 h 553650"/>
              <a:gd name="connsiteX10" fmla="*/ 198813 w 331477"/>
              <a:gd name="connsiteY10" fmla="*/ 192623 h 553650"/>
              <a:gd name="connsiteX11" fmla="*/ 126624 w 331477"/>
              <a:gd name="connsiteY11" fmla="*/ 246765 h 553650"/>
              <a:gd name="connsiteX12" fmla="*/ 331160 w 331477"/>
              <a:gd name="connsiteY12" fmla="*/ 118 h 55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1477" h="553650">
                <a:moveTo>
                  <a:pt x="331160" y="118"/>
                </a:moveTo>
                <a:cubicBezTo>
                  <a:pt x="339181" y="6134"/>
                  <a:pt x="192797" y="251779"/>
                  <a:pt x="174750" y="282860"/>
                </a:cubicBezTo>
                <a:cubicBezTo>
                  <a:pt x="156703" y="313941"/>
                  <a:pt x="233905" y="153520"/>
                  <a:pt x="222876" y="186607"/>
                </a:cubicBezTo>
                <a:cubicBezTo>
                  <a:pt x="211847" y="219694"/>
                  <a:pt x="123615" y="446289"/>
                  <a:pt x="108576" y="481381"/>
                </a:cubicBezTo>
                <a:cubicBezTo>
                  <a:pt x="93536" y="516473"/>
                  <a:pt x="150686" y="385128"/>
                  <a:pt x="132639" y="397160"/>
                </a:cubicBezTo>
                <a:cubicBezTo>
                  <a:pt x="114592" y="409192"/>
                  <a:pt x="-6726" y="557581"/>
                  <a:pt x="292" y="553571"/>
                </a:cubicBezTo>
                <a:cubicBezTo>
                  <a:pt x="7310" y="549561"/>
                  <a:pt x="174750" y="373097"/>
                  <a:pt x="174750" y="373097"/>
                </a:cubicBezTo>
                <a:cubicBezTo>
                  <a:pt x="200818" y="346026"/>
                  <a:pt x="142666" y="421223"/>
                  <a:pt x="156703" y="391144"/>
                </a:cubicBezTo>
                <a:cubicBezTo>
                  <a:pt x="170740" y="361065"/>
                  <a:pt x="250950" y="219694"/>
                  <a:pt x="258971" y="192623"/>
                </a:cubicBezTo>
                <a:cubicBezTo>
                  <a:pt x="266992" y="165552"/>
                  <a:pt x="214855" y="228718"/>
                  <a:pt x="204829" y="228718"/>
                </a:cubicBezTo>
                <a:cubicBezTo>
                  <a:pt x="194803" y="228718"/>
                  <a:pt x="211847" y="189615"/>
                  <a:pt x="198813" y="192623"/>
                </a:cubicBezTo>
                <a:cubicBezTo>
                  <a:pt x="185779" y="195631"/>
                  <a:pt x="104566" y="273836"/>
                  <a:pt x="126624" y="246765"/>
                </a:cubicBezTo>
                <a:cubicBezTo>
                  <a:pt x="148682" y="219694"/>
                  <a:pt x="323139" y="-5898"/>
                  <a:pt x="331160" y="1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D57E7254-C98C-41C7-2890-1D1E26108913}"/>
              </a:ext>
            </a:extLst>
          </p:cNvPr>
          <p:cNvSpPr/>
          <p:nvPr/>
        </p:nvSpPr>
        <p:spPr>
          <a:xfrm>
            <a:off x="6256398" y="7198915"/>
            <a:ext cx="355650" cy="976552"/>
          </a:xfrm>
          <a:custGeom>
            <a:avLst/>
            <a:gdLst>
              <a:gd name="connsiteX0" fmla="*/ 354955 w 355650"/>
              <a:gd name="connsiteY0" fmla="*/ 1985 h 976552"/>
              <a:gd name="connsiteX1" fmla="*/ 18070 w 355650"/>
              <a:gd name="connsiteY1" fmla="*/ 513327 h 976552"/>
              <a:gd name="connsiteX2" fmla="*/ 54165 w 355650"/>
              <a:gd name="connsiteY2" fmla="*/ 465201 h 976552"/>
              <a:gd name="connsiteX3" fmla="*/ 126355 w 355650"/>
              <a:gd name="connsiteY3" fmla="*/ 910369 h 976552"/>
              <a:gd name="connsiteX4" fmla="*/ 54165 w 355650"/>
              <a:gd name="connsiteY4" fmla="*/ 651690 h 976552"/>
              <a:gd name="connsiteX5" fmla="*/ 126355 w 355650"/>
              <a:gd name="connsiteY5" fmla="*/ 976543 h 976552"/>
              <a:gd name="connsiteX6" fmla="*/ 78228 w 355650"/>
              <a:gd name="connsiteY6" fmla="*/ 639659 h 976552"/>
              <a:gd name="connsiteX7" fmla="*/ 90260 w 355650"/>
              <a:gd name="connsiteY7" fmla="*/ 447153 h 976552"/>
              <a:gd name="connsiteX8" fmla="*/ 66197 w 355650"/>
              <a:gd name="connsiteY8" fmla="*/ 471217 h 976552"/>
              <a:gd name="connsiteX9" fmla="*/ 162449 w 355650"/>
              <a:gd name="connsiteY9" fmla="*/ 80190 h 976552"/>
              <a:gd name="connsiteX10" fmla="*/ 108307 w 355650"/>
              <a:gd name="connsiteY10" fmla="*/ 326838 h 976552"/>
              <a:gd name="connsiteX11" fmla="*/ 354955 w 355650"/>
              <a:gd name="connsiteY11" fmla="*/ 1985 h 9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5650" h="976552">
                <a:moveTo>
                  <a:pt x="354955" y="1985"/>
                </a:moveTo>
                <a:cubicBezTo>
                  <a:pt x="339915" y="33067"/>
                  <a:pt x="68202" y="436124"/>
                  <a:pt x="18070" y="513327"/>
                </a:cubicBezTo>
                <a:cubicBezTo>
                  <a:pt x="-32062" y="590530"/>
                  <a:pt x="36117" y="399027"/>
                  <a:pt x="54165" y="465201"/>
                </a:cubicBezTo>
                <a:cubicBezTo>
                  <a:pt x="72212" y="531375"/>
                  <a:pt x="126355" y="879288"/>
                  <a:pt x="126355" y="910369"/>
                </a:cubicBezTo>
                <a:cubicBezTo>
                  <a:pt x="126355" y="941450"/>
                  <a:pt x="54165" y="640661"/>
                  <a:pt x="54165" y="651690"/>
                </a:cubicBezTo>
                <a:cubicBezTo>
                  <a:pt x="54165" y="662719"/>
                  <a:pt x="122345" y="978548"/>
                  <a:pt x="126355" y="976543"/>
                </a:cubicBezTo>
                <a:cubicBezTo>
                  <a:pt x="130365" y="974538"/>
                  <a:pt x="84244" y="727891"/>
                  <a:pt x="78228" y="639659"/>
                </a:cubicBezTo>
                <a:cubicBezTo>
                  <a:pt x="72212" y="551427"/>
                  <a:pt x="92265" y="475227"/>
                  <a:pt x="90260" y="447153"/>
                </a:cubicBezTo>
                <a:cubicBezTo>
                  <a:pt x="88255" y="419079"/>
                  <a:pt x="54165" y="532378"/>
                  <a:pt x="66197" y="471217"/>
                </a:cubicBezTo>
                <a:cubicBezTo>
                  <a:pt x="78229" y="410056"/>
                  <a:pt x="155431" y="104253"/>
                  <a:pt x="162449" y="80190"/>
                </a:cubicBezTo>
                <a:cubicBezTo>
                  <a:pt x="169467" y="56127"/>
                  <a:pt x="80233" y="338870"/>
                  <a:pt x="108307" y="326838"/>
                </a:cubicBezTo>
                <a:cubicBezTo>
                  <a:pt x="136381" y="314807"/>
                  <a:pt x="369995" y="-29097"/>
                  <a:pt x="354955" y="19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F3FB6C22-2A0B-6E4C-438E-4C882F7254B9}"/>
              </a:ext>
            </a:extLst>
          </p:cNvPr>
          <p:cNvSpPr/>
          <p:nvPr/>
        </p:nvSpPr>
        <p:spPr>
          <a:xfrm>
            <a:off x="3633163" y="6482587"/>
            <a:ext cx="71345" cy="481140"/>
          </a:xfrm>
          <a:custGeom>
            <a:avLst/>
            <a:gdLst>
              <a:gd name="connsiteX0" fmla="*/ 12714 w 71345"/>
              <a:gd name="connsiteY0" fmla="*/ 275 h 481140"/>
              <a:gd name="connsiteX1" fmla="*/ 12714 w 71345"/>
              <a:gd name="connsiteY1" fmla="*/ 299213 h 481140"/>
              <a:gd name="connsiteX2" fmla="*/ 71329 w 71345"/>
              <a:gd name="connsiteY2" fmla="*/ 480921 h 481140"/>
              <a:gd name="connsiteX3" fmla="*/ 18575 w 71345"/>
              <a:gd name="connsiteY3" fmla="*/ 334382 h 481140"/>
              <a:gd name="connsiteX4" fmla="*/ 991 w 71345"/>
              <a:gd name="connsiteY4" fmla="*/ 246459 h 481140"/>
              <a:gd name="connsiteX5" fmla="*/ 12714 w 71345"/>
              <a:gd name="connsiteY5" fmla="*/ 275 h 48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5" h="481140">
                <a:moveTo>
                  <a:pt x="12714" y="275"/>
                </a:moveTo>
                <a:cubicBezTo>
                  <a:pt x="14668" y="9067"/>
                  <a:pt x="2945" y="219105"/>
                  <a:pt x="12714" y="299213"/>
                </a:cubicBezTo>
                <a:cubicBezTo>
                  <a:pt x="22483" y="379321"/>
                  <a:pt x="70352" y="475060"/>
                  <a:pt x="71329" y="480921"/>
                </a:cubicBezTo>
                <a:cubicBezTo>
                  <a:pt x="72306" y="486782"/>
                  <a:pt x="30298" y="373459"/>
                  <a:pt x="18575" y="334382"/>
                </a:cubicBezTo>
                <a:cubicBezTo>
                  <a:pt x="6852" y="295305"/>
                  <a:pt x="5875" y="297259"/>
                  <a:pt x="991" y="246459"/>
                </a:cubicBezTo>
                <a:cubicBezTo>
                  <a:pt x="-3893" y="195659"/>
                  <a:pt x="10760" y="-8517"/>
                  <a:pt x="12714" y="2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70010B10-6C30-F112-5D2F-F44B4D92AA99}"/>
              </a:ext>
            </a:extLst>
          </p:cNvPr>
          <p:cNvSpPr/>
          <p:nvPr/>
        </p:nvSpPr>
        <p:spPr>
          <a:xfrm>
            <a:off x="3731745" y="7143568"/>
            <a:ext cx="342111" cy="464996"/>
          </a:xfrm>
          <a:custGeom>
            <a:avLst/>
            <a:gdLst>
              <a:gd name="connsiteX0" fmla="*/ 2055 w 342111"/>
              <a:gd name="connsiteY0" fmla="*/ 1647 h 464996"/>
              <a:gd name="connsiteX1" fmla="*/ 336163 w 342111"/>
              <a:gd name="connsiteY1" fmla="*/ 452986 h 464996"/>
              <a:gd name="connsiteX2" fmla="*/ 201347 w 342111"/>
              <a:gd name="connsiteY2" fmla="*/ 306447 h 464996"/>
              <a:gd name="connsiteX3" fmla="*/ 2055 w 342111"/>
              <a:gd name="connsiteY3" fmla="*/ 1647 h 46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111" h="464996">
                <a:moveTo>
                  <a:pt x="2055" y="1647"/>
                </a:moveTo>
                <a:cubicBezTo>
                  <a:pt x="24524" y="26070"/>
                  <a:pt x="302948" y="402186"/>
                  <a:pt x="336163" y="452986"/>
                </a:cubicBezTo>
                <a:cubicBezTo>
                  <a:pt x="369378" y="503786"/>
                  <a:pt x="255078" y="381670"/>
                  <a:pt x="201347" y="306447"/>
                </a:cubicBezTo>
                <a:cubicBezTo>
                  <a:pt x="147616" y="231224"/>
                  <a:pt x="-20414" y="-22776"/>
                  <a:pt x="2055" y="16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485D3758-E50E-F8D6-4A35-61388156D505}"/>
              </a:ext>
            </a:extLst>
          </p:cNvPr>
          <p:cNvSpPr/>
          <p:nvPr/>
        </p:nvSpPr>
        <p:spPr>
          <a:xfrm>
            <a:off x="3481198" y="6327452"/>
            <a:ext cx="68913" cy="665019"/>
          </a:xfrm>
          <a:custGeom>
            <a:avLst/>
            <a:gdLst>
              <a:gd name="connsiteX0" fmla="*/ 29707 w 68913"/>
              <a:gd name="connsiteY0" fmla="*/ 0 h 665019"/>
              <a:gd name="connsiteX1" fmla="*/ 15037 w 68913"/>
              <a:gd name="connsiteY1" fmla="*/ 386298 h 665019"/>
              <a:gd name="connsiteX2" fmla="*/ 68826 w 68913"/>
              <a:gd name="connsiteY2" fmla="*/ 665019 h 665019"/>
              <a:gd name="connsiteX3" fmla="*/ 368 w 68913"/>
              <a:gd name="connsiteY3" fmla="*/ 386298 h 665019"/>
              <a:gd name="connsiteX4" fmla="*/ 29707 w 68913"/>
              <a:gd name="connsiteY4" fmla="*/ 0 h 66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13" h="665019">
                <a:moveTo>
                  <a:pt x="29707" y="0"/>
                </a:moveTo>
                <a:cubicBezTo>
                  <a:pt x="32152" y="0"/>
                  <a:pt x="8517" y="275462"/>
                  <a:pt x="15037" y="386298"/>
                </a:cubicBezTo>
                <a:cubicBezTo>
                  <a:pt x="21557" y="497135"/>
                  <a:pt x="71271" y="665019"/>
                  <a:pt x="68826" y="665019"/>
                </a:cubicBezTo>
                <a:cubicBezTo>
                  <a:pt x="66381" y="665019"/>
                  <a:pt x="4443" y="497949"/>
                  <a:pt x="368" y="386298"/>
                </a:cubicBezTo>
                <a:cubicBezTo>
                  <a:pt x="-3707" y="274647"/>
                  <a:pt x="27262" y="0"/>
                  <a:pt x="2970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DC3AC87F-D2F6-0FED-4F4E-8532402F607A}"/>
              </a:ext>
            </a:extLst>
          </p:cNvPr>
          <p:cNvSpPr/>
          <p:nvPr/>
        </p:nvSpPr>
        <p:spPr>
          <a:xfrm>
            <a:off x="3818667" y="7598741"/>
            <a:ext cx="760962" cy="561931"/>
          </a:xfrm>
          <a:custGeom>
            <a:avLst/>
            <a:gdLst>
              <a:gd name="connsiteX0" fmla="*/ 298 w 760962"/>
              <a:gd name="connsiteY0" fmla="*/ 70 h 561931"/>
              <a:gd name="connsiteX1" fmla="*/ 406154 w 760962"/>
              <a:gd name="connsiteY1" fmla="*/ 337469 h 561931"/>
              <a:gd name="connsiteX2" fmla="*/ 396375 w 760962"/>
              <a:gd name="connsiteY2" fmla="*/ 322799 h 561931"/>
              <a:gd name="connsiteX3" fmla="*/ 709324 w 760962"/>
              <a:gd name="connsiteY3" fmla="*/ 533062 h 561931"/>
              <a:gd name="connsiteX4" fmla="*/ 738663 w 760962"/>
              <a:gd name="connsiteY4" fmla="*/ 542842 h 561931"/>
              <a:gd name="connsiteX5" fmla="*/ 484392 w 760962"/>
              <a:gd name="connsiteY5" fmla="*/ 371698 h 561931"/>
              <a:gd name="connsiteX6" fmla="*/ 298 w 760962"/>
              <a:gd name="connsiteY6" fmla="*/ 70 h 56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0962" h="561931">
                <a:moveTo>
                  <a:pt x="298" y="70"/>
                </a:moveTo>
                <a:cubicBezTo>
                  <a:pt x="-12742" y="-5635"/>
                  <a:pt x="406154" y="337469"/>
                  <a:pt x="406154" y="337469"/>
                </a:cubicBezTo>
                <a:cubicBezTo>
                  <a:pt x="472167" y="391257"/>
                  <a:pt x="345847" y="290200"/>
                  <a:pt x="396375" y="322799"/>
                </a:cubicBezTo>
                <a:cubicBezTo>
                  <a:pt x="446903" y="355398"/>
                  <a:pt x="652276" y="496388"/>
                  <a:pt x="709324" y="533062"/>
                </a:cubicBezTo>
                <a:cubicBezTo>
                  <a:pt x="766372" y="569736"/>
                  <a:pt x="776152" y="569736"/>
                  <a:pt x="738663" y="542842"/>
                </a:cubicBezTo>
                <a:cubicBezTo>
                  <a:pt x="701174" y="515948"/>
                  <a:pt x="602563" y="461345"/>
                  <a:pt x="484392" y="371698"/>
                </a:cubicBezTo>
                <a:lnTo>
                  <a:pt x="298" y="7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DEFA6C59-7B0A-A28C-BA72-165F69FF8F11}"/>
              </a:ext>
            </a:extLst>
          </p:cNvPr>
          <p:cNvSpPr/>
          <p:nvPr/>
        </p:nvSpPr>
        <p:spPr>
          <a:xfrm>
            <a:off x="3059004" y="6957921"/>
            <a:ext cx="260138" cy="713832"/>
          </a:xfrm>
          <a:custGeom>
            <a:avLst/>
            <a:gdLst>
              <a:gd name="connsiteX0" fmla="*/ 285 w 260138"/>
              <a:gd name="connsiteY0" fmla="*/ 1679 h 713832"/>
              <a:gd name="connsiteX1" fmla="*/ 73663 w 260138"/>
              <a:gd name="connsiteY1" fmla="*/ 368568 h 713832"/>
              <a:gd name="connsiteX2" fmla="*/ 141396 w 260138"/>
              <a:gd name="connsiteY2" fmla="*/ 616923 h 713832"/>
              <a:gd name="connsiteX3" fmla="*/ 135752 w 260138"/>
              <a:gd name="connsiteY3" fmla="*/ 599990 h 713832"/>
              <a:gd name="connsiteX4" fmla="*/ 259929 w 260138"/>
              <a:gd name="connsiteY4" fmla="*/ 712879 h 713832"/>
              <a:gd name="connsiteX5" fmla="*/ 101885 w 260138"/>
              <a:gd name="connsiteY5" fmla="*/ 526612 h 713832"/>
              <a:gd name="connsiteX6" fmla="*/ 285 w 260138"/>
              <a:gd name="connsiteY6" fmla="*/ 1679 h 71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138" h="713832">
                <a:moveTo>
                  <a:pt x="285" y="1679"/>
                </a:moveTo>
                <a:cubicBezTo>
                  <a:pt x="-4419" y="-24662"/>
                  <a:pt x="50145" y="266027"/>
                  <a:pt x="73663" y="368568"/>
                </a:cubicBezTo>
                <a:cubicBezTo>
                  <a:pt x="97181" y="471109"/>
                  <a:pt x="131048" y="578353"/>
                  <a:pt x="141396" y="616923"/>
                </a:cubicBezTo>
                <a:cubicBezTo>
                  <a:pt x="151744" y="655493"/>
                  <a:pt x="115997" y="583997"/>
                  <a:pt x="135752" y="599990"/>
                </a:cubicBezTo>
                <a:cubicBezTo>
                  <a:pt x="155507" y="615983"/>
                  <a:pt x="265573" y="725109"/>
                  <a:pt x="259929" y="712879"/>
                </a:cubicBezTo>
                <a:cubicBezTo>
                  <a:pt x="254285" y="700649"/>
                  <a:pt x="139515" y="642323"/>
                  <a:pt x="101885" y="526612"/>
                </a:cubicBezTo>
                <a:cubicBezTo>
                  <a:pt x="64256" y="410901"/>
                  <a:pt x="4989" y="28020"/>
                  <a:pt x="285" y="16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8D87A6E4-41C4-5469-7E9C-B179EB9E0176}"/>
              </a:ext>
            </a:extLst>
          </p:cNvPr>
          <p:cNvSpPr/>
          <p:nvPr/>
        </p:nvSpPr>
        <p:spPr>
          <a:xfrm>
            <a:off x="3245413" y="6829220"/>
            <a:ext cx="400300" cy="844226"/>
          </a:xfrm>
          <a:custGeom>
            <a:avLst/>
            <a:gdLst>
              <a:gd name="connsiteX0" fmla="*/ 143 w 400300"/>
              <a:gd name="connsiteY0" fmla="*/ 558 h 844226"/>
              <a:gd name="connsiteX1" fmla="*/ 344454 w 400300"/>
              <a:gd name="connsiteY1" fmla="*/ 610158 h 844226"/>
              <a:gd name="connsiteX2" fmla="*/ 372676 w 400300"/>
              <a:gd name="connsiteY2" fmla="*/ 717402 h 844226"/>
              <a:gd name="connsiteX3" fmla="*/ 310587 w 400300"/>
              <a:gd name="connsiteY3" fmla="*/ 841580 h 844226"/>
              <a:gd name="connsiteX4" fmla="*/ 389609 w 400300"/>
              <a:gd name="connsiteY4" fmla="*/ 728691 h 844226"/>
              <a:gd name="connsiteX5" fmla="*/ 143 w 400300"/>
              <a:gd name="connsiteY5" fmla="*/ 558 h 84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300" h="844226">
                <a:moveTo>
                  <a:pt x="143" y="558"/>
                </a:moveTo>
                <a:cubicBezTo>
                  <a:pt x="-7383" y="-19197"/>
                  <a:pt x="282365" y="490684"/>
                  <a:pt x="344454" y="610158"/>
                </a:cubicBezTo>
                <a:cubicBezTo>
                  <a:pt x="406543" y="729632"/>
                  <a:pt x="378321" y="678832"/>
                  <a:pt x="372676" y="717402"/>
                </a:cubicBezTo>
                <a:cubicBezTo>
                  <a:pt x="367031" y="755972"/>
                  <a:pt x="307765" y="839699"/>
                  <a:pt x="310587" y="841580"/>
                </a:cubicBezTo>
                <a:cubicBezTo>
                  <a:pt x="313409" y="843461"/>
                  <a:pt x="436646" y="866980"/>
                  <a:pt x="389609" y="728691"/>
                </a:cubicBezTo>
                <a:cubicBezTo>
                  <a:pt x="342572" y="590402"/>
                  <a:pt x="7669" y="20313"/>
                  <a:pt x="143" y="5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6A3902A4-6608-975F-6834-F5591BBC9F8F}"/>
              </a:ext>
            </a:extLst>
          </p:cNvPr>
          <p:cNvSpPr/>
          <p:nvPr/>
        </p:nvSpPr>
        <p:spPr>
          <a:xfrm>
            <a:off x="3206005" y="7021599"/>
            <a:ext cx="412622" cy="666134"/>
          </a:xfrm>
          <a:custGeom>
            <a:avLst/>
            <a:gdLst>
              <a:gd name="connsiteX0" fmla="*/ 39 w 412622"/>
              <a:gd name="connsiteY0" fmla="*/ 90 h 666134"/>
              <a:gd name="connsiteX1" fmla="*/ 321773 w 412622"/>
              <a:gd name="connsiteY1" fmla="*/ 462934 h 666134"/>
              <a:gd name="connsiteX2" fmla="*/ 344351 w 412622"/>
              <a:gd name="connsiteY2" fmla="*/ 547601 h 666134"/>
              <a:gd name="connsiteX3" fmla="*/ 242751 w 412622"/>
              <a:gd name="connsiteY3" fmla="*/ 666134 h 666134"/>
              <a:gd name="connsiteX4" fmla="*/ 406439 w 412622"/>
              <a:gd name="connsiteY4" fmla="*/ 474223 h 666134"/>
              <a:gd name="connsiteX5" fmla="*/ 344351 w 412622"/>
              <a:gd name="connsiteY5" fmla="*/ 423423 h 666134"/>
              <a:gd name="connsiteX6" fmla="*/ 39 w 412622"/>
              <a:gd name="connsiteY6" fmla="*/ 90 h 66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622" h="666134">
                <a:moveTo>
                  <a:pt x="39" y="90"/>
                </a:moveTo>
                <a:cubicBezTo>
                  <a:pt x="-3724" y="6675"/>
                  <a:pt x="264388" y="371682"/>
                  <a:pt x="321773" y="462934"/>
                </a:cubicBezTo>
                <a:cubicBezTo>
                  <a:pt x="379158" y="554186"/>
                  <a:pt x="357521" y="513734"/>
                  <a:pt x="344351" y="547601"/>
                </a:cubicBezTo>
                <a:cubicBezTo>
                  <a:pt x="331181" y="581468"/>
                  <a:pt x="242751" y="666134"/>
                  <a:pt x="242751" y="666134"/>
                </a:cubicBezTo>
                <a:cubicBezTo>
                  <a:pt x="253099" y="653904"/>
                  <a:pt x="389506" y="514675"/>
                  <a:pt x="406439" y="474223"/>
                </a:cubicBezTo>
                <a:cubicBezTo>
                  <a:pt x="423372" y="433771"/>
                  <a:pt x="406440" y="498682"/>
                  <a:pt x="344351" y="423423"/>
                </a:cubicBezTo>
                <a:cubicBezTo>
                  <a:pt x="282262" y="348164"/>
                  <a:pt x="3802" y="-6495"/>
                  <a:pt x="39" y="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1BB7C57D-1970-B428-85C5-5375620DF14A}"/>
              </a:ext>
            </a:extLst>
          </p:cNvPr>
          <p:cNvSpPr/>
          <p:nvPr/>
        </p:nvSpPr>
        <p:spPr>
          <a:xfrm>
            <a:off x="3264606" y="7625458"/>
            <a:ext cx="311393" cy="46661"/>
          </a:xfrm>
          <a:custGeom>
            <a:avLst/>
            <a:gdLst>
              <a:gd name="connsiteX0" fmla="*/ 3527 w 311393"/>
              <a:gd name="connsiteY0" fmla="*/ 186 h 46661"/>
              <a:gd name="connsiteX1" fmla="*/ 122061 w 311393"/>
              <a:gd name="connsiteY1" fmla="*/ 45342 h 46661"/>
              <a:gd name="connsiteX2" fmla="*/ 302683 w 311393"/>
              <a:gd name="connsiteY2" fmla="*/ 34053 h 46661"/>
              <a:gd name="connsiteX3" fmla="*/ 257527 w 311393"/>
              <a:gd name="connsiteY3" fmla="*/ 28409 h 46661"/>
              <a:gd name="connsiteX4" fmla="*/ 3527 w 311393"/>
              <a:gd name="connsiteY4" fmla="*/ 186 h 4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393" h="46661">
                <a:moveTo>
                  <a:pt x="3527" y="186"/>
                </a:moveTo>
                <a:cubicBezTo>
                  <a:pt x="-19051" y="3008"/>
                  <a:pt x="72202" y="39698"/>
                  <a:pt x="122061" y="45342"/>
                </a:cubicBezTo>
                <a:cubicBezTo>
                  <a:pt x="171920" y="50986"/>
                  <a:pt x="280105" y="36875"/>
                  <a:pt x="302683" y="34053"/>
                </a:cubicBezTo>
                <a:cubicBezTo>
                  <a:pt x="325261" y="31231"/>
                  <a:pt x="301742" y="29350"/>
                  <a:pt x="257527" y="28409"/>
                </a:cubicBezTo>
                <a:cubicBezTo>
                  <a:pt x="213312" y="27468"/>
                  <a:pt x="26105" y="-2636"/>
                  <a:pt x="3527" y="1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4D909439-F5D6-4602-D25F-B64CF90202C5}"/>
              </a:ext>
            </a:extLst>
          </p:cNvPr>
          <p:cNvSpPr/>
          <p:nvPr/>
        </p:nvSpPr>
        <p:spPr>
          <a:xfrm>
            <a:off x="3183374" y="6778865"/>
            <a:ext cx="197743" cy="818821"/>
          </a:xfrm>
          <a:custGeom>
            <a:avLst/>
            <a:gdLst>
              <a:gd name="connsiteX0" fmla="*/ 93 w 197743"/>
              <a:gd name="connsiteY0" fmla="*/ 113 h 818821"/>
              <a:gd name="connsiteX1" fmla="*/ 107337 w 197743"/>
              <a:gd name="connsiteY1" fmla="*/ 496824 h 818821"/>
              <a:gd name="connsiteX2" fmla="*/ 197648 w 197743"/>
              <a:gd name="connsiteY2" fmla="*/ 818557 h 818821"/>
              <a:gd name="connsiteX3" fmla="*/ 90404 w 197743"/>
              <a:gd name="connsiteY3" fmla="*/ 541979 h 818821"/>
              <a:gd name="connsiteX4" fmla="*/ 93 w 197743"/>
              <a:gd name="connsiteY4" fmla="*/ 113 h 81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43" h="818821">
                <a:moveTo>
                  <a:pt x="93" y="113"/>
                </a:moveTo>
                <a:cubicBezTo>
                  <a:pt x="2915" y="-7413"/>
                  <a:pt x="74411" y="360417"/>
                  <a:pt x="107337" y="496824"/>
                </a:cubicBezTo>
                <a:cubicBezTo>
                  <a:pt x="140263" y="633231"/>
                  <a:pt x="200470" y="811031"/>
                  <a:pt x="197648" y="818557"/>
                </a:cubicBezTo>
                <a:cubicBezTo>
                  <a:pt x="194826" y="826083"/>
                  <a:pt x="121448" y="671801"/>
                  <a:pt x="90404" y="541979"/>
                </a:cubicBezTo>
                <a:cubicBezTo>
                  <a:pt x="59360" y="412157"/>
                  <a:pt x="-2729" y="7639"/>
                  <a:pt x="93" y="1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66F54878-A6CF-46CA-3F3A-7438C49720F7}"/>
              </a:ext>
            </a:extLst>
          </p:cNvPr>
          <p:cNvSpPr/>
          <p:nvPr/>
        </p:nvSpPr>
        <p:spPr>
          <a:xfrm>
            <a:off x="4018844" y="3262159"/>
            <a:ext cx="896663" cy="2110987"/>
          </a:xfrm>
          <a:custGeom>
            <a:avLst/>
            <a:gdLst>
              <a:gd name="connsiteX0" fmla="*/ 0 w 896663"/>
              <a:gd name="connsiteY0" fmla="*/ 330 h 2110987"/>
              <a:gd name="connsiteX1" fmla="*/ 293512 w 896663"/>
              <a:gd name="connsiteY1" fmla="*/ 412374 h 2110987"/>
              <a:gd name="connsiteX2" fmla="*/ 886178 w 896663"/>
              <a:gd name="connsiteY2" fmla="*/ 2088774 h 2110987"/>
              <a:gd name="connsiteX3" fmla="*/ 643467 w 896663"/>
              <a:gd name="connsiteY3" fmla="*/ 1304197 h 2110987"/>
              <a:gd name="connsiteX4" fmla="*/ 276578 w 896663"/>
              <a:gd name="connsiteY4" fmla="*/ 299485 h 2110987"/>
              <a:gd name="connsiteX5" fmla="*/ 344312 w 896663"/>
              <a:gd name="connsiteY5" fmla="*/ 559130 h 2110987"/>
              <a:gd name="connsiteX6" fmla="*/ 282223 w 896663"/>
              <a:gd name="connsiteY6" fmla="*/ 344641 h 2110987"/>
              <a:gd name="connsiteX7" fmla="*/ 451556 w 896663"/>
              <a:gd name="connsiteY7" fmla="*/ 751041 h 2110987"/>
              <a:gd name="connsiteX8" fmla="*/ 293512 w 896663"/>
              <a:gd name="connsiteY8" fmla="*/ 350285 h 2110987"/>
              <a:gd name="connsiteX9" fmla="*/ 0 w 896663"/>
              <a:gd name="connsiteY9" fmla="*/ 330 h 211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6663" h="2110987">
                <a:moveTo>
                  <a:pt x="0" y="330"/>
                </a:moveTo>
                <a:cubicBezTo>
                  <a:pt x="0" y="10678"/>
                  <a:pt x="145816" y="64300"/>
                  <a:pt x="293512" y="412374"/>
                </a:cubicBezTo>
                <a:cubicBezTo>
                  <a:pt x="441208" y="760448"/>
                  <a:pt x="827852" y="1940137"/>
                  <a:pt x="886178" y="2088774"/>
                </a:cubicBezTo>
                <a:cubicBezTo>
                  <a:pt x="944504" y="2237411"/>
                  <a:pt x="745067" y="1602412"/>
                  <a:pt x="643467" y="1304197"/>
                </a:cubicBezTo>
                <a:cubicBezTo>
                  <a:pt x="541867" y="1005982"/>
                  <a:pt x="326437" y="423663"/>
                  <a:pt x="276578" y="299485"/>
                </a:cubicBezTo>
                <a:cubicBezTo>
                  <a:pt x="226719" y="175307"/>
                  <a:pt x="343371" y="551604"/>
                  <a:pt x="344312" y="559130"/>
                </a:cubicBezTo>
                <a:cubicBezTo>
                  <a:pt x="345253" y="566656"/>
                  <a:pt x="264349" y="312656"/>
                  <a:pt x="282223" y="344641"/>
                </a:cubicBezTo>
                <a:cubicBezTo>
                  <a:pt x="300097" y="376626"/>
                  <a:pt x="449675" y="750100"/>
                  <a:pt x="451556" y="751041"/>
                </a:cubicBezTo>
                <a:cubicBezTo>
                  <a:pt x="453437" y="751982"/>
                  <a:pt x="365008" y="475403"/>
                  <a:pt x="293512" y="350285"/>
                </a:cubicBezTo>
                <a:cubicBezTo>
                  <a:pt x="222016" y="225167"/>
                  <a:pt x="0" y="-10018"/>
                  <a:pt x="0" y="3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F9CE9E4D-81F4-ED25-34A7-0B982EB6E616}"/>
              </a:ext>
            </a:extLst>
          </p:cNvPr>
          <p:cNvSpPr/>
          <p:nvPr/>
        </p:nvSpPr>
        <p:spPr>
          <a:xfrm>
            <a:off x="3925624" y="3194635"/>
            <a:ext cx="539302" cy="2201583"/>
          </a:xfrm>
          <a:custGeom>
            <a:avLst/>
            <a:gdLst>
              <a:gd name="connsiteX0" fmla="*/ 217398 w 539302"/>
              <a:gd name="connsiteY0" fmla="*/ 121 h 2201583"/>
              <a:gd name="connsiteX1" fmla="*/ 64998 w 539302"/>
              <a:gd name="connsiteY1" fmla="*/ 745187 h 2201583"/>
              <a:gd name="connsiteX2" fmla="*/ 211754 w 539302"/>
              <a:gd name="connsiteY2" fmla="*/ 1298343 h 2201583"/>
              <a:gd name="connsiteX3" fmla="*/ 110154 w 539302"/>
              <a:gd name="connsiteY3" fmla="*/ 1191098 h 2201583"/>
              <a:gd name="connsiteX4" fmla="*/ 539132 w 539302"/>
              <a:gd name="connsiteY4" fmla="*/ 2201454 h 2201583"/>
              <a:gd name="connsiteX5" fmla="*/ 160954 w 539302"/>
              <a:gd name="connsiteY5" fmla="*/ 1258832 h 2201583"/>
              <a:gd name="connsiteX6" fmla="*/ 76287 w 539302"/>
              <a:gd name="connsiteY6" fmla="*/ 858076 h 2201583"/>
              <a:gd name="connsiteX7" fmla="*/ 31132 w 539302"/>
              <a:gd name="connsiteY7" fmla="*/ 976609 h 2201583"/>
              <a:gd name="connsiteX8" fmla="*/ 48065 w 539302"/>
              <a:gd name="connsiteY8" fmla="*/ 491187 h 2201583"/>
              <a:gd name="connsiteX9" fmla="*/ 8554 w 539302"/>
              <a:gd name="connsiteY9" fmla="*/ 801632 h 2201583"/>
              <a:gd name="connsiteX10" fmla="*/ 217398 w 539302"/>
              <a:gd name="connsiteY10" fmla="*/ 121 h 220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9302" h="2201583">
                <a:moveTo>
                  <a:pt x="217398" y="121"/>
                </a:moveTo>
                <a:cubicBezTo>
                  <a:pt x="226805" y="-9286"/>
                  <a:pt x="65939" y="528817"/>
                  <a:pt x="64998" y="745187"/>
                </a:cubicBezTo>
                <a:cubicBezTo>
                  <a:pt x="64057" y="961557"/>
                  <a:pt x="204228" y="1224025"/>
                  <a:pt x="211754" y="1298343"/>
                </a:cubicBezTo>
                <a:cubicBezTo>
                  <a:pt x="219280" y="1372662"/>
                  <a:pt x="55591" y="1040580"/>
                  <a:pt x="110154" y="1191098"/>
                </a:cubicBezTo>
                <a:cubicBezTo>
                  <a:pt x="164717" y="1341616"/>
                  <a:pt x="530665" y="2190165"/>
                  <a:pt x="539132" y="2201454"/>
                </a:cubicBezTo>
                <a:cubicBezTo>
                  <a:pt x="547599" y="2212743"/>
                  <a:pt x="238095" y="1482728"/>
                  <a:pt x="160954" y="1258832"/>
                </a:cubicBezTo>
                <a:cubicBezTo>
                  <a:pt x="83813" y="1034936"/>
                  <a:pt x="97924" y="905113"/>
                  <a:pt x="76287" y="858076"/>
                </a:cubicBezTo>
                <a:cubicBezTo>
                  <a:pt x="54650" y="811039"/>
                  <a:pt x="35836" y="1037757"/>
                  <a:pt x="31132" y="976609"/>
                </a:cubicBezTo>
                <a:cubicBezTo>
                  <a:pt x="26428" y="915461"/>
                  <a:pt x="51828" y="520350"/>
                  <a:pt x="48065" y="491187"/>
                </a:cubicBezTo>
                <a:cubicBezTo>
                  <a:pt x="44302" y="462024"/>
                  <a:pt x="-23431" y="878773"/>
                  <a:pt x="8554" y="801632"/>
                </a:cubicBezTo>
                <a:cubicBezTo>
                  <a:pt x="40539" y="724491"/>
                  <a:pt x="207991" y="9528"/>
                  <a:pt x="217398" y="1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4F01D8D6-9461-04B4-52CE-E10E916631E1}"/>
              </a:ext>
            </a:extLst>
          </p:cNvPr>
          <p:cNvSpPr/>
          <p:nvPr/>
        </p:nvSpPr>
        <p:spPr>
          <a:xfrm>
            <a:off x="3642793" y="3243689"/>
            <a:ext cx="456550" cy="2368541"/>
          </a:xfrm>
          <a:custGeom>
            <a:avLst/>
            <a:gdLst>
              <a:gd name="connsiteX0" fmla="*/ 455074 w 456550"/>
              <a:gd name="connsiteY0" fmla="*/ 1867 h 2368541"/>
              <a:gd name="connsiteX1" fmla="*/ 155918 w 456550"/>
              <a:gd name="connsiteY1" fmla="*/ 402622 h 2368541"/>
              <a:gd name="connsiteX2" fmla="*/ 234940 w 456550"/>
              <a:gd name="connsiteY2" fmla="*/ 1125111 h 2368541"/>
              <a:gd name="connsiteX3" fmla="*/ 206718 w 456550"/>
              <a:gd name="connsiteY3" fmla="*/ 989644 h 2368541"/>
              <a:gd name="connsiteX4" fmla="*/ 308318 w 456550"/>
              <a:gd name="connsiteY4" fmla="*/ 2366889 h 2368541"/>
              <a:gd name="connsiteX5" fmla="*/ 189785 w 456550"/>
              <a:gd name="connsiteY5" fmla="*/ 673555 h 2368541"/>
              <a:gd name="connsiteX6" fmla="*/ 110763 w 456550"/>
              <a:gd name="connsiteY6" fmla="*/ 763867 h 2368541"/>
              <a:gd name="connsiteX7" fmla="*/ 133340 w 456550"/>
              <a:gd name="connsiteY7" fmla="*/ 402622 h 2368541"/>
              <a:gd name="connsiteX8" fmla="*/ 9163 w 456550"/>
              <a:gd name="connsiteY8" fmla="*/ 555022 h 2368541"/>
              <a:gd name="connsiteX9" fmla="*/ 455074 w 456550"/>
              <a:gd name="connsiteY9" fmla="*/ 1867 h 236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550" h="2368541">
                <a:moveTo>
                  <a:pt x="455074" y="1867"/>
                </a:moveTo>
                <a:cubicBezTo>
                  <a:pt x="479533" y="-23533"/>
                  <a:pt x="192607" y="215415"/>
                  <a:pt x="155918" y="402622"/>
                </a:cubicBezTo>
                <a:cubicBezTo>
                  <a:pt x="119229" y="589829"/>
                  <a:pt x="226473" y="1027274"/>
                  <a:pt x="234940" y="1125111"/>
                </a:cubicBezTo>
                <a:cubicBezTo>
                  <a:pt x="243407" y="1222948"/>
                  <a:pt x="194488" y="782681"/>
                  <a:pt x="206718" y="989644"/>
                </a:cubicBezTo>
                <a:cubicBezTo>
                  <a:pt x="218948" y="1196607"/>
                  <a:pt x="311140" y="2419571"/>
                  <a:pt x="308318" y="2366889"/>
                </a:cubicBezTo>
                <a:cubicBezTo>
                  <a:pt x="305496" y="2314208"/>
                  <a:pt x="222711" y="940725"/>
                  <a:pt x="189785" y="673555"/>
                </a:cubicBezTo>
                <a:cubicBezTo>
                  <a:pt x="156859" y="406385"/>
                  <a:pt x="120171" y="809023"/>
                  <a:pt x="110763" y="763867"/>
                </a:cubicBezTo>
                <a:cubicBezTo>
                  <a:pt x="101355" y="718711"/>
                  <a:pt x="150273" y="437429"/>
                  <a:pt x="133340" y="402622"/>
                </a:cubicBezTo>
                <a:cubicBezTo>
                  <a:pt x="116407" y="367815"/>
                  <a:pt x="-38815" y="620874"/>
                  <a:pt x="9163" y="555022"/>
                </a:cubicBezTo>
                <a:cubicBezTo>
                  <a:pt x="57141" y="489170"/>
                  <a:pt x="430615" y="27267"/>
                  <a:pt x="455074" y="18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FD5E9A5E-C6E2-5E18-2E39-076E2307C662}"/>
              </a:ext>
            </a:extLst>
          </p:cNvPr>
          <p:cNvSpPr/>
          <p:nvPr/>
        </p:nvSpPr>
        <p:spPr>
          <a:xfrm>
            <a:off x="3392466" y="3213260"/>
            <a:ext cx="553992" cy="2851456"/>
          </a:xfrm>
          <a:custGeom>
            <a:avLst/>
            <a:gdLst>
              <a:gd name="connsiteX0" fmla="*/ 536067 w 553992"/>
              <a:gd name="connsiteY0" fmla="*/ 71807 h 2851456"/>
              <a:gd name="connsiteX1" fmla="*/ 197401 w 553992"/>
              <a:gd name="connsiteY1" fmla="*/ 354029 h 2851456"/>
              <a:gd name="connsiteX2" fmla="*/ 5490 w 553992"/>
              <a:gd name="connsiteY2" fmla="*/ 1567584 h 2851456"/>
              <a:gd name="connsiteX3" fmla="*/ 50645 w 553992"/>
              <a:gd name="connsiteY3" fmla="*/ 1234562 h 2851456"/>
              <a:gd name="connsiteX4" fmla="*/ 33712 w 553992"/>
              <a:gd name="connsiteY4" fmla="*/ 2848873 h 2851456"/>
              <a:gd name="connsiteX5" fmla="*/ 84512 w 553992"/>
              <a:gd name="connsiteY5" fmla="*/ 799940 h 2851456"/>
              <a:gd name="connsiteX6" fmla="*/ 45001 w 553992"/>
              <a:gd name="connsiteY6" fmla="*/ 941051 h 2851456"/>
              <a:gd name="connsiteX7" fmla="*/ 231267 w 553992"/>
              <a:gd name="connsiteY7" fmla="*/ 190340 h 2851456"/>
              <a:gd name="connsiteX8" fmla="*/ 90156 w 553992"/>
              <a:gd name="connsiteY8" fmla="*/ 438696 h 2851456"/>
              <a:gd name="connsiteX9" fmla="*/ 293356 w 553992"/>
              <a:gd name="connsiteY9" fmla="*/ 4073 h 2851456"/>
              <a:gd name="connsiteX10" fmla="*/ 191756 w 553992"/>
              <a:gd name="connsiteY10" fmla="*/ 212918 h 2851456"/>
              <a:gd name="connsiteX11" fmla="*/ 473978 w 553992"/>
              <a:gd name="connsiteY11" fmla="*/ 71807 h 2851456"/>
              <a:gd name="connsiteX12" fmla="*/ 536067 w 553992"/>
              <a:gd name="connsiteY12" fmla="*/ 71807 h 285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992" h="2851456">
                <a:moveTo>
                  <a:pt x="536067" y="71807"/>
                </a:moveTo>
                <a:cubicBezTo>
                  <a:pt x="489971" y="118844"/>
                  <a:pt x="285830" y="104733"/>
                  <a:pt x="197401" y="354029"/>
                </a:cubicBezTo>
                <a:cubicBezTo>
                  <a:pt x="108971" y="603325"/>
                  <a:pt x="29949" y="1420829"/>
                  <a:pt x="5490" y="1567584"/>
                </a:cubicBezTo>
                <a:cubicBezTo>
                  <a:pt x="-18969" y="1714339"/>
                  <a:pt x="45941" y="1021014"/>
                  <a:pt x="50645" y="1234562"/>
                </a:cubicBezTo>
                <a:cubicBezTo>
                  <a:pt x="55349" y="1448110"/>
                  <a:pt x="28068" y="2921310"/>
                  <a:pt x="33712" y="2848873"/>
                </a:cubicBezTo>
                <a:cubicBezTo>
                  <a:pt x="39356" y="2776436"/>
                  <a:pt x="82631" y="1117910"/>
                  <a:pt x="84512" y="799940"/>
                </a:cubicBezTo>
                <a:cubicBezTo>
                  <a:pt x="86393" y="481970"/>
                  <a:pt x="20542" y="1042651"/>
                  <a:pt x="45001" y="941051"/>
                </a:cubicBezTo>
                <a:cubicBezTo>
                  <a:pt x="69460" y="839451"/>
                  <a:pt x="223741" y="274066"/>
                  <a:pt x="231267" y="190340"/>
                </a:cubicBezTo>
                <a:cubicBezTo>
                  <a:pt x="238793" y="106614"/>
                  <a:pt x="79808" y="469740"/>
                  <a:pt x="90156" y="438696"/>
                </a:cubicBezTo>
                <a:cubicBezTo>
                  <a:pt x="100504" y="407652"/>
                  <a:pt x="276423" y="41703"/>
                  <a:pt x="293356" y="4073"/>
                </a:cubicBezTo>
                <a:cubicBezTo>
                  <a:pt x="310289" y="-33557"/>
                  <a:pt x="161652" y="201629"/>
                  <a:pt x="191756" y="212918"/>
                </a:cubicBezTo>
                <a:cubicBezTo>
                  <a:pt x="221860" y="224207"/>
                  <a:pt x="416593" y="93444"/>
                  <a:pt x="473978" y="71807"/>
                </a:cubicBezTo>
                <a:cubicBezTo>
                  <a:pt x="531363" y="50170"/>
                  <a:pt x="582163" y="24770"/>
                  <a:pt x="536067" y="718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BEDC16CA-BC03-BDCF-ABFF-556527881BEA}"/>
              </a:ext>
            </a:extLst>
          </p:cNvPr>
          <p:cNvSpPr/>
          <p:nvPr/>
        </p:nvSpPr>
        <p:spPr>
          <a:xfrm>
            <a:off x="4153125" y="3083393"/>
            <a:ext cx="1720782" cy="1724092"/>
          </a:xfrm>
          <a:custGeom>
            <a:avLst/>
            <a:gdLst>
              <a:gd name="connsiteX0" fmla="*/ 1186 w 1720782"/>
              <a:gd name="connsiteY0" fmla="*/ 150874 h 1724092"/>
              <a:gd name="connsiteX1" fmla="*/ 447097 w 1720782"/>
              <a:gd name="connsiteY1" fmla="*/ 77496 h 1724092"/>
              <a:gd name="connsiteX2" fmla="*/ 1152653 w 1720782"/>
              <a:gd name="connsiteY2" fmla="*/ 862074 h 1724092"/>
              <a:gd name="connsiteX3" fmla="*/ 1180875 w 1720782"/>
              <a:gd name="connsiteY3" fmla="*/ 777407 h 1724092"/>
              <a:gd name="connsiteX4" fmla="*/ 1705808 w 1720782"/>
              <a:gd name="connsiteY4" fmla="*/ 1708740 h 1724092"/>
              <a:gd name="connsiteX5" fmla="*/ 1553408 w 1720782"/>
              <a:gd name="connsiteY5" fmla="*/ 1330563 h 1724092"/>
              <a:gd name="connsiteX6" fmla="*/ 1299408 w 1720782"/>
              <a:gd name="connsiteY6" fmla="*/ 974963 h 1724092"/>
              <a:gd name="connsiteX7" fmla="*/ 1333275 w 1720782"/>
              <a:gd name="connsiteY7" fmla="*/ 1127363 h 1724092"/>
              <a:gd name="connsiteX8" fmla="*/ 763186 w 1720782"/>
              <a:gd name="connsiteY8" fmla="*/ 438740 h 1724092"/>
              <a:gd name="connsiteX9" fmla="*/ 401942 w 1720782"/>
              <a:gd name="connsiteY9" fmla="*/ 32340 h 1724092"/>
              <a:gd name="connsiteX10" fmla="*/ 170519 w 1720782"/>
              <a:gd name="connsiteY10" fmla="*/ 32340 h 1724092"/>
              <a:gd name="connsiteX11" fmla="*/ 311631 w 1720782"/>
              <a:gd name="connsiteY11" fmla="*/ 4118 h 1724092"/>
              <a:gd name="connsiteX12" fmla="*/ 1186 w 1720782"/>
              <a:gd name="connsiteY12" fmla="*/ 150874 h 172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20782" h="1724092">
                <a:moveTo>
                  <a:pt x="1186" y="150874"/>
                </a:moveTo>
                <a:cubicBezTo>
                  <a:pt x="23764" y="163104"/>
                  <a:pt x="255186" y="-41037"/>
                  <a:pt x="447097" y="77496"/>
                </a:cubicBezTo>
                <a:cubicBezTo>
                  <a:pt x="639008" y="196029"/>
                  <a:pt x="1030357" y="745422"/>
                  <a:pt x="1152653" y="862074"/>
                </a:cubicBezTo>
                <a:cubicBezTo>
                  <a:pt x="1274949" y="978726"/>
                  <a:pt x="1088683" y="636296"/>
                  <a:pt x="1180875" y="777407"/>
                </a:cubicBezTo>
                <a:cubicBezTo>
                  <a:pt x="1273067" y="918518"/>
                  <a:pt x="1643719" y="1616547"/>
                  <a:pt x="1705808" y="1708740"/>
                </a:cubicBezTo>
                <a:cubicBezTo>
                  <a:pt x="1767897" y="1800933"/>
                  <a:pt x="1621141" y="1452859"/>
                  <a:pt x="1553408" y="1330563"/>
                </a:cubicBezTo>
                <a:cubicBezTo>
                  <a:pt x="1485675" y="1208267"/>
                  <a:pt x="1336097" y="1008830"/>
                  <a:pt x="1299408" y="974963"/>
                </a:cubicBezTo>
                <a:cubicBezTo>
                  <a:pt x="1262719" y="941096"/>
                  <a:pt x="1422645" y="1216734"/>
                  <a:pt x="1333275" y="1127363"/>
                </a:cubicBezTo>
                <a:cubicBezTo>
                  <a:pt x="1243905" y="1037993"/>
                  <a:pt x="918408" y="621244"/>
                  <a:pt x="763186" y="438740"/>
                </a:cubicBezTo>
                <a:cubicBezTo>
                  <a:pt x="607964" y="256236"/>
                  <a:pt x="500720" y="100073"/>
                  <a:pt x="401942" y="32340"/>
                </a:cubicBezTo>
                <a:cubicBezTo>
                  <a:pt x="303164" y="-35393"/>
                  <a:pt x="185571" y="37044"/>
                  <a:pt x="170519" y="32340"/>
                </a:cubicBezTo>
                <a:cubicBezTo>
                  <a:pt x="155467" y="27636"/>
                  <a:pt x="337972" y="-12815"/>
                  <a:pt x="311631" y="4118"/>
                </a:cubicBezTo>
                <a:cubicBezTo>
                  <a:pt x="285290" y="21051"/>
                  <a:pt x="-21392" y="138644"/>
                  <a:pt x="1186" y="15087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382AF4CD-2A94-F384-4737-FD701A0BAFF5}"/>
              </a:ext>
            </a:extLst>
          </p:cNvPr>
          <p:cNvSpPr/>
          <p:nvPr/>
        </p:nvSpPr>
        <p:spPr>
          <a:xfrm>
            <a:off x="3014044" y="3216665"/>
            <a:ext cx="822441" cy="2653561"/>
          </a:xfrm>
          <a:custGeom>
            <a:avLst/>
            <a:gdLst>
              <a:gd name="connsiteX0" fmla="*/ 818534 w 822441"/>
              <a:gd name="connsiteY0" fmla="*/ 6313 h 2653561"/>
              <a:gd name="connsiteX1" fmla="*/ 496800 w 822441"/>
              <a:gd name="connsiteY1" fmla="*/ 136135 h 2653561"/>
              <a:gd name="connsiteX2" fmla="*/ 101689 w 822441"/>
              <a:gd name="connsiteY2" fmla="*/ 1219868 h 2653561"/>
              <a:gd name="connsiteX3" fmla="*/ 124267 w 822441"/>
              <a:gd name="connsiteY3" fmla="*/ 1061824 h 2653561"/>
              <a:gd name="connsiteX4" fmla="*/ 89 w 822441"/>
              <a:gd name="connsiteY4" fmla="*/ 2653557 h 2653561"/>
              <a:gd name="connsiteX5" fmla="*/ 112978 w 822441"/>
              <a:gd name="connsiteY5" fmla="*/ 1044891 h 2653561"/>
              <a:gd name="connsiteX6" fmla="*/ 525023 w 822441"/>
              <a:gd name="connsiteY6" fmla="*/ 96624 h 2653561"/>
              <a:gd name="connsiteX7" fmla="*/ 412134 w 822441"/>
              <a:gd name="connsiteY7" fmla="*/ 164357 h 2653561"/>
              <a:gd name="connsiteX8" fmla="*/ 660489 w 822441"/>
              <a:gd name="connsiteY8" fmla="*/ 34535 h 2653561"/>
              <a:gd name="connsiteX9" fmla="*/ 818534 w 822441"/>
              <a:gd name="connsiteY9" fmla="*/ 6313 h 265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2441" h="2653561">
                <a:moveTo>
                  <a:pt x="818534" y="6313"/>
                </a:moveTo>
                <a:cubicBezTo>
                  <a:pt x="791253" y="23246"/>
                  <a:pt x="616274" y="-66124"/>
                  <a:pt x="496800" y="136135"/>
                </a:cubicBezTo>
                <a:cubicBezTo>
                  <a:pt x="377326" y="338394"/>
                  <a:pt x="163778" y="1065587"/>
                  <a:pt x="101689" y="1219868"/>
                </a:cubicBezTo>
                <a:cubicBezTo>
                  <a:pt x="39600" y="1374149"/>
                  <a:pt x="141200" y="822876"/>
                  <a:pt x="124267" y="1061824"/>
                </a:cubicBezTo>
                <a:cubicBezTo>
                  <a:pt x="107334" y="1300772"/>
                  <a:pt x="1970" y="2656379"/>
                  <a:pt x="89" y="2653557"/>
                </a:cubicBezTo>
                <a:cubicBezTo>
                  <a:pt x="-1792" y="2650735"/>
                  <a:pt x="25489" y="1471047"/>
                  <a:pt x="112978" y="1044891"/>
                </a:cubicBezTo>
                <a:cubicBezTo>
                  <a:pt x="200467" y="618736"/>
                  <a:pt x="475164" y="243380"/>
                  <a:pt x="525023" y="96624"/>
                </a:cubicBezTo>
                <a:cubicBezTo>
                  <a:pt x="574882" y="-50132"/>
                  <a:pt x="389556" y="174705"/>
                  <a:pt x="412134" y="164357"/>
                </a:cubicBezTo>
                <a:cubicBezTo>
                  <a:pt x="434712" y="154009"/>
                  <a:pt x="597459" y="59935"/>
                  <a:pt x="660489" y="34535"/>
                </a:cubicBezTo>
                <a:cubicBezTo>
                  <a:pt x="723519" y="9135"/>
                  <a:pt x="845815" y="-10620"/>
                  <a:pt x="818534" y="63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5489D8C0-D940-E79E-4D17-AD9E9E3DAF70}"/>
              </a:ext>
            </a:extLst>
          </p:cNvPr>
          <p:cNvSpPr/>
          <p:nvPr/>
        </p:nvSpPr>
        <p:spPr>
          <a:xfrm>
            <a:off x="3284903" y="5271170"/>
            <a:ext cx="62489" cy="1385393"/>
          </a:xfrm>
          <a:custGeom>
            <a:avLst/>
            <a:gdLst>
              <a:gd name="connsiteX0" fmla="*/ 56608 w 62489"/>
              <a:gd name="connsiteY0" fmla="*/ 741 h 1385393"/>
              <a:gd name="connsiteX1" fmla="*/ 22741 w 62489"/>
              <a:gd name="connsiteY1" fmla="*/ 943363 h 1385393"/>
              <a:gd name="connsiteX2" fmla="*/ 62253 w 62489"/>
              <a:gd name="connsiteY2" fmla="*/ 1383630 h 1385393"/>
              <a:gd name="connsiteX3" fmla="*/ 164 w 62489"/>
              <a:gd name="connsiteY3" fmla="*/ 796608 h 1385393"/>
              <a:gd name="connsiteX4" fmla="*/ 56608 w 62489"/>
              <a:gd name="connsiteY4" fmla="*/ 741 h 138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89" h="1385393">
                <a:moveTo>
                  <a:pt x="56608" y="741"/>
                </a:moveTo>
                <a:cubicBezTo>
                  <a:pt x="60371" y="25200"/>
                  <a:pt x="21800" y="712882"/>
                  <a:pt x="22741" y="943363"/>
                </a:cubicBezTo>
                <a:cubicBezTo>
                  <a:pt x="23682" y="1173844"/>
                  <a:pt x="66016" y="1408089"/>
                  <a:pt x="62253" y="1383630"/>
                </a:cubicBezTo>
                <a:cubicBezTo>
                  <a:pt x="58490" y="1359171"/>
                  <a:pt x="-3599" y="1029912"/>
                  <a:pt x="164" y="796608"/>
                </a:cubicBezTo>
                <a:cubicBezTo>
                  <a:pt x="3927" y="563304"/>
                  <a:pt x="52845" y="-23718"/>
                  <a:pt x="56608" y="7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1B05D6AC-FF88-D4BE-227C-CBF0B7F36510}"/>
              </a:ext>
            </a:extLst>
          </p:cNvPr>
          <p:cNvSpPr/>
          <p:nvPr/>
        </p:nvSpPr>
        <p:spPr>
          <a:xfrm>
            <a:off x="2279180" y="3294268"/>
            <a:ext cx="1162050" cy="1838126"/>
          </a:xfrm>
          <a:custGeom>
            <a:avLst/>
            <a:gdLst>
              <a:gd name="connsiteX0" fmla="*/ 1158287 w 1162050"/>
              <a:gd name="connsiteY0" fmla="*/ 7732 h 1838126"/>
              <a:gd name="connsiteX1" fmla="*/ 390642 w 1162050"/>
              <a:gd name="connsiteY1" fmla="*/ 617332 h 1838126"/>
              <a:gd name="connsiteX2" fmla="*/ 469664 w 1162050"/>
              <a:gd name="connsiteY2" fmla="*/ 566532 h 1838126"/>
              <a:gd name="connsiteX3" fmla="*/ 210020 w 1162050"/>
              <a:gd name="connsiteY3" fmla="*/ 933421 h 1838126"/>
              <a:gd name="connsiteX4" fmla="*/ 322909 w 1162050"/>
              <a:gd name="connsiteY4" fmla="*/ 803599 h 1838126"/>
              <a:gd name="connsiteX5" fmla="*/ 1176 w 1162050"/>
              <a:gd name="connsiteY5" fmla="*/ 1836532 h 1838126"/>
              <a:gd name="connsiteX6" fmla="*/ 458376 w 1162050"/>
              <a:gd name="connsiteY6" fmla="*/ 532665 h 1838126"/>
              <a:gd name="connsiteX7" fmla="*/ 396287 w 1162050"/>
              <a:gd name="connsiteY7" fmla="*/ 577821 h 1838126"/>
              <a:gd name="connsiteX8" fmla="*/ 785753 w 1162050"/>
              <a:gd name="connsiteY8" fmla="*/ 256088 h 1838126"/>
              <a:gd name="connsiteX9" fmla="*/ 689798 w 1162050"/>
              <a:gd name="connsiteY9" fmla="*/ 273021 h 1838126"/>
              <a:gd name="connsiteX10" fmla="*/ 1158287 w 1162050"/>
              <a:gd name="connsiteY10" fmla="*/ 7732 h 183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2050" h="1838126">
                <a:moveTo>
                  <a:pt x="1158287" y="7732"/>
                </a:moveTo>
                <a:cubicBezTo>
                  <a:pt x="1108428" y="65117"/>
                  <a:pt x="505412" y="524199"/>
                  <a:pt x="390642" y="617332"/>
                </a:cubicBezTo>
                <a:cubicBezTo>
                  <a:pt x="275872" y="710465"/>
                  <a:pt x="499768" y="513851"/>
                  <a:pt x="469664" y="566532"/>
                </a:cubicBezTo>
                <a:cubicBezTo>
                  <a:pt x="439560" y="619213"/>
                  <a:pt x="234479" y="893910"/>
                  <a:pt x="210020" y="933421"/>
                </a:cubicBezTo>
                <a:cubicBezTo>
                  <a:pt x="185561" y="972932"/>
                  <a:pt x="357716" y="653081"/>
                  <a:pt x="322909" y="803599"/>
                </a:cubicBezTo>
                <a:cubicBezTo>
                  <a:pt x="288102" y="954117"/>
                  <a:pt x="-21402" y="1881688"/>
                  <a:pt x="1176" y="1836532"/>
                </a:cubicBezTo>
                <a:cubicBezTo>
                  <a:pt x="23754" y="1791376"/>
                  <a:pt x="392524" y="742450"/>
                  <a:pt x="458376" y="532665"/>
                </a:cubicBezTo>
                <a:cubicBezTo>
                  <a:pt x="524228" y="322880"/>
                  <a:pt x="341724" y="623917"/>
                  <a:pt x="396287" y="577821"/>
                </a:cubicBezTo>
                <a:cubicBezTo>
                  <a:pt x="450850" y="531725"/>
                  <a:pt x="736834" y="306888"/>
                  <a:pt x="785753" y="256088"/>
                </a:cubicBezTo>
                <a:cubicBezTo>
                  <a:pt x="834671" y="205288"/>
                  <a:pt x="632413" y="316295"/>
                  <a:pt x="689798" y="273021"/>
                </a:cubicBezTo>
                <a:cubicBezTo>
                  <a:pt x="747183" y="229747"/>
                  <a:pt x="1208146" y="-49653"/>
                  <a:pt x="1158287" y="77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80AA310E-4FF3-9836-4F0A-A2EEA8E8E152}"/>
              </a:ext>
            </a:extLst>
          </p:cNvPr>
          <p:cNvSpPr/>
          <p:nvPr/>
        </p:nvSpPr>
        <p:spPr>
          <a:xfrm>
            <a:off x="2638390" y="3889022"/>
            <a:ext cx="347521" cy="2580809"/>
          </a:xfrm>
          <a:custGeom>
            <a:avLst/>
            <a:gdLst>
              <a:gd name="connsiteX0" fmla="*/ 347521 w 347521"/>
              <a:gd name="connsiteY0" fmla="*/ 0 h 2580809"/>
              <a:gd name="connsiteX1" fmla="*/ 3210 w 347521"/>
              <a:gd name="connsiteY1" fmla="*/ 965200 h 2580809"/>
              <a:gd name="connsiteX2" fmla="*/ 257210 w 347521"/>
              <a:gd name="connsiteY2" fmla="*/ 2477911 h 2580809"/>
              <a:gd name="connsiteX3" fmla="*/ 228988 w 347521"/>
              <a:gd name="connsiteY3" fmla="*/ 2302934 h 2580809"/>
              <a:gd name="connsiteX4" fmla="*/ 20143 w 347521"/>
              <a:gd name="connsiteY4" fmla="*/ 1151467 h 2580809"/>
              <a:gd name="connsiteX5" fmla="*/ 8854 w 347521"/>
              <a:gd name="connsiteY5" fmla="*/ 1253067 h 2580809"/>
              <a:gd name="connsiteX6" fmla="*/ 25788 w 347521"/>
              <a:gd name="connsiteY6" fmla="*/ 666045 h 2580809"/>
              <a:gd name="connsiteX7" fmla="*/ 8854 w 347521"/>
              <a:gd name="connsiteY7" fmla="*/ 705556 h 2580809"/>
              <a:gd name="connsiteX8" fmla="*/ 347521 w 347521"/>
              <a:gd name="connsiteY8" fmla="*/ 0 h 2580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521" h="2580809">
                <a:moveTo>
                  <a:pt x="347521" y="0"/>
                </a:moveTo>
                <a:cubicBezTo>
                  <a:pt x="182891" y="276107"/>
                  <a:pt x="18262" y="552215"/>
                  <a:pt x="3210" y="965200"/>
                </a:cubicBezTo>
                <a:cubicBezTo>
                  <a:pt x="-11842" y="1378185"/>
                  <a:pt x="219580" y="2254955"/>
                  <a:pt x="257210" y="2477911"/>
                </a:cubicBezTo>
                <a:cubicBezTo>
                  <a:pt x="294840" y="2700867"/>
                  <a:pt x="268499" y="2524008"/>
                  <a:pt x="228988" y="2302934"/>
                </a:cubicBezTo>
                <a:cubicBezTo>
                  <a:pt x="189477" y="2081860"/>
                  <a:pt x="56832" y="1326445"/>
                  <a:pt x="20143" y="1151467"/>
                </a:cubicBezTo>
                <a:cubicBezTo>
                  <a:pt x="-16546" y="976489"/>
                  <a:pt x="7913" y="1333971"/>
                  <a:pt x="8854" y="1253067"/>
                </a:cubicBezTo>
                <a:cubicBezTo>
                  <a:pt x="9795" y="1172163"/>
                  <a:pt x="25788" y="757297"/>
                  <a:pt x="25788" y="666045"/>
                </a:cubicBezTo>
                <a:cubicBezTo>
                  <a:pt x="25788" y="574793"/>
                  <a:pt x="8854" y="705556"/>
                  <a:pt x="8854" y="705556"/>
                </a:cubicBezTo>
                <a:lnTo>
                  <a:pt x="34752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6416011F-4188-A36F-A61D-3C0465CE8D25}"/>
              </a:ext>
            </a:extLst>
          </p:cNvPr>
          <p:cNvSpPr/>
          <p:nvPr/>
        </p:nvSpPr>
        <p:spPr>
          <a:xfrm>
            <a:off x="2212615" y="5079612"/>
            <a:ext cx="727091" cy="2564522"/>
          </a:xfrm>
          <a:custGeom>
            <a:avLst/>
            <a:gdLst>
              <a:gd name="connsiteX0" fmla="*/ 129829 w 727091"/>
              <a:gd name="connsiteY0" fmla="*/ 388 h 2564522"/>
              <a:gd name="connsiteX1" fmla="*/ 84674 w 727091"/>
              <a:gd name="connsiteY1" fmla="*/ 553544 h 2564522"/>
              <a:gd name="connsiteX2" fmla="*/ 423341 w 727091"/>
              <a:gd name="connsiteY2" fmla="*/ 1721944 h 2564522"/>
              <a:gd name="connsiteX3" fmla="*/ 355607 w 727091"/>
              <a:gd name="connsiteY3" fmla="*/ 1580832 h 2564522"/>
              <a:gd name="connsiteX4" fmla="*/ 722496 w 727091"/>
              <a:gd name="connsiteY4" fmla="*/ 2551677 h 2564522"/>
              <a:gd name="connsiteX5" fmla="*/ 536229 w 727091"/>
              <a:gd name="connsiteY5" fmla="*/ 2049321 h 2564522"/>
              <a:gd name="connsiteX6" fmla="*/ 169341 w 727091"/>
              <a:gd name="connsiteY6" fmla="*/ 818832 h 2564522"/>
              <a:gd name="connsiteX7" fmla="*/ 141118 w 727091"/>
              <a:gd name="connsiteY7" fmla="*/ 943010 h 2564522"/>
              <a:gd name="connsiteX8" fmla="*/ 112896 w 727091"/>
              <a:gd name="connsiteY8" fmla="*/ 474521 h 2564522"/>
              <a:gd name="connsiteX9" fmla="*/ 7 w 727091"/>
              <a:gd name="connsiteY9" fmla="*/ 626921 h 2564522"/>
              <a:gd name="connsiteX10" fmla="*/ 129829 w 727091"/>
              <a:gd name="connsiteY10" fmla="*/ 388 h 256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7091" h="2564522">
                <a:moveTo>
                  <a:pt x="129829" y="388"/>
                </a:moveTo>
                <a:cubicBezTo>
                  <a:pt x="143940" y="-11841"/>
                  <a:pt x="35755" y="266618"/>
                  <a:pt x="84674" y="553544"/>
                </a:cubicBezTo>
                <a:cubicBezTo>
                  <a:pt x="133593" y="840470"/>
                  <a:pt x="378186" y="1550729"/>
                  <a:pt x="423341" y="1721944"/>
                </a:cubicBezTo>
                <a:cubicBezTo>
                  <a:pt x="468496" y="1893159"/>
                  <a:pt x="305748" y="1442543"/>
                  <a:pt x="355607" y="1580832"/>
                </a:cubicBezTo>
                <a:cubicBezTo>
                  <a:pt x="405466" y="1719121"/>
                  <a:pt x="692392" y="2473596"/>
                  <a:pt x="722496" y="2551677"/>
                </a:cubicBezTo>
                <a:cubicBezTo>
                  <a:pt x="752600" y="2629759"/>
                  <a:pt x="628422" y="2338129"/>
                  <a:pt x="536229" y="2049321"/>
                </a:cubicBezTo>
                <a:cubicBezTo>
                  <a:pt x="444036" y="1760513"/>
                  <a:pt x="235193" y="1003217"/>
                  <a:pt x="169341" y="818832"/>
                </a:cubicBezTo>
                <a:cubicBezTo>
                  <a:pt x="103489" y="634447"/>
                  <a:pt x="150525" y="1000395"/>
                  <a:pt x="141118" y="943010"/>
                </a:cubicBezTo>
                <a:cubicBezTo>
                  <a:pt x="131711" y="885625"/>
                  <a:pt x="136414" y="527202"/>
                  <a:pt x="112896" y="474521"/>
                </a:cubicBezTo>
                <a:cubicBezTo>
                  <a:pt x="89378" y="421840"/>
                  <a:pt x="-934" y="702180"/>
                  <a:pt x="7" y="626921"/>
                </a:cubicBezTo>
                <a:cubicBezTo>
                  <a:pt x="948" y="551662"/>
                  <a:pt x="115718" y="12617"/>
                  <a:pt x="129829" y="3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0FC41627-D2ED-84D3-F08F-6F172E925A29}"/>
              </a:ext>
            </a:extLst>
          </p:cNvPr>
          <p:cNvSpPr/>
          <p:nvPr/>
        </p:nvSpPr>
        <p:spPr>
          <a:xfrm>
            <a:off x="4378439" y="3040967"/>
            <a:ext cx="859654" cy="2089868"/>
          </a:xfrm>
          <a:custGeom>
            <a:avLst/>
            <a:gdLst>
              <a:gd name="connsiteX0" fmla="*/ 125828 w 859654"/>
              <a:gd name="connsiteY0" fmla="*/ 1389 h 2089868"/>
              <a:gd name="connsiteX1" fmla="*/ 108894 w 859654"/>
              <a:gd name="connsiteY1" fmla="*/ 334411 h 2089868"/>
              <a:gd name="connsiteX2" fmla="*/ 498361 w 859654"/>
              <a:gd name="connsiteY2" fmla="*/ 1452011 h 2089868"/>
              <a:gd name="connsiteX3" fmla="*/ 470139 w 859654"/>
              <a:gd name="connsiteY3" fmla="*/ 1327833 h 2089868"/>
              <a:gd name="connsiteX4" fmla="*/ 859605 w 859654"/>
              <a:gd name="connsiteY4" fmla="*/ 2089833 h 2089868"/>
              <a:gd name="connsiteX5" fmla="*/ 441917 w 859654"/>
              <a:gd name="connsiteY5" fmla="*/ 1293966 h 2089868"/>
              <a:gd name="connsiteX6" fmla="*/ 7294 w 859654"/>
              <a:gd name="connsiteY6" fmla="*/ 362633 h 2089868"/>
              <a:gd name="connsiteX7" fmla="*/ 159694 w 859654"/>
              <a:gd name="connsiteY7" fmla="*/ 543255 h 2089868"/>
              <a:gd name="connsiteX8" fmla="*/ 29872 w 859654"/>
              <a:gd name="connsiteY8" fmla="*/ 227166 h 2089868"/>
              <a:gd name="connsiteX9" fmla="*/ 125828 w 859654"/>
              <a:gd name="connsiteY9" fmla="*/ 1389 h 208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9654" h="2089868">
                <a:moveTo>
                  <a:pt x="125828" y="1389"/>
                </a:moveTo>
                <a:cubicBezTo>
                  <a:pt x="138998" y="19263"/>
                  <a:pt x="46805" y="92641"/>
                  <a:pt x="108894" y="334411"/>
                </a:cubicBezTo>
                <a:cubicBezTo>
                  <a:pt x="170983" y="576181"/>
                  <a:pt x="438154" y="1286441"/>
                  <a:pt x="498361" y="1452011"/>
                </a:cubicBezTo>
                <a:cubicBezTo>
                  <a:pt x="558569" y="1617581"/>
                  <a:pt x="409932" y="1221529"/>
                  <a:pt x="470139" y="1327833"/>
                </a:cubicBezTo>
                <a:cubicBezTo>
                  <a:pt x="530346" y="1434137"/>
                  <a:pt x="864309" y="2095477"/>
                  <a:pt x="859605" y="2089833"/>
                </a:cubicBezTo>
                <a:cubicBezTo>
                  <a:pt x="854901" y="2084189"/>
                  <a:pt x="583969" y="1581833"/>
                  <a:pt x="441917" y="1293966"/>
                </a:cubicBezTo>
                <a:cubicBezTo>
                  <a:pt x="299865" y="1006099"/>
                  <a:pt x="54331" y="487751"/>
                  <a:pt x="7294" y="362633"/>
                </a:cubicBezTo>
                <a:cubicBezTo>
                  <a:pt x="-39743" y="237515"/>
                  <a:pt x="155931" y="565833"/>
                  <a:pt x="159694" y="543255"/>
                </a:cubicBezTo>
                <a:cubicBezTo>
                  <a:pt x="163457" y="520677"/>
                  <a:pt x="40220" y="311833"/>
                  <a:pt x="29872" y="227166"/>
                </a:cubicBezTo>
                <a:cubicBezTo>
                  <a:pt x="19524" y="142499"/>
                  <a:pt x="112658" y="-16485"/>
                  <a:pt x="125828" y="13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6A548476-9BCD-3F67-326C-9B21FE50ACA5}"/>
              </a:ext>
            </a:extLst>
          </p:cNvPr>
          <p:cNvSpPr/>
          <p:nvPr/>
        </p:nvSpPr>
        <p:spPr>
          <a:xfrm>
            <a:off x="4478978" y="3004598"/>
            <a:ext cx="1644427" cy="1845585"/>
          </a:xfrm>
          <a:custGeom>
            <a:avLst/>
            <a:gdLst>
              <a:gd name="connsiteX0" fmla="*/ 30933 w 1644427"/>
              <a:gd name="connsiteY0" fmla="*/ 20824 h 1845585"/>
              <a:gd name="connsiteX1" fmla="*/ 967911 w 1644427"/>
              <a:gd name="connsiteY1" fmla="*/ 579624 h 1845585"/>
              <a:gd name="connsiteX2" fmla="*/ 1617022 w 1644427"/>
              <a:gd name="connsiteY2" fmla="*/ 1810113 h 1845585"/>
              <a:gd name="connsiteX3" fmla="*/ 1475911 w 1644427"/>
              <a:gd name="connsiteY3" fmla="*/ 1431935 h 1845585"/>
              <a:gd name="connsiteX4" fmla="*/ 1041289 w 1644427"/>
              <a:gd name="connsiteY4" fmla="*/ 590913 h 1845585"/>
              <a:gd name="connsiteX5" fmla="*/ 1052578 w 1644427"/>
              <a:gd name="connsiteY5" fmla="*/ 675580 h 1845585"/>
              <a:gd name="connsiteX6" fmla="*/ 601022 w 1644427"/>
              <a:gd name="connsiteY6" fmla="*/ 246602 h 1845585"/>
              <a:gd name="connsiteX7" fmla="*/ 256711 w 1644427"/>
              <a:gd name="connsiteY7" fmla="*/ 128069 h 1845585"/>
              <a:gd name="connsiteX8" fmla="*/ 30933 w 1644427"/>
              <a:gd name="connsiteY8" fmla="*/ 20824 h 184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4427" h="1845585">
                <a:moveTo>
                  <a:pt x="30933" y="20824"/>
                </a:moveTo>
                <a:cubicBezTo>
                  <a:pt x="149466" y="96083"/>
                  <a:pt x="703563" y="281409"/>
                  <a:pt x="967911" y="579624"/>
                </a:cubicBezTo>
                <a:cubicBezTo>
                  <a:pt x="1232259" y="877839"/>
                  <a:pt x="1532355" y="1668061"/>
                  <a:pt x="1617022" y="1810113"/>
                </a:cubicBezTo>
                <a:cubicBezTo>
                  <a:pt x="1701689" y="1952165"/>
                  <a:pt x="1571866" y="1635135"/>
                  <a:pt x="1475911" y="1431935"/>
                </a:cubicBezTo>
                <a:cubicBezTo>
                  <a:pt x="1379956" y="1228735"/>
                  <a:pt x="1111845" y="716972"/>
                  <a:pt x="1041289" y="590913"/>
                </a:cubicBezTo>
                <a:cubicBezTo>
                  <a:pt x="970734" y="464854"/>
                  <a:pt x="1125956" y="732965"/>
                  <a:pt x="1052578" y="675580"/>
                </a:cubicBezTo>
                <a:cubicBezTo>
                  <a:pt x="979200" y="618195"/>
                  <a:pt x="733666" y="337854"/>
                  <a:pt x="601022" y="246602"/>
                </a:cubicBezTo>
                <a:cubicBezTo>
                  <a:pt x="468378" y="155350"/>
                  <a:pt x="347022" y="160054"/>
                  <a:pt x="256711" y="128069"/>
                </a:cubicBezTo>
                <a:cubicBezTo>
                  <a:pt x="166400" y="96084"/>
                  <a:pt x="-87600" y="-54435"/>
                  <a:pt x="30933" y="208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52BB4A0A-28FD-1A83-47EC-567FEAC03E99}"/>
              </a:ext>
            </a:extLst>
          </p:cNvPr>
          <p:cNvSpPr/>
          <p:nvPr/>
        </p:nvSpPr>
        <p:spPr>
          <a:xfrm>
            <a:off x="4482662" y="3056027"/>
            <a:ext cx="1983014" cy="1243979"/>
          </a:xfrm>
          <a:custGeom>
            <a:avLst/>
            <a:gdLst>
              <a:gd name="connsiteX0" fmla="*/ 0 w 1983014"/>
              <a:gd name="connsiteY0" fmla="*/ 60290 h 1243979"/>
              <a:gd name="connsiteX1" fmla="*/ 541283 w 1983014"/>
              <a:gd name="connsiteY1" fmla="*/ 70801 h 1243979"/>
              <a:gd name="connsiteX2" fmla="*/ 1450428 w 1983014"/>
              <a:gd name="connsiteY2" fmla="*/ 580552 h 1243979"/>
              <a:gd name="connsiteX3" fmla="*/ 1471448 w 1983014"/>
              <a:gd name="connsiteY3" fmla="*/ 538511 h 1243979"/>
              <a:gd name="connsiteX4" fmla="*/ 1981200 w 1983014"/>
              <a:gd name="connsiteY4" fmla="*/ 1242704 h 1243979"/>
              <a:gd name="connsiteX5" fmla="*/ 1618593 w 1983014"/>
              <a:gd name="connsiteY5" fmla="*/ 696166 h 1243979"/>
              <a:gd name="connsiteX6" fmla="*/ 1035269 w 1983014"/>
              <a:gd name="connsiteY6" fmla="*/ 123352 h 1243979"/>
              <a:gd name="connsiteX7" fmla="*/ 1429407 w 1983014"/>
              <a:gd name="connsiteY7" fmla="*/ 564787 h 1243979"/>
              <a:gd name="connsiteX8" fmla="*/ 851338 w 1983014"/>
              <a:gd name="connsiteY8" fmla="*/ 112842 h 1243979"/>
              <a:gd name="connsiteX9" fmla="*/ 1140372 w 1983014"/>
              <a:gd name="connsiteY9" fmla="*/ 338814 h 1243979"/>
              <a:gd name="connsiteX10" fmla="*/ 777766 w 1983014"/>
              <a:gd name="connsiteY10" fmla="*/ 128607 h 1243979"/>
              <a:gd name="connsiteX11" fmla="*/ 788276 w 1983014"/>
              <a:gd name="connsiteY11" fmla="*/ 133863 h 1243979"/>
              <a:gd name="connsiteX12" fmla="*/ 604345 w 1983014"/>
              <a:gd name="connsiteY12" fmla="*/ 2483 h 1243979"/>
              <a:gd name="connsiteX13" fmla="*/ 683172 w 1983014"/>
              <a:gd name="connsiteY13" fmla="*/ 44525 h 1243979"/>
              <a:gd name="connsiteX14" fmla="*/ 0 w 1983014"/>
              <a:gd name="connsiteY14" fmla="*/ 60290 h 124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83014" h="1243979">
                <a:moveTo>
                  <a:pt x="0" y="60290"/>
                </a:moveTo>
                <a:cubicBezTo>
                  <a:pt x="149772" y="22190"/>
                  <a:pt x="299545" y="-15909"/>
                  <a:pt x="541283" y="70801"/>
                </a:cubicBezTo>
                <a:cubicBezTo>
                  <a:pt x="783021" y="157511"/>
                  <a:pt x="1295401" y="502600"/>
                  <a:pt x="1450428" y="580552"/>
                </a:cubicBezTo>
                <a:cubicBezTo>
                  <a:pt x="1605455" y="658504"/>
                  <a:pt x="1382986" y="428152"/>
                  <a:pt x="1471448" y="538511"/>
                </a:cubicBezTo>
                <a:cubicBezTo>
                  <a:pt x="1559910" y="648870"/>
                  <a:pt x="1956676" y="1216428"/>
                  <a:pt x="1981200" y="1242704"/>
                </a:cubicBezTo>
                <a:cubicBezTo>
                  <a:pt x="2005724" y="1268980"/>
                  <a:pt x="1776248" y="882725"/>
                  <a:pt x="1618593" y="696166"/>
                </a:cubicBezTo>
                <a:cubicBezTo>
                  <a:pt x="1460938" y="509607"/>
                  <a:pt x="1066800" y="145248"/>
                  <a:pt x="1035269" y="123352"/>
                </a:cubicBezTo>
                <a:cubicBezTo>
                  <a:pt x="1003738" y="101456"/>
                  <a:pt x="1460062" y="566539"/>
                  <a:pt x="1429407" y="564787"/>
                </a:cubicBezTo>
                <a:cubicBezTo>
                  <a:pt x="1398752" y="563035"/>
                  <a:pt x="851338" y="112842"/>
                  <a:pt x="851338" y="112842"/>
                </a:cubicBezTo>
                <a:cubicBezTo>
                  <a:pt x="803166" y="75180"/>
                  <a:pt x="1152634" y="336187"/>
                  <a:pt x="1140372" y="338814"/>
                </a:cubicBezTo>
                <a:cubicBezTo>
                  <a:pt x="1128110" y="341441"/>
                  <a:pt x="836449" y="162766"/>
                  <a:pt x="777766" y="128607"/>
                </a:cubicBezTo>
                <a:cubicBezTo>
                  <a:pt x="719083" y="94448"/>
                  <a:pt x="817179" y="154884"/>
                  <a:pt x="788276" y="133863"/>
                </a:cubicBezTo>
                <a:cubicBezTo>
                  <a:pt x="759373" y="112842"/>
                  <a:pt x="621862" y="17373"/>
                  <a:pt x="604345" y="2483"/>
                </a:cubicBezTo>
                <a:cubicBezTo>
                  <a:pt x="586828" y="-12407"/>
                  <a:pt x="683172" y="44525"/>
                  <a:pt x="683172" y="44525"/>
                </a:cubicBezTo>
                <a:lnTo>
                  <a:pt x="0" y="6029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9DEDBDC8-4E20-1772-CCB3-57CD533F677C}"/>
              </a:ext>
            </a:extLst>
          </p:cNvPr>
          <p:cNvSpPr/>
          <p:nvPr/>
        </p:nvSpPr>
        <p:spPr>
          <a:xfrm>
            <a:off x="6351612" y="4285786"/>
            <a:ext cx="595751" cy="1702068"/>
          </a:xfrm>
          <a:custGeom>
            <a:avLst/>
            <a:gdLst>
              <a:gd name="connsiteX0" fmla="*/ 1891 w 595751"/>
              <a:gd name="connsiteY0" fmla="*/ 7690 h 1702068"/>
              <a:gd name="connsiteX1" fmla="*/ 448581 w 595751"/>
              <a:gd name="connsiteY1" fmla="*/ 790711 h 1702068"/>
              <a:gd name="connsiteX2" fmla="*/ 585216 w 595751"/>
              <a:gd name="connsiteY2" fmla="*/ 1337248 h 1702068"/>
              <a:gd name="connsiteX3" fmla="*/ 579960 w 595751"/>
              <a:gd name="connsiteY3" fmla="*/ 1179593 h 1702068"/>
              <a:gd name="connsiteX4" fmla="*/ 527409 w 595751"/>
              <a:gd name="connsiteY4" fmla="*/ 1699855 h 1702068"/>
              <a:gd name="connsiteX5" fmla="*/ 564195 w 595751"/>
              <a:gd name="connsiteY5" fmla="*/ 943111 h 1702068"/>
              <a:gd name="connsiteX6" fmla="*/ 506388 w 595751"/>
              <a:gd name="connsiteY6" fmla="*/ 901069 h 1702068"/>
              <a:gd name="connsiteX7" fmla="*/ 112250 w 595751"/>
              <a:gd name="connsiteY7" fmla="*/ 23455 h 1702068"/>
              <a:gd name="connsiteX8" fmla="*/ 280416 w 595751"/>
              <a:gd name="connsiteY8" fmla="*/ 370297 h 1702068"/>
              <a:gd name="connsiteX9" fmla="*/ 1891 w 595751"/>
              <a:gd name="connsiteY9" fmla="*/ 7690 h 170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5751" h="1702068">
                <a:moveTo>
                  <a:pt x="1891" y="7690"/>
                </a:moveTo>
                <a:cubicBezTo>
                  <a:pt x="29918" y="77759"/>
                  <a:pt x="351360" y="569118"/>
                  <a:pt x="448581" y="790711"/>
                </a:cubicBezTo>
                <a:cubicBezTo>
                  <a:pt x="545802" y="1012304"/>
                  <a:pt x="563319" y="1272434"/>
                  <a:pt x="585216" y="1337248"/>
                </a:cubicBezTo>
                <a:cubicBezTo>
                  <a:pt x="607113" y="1402062"/>
                  <a:pt x="589595" y="1119158"/>
                  <a:pt x="579960" y="1179593"/>
                </a:cubicBezTo>
                <a:cubicBezTo>
                  <a:pt x="570325" y="1240028"/>
                  <a:pt x="530037" y="1739269"/>
                  <a:pt x="527409" y="1699855"/>
                </a:cubicBezTo>
                <a:cubicBezTo>
                  <a:pt x="524782" y="1660441"/>
                  <a:pt x="567699" y="1076242"/>
                  <a:pt x="564195" y="943111"/>
                </a:cubicBezTo>
                <a:cubicBezTo>
                  <a:pt x="560692" y="809980"/>
                  <a:pt x="581712" y="1054345"/>
                  <a:pt x="506388" y="901069"/>
                </a:cubicBezTo>
                <a:cubicBezTo>
                  <a:pt x="431064" y="747793"/>
                  <a:pt x="149912" y="111917"/>
                  <a:pt x="112250" y="23455"/>
                </a:cubicBezTo>
                <a:cubicBezTo>
                  <a:pt x="74588" y="-65007"/>
                  <a:pt x="294430" y="371173"/>
                  <a:pt x="280416" y="370297"/>
                </a:cubicBezTo>
                <a:cubicBezTo>
                  <a:pt x="266402" y="369421"/>
                  <a:pt x="-26136" y="-62379"/>
                  <a:pt x="1891" y="76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476DFF88-0298-C25E-21B2-977494D04E16}"/>
              </a:ext>
            </a:extLst>
          </p:cNvPr>
          <p:cNvSpPr/>
          <p:nvPr/>
        </p:nvSpPr>
        <p:spPr>
          <a:xfrm>
            <a:off x="2021370" y="5678809"/>
            <a:ext cx="2123966" cy="3190906"/>
          </a:xfrm>
          <a:custGeom>
            <a:avLst/>
            <a:gdLst>
              <a:gd name="connsiteX0" fmla="*/ 183350 w 2123966"/>
              <a:gd name="connsiteY0" fmla="*/ 631 h 3190906"/>
              <a:gd name="connsiteX1" fmla="*/ 163030 w 2123966"/>
              <a:gd name="connsiteY1" fmla="*/ 569591 h 3190906"/>
              <a:gd name="connsiteX2" fmla="*/ 630390 w 2123966"/>
              <a:gd name="connsiteY2" fmla="*/ 1555111 h 3190906"/>
              <a:gd name="connsiteX3" fmla="*/ 488150 w 2123966"/>
              <a:gd name="connsiteY3" fmla="*/ 1382391 h 3190906"/>
              <a:gd name="connsiteX4" fmla="*/ 853910 w 2123966"/>
              <a:gd name="connsiteY4" fmla="*/ 1798951 h 3190906"/>
              <a:gd name="connsiteX5" fmla="*/ 1067270 w 2123966"/>
              <a:gd name="connsiteY5" fmla="*/ 2052951 h 3190906"/>
              <a:gd name="connsiteX6" fmla="*/ 823430 w 2123966"/>
              <a:gd name="connsiteY6" fmla="*/ 1870071 h 3190906"/>
              <a:gd name="connsiteX7" fmla="*/ 2123910 w 2123966"/>
              <a:gd name="connsiteY7" fmla="*/ 3190871 h 3190906"/>
              <a:gd name="connsiteX8" fmla="*/ 874230 w 2123966"/>
              <a:gd name="connsiteY8" fmla="*/ 1910711 h 3190906"/>
              <a:gd name="connsiteX9" fmla="*/ 244310 w 2123966"/>
              <a:gd name="connsiteY9" fmla="*/ 1179191 h 3190906"/>
              <a:gd name="connsiteX10" fmla="*/ 457670 w 2123966"/>
              <a:gd name="connsiteY10" fmla="*/ 1311271 h 3190906"/>
              <a:gd name="connsiteX11" fmla="*/ 366230 w 2123966"/>
              <a:gd name="connsiteY11" fmla="*/ 975991 h 3190906"/>
              <a:gd name="connsiteX12" fmla="*/ 163030 w 2123966"/>
              <a:gd name="connsiteY12" fmla="*/ 671191 h 3190906"/>
              <a:gd name="connsiteX13" fmla="*/ 470 w 2123966"/>
              <a:gd name="connsiteY13" fmla="*/ 1026791 h 3190906"/>
              <a:gd name="connsiteX14" fmla="*/ 112230 w 2123966"/>
              <a:gd name="connsiteY14" fmla="*/ 508631 h 3190906"/>
              <a:gd name="connsiteX15" fmla="*/ 71590 w 2123966"/>
              <a:gd name="connsiteY15" fmla="*/ 671191 h 3190906"/>
              <a:gd name="connsiteX16" fmla="*/ 183350 w 2123966"/>
              <a:gd name="connsiteY16" fmla="*/ 631 h 319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23966" h="3190906">
                <a:moveTo>
                  <a:pt x="183350" y="631"/>
                </a:moveTo>
                <a:cubicBezTo>
                  <a:pt x="198590" y="-16302"/>
                  <a:pt x="88523" y="310511"/>
                  <a:pt x="163030" y="569591"/>
                </a:cubicBezTo>
                <a:cubicBezTo>
                  <a:pt x="237537" y="828671"/>
                  <a:pt x="576203" y="1419644"/>
                  <a:pt x="630390" y="1555111"/>
                </a:cubicBezTo>
                <a:cubicBezTo>
                  <a:pt x="684577" y="1690578"/>
                  <a:pt x="450897" y="1341751"/>
                  <a:pt x="488150" y="1382391"/>
                </a:cubicBezTo>
                <a:cubicBezTo>
                  <a:pt x="525403" y="1423031"/>
                  <a:pt x="757390" y="1687191"/>
                  <a:pt x="853910" y="1798951"/>
                </a:cubicBezTo>
                <a:cubicBezTo>
                  <a:pt x="950430" y="1910711"/>
                  <a:pt x="1072350" y="2041098"/>
                  <a:pt x="1067270" y="2052951"/>
                </a:cubicBezTo>
                <a:cubicBezTo>
                  <a:pt x="1062190" y="2064804"/>
                  <a:pt x="647323" y="1680418"/>
                  <a:pt x="823430" y="1870071"/>
                </a:cubicBezTo>
                <a:cubicBezTo>
                  <a:pt x="999537" y="2059724"/>
                  <a:pt x="2115443" y="3184098"/>
                  <a:pt x="2123910" y="3190871"/>
                </a:cubicBezTo>
                <a:cubicBezTo>
                  <a:pt x="2132377" y="3197644"/>
                  <a:pt x="1187497" y="2245991"/>
                  <a:pt x="874230" y="1910711"/>
                </a:cubicBezTo>
                <a:cubicBezTo>
                  <a:pt x="560963" y="1575431"/>
                  <a:pt x="313737" y="1279097"/>
                  <a:pt x="244310" y="1179191"/>
                </a:cubicBezTo>
                <a:cubicBezTo>
                  <a:pt x="174883" y="1079285"/>
                  <a:pt x="437350" y="1345138"/>
                  <a:pt x="457670" y="1311271"/>
                </a:cubicBezTo>
                <a:cubicBezTo>
                  <a:pt x="477990" y="1277404"/>
                  <a:pt x="415337" y="1082671"/>
                  <a:pt x="366230" y="975991"/>
                </a:cubicBezTo>
                <a:cubicBezTo>
                  <a:pt x="317123" y="869311"/>
                  <a:pt x="223990" y="662724"/>
                  <a:pt x="163030" y="671191"/>
                </a:cubicBezTo>
                <a:cubicBezTo>
                  <a:pt x="102070" y="679658"/>
                  <a:pt x="8937" y="1053884"/>
                  <a:pt x="470" y="1026791"/>
                </a:cubicBezTo>
                <a:cubicBezTo>
                  <a:pt x="-7997" y="999698"/>
                  <a:pt x="100377" y="567898"/>
                  <a:pt x="112230" y="508631"/>
                </a:cubicBezTo>
                <a:cubicBezTo>
                  <a:pt x="124083" y="449364"/>
                  <a:pt x="61430" y="760938"/>
                  <a:pt x="71590" y="671191"/>
                </a:cubicBezTo>
                <a:cubicBezTo>
                  <a:pt x="81750" y="581444"/>
                  <a:pt x="168110" y="17564"/>
                  <a:pt x="183350" y="6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65483BBC-3A08-0AF8-4D28-0B555B88E0B2}"/>
              </a:ext>
            </a:extLst>
          </p:cNvPr>
          <p:cNvSpPr/>
          <p:nvPr/>
        </p:nvSpPr>
        <p:spPr>
          <a:xfrm>
            <a:off x="2437519" y="6349933"/>
            <a:ext cx="366893" cy="1615710"/>
          </a:xfrm>
          <a:custGeom>
            <a:avLst/>
            <a:gdLst>
              <a:gd name="connsiteX0" fmla="*/ 275201 w 366893"/>
              <a:gd name="connsiteY0" fmla="*/ 67 h 1615710"/>
              <a:gd name="connsiteX1" fmla="*/ 61841 w 366893"/>
              <a:gd name="connsiteY1" fmla="*/ 1097347 h 1615710"/>
              <a:gd name="connsiteX2" fmla="*/ 366641 w 366893"/>
              <a:gd name="connsiteY2" fmla="*/ 1615507 h 1615710"/>
              <a:gd name="connsiteX3" fmla="*/ 881 w 366893"/>
              <a:gd name="connsiteY3" fmla="*/ 1046547 h 1615710"/>
              <a:gd name="connsiteX4" fmla="*/ 275201 w 366893"/>
              <a:gd name="connsiteY4" fmla="*/ 67 h 161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893" h="1615710">
                <a:moveTo>
                  <a:pt x="275201" y="67"/>
                </a:moveTo>
                <a:cubicBezTo>
                  <a:pt x="285361" y="8534"/>
                  <a:pt x="46601" y="828107"/>
                  <a:pt x="61841" y="1097347"/>
                </a:cubicBezTo>
                <a:cubicBezTo>
                  <a:pt x="77081" y="1366587"/>
                  <a:pt x="376801" y="1623974"/>
                  <a:pt x="366641" y="1615507"/>
                </a:cubicBezTo>
                <a:cubicBezTo>
                  <a:pt x="356481" y="1607040"/>
                  <a:pt x="19508" y="1309014"/>
                  <a:pt x="881" y="1046547"/>
                </a:cubicBezTo>
                <a:cubicBezTo>
                  <a:pt x="-17746" y="784080"/>
                  <a:pt x="265041" y="-8400"/>
                  <a:pt x="275201" y="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8B728B05-3566-FCD5-4E85-D32593EB47A5}"/>
              </a:ext>
            </a:extLst>
          </p:cNvPr>
          <p:cNvSpPr/>
          <p:nvPr/>
        </p:nvSpPr>
        <p:spPr>
          <a:xfrm>
            <a:off x="1804417" y="6368316"/>
            <a:ext cx="1249641" cy="1692536"/>
          </a:xfrm>
          <a:custGeom>
            <a:avLst/>
            <a:gdLst>
              <a:gd name="connsiteX0" fmla="*/ 308863 w 1249641"/>
              <a:gd name="connsiteY0" fmla="*/ 52804 h 1692536"/>
              <a:gd name="connsiteX1" fmla="*/ 298703 w 1249641"/>
              <a:gd name="connsiteY1" fmla="*/ 113764 h 1692536"/>
              <a:gd name="connsiteX2" fmla="*/ 105663 w 1249641"/>
              <a:gd name="connsiteY2" fmla="*/ 865604 h 1692536"/>
              <a:gd name="connsiteX3" fmla="*/ 1182623 w 1249641"/>
              <a:gd name="connsiteY3" fmla="*/ 1647924 h 1692536"/>
              <a:gd name="connsiteX4" fmla="*/ 1020063 w 1249641"/>
              <a:gd name="connsiteY4" fmla="*/ 1515844 h 1692536"/>
              <a:gd name="connsiteX5" fmla="*/ 75183 w 1249641"/>
              <a:gd name="connsiteY5" fmla="*/ 845284 h 1692536"/>
              <a:gd name="connsiteX6" fmla="*/ 85343 w 1249641"/>
              <a:gd name="connsiteY6" fmla="*/ 601444 h 1692536"/>
              <a:gd name="connsiteX7" fmla="*/ 308863 w 1249641"/>
              <a:gd name="connsiteY7" fmla="*/ 52804 h 169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9641" h="1692536">
                <a:moveTo>
                  <a:pt x="308863" y="52804"/>
                </a:moveTo>
                <a:cubicBezTo>
                  <a:pt x="344423" y="-28476"/>
                  <a:pt x="332570" y="-21703"/>
                  <a:pt x="298703" y="113764"/>
                </a:cubicBezTo>
                <a:cubicBezTo>
                  <a:pt x="264836" y="249231"/>
                  <a:pt x="-41657" y="609911"/>
                  <a:pt x="105663" y="865604"/>
                </a:cubicBezTo>
                <a:cubicBezTo>
                  <a:pt x="252983" y="1121297"/>
                  <a:pt x="1030223" y="1539551"/>
                  <a:pt x="1182623" y="1647924"/>
                </a:cubicBezTo>
                <a:cubicBezTo>
                  <a:pt x="1335023" y="1756297"/>
                  <a:pt x="1204636" y="1649617"/>
                  <a:pt x="1020063" y="1515844"/>
                </a:cubicBezTo>
                <a:cubicBezTo>
                  <a:pt x="835490" y="1382071"/>
                  <a:pt x="230970" y="997684"/>
                  <a:pt x="75183" y="845284"/>
                </a:cubicBezTo>
                <a:cubicBezTo>
                  <a:pt x="-80604" y="692884"/>
                  <a:pt x="48090" y="733524"/>
                  <a:pt x="85343" y="601444"/>
                </a:cubicBezTo>
                <a:cubicBezTo>
                  <a:pt x="122596" y="469364"/>
                  <a:pt x="273303" y="134084"/>
                  <a:pt x="308863" y="528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05DDD03E-9851-663A-E108-366D413450F5}"/>
              </a:ext>
            </a:extLst>
          </p:cNvPr>
          <p:cNvSpPr/>
          <p:nvPr/>
        </p:nvSpPr>
        <p:spPr>
          <a:xfrm>
            <a:off x="1636460" y="6826489"/>
            <a:ext cx="614704" cy="3255196"/>
          </a:xfrm>
          <a:custGeom>
            <a:avLst/>
            <a:gdLst>
              <a:gd name="connsiteX0" fmla="*/ 547940 w 614704"/>
              <a:gd name="connsiteY0" fmla="*/ 1031 h 3255196"/>
              <a:gd name="connsiteX1" fmla="*/ 131380 w 614704"/>
              <a:gd name="connsiteY1" fmla="*/ 1982231 h 3255196"/>
              <a:gd name="connsiteX2" fmla="*/ 608900 w 614704"/>
              <a:gd name="connsiteY2" fmla="*/ 3231911 h 3255196"/>
              <a:gd name="connsiteX3" fmla="*/ 375220 w 614704"/>
              <a:gd name="connsiteY3" fmla="*/ 2703591 h 3255196"/>
              <a:gd name="connsiteX4" fmla="*/ 60260 w 614704"/>
              <a:gd name="connsiteY4" fmla="*/ 1565671 h 3255196"/>
              <a:gd name="connsiteX5" fmla="*/ 50100 w 614704"/>
              <a:gd name="connsiteY5" fmla="*/ 1707911 h 3255196"/>
              <a:gd name="connsiteX6" fmla="*/ 547940 w 614704"/>
              <a:gd name="connsiteY6" fmla="*/ 1031 h 325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4704" h="3255196">
                <a:moveTo>
                  <a:pt x="547940" y="1031"/>
                </a:moveTo>
                <a:cubicBezTo>
                  <a:pt x="561487" y="46751"/>
                  <a:pt x="121220" y="1443751"/>
                  <a:pt x="131380" y="1982231"/>
                </a:cubicBezTo>
                <a:cubicBezTo>
                  <a:pt x="141540" y="2520711"/>
                  <a:pt x="568260" y="3111684"/>
                  <a:pt x="608900" y="3231911"/>
                </a:cubicBezTo>
                <a:cubicBezTo>
                  <a:pt x="649540" y="3352138"/>
                  <a:pt x="466660" y="2981298"/>
                  <a:pt x="375220" y="2703591"/>
                </a:cubicBezTo>
                <a:cubicBezTo>
                  <a:pt x="283780" y="2425884"/>
                  <a:pt x="114447" y="1731618"/>
                  <a:pt x="60260" y="1565671"/>
                </a:cubicBezTo>
                <a:cubicBezTo>
                  <a:pt x="6073" y="1399724"/>
                  <a:pt x="-37953" y="1972071"/>
                  <a:pt x="50100" y="1707911"/>
                </a:cubicBezTo>
                <a:cubicBezTo>
                  <a:pt x="138153" y="1443751"/>
                  <a:pt x="534393" y="-44689"/>
                  <a:pt x="547940" y="10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1368F01F-B2F9-E77E-BC43-B78ECB48E980}"/>
              </a:ext>
            </a:extLst>
          </p:cNvPr>
          <p:cNvSpPr/>
          <p:nvPr/>
        </p:nvSpPr>
        <p:spPr>
          <a:xfrm>
            <a:off x="3290171" y="8593882"/>
            <a:ext cx="816839" cy="1403698"/>
          </a:xfrm>
          <a:custGeom>
            <a:avLst/>
            <a:gdLst>
              <a:gd name="connsiteX0" fmla="*/ 1669 w 816839"/>
              <a:gd name="connsiteY0" fmla="*/ 1478 h 1403698"/>
              <a:gd name="connsiteX1" fmla="*/ 601109 w 816839"/>
              <a:gd name="connsiteY1" fmla="*/ 722838 h 1403698"/>
              <a:gd name="connsiteX2" fmla="*/ 814469 w 816839"/>
              <a:gd name="connsiteY2" fmla="*/ 1403558 h 1403698"/>
              <a:gd name="connsiteX3" fmla="*/ 712869 w 816839"/>
              <a:gd name="connsiteY3" fmla="*/ 783798 h 1403698"/>
              <a:gd name="connsiteX4" fmla="*/ 672229 w 816839"/>
              <a:gd name="connsiteY4" fmla="*/ 895558 h 1403698"/>
              <a:gd name="connsiteX5" fmla="*/ 336949 w 816839"/>
              <a:gd name="connsiteY5" fmla="*/ 346918 h 1403698"/>
              <a:gd name="connsiteX6" fmla="*/ 418229 w 816839"/>
              <a:gd name="connsiteY6" fmla="*/ 529798 h 1403698"/>
              <a:gd name="connsiteX7" fmla="*/ 1669 w 816839"/>
              <a:gd name="connsiteY7" fmla="*/ 1478 h 140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6839" h="1403698">
                <a:moveTo>
                  <a:pt x="1669" y="1478"/>
                </a:moveTo>
                <a:cubicBezTo>
                  <a:pt x="32149" y="33651"/>
                  <a:pt x="465642" y="489158"/>
                  <a:pt x="601109" y="722838"/>
                </a:cubicBezTo>
                <a:cubicBezTo>
                  <a:pt x="736576" y="956518"/>
                  <a:pt x="795842" y="1393398"/>
                  <a:pt x="814469" y="1403558"/>
                </a:cubicBezTo>
                <a:cubicBezTo>
                  <a:pt x="833096" y="1413718"/>
                  <a:pt x="736576" y="868465"/>
                  <a:pt x="712869" y="783798"/>
                </a:cubicBezTo>
                <a:cubicBezTo>
                  <a:pt x="689162" y="699131"/>
                  <a:pt x="734882" y="968371"/>
                  <a:pt x="672229" y="895558"/>
                </a:cubicBezTo>
                <a:cubicBezTo>
                  <a:pt x="609576" y="822745"/>
                  <a:pt x="379282" y="407878"/>
                  <a:pt x="336949" y="346918"/>
                </a:cubicBezTo>
                <a:cubicBezTo>
                  <a:pt x="294616" y="285958"/>
                  <a:pt x="469029" y="587371"/>
                  <a:pt x="418229" y="529798"/>
                </a:cubicBezTo>
                <a:cubicBezTo>
                  <a:pt x="367429" y="472225"/>
                  <a:pt x="-28811" y="-30695"/>
                  <a:pt x="1669" y="14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00D4B703-9EAB-F29A-33C4-1E1DFDBC8882}"/>
              </a:ext>
            </a:extLst>
          </p:cNvPr>
          <p:cNvSpPr/>
          <p:nvPr/>
        </p:nvSpPr>
        <p:spPr>
          <a:xfrm>
            <a:off x="2565917" y="6013283"/>
            <a:ext cx="1152831" cy="4095275"/>
          </a:xfrm>
          <a:custGeom>
            <a:avLst/>
            <a:gdLst>
              <a:gd name="connsiteX0" fmla="*/ 746243 w 1152831"/>
              <a:gd name="connsiteY0" fmla="*/ 1437 h 4095275"/>
              <a:gd name="connsiteX1" fmla="*/ 228083 w 1152831"/>
              <a:gd name="connsiteY1" fmla="*/ 1393357 h 4095275"/>
              <a:gd name="connsiteX2" fmla="*/ 471923 w 1152831"/>
              <a:gd name="connsiteY2" fmla="*/ 2744637 h 4095275"/>
              <a:gd name="connsiteX3" fmla="*/ 329683 w 1152831"/>
              <a:gd name="connsiteY3" fmla="*/ 2510957 h 4095275"/>
              <a:gd name="connsiteX4" fmla="*/ 1132323 w 1152831"/>
              <a:gd name="connsiteY4" fmla="*/ 4045117 h 4095275"/>
              <a:gd name="connsiteX5" fmla="*/ 837683 w 1152831"/>
              <a:gd name="connsiteY5" fmla="*/ 3526957 h 4095275"/>
              <a:gd name="connsiteX6" fmla="*/ 14723 w 1152831"/>
              <a:gd name="connsiteY6" fmla="*/ 1606717 h 4095275"/>
              <a:gd name="connsiteX7" fmla="*/ 299203 w 1152831"/>
              <a:gd name="connsiteY7" fmla="*/ 2195997 h 4095275"/>
              <a:gd name="connsiteX8" fmla="*/ 167123 w 1152831"/>
              <a:gd name="connsiteY8" fmla="*/ 1494957 h 4095275"/>
              <a:gd name="connsiteX9" fmla="*/ 45203 w 1152831"/>
              <a:gd name="connsiteY9" fmla="*/ 1657517 h 4095275"/>
              <a:gd name="connsiteX10" fmla="*/ 746243 w 1152831"/>
              <a:gd name="connsiteY10" fmla="*/ 1437 h 40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2831" h="4095275">
                <a:moveTo>
                  <a:pt x="746243" y="1437"/>
                </a:moveTo>
                <a:cubicBezTo>
                  <a:pt x="776723" y="-42590"/>
                  <a:pt x="273803" y="936157"/>
                  <a:pt x="228083" y="1393357"/>
                </a:cubicBezTo>
                <a:cubicBezTo>
                  <a:pt x="182363" y="1850557"/>
                  <a:pt x="454990" y="2558370"/>
                  <a:pt x="471923" y="2744637"/>
                </a:cubicBezTo>
                <a:cubicBezTo>
                  <a:pt x="488856" y="2930904"/>
                  <a:pt x="219616" y="2294210"/>
                  <a:pt x="329683" y="2510957"/>
                </a:cubicBezTo>
                <a:cubicBezTo>
                  <a:pt x="439750" y="2727704"/>
                  <a:pt x="1047656" y="3875784"/>
                  <a:pt x="1132323" y="4045117"/>
                </a:cubicBezTo>
                <a:cubicBezTo>
                  <a:pt x="1216990" y="4214450"/>
                  <a:pt x="1023950" y="3933357"/>
                  <a:pt x="837683" y="3526957"/>
                </a:cubicBezTo>
                <a:cubicBezTo>
                  <a:pt x="651416" y="3120557"/>
                  <a:pt x="104470" y="1828544"/>
                  <a:pt x="14723" y="1606717"/>
                </a:cubicBezTo>
                <a:cubicBezTo>
                  <a:pt x="-75024" y="1384890"/>
                  <a:pt x="273803" y="2214624"/>
                  <a:pt x="299203" y="2195997"/>
                </a:cubicBezTo>
                <a:cubicBezTo>
                  <a:pt x="324603" y="2177370"/>
                  <a:pt x="209456" y="1584704"/>
                  <a:pt x="167123" y="1494957"/>
                </a:cubicBezTo>
                <a:cubicBezTo>
                  <a:pt x="124790" y="1405210"/>
                  <a:pt x="-51317" y="1911517"/>
                  <a:pt x="45203" y="1657517"/>
                </a:cubicBezTo>
                <a:cubicBezTo>
                  <a:pt x="141723" y="1403517"/>
                  <a:pt x="715763" y="45464"/>
                  <a:pt x="746243" y="143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B5A854CD-1D0E-5177-C0AC-E6298D4F89AE}"/>
              </a:ext>
            </a:extLst>
          </p:cNvPr>
          <p:cNvSpPr/>
          <p:nvPr/>
        </p:nvSpPr>
        <p:spPr>
          <a:xfrm>
            <a:off x="2071354" y="6084904"/>
            <a:ext cx="1131469" cy="4150931"/>
          </a:xfrm>
          <a:custGeom>
            <a:avLst/>
            <a:gdLst>
              <a:gd name="connsiteX0" fmla="*/ 519446 w 1131469"/>
              <a:gd name="connsiteY0" fmla="*/ 11096 h 4150931"/>
              <a:gd name="connsiteX1" fmla="*/ 153686 w 1131469"/>
              <a:gd name="connsiteY1" fmla="*/ 2215816 h 4150931"/>
              <a:gd name="connsiteX2" fmla="*/ 1037606 w 1131469"/>
              <a:gd name="connsiteY2" fmla="*/ 3983656 h 4150931"/>
              <a:gd name="connsiteX3" fmla="*/ 996966 w 1131469"/>
              <a:gd name="connsiteY3" fmla="*/ 3892216 h 4150931"/>
              <a:gd name="connsiteX4" fmla="*/ 72406 w 1131469"/>
              <a:gd name="connsiteY4" fmla="*/ 2347896 h 4150931"/>
              <a:gd name="connsiteX5" fmla="*/ 72406 w 1131469"/>
              <a:gd name="connsiteY5" fmla="*/ 2358056 h 4150931"/>
              <a:gd name="connsiteX6" fmla="*/ 174006 w 1131469"/>
              <a:gd name="connsiteY6" fmla="*/ 630856 h 4150931"/>
              <a:gd name="connsiteX7" fmla="*/ 52086 w 1131469"/>
              <a:gd name="connsiteY7" fmla="*/ 1331896 h 4150931"/>
              <a:gd name="connsiteX8" fmla="*/ 519446 w 1131469"/>
              <a:gd name="connsiteY8" fmla="*/ 11096 h 415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469" h="4150931">
                <a:moveTo>
                  <a:pt x="519446" y="11096"/>
                </a:moveTo>
                <a:cubicBezTo>
                  <a:pt x="536379" y="158416"/>
                  <a:pt x="67326" y="1553723"/>
                  <a:pt x="153686" y="2215816"/>
                </a:cubicBezTo>
                <a:cubicBezTo>
                  <a:pt x="240046" y="2877909"/>
                  <a:pt x="897059" y="3704256"/>
                  <a:pt x="1037606" y="3983656"/>
                </a:cubicBezTo>
                <a:cubicBezTo>
                  <a:pt x="1178153" y="4263056"/>
                  <a:pt x="1157833" y="4164843"/>
                  <a:pt x="996966" y="3892216"/>
                </a:cubicBezTo>
                <a:cubicBezTo>
                  <a:pt x="836099" y="3619589"/>
                  <a:pt x="226499" y="2603589"/>
                  <a:pt x="72406" y="2347896"/>
                </a:cubicBezTo>
                <a:cubicBezTo>
                  <a:pt x="-81687" y="2092203"/>
                  <a:pt x="55473" y="2644229"/>
                  <a:pt x="72406" y="2358056"/>
                </a:cubicBezTo>
                <a:cubicBezTo>
                  <a:pt x="89339" y="2071883"/>
                  <a:pt x="177393" y="801883"/>
                  <a:pt x="174006" y="630856"/>
                </a:cubicBezTo>
                <a:cubicBezTo>
                  <a:pt x="170619" y="459829"/>
                  <a:pt x="-5487" y="1433496"/>
                  <a:pt x="52086" y="1331896"/>
                </a:cubicBezTo>
                <a:cubicBezTo>
                  <a:pt x="109659" y="1230296"/>
                  <a:pt x="502513" y="-136224"/>
                  <a:pt x="519446" y="110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A2B16119-E5DF-C6C7-B25E-E4BE6F22209D}"/>
              </a:ext>
            </a:extLst>
          </p:cNvPr>
          <p:cNvSpPr/>
          <p:nvPr/>
        </p:nvSpPr>
        <p:spPr>
          <a:xfrm>
            <a:off x="3522664" y="3312144"/>
            <a:ext cx="380826" cy="2351006"/>
          </a:xfrm>
          <a:custGeom>
            <a:avLst/>
            <a:gdLst>
              <a:gd name="connsiteX0" fmla="*/ 378776 w 380826"/>
              <a:gd name="connsiteY0" fmla="*/ 16 h 2351006"/>
              <a:gd name="connsiteX1" fmla="*/ 155256 w 380826"/>
              <a:gd name="connsiteY1" fmla="*/ 914416 h 2351006"/>
              <a:gd name="connsiteX2" fmla="*/ 195896 w 380826"/>
              <a:gd name="connsiteY2" fmla="*/ 2346976 h 2351006"/>
              <a:gd name="connsiteX3" fmla="*/ 94296 w 380826"/>
              <a:gd name="connsiteY3" fmla="*/ 436896 h 2351006"/>
              <a:gd name="connsiteX4" fmla="*/ 2856 w 380826"/>
              <a:gd name="connsiteY4" fmla="*/ 1097296 h 2351006"/>
              <a:gd name="connsiteX5" fmla="*/ 195896 w 380826"/>
              <a:gd name="connsiteY5" fmla="*/ 193056 h 2351006"/>
              <a:gd name="connsiteX6" fmla="*/ 2856 w 380826"/>
              <a:gd name="connsiteY6" fmla="*/ 934736 h 2351006"/>
              <a:gd name="connsiteX7" fmla="*/ 378776 w 380826"/>
              <a:gd name="connsiteY7" fmla="*/ 16 h 235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826" h="2351006">
                <a:moveTo>
                  <a:pt x="378776" y="16"/>
                </a:moveTo>
                <a:cubicBezTo>
                  <a:pt x="404176" y="-3371"/>
                  <a:pt x="185736" y="523256"/>
                  <a:pt x="155256" y="914416"/>
                </a:cubicBezTo>
                <a:cubicBezTo>
                  <a:pt x="124776" y="1305576"/>
                  <a:pt x="206056" y="2426563"/>
                  <a:pt x="195896" y="2346976"/>
                </a:cubicBezTo>
                <a:cubicBezTo>
                  <a:pt x="185736" y="2267389"/>
                  <a:pt x="126469" y="645176"/>
                  <a:pt x="94296" y="436896"/>
                </a:cubicBezTo>
                <a:cubicBezTo>
                  <a:pt x="62123" y="228616"/>
                  <a:pt x="-14077" y="1137936"/>
                  <a:pt x="2856" y="1097296"/>
                </a:cubicBezTo>
                <a:cubicBezTo>
                  <a:pt x="19789" y="1056656"/>
                  <a:pt x="195896" y="220149"/>
                  <a:pt x="195896" y="193056"/>
                </a:cubicBezTo>
                <a:cubicBezTo>
                  <a:pt x="195896" y="165963"/>
                  <a:pt x="-27624" y="961829"/>
                  <a:pt x="2856" y="934736"/>
                </a:cubicBezTo>
                <a:cubicBezTo>
                  <a:pt x="33336" y="907643"/>
                  <a:pt x="353376" y="3403"/>
                  <a:pt x="378776" y="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36970AD2-4A9D-8C89-CE44-06675A03F69F}"/>
              </a:ext>
            </a:extLst>
          </p:cNvPr>
          <p:cNvSpPr/>
          <p:nvPr/>
        </p:nvSpPr>
        <p:spPr>
          <a:xfrm>
            <a:off x="2793227" y="3382781"/>
            <a:ext cx="562350" cy="3658153"/>
          </a:xfrm>
          <a:custGeom>
            <a:avLst/>
            <a:gdLst>
              <a:gd name="connsiteX0" fmla="*/ 559573 w 562350"/>
              <a:gd name="connsiteY0" fmla="*/ 499 h 3658153"/>
              <a:gd name="connsiteX1" fmla="*/ 224293 w 562350"/>
              <a:gd name="connsiteY1" fmla="*/ 864099 h 3658153"/>
              <a:gd name="connsiteX2" fmla="*/ 234453 w 562350"/>
              <a:gd name="connsiteY2" fmla="*/ 2256019 h 3658153"/>
              <a:gd name="connsiteX3" fmla="*/ 203973 w 562350"/>
              <a:gd name="connsiteY3" fmla="*/ 2012179 h 3658153"/>
              <a:gd name="connsiteX4" fmla="*/ 407173 w 562350"/>
              <a:gd name="connsiteY4" fmla="*/ 3658099 h 3658153"/>
              <a:gd name="connsiteX5" fmla="*/ 143013 w 562350"/>
              <a:gd name="connsiteY5" fmla="*/ 1951219 h 3658153"/>
              <a:gd name="connsiteX6" fmla="*/ 71893 w 562350"/>
              <a:gd name="connsiteY6" fmla="*/ 2093459 h 3658153"/>
              <a:gd name="connsiteX7" fmla="*/ 173493 w 562350"/>
              <a:gd name="connsiteY7" fmla="*/ 711699 h 3658153"/>
              <a:gd name="connsiteX8" fmla="*/ 10933 w 562350"/>
              <a:gd name="connsiteY8" fmla="*/ 975859 h 3658153"/>
              <a:gd name="connsiteX9" fmla="*/ 559573 w 562350"/>
              <a:gd name="connsiteY9" fmla="*/ 499 h 365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2350" h="3658153">
                <a:moveTo>
                  <a:pt x="559573" y="499"/>
                </a:moveTo>
                <a:cubicBezTo>
                  <a:pt x="595133" y="-18128"/>
                  <a:pt x="278480" y="488179"/>
                  <a:pt x="224293" y="864099"/>
                </a:cubicBezTo>
                <a:cubicBezTo>
                  <a:pt x="170106" y="1240019"/>
                  <a:pt x="237840" y="2064672"/>
                  <a:pt x="234453" y="2256019"/>
                </a:cubicBezTo>
                <a:cubicBezTo>
                  <a:pt x="231066" y="2447366"/>
                  <a:pt x="175186" y="1778499"/>
                  <a:pt x="203973" y="2012179"/>
                </a:cubicBezTo>
                <a:cubicBezTo>
                  <a:pt x="232760" y="2245859"/>
                  <a:pt x="417333" y="3668259"/>
                  <a:pt x="407173" y="3658099"/>
                </a:cubicBezTo>
                <a:cubicBezTo>
                  <a:pt x="397013" y="3647939"/>
                  <a:pt x="198893" y="2211992"/>
                  <a:pt x="143013" y="1951219"/>
                </a:cubicBezTo>
                <a:cubicBezTo>
                  <a:pt x="87133" y="1690446"/>
                  <a:pt x="66813" y="2300046"/>
                  <a:pt x="71893" y="2093459"/>
                </a:cubicBezTo>
                <a:cubicBezTo>
                  <a:pt x="76973" y="1886872"/>
                  <a:pt x="183653" y="897966"/>
                  <a:pt x="173493" y="711699"/>
                </a:cubicBezTo>
                <a:cubicBezTo>
                  <a:pt x="163333" y="525432"/>
                  <a:pt x="-50027" y="1096086"/>
                  <a:pt x="10933" y="975859"/>
                </a:cubicBezTo>
                <a:cubicBezTo>
                  <a:pt x="71893" y="855632"/>
                  <a:pt x="524013" y="19126"/>
                  <a:pt x="559573" y="4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B7C638DB-0F45-CBBF-BFD2-F855D4EDD1E2}"/>
              </a:ext>
            </a:extLst>
          </p:cNvPr>
          <p:cNvSpPr/>
          <p:nvPr/>
        </p:nvSpPr>
        <p:spPr>
          <a:xfrm>
            <a:off x="2519680" y="3627242"/>
            <a:ext cx="580558" cy="2762295"/>
          </a:xfrm>
          <a:custGeom>
            <a:avLst/>
            <a:gdLst>
              <a:gd name="connsiteX0" fmla="*/ 579120 w 580558"/>
              <a:gd name="connsiteY0" fmla="*/ 20198 h 2762295"/>
              <a:gd name="connsiteX1" fmla="*/ 30480 w 580558"/>
              <a:gd name="connsiteY1" fmla="*/ 1534038 h 2762295"/>
              <a:gd name="connsiteX2" fmla="*/ 294640 w 580558"/>
              <a:gd name="connsiteY2" fmla="*/ 2753238 h 2762295"/>
              <a:gd name="connsiteX3" fmla="*/ 91440 w 580558"/>
              <a:gd name="connsiteY3" fmla="*/ 2042038 h 2762295"/>
              <a:gd name="connsiteX4" fmla="*/ 0 w 580558"/>
              <a:gd name="connsiteY4" fmla="*/ 1158118 h 2762295"/>
              <a:gd name="connsiteX5" fmla="*/ 91440 w 580558"/>
              <a:gd name="connsiteY5" fmla="*/ 1127638 h 2762295"/>
              <a:gd name="connsiteX6" fmla="*/ 254000 w 580558"/>
              <a:gd name="connsiteY6" fmla="*/ 477398 h 2762295"/>
              <a:gd name="connsiteX7" fmla="*/ 193040 w 580558"/>
              <a:gd name="connsiteY7" fmla="*/ 650118 h 2762295"/>
              <a:gd name="connsiteX8" fmla="*/ 579120 w 580558"/>
              <a:gd name="connsiteY8" fmla="*/ 20198 h 276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0558" h="2762295">
                <a:moveTo>
                  <a:pt x="579120" y="20198"/>
                </a:moveTo>
                <a:cubicBezTo>
                  <a:pt x="552027" y="167518"/>
                  <a:pt x="77893" y="1078531"/>
                  <a:pt x="30480" y="1534038"/>
                </a:cubicBezTo>
                <a:cubicBezTo>
                  <a:pt x="-16933" y="1989545"/>
                  <a:pt x="284480" y="2668571"/>
                  <a:pt x="294640" y="2753238"/>
                </a:cubicBezTo>
                <a:cubicBezTo>
                  <a:pt x="304800" y="2837905"/>
                  <a:pt x="140547" y="2307891"/>
                  <a:pt x="91440" y="2042038"/>
                </a:cubicBezTo>
                <a:cubicBezTo>
                  <a:pt x="42333" y="1776185"/>
                  <a:pt x="0" y="1310518"/>
                  <a:pt x="0" y="1158118"/>
                </a:cubicBezTo>
                <a:cubicBezTo>
                  <a:pt x="0" y="1005718"/>
                  <a:pt x="49107" y="1241091"/>
                  <a:pt x="91440" y="1127638"/>
                </a:cubicBezTo>
                <a:cubicBezTo>
                  <a:pt x="133773" y="1014185"/>
                  <a:pt x="237067" y="556985"/>
                  <a:pt x="254000" y="477398"/>
                </a:cubicBezTo>
                <a:cubicBezTo>
                  <a:pt x="270933" y="397811"/>
                  <a:pt x="143933" y="722931"/>
                  <a:pt x="193040" y="650118"/>
                </a:cubicBezTo>
                <a:cubicBezTo>
                  <a:pt x="242147" y="577305"/>
                  <a:pt x="606213" y="-127122"/>
                  <a:pt x="579120" y="201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5B389F98-B56B-10E6-9650-AEAEDA400C60}"/>
              </a:ext>
            </a:extLst>
          </p:cNvPr>
          <p:cNvSpPr/>
          <p:nvPr/>
        </p:nvSpPr>
        <p:spPr>
          <a:xfrm>
            <a:off x="4110794" y="3175429"/>
            <a:ext cx="1168681" cy="1950006"/>
          </a:xfrm>
          <a:custGeom>
            <a:avLst/>
            <a:gdLst>
              <a:gd name="connsiteX0" fmla="*/ 4006 w 1168681"/>
              <a:gd name="connsiteY0" fmla="*/ 4651 h 1950006"/>
              <a:gd name="connsiteX1" fmla="*/ 826966 w 1168681"/>
              <a:gd name="connsiteY1" fmla="*/ 726011 h 1950006"/>
              <a:gd name="connsiteX2" fmla="*/ 1020006 w 1168681"/>
              <a:gd name="connsiteY2" fmla="*/ 1366091 h 1950006"/>
              <a:gd name="connsiteX3" fmla="*/ 1131766 w 1168681"/>
              <a:gd name="connsiteY3" fmla="*/ 1142571 h 1950006"/>
              <a:gd name="connsiteX4" fmla="*/ 1162246 w 1168681"/>
              <a:gd name="connsiteY4" fmla="*/ 1945211 h 1950006"/>
              <a:gd name="connsiteX5" fmla="*/ 1020006 w 1168681"/>
              <a:gd name="connsiteY5" fmla="*/ 705691 h 1950006"/>
              <a:gd name="connsiteX6" fmla="*/ 1009846 w 1168681"/>
              <a:gd name="connsiteY6" fmla="*/ 1101931 h 1950006"/>
              <a:gd name="connsiteX7" fmla="*/ 461206 w 1168681"/>
              <a:gd name="connsiteY7" fmla="*/ 309451 h 1950006"/>
              <a:gd name="connsiteX8" fmla="*/ 512006 w 1168681"/>
              <a:gd name="connsiteY8" fmla="*/ 411051 h 1950006"/>
              <a:gd name="connsiteX9" fmla="*/ 4006 w 1168681"/>
              <a:gd name="connsiteY9" fmla="*/ 4651 h 195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8681" h="1950006">
                <a:moveTo>
                  <a:pt x="4006" y="4651"/>
                </a:moveTo>
                <a:cubicBezTo>
                  <a:pt x="56499" y="57144"/>
                  <a:pt x="657633" y="499104"/>
                  <a:pt x="826966" y="726011"/>
                </a:cubicBezTo>
                <a:cubicBezTo>
                  <a:pt x="996299" y="952918"/>
                  <a:pt x="969206" y="1296664"/>
                  <a:pt x="1020006" y="1366091"/>
                </a:cubicBezTo>
                <a:cubicBezTo>
                  <a:pt x="1070806" y="1435518"/>
                  <a:pt x="1108059" y="1046051"/>
                  <a:pt x="1131766" y="1142571"/>
                </a:cubicBezTo>
                <a:cubicBezTo>
                  <a:pt x="1155473" y="1239091"/>
                  <a:pt x="1180873" y="2018024"/>
                  <a:pt x="1162246" y="1945211"/>
                </a:cubicBezTo>
                <a:cubicBezTo>
                  <a:pt x="1143619" y="1872398"/>
                  <a:pt x="1045406" y="846238"/>
                  <a:pt x="1020006" y="705691"/>
                </a:cubicBezTo>
                <a:cubicBezTo>
                  <a:pt x="994606" y="565144"/>
                  <a:pt x="1102979" y="1167971"/>
                  <a:pt x="1009846" y="1101931"/>
                </a:cubicBezTo>
                <a:cubicBezTo>
                  <a:pt x="916713" y="1035891"/>
                  <a:pt x="544179" y="424598"/>
                  <a:pt x="461206" y="309451"/>
                </a:cubicBezTo>
                <a:cubicBezTo>
                  <a:pt x="378233" y="194304"/>
                  <a:pt x="593286" y="461851"/>
                  <a:pt x="512006" y="411051"/>
                </a:cubicBezTo>
                <a:cubicBezTo>
                  <a:pt x="430726" y="360251"/>
                  <a:pt x="-48487" y="-47842"/>
                  <a:pt x="4006" y="46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F91BF716-422E-E867-1DB1-F908803F595F}"/>
              </a:ext>
            </a:extLst>
          </p:cNvPr>
          <p:cNvSpPr/>
          <p:nvPr/>
        </p:nvSpPr>
        <p:spPr>
          <a:xfrm>
            <a:off x="5689600" y="3555997"/>
            <a:ext cx="584985" cy="1432959"/>
          </a:xfrm>
          <a:custGeom>
            <a:avLst/>
            <a:gdLst>
              <a:gd name="connsiteX0" fmla="*/ 0 w 584985"/>
              <a:gd name="connsiteY0" fmla="*/ 3 h 1432959"/>
              <a:gd name="connsiteX1" fmla="*/ 375920 w 584985"/>
              <a:gd name="connsiteY1" fmla="*/ 640083 h 1432959"/>
              <a:gd name="connsiteX2" fmla="*/ 396240 w 584985"/>
              <a:gd name="connsiteY2" fmla="*/ 1066803 h 1432959"/>
              <a:gd name="connsiteX3" fmla="*/ 396240 w 584985"/>
              <a:gd name="connsiteY3" fmla="*/ 802643 h 1432959"/>
              <a:gd name="connsiteX4" fmla="*/ 477520 w 584985"/>
              <a:gd name="connsiteY4" fmla="*/ 436883 h 1432959"/>
              <a:gd name="connsiteX5" fmla="*/ 548640 w 584985"/>
              <a:gd name="connsiteY5" fmla="*/ 782323 h 1432959"/>
              <a:gd name="connsiteX6" fmla="*/ 579120 w 584985"/>
              <a:gd name="connsiteY6" fmla="*/ 1432563 h 1432959"/>
              <a:gd name="connsiteX7" fmla="*/ 579120 w 584985"/>
              <a:gd name="connsiteY7" fmla="*/ 873763 h 1432959"/>
              <a:gd name="connsiteX8" fmla="*/ 518160 w 584985"/>
              <a:gd name="connsiteY8" fmla="*/ 558803 h 1432959"/>
              <a:gd name="connsiteX9" fmla="*/ 396240 w 584985"/>
              <a:gd name="connsiteY9" fmla="*/ 731523 h 1432959"/>
              <a:gd name="connsiteX10" fmla="*/ 406400 w 584985"/>
              <a:gd name="connsiteY10" fmla="*/ 457203 h 1432959"/>
              <a:gd name="connsiteX11" fmla="*/ 375920 w 584985"/>
              <a:gd name="connsiteY11" fmla="*/ 629923 h 1432959"/>
              <a:gd name="connsiteX12" fmla="*/ 0 w 584985"/>
              <a:gd name="connsiteY12" fmla="*/ 3 h 143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4985" h="1432959">
                <a:moveTo>
                  <a:pt x="0" y="3"/>
                </a:moveTo>
                <a:cubicBezTo>
                  <a:pt x="0" y="1696"/>
                  <a:pt x="309880" y="462283"/>
                  <a:pt x="375920" y="640083"/>
                </a:cubicBezTo>
                <a:cubicBezTo>
                  <a:pt x="441960" y="817883"/>
                  <a:pt x="392853" y="1039710"/>
                  <a:pt x="396240" y="1066803"/>
                </a:cubicBezTo>
                <a:cubicBezTo>
                  <a:pt x="399627" y="1093896"/>
                  <a:pt x="382693" y="907630"/>
                  <a:pt x="396240" y="802643"/>
                </a:cubicBezTo>
                <a:cubicBezTo>
                  <a:pt x="409787" y="697656"/>
                  <a:pt x="452120" y="440270"/>
                  <a:pt x="477520" y="436883"/>
                </a:cubicBezTo>
                <a:cubicBezTo>
                  <a:pt x="502920" y="433496"/>
                  <a:pt x="531707" y="616376"/>
                  <a:pt x="548640" y="782323"/>
                </a:cubicBezTo>
                <a:cubicBezTo>
                  <a:pt x="565573" y="948270"/>
                  <a:pt x="574040" y="1417323"/>
                  <a:pt x="579120" y="1432563"/>
                </a:cubicBezTo>
                <a:cubicBezTo>
                  <a:pt x="584200" y="1447803"/>
                  <a:pt x="589280" y="1019390"/>
                  <a:pt x="579120" y="873763"/>
                </a:cubicBezTo>
                <a:cubicBezTo>
                  <a:pt x="568960" y="728136"/>
                  <a:pt x="548640" y="582510"/>
                  <a:pt x="518160" y="558803"/>
                </a:cubicBezTo>
                <a:cubicBezTo>
                  <a:pt x="487680" y="535096"/>
                  <a:pt x="414867" y="748456"/>
                  <a:pt x="396240" y="731523"/>
                </a:cubicBezTo>
                <a:cubicBezTo>
                  <a:pt x="377613" y="714590"/>
                  <a:pt x="409787" y="474136"/>
                  <a:pt x="406400" y="457203"/>
                </a:cubicBezTo>
                <a:cubicBezTo>
                  <a:pt x="403013" y="440270"/>
                  <a:pt x="441960" y="704430"/>
                  <a:pt x="375920" y="629923"/>
                </a:cubicBezTo>
                <a:cubicBezTo>
                  <a:pt x="309880" y="555416"/>
                  <a:pt x="0" y="-1690"/>
                  <a:pt x="0" y="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7A139A45-2F53-0D4F-B6E6-6837D57693C4}"/>
              </a:ext>
            </a:extLst>
          </p:cNvPr>
          <p:cNvSpPr/>
          <p:nvPr/>
        </p:nvSpPr>
        <p:spPr>
          <a:xfrm>
            <a:off x="3568038" y="3346662"/>
            <a:ext cx="608159" cy="2541025"/>
          </a:xfrm>
          <a:custGeom>
            <a:avLst/>
            <a:gdLst>
              <a:gd name="connsiteX0" fmla="*/ 607722 w 608159"/>
              <a:gd name="connsiteY0" fmla="*/ 6138 h 2541025"/>
              <a:gd name="connsiteX1" fmla="*/ 99722 w 608159"/>
              <a:gd name="connsiteY1" fmla="*/ 1448858 h 2541025"/>
              <a:gd name="connsiteX2" fmla="*/ 130202 w 608159"/>
              <a:gd name="connsiteY2" fmla="*/ 1926378 h 2541025"/>
              <a:gd name="connsiteX3" fmla="*/ 140362 w 608159"/>
              <a:gd name="connsiteY3" fmla="*/ 1682538 h 2541025"/>
              <a:gd name="connsiteX4" fmla="*/ 89562 w 608159"/>
              <a:gd name="connsiteY4" fmla="*/ 2535978 h 2541025"/>
              <a:gd name="connsiteX5" fmla="*/ 160682 w 608159"/>
              <a:gd name="connsiteY5" fmla="*/ 1977178 h 2541025"/>
              <a:gd name="connsiteX6" fmla="*/ 59082 w 608159"/>
              <a:gd name="connsiteY6" fmla="*/ 798618 h 2541025"/>
              <a:gd name="connsiteX7" fmla="*/ 18442 w 608159"/>
              <a:gd name="connsiteY7" fmla="*/ 1205018 h 2541025"/>
              <a:gd name="connsiteX8" fmla="*/ 363882 w 608159"/>
              <a:gd name="connsiteY8" fmla="*/ 422698 h 2541025"/>
              <a:gd name="connsiteX9" fmla="*/ 191162 w 608159"/>
              <a:gd name="connsiteY9" fmla="*/ 910378 h 2541025"/>
              <a:gd name="connsiteX10" fmla="*/ 607722 w 608159"/>
              <a:gd name="connsiteY10" fmla="*/ 6138 h 254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8159" h="2541025">
                <a:moveTo>
                  <a:pt x="607722" y="6138"/>
                </a:moveTo>
                <a:cubicBezTo>
                  <a:pt x="592482" y="95885"/>
                  <a:pt x="179309" y="1128818"/>
                  <a:pt x="99722" y="1448858"/>
                </a:cubicBezTo>
                <a:cubicBezTo>
                  <a:pt x="20135" y="1768898"/>
                  <a:pt x="123429" y="1887431"/>
                  <a:pt x="130202" y="1926378"/>
                </a:cubicBezTo>
                <a:cubicBezTo>
                  <a:pt x="136975" y="1965325"/>
                  <a:pt x="147135" y="1580938"/>
                  <a:pt x="140362" y="1682538"/>
                </a:cubicBezTo>
                <a:cubicBezTo>
                  <a:pt x="133589" y="1784138"/>
                  <a:pt x="86175" y="2486871"/>
                  <a:pt x="89562" y="2535978"/>
                </a:cubicBezTo>
                <a:cubicBezTo>
                  <a:pt x="92949" y="2585085"/>
                  <a:pt x="165762" y="2266738"/>
                  <a:pt x="160682" y="1977178"/>
                </a:cubicBezTo>
                <a:cubicBezTo>
                  <a:pt x="155602" y="1687618"/>
                  <a:pt x="82789" y="927311"/>
                  <a:pt x="59082" y="798618"/>
                </a:cubicBezTo>
                <a:cubicBezTo>
                  <a:pt x="35375" y="669925"/>
                  <a:pt x="-32358" y="1267671"/>
                  <a:pt x="18442" y="1205018"/>
                </a:cubicBezTo>
                <a:cubicBezTo>
                  <a:pt x="69242" y="1142365"/>
                  <a:pt x="335095" y="471805"/>
                  <a:pt x="363882" y="422698"/>
                </a:cubicBezTo>
                <a:cubicBezTo>
                  <a:pt x="392669" y="373591"/>
                  <a:pt x="147135" y="981498"/>
                  <a:pt x="191162" y="910378"/>
                </a:cubicBezTo>
                <a:cubicBezTo>
                  <a:pt x="235189" y="839258"/>
                  <a:pt x="622962" y="-83609"/>
                  <a:pt x="607722" y="61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249B6F0B-AFB5-F0D5-59DC-A0C75F2C21D7}"/>
              </a:ext>
            </a:extLst>
          </p:cNvPr>
          <p:cNvSpPr/>
          <p:nvPr/>
        </p:nvSpPr>
        <p:spPr>
          <a:xfrm>
            <a:off x="4253166" y="3291540"/>
            <a:ext cx="630916" cy="2113626"/>
          </a:xfrm>
          <a:custGeom>
            <a:avLst/>
            <a:gdLst>
              <a:gd name="connsiteX0" fmla="*/ 95314 w 630916"/>
              <a:gd name="connsiteY0" fmla="*/ 300 h 2113626"/>
              <a:gd name="connsiteX1" fmla="*/ 115634 w 630916"/>
              <a:gd name="connsiteY1" fmla="*/ 1270300 h 2113626"/>
              <a:gd name="connsiteX2" fmla="*/ 582994 w 630916"/>
              <a:gd name="connsiteY2" fmla="*/ 2052620 h 2113626"/>
              <a:gd name="connsiteX3" fmla="*/ 552514 w 630916"/>
              <a:gd name="connsiteY3" fmla="*/ 1961180 h 2113626"/>
              <a:gd name="connsiteX4" fmla="*/ 24194 w 630916"/>
              <a:gd name="connsiteY4" fmla="*/ 1158540 h 2113626"/>
              <a:gd name="connsiteX5" fmla="*/ 95314 w 630916"/>
              <a:gd name="connsiteY5" fmla="*/ 300 h 211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916" h="2113626">
                <a:moveTo>
                  <a:pt x="95314" y="300"/>
                </a:moveTo>
                <a:cubicBezTo>
                  <a:pt x="110554" y="18927"/>
                  <a:pt x="34354" y="928247"/>
                  <a:pt x="115634" y="1270300"/>
                </a:cubicBezTo>
                <a:cubicBezTo>
                  <a:pt x="196914" y="1612353"/>
                  <a:pt x="510181" y="1937473"/>
                  <a:pt x="582994" y="2052620"/>
                </a:cubicBezTo>
                <a:cubicBezTo>
                  <a:pt x="655807" y="2167767"/>
                  <a:pt x="645647" y="2110193"/>
                  <a:pt x="552514" y="1961180"/>
                </a:cubicBezTo>
                <a:cubicBezTo>
                  <a:pt x="459381" y="1812167"/>
                  <a:pt x="102087" y="1481967"/>
                  <a:pt x="24194" y="1158540"/>
                </a:cubicBezTo>
                <a:cubicBezTo>
                  <a:pt x="-53699" y="835113"/>
                  <a:pt x="80074" y="-18327"/>
                  <a:pt x="95314" y="3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E64CE588-C909-07A4-FCC4-04D5A12A6A4B}"/>
              </a:ext>
            </a:extLst>
          </p:cNvPr>
          <p:cNvSpPr/>
          <p:nvPr/>
        </p:nvSpPr>
        <p:spPr>
          <a:xfrm>
            <a:off x="3951679" y="3393438"/>
            <a:ext cx="285268" cy="2092970"/>
          </a:xfrm>
          <a:custGeom>
            <a:avLst/>
            <a:gdLst>
              <a:gd name="connsiteX0" fmla="*/ 285041 w 285268"/>
              <a:gd name="connsiteY0" fmla="*/ 2 h 2092970"/>
              <a:gd name="connsiteX1" fmla="*/ 51361 w 285268"/>
              <a:gd name="connsiteY1" fmla="*/ 1087122 h 2092970"/>
              <a:gd name="connsiteX2" fmla="*/ 213921 w 285268"/>
              <a:gd name="connsiteY2" fmla="*/ 2011682 h 2092970"/>
              <a:gd name="connsiteX3" fmla="*/ 203761 w 285268"/>
              <a:gd name="connsiteY3" fmla="*/ 1940562 h 2092970"/>
              <a:gd name="connsiteX4" fmla="*/ 561 w 285268"/>
              <a:gd name="connsiteY4" fmla="*/ 1076962 h 2092970"/>
              <a:gd name="connsiteX5" fmla="*/ 285041 w 285268"/>
              <a:gd name="connsiteY5" fmla="*/ 2 h 209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268" h="2092970">
                <a:moveTo>
                  <a:pt x="285041" y="2"/>
                </a:moveTo>
                <a:cubicBezTo>
                  <a:pt x="293508" y="1695"/>
                  <a:pt x="63214" y="751842"/>
                  <a:pt x="51361" y="1087122"/>
                </a:cubicBezTo>
                <a:cubicBezTo>
                  <a:pt x="39508" y="1422402"/>
                  <a:pt x="213921" y="2011682"/>
                  <a:pt x="213921" y="2011682"/>
                </a:cubicBezTo>
                <a:cubicBezTo>
                  <a:pt x="239321" y="2153922"/>
                  <a:pt x="239321" y="2096348"/>
                  <a:pt x="203761" y="1940562"/>
                </a:cubicBezTo>
                <a:cubicBezTo>
                  <a:pt x="168201" y="1784776"/>
                  <a:pt x="-11292" y="1398695"/>
                  <a:pt x="561" y="1076962"/>
                </a:cubicBezTo>
                <a:cubicBezTo>
                  <a:pt x="12414" y="755229"/>
                  <a:pt x="276574" y="-1691"/>
                  <a:pt x="285041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D40573F7-86BF-5006-A6E1-EEDBF880712D}"/>
              </a:ext>
            </a:extLst>
          </p:cNvPr>
          <p:cNvSpPr/>
          <p:nvPr/>
        </p:nvSpPr>
        <p:spPr>
          <a:xfrm>
            <a:off x="4280526" y="3201068"/>
            <a:ext cx="1212431" cy="1774209"/>
          </a:xfrm>
          <a:custGeom>
            <a:avLst/>
            <a:gdLst>
              <a:gd name="connsiteX0" fmla="*/ 6994 w 1212431"/>
              <a:gd name="connsiteY0" fmla="*/ 9492 h 1774209"/>
              <a:gd name="connsiteX1" fmla="*/ 1012834 w 1212431"/>
              <a:gd name="connsiteY1" fmla="*/ 1005172 h 1774209"/>
              <a:gd name="connsiteX2" fmla="*/ 1205874 w 1212431"/>
              <a:gd name="connsiteY2" fmla="*/ 1767172 h 1774209"/>
              <a:gd name="connsiteX3" fmla="*/ 1165234 w 1212431"/>
              <a:gd name="connsiteY3" fmla="*/ 1370932 h 1774209"/>
              <a:gd name="connsiteX4" fmla="*/ 1144914 w 1212431"/>
              <a:gd name="connsiteY4" fmla="*/ 1137252 h 1774209"/>
              <a:gd name="connsiteX5" fmla="*/ 596274 w 1212431"/>
              <a:gd name="connsiteY5" fmla="*/ 537812 h 1774209"/>
              <a:gd name="connsiteX6" fmla="*/ 6994 w 1212431"/>
              <a:gd name="connsiteY6" fmla="*/ 9492 h 177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2431" h="1774209">
                <a:moveTo>
                  <a:pt x="6994" y="9492"/>
                </a:moveTo>
                <a:cubicBezTo>
                  <a:pt x="76421" y="87385"/>
                  <a:pt x="813021" y="712225"/>
                  <a:pt x="1012834" y="1005172"/>
                </a:cubicBezTo>
                <a:cubicBezTo>
                  <a:pt x="1212647" y="1298119"/>
                  <a:pt x="1180474" y="1706212"/>
                  <a:pt x="1205874" y="1767172"/>
                </a:cubicBezTo>
                <a:cubicBezTo>
                  <a:pt x="1231274" y="1828132"/>
                  <a:pt x="1175394" y="1475919"/>
                  <a:pt x="1165234" y="1370932"/>
                </a:cubicBezTo>
                <a:cubicBezTo>
                  <a:pt x="1155074" y="1265945"/>
                  <a:pt x="1239741" y="1276105"/>
                  <a:pt x="1144914" y="1137252"/>
                </a:cubicBezTo>
                <a:cubicBezTo>
                  <a:pt x="1050087" y="998399"/>
                  <a:pt x="789314" y="722385"/>
                  <a:pt x="596274" y="537812"/>
                </a:cubicBezTo>
                <a:cubicBezTo>
                  <a:pt x="403234" y="353239"/>
                  <a:pt x="-62433" y="-68401"/>
                  <a:pt x="6994" y="949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549ABB42-04F1-7AA4-C723-4B73F9AC64AD}"/>
              </a:ext>
            </a:extLst>
          </p:cNvPr>
          <p:cNvSpPr/>
          <p:nvPr/>
        </p:nvSpPr>
        <p:spPr>
          <a:xfrm>
            <a:off x="3180454" y="3453675"/>
            <a:ext cx="334979" cy="3176721"/>
          </a:xfrm>
          <a:custGeom>
            <a:avLst/>
            <a:gdLst>
              <a:gd name="connsiteX0" fmla="*/ 334906 w 334979"/>
              <a:gd name="connsiteY0" fmla="*/ 725 h 3176721"/>
              <a:gd name="connsiteX1" fmla="*/ 40266 w 334979"/>
              <a:gd name="connsiteY1" fmla="*/ 1524725 h 3176721"/>
              <a:gd name="connsiteX2" fmla="*/ 91066 w 334979"/>
              <a:gd name="connsiteY2" fmla="*/ 3130005 h 3176721"/>
              <a:gd name="connsiteX3" fmla="*/ 80906 w 334979"/>
              <a:gd name="connsiteY3" fmla="*/ 2622005 h 3176721"/>
              <a:gd name="connsiteX4" fmla="*/ 9786 w 334979"/>
              <a:gd name="connsiteY4" fmla="*/ 1341845 h 3176721"/>
              <a:gd name="connsiteX5" fmla="*/ 334906 w 334979"/>
              <a:gd name="connsiteY5" fmla="*/ 725 h 317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979" h="3176721">
                <a:moveTo>
                  <a:pt x="334906" y="725"/>
                </a:moveTo>
                <a:cubicBezTo>
                  <a:pt x="339986" y="31205"/>
                  <a:pt x="80906" y="1003178"/>
                  <a:pt x="40266" y="1524725"/>
                </a:cubicBezTo>
                <a:cubicBezTo>
                  <a:pt x="-374" y="2046272"/>
                  <a:pt x="84293" y="2947125"/>
                  <a:pt x="91066" y="3130005"/>
                </a:cubicBezTo>
                <a:cubicBezTo>
                  <a:pt x="97839" y="3312885"/>
                  <a:pt x="94453" y="2920032"/>
                  <a:pt x="80906" y="2622005"/>
                </a:cubicBezTo>
                <a:cubicBezTo>
                  <a:pt x="67359" y="2323978"/>
                  <a:pt x="-30854" y="1775338"/>
                  <a:pt x="9786" y="1341845"/>
                </a:cubicBezTo>
                <a:cubicBezTo>
                  <a:pt x="50426" y="908352"/>
                  <a:pt x="329826" y="-29755"/>
                  <a:pt x="334906" y="7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24DA00BC-0850-7EF1-629D-BA6EC47741DE}"/>
              </a:ext>
            </a:extLst>
          </p:cNvPr>
          <p:cNvSpPr/>
          <p:nvPr/>
        </p:nvSpPr>
        <p:spPr>
          <a:xfrm>
            <a:off x="6258078" y="4375649"/>
            <a:ext cx="547433" cy="1588932"/>
          </a:xfrm>
          <a:custGeom>
            <a:avLst/>
            <a:gdLst>
              <a:gd name="connsiteX0" fmla="*/ 482 w 547433"/>
              <a:gd name="connsiteY0" fmla="*/ 3311 h 1588932"/>
              <a:gd name="connsiteX1" fmla="*/ 305282 w 547433"/>
              <a:gd name="connsiteY1" fmla="*/ 521471 h 1588932"/>
              <a:gd name="connsiteX2" fmla="*/ 305282 w 547433"/>
              <a:gd name="connsiteY2" fmla="*/ 897391 h 1588932"/>
              <a:gd name="connsiteX3" fmla="*/ 386562 w 547433"/>
              <a:gd name="connsiteY3" fmla="*/ 704351 h 1588932"/>
              <a:gd name="connsiteX4" fmla="*/ 538962 w 547433"/>
              <a:gd name="connsiteY4" fmla="*/ 1567951 h 1588932"/>
              <a:gd name="connsiteX5" fmla="*/ 508482 w 547433"/>
              <a:gd name="connsiteY5" fmla="*/ 1242831 h 1588932"/>
              <a:gd name="connsiteX6" fmla="*/ 345922 w 547433"/>
              <a:gd name="connsiteY6" fmla="*/ 369071 h 1588932"/>
              <a:gd name="connsiteX7" fmla="*/ 254482 w 547433"/>
              <a:gd name="connsiteY7" fmla="*/ 744991 h 1588932"/>
              <a:gd name="connsiteX8" fmla="*/ 254482 w 547433"/>
              <a:gd name="connsiteY8" fmla="*/ 501151 h 1588932"/>
              <a:gd name="connsiteX9" fmla="*/ 234162 w 547433"/>
              <a:gd name="connsiteY9" fmla="*/ 308111 h 1588932"/>
              <a:gd name="connsiteX10" fmla="*/ 482 w 547433"/>
              <a:gd name="connsiteY10" fmla="*/ 3311 h 158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433" h="1588932">
                <a:moveTo>
                  <a:pt x="482" y="3311"/>
                </a:moveTo>
                <a:cubicBezTo>
                  <a:pt x="12335" y="38871"/>
                  <a:pt x="254482" y="372458"/>
                  <a:pt x="305282" y="521471"/>
                </a:cubicBezTo>
                <a:cubicBezTo>
                  <a:pt x="356082" y="670484"/>
                  <a:pt x="291735" y="866911"/>
                  <a:pt x="305282" y="897391"/>
                </a:cubicBezTo>
                <a:cubicBezTo>
                  <a:pt x="318829" y="927871"/>
                  <a:pt x="347615" y="592591"/>
                  <a:pt x="386562" y="704351"/>
                </a:cubicBezTo>
                <a:cubicBezTo>
                  <a:pt x="425509" y="816111"/>
                  <a:pt x="518642" y="1478204"/>
                  <a:pt x="538962" y="1567951"/>
                </a:cubicBezTo>
                <a:cubicBezTo>
                  <a:pt x="559282" y="1657698"/>
                  <a:pt x="540655" y="1442644"/>
                  <a:pt x="508482" y="1242831"/>
                </a:cubicBezTo>
                <a:cubicBezTo>
                  <a:pt x="476309" y="1043018"/>
                  <a:pt x="388255" y="452044"/>
                  <a:pt x="345922" y="369071"/>
                </a:cubicBezTo>
                <a:cubicBezTo>
                  <a:pt x="303589" y="286098"/>
                  <a:pt x="269722" y="722978"/>
                  <a:pt x="254482" y="744991"/>
                </a:cubicBezTo>
                <a:cubicBezTo>
                  <a:pt x="239242" y="767004"/>
                  <a:pt x="257869" y="573964"/>
                  <a:pt x="254482" y="501151"/>
                </a:cubicBezTo>
                <a:cubicBezTo>
                  <a:pt x="251095" y="428338"/>
                  <a:pt x="269722" y="387698"/>
                  <a:pt x="234162" y="308111"/>
                </a:cubicBezTo>
                <a:cubicBezTo>
                  <a:pt x="198602" y="228524"/>
                  <a:pt x="-11371" y="-32249"/>
                  <a:pt x="482" y="33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18586514-5418-3B16-6E9F-E965485BE1B9}"/>
              </a:ext>
            </a:extLst>
          </p:cNvPr>
          <p:cNvSpPr/>
          <p:nvPr/>
        </p:nvSpPr>
        <p:spPr>
          <a:xfrm>
            <a:off x="4770732" y="3221421"/>
            <a:ext cx="1246152" cy="1688165"/>
          </a:xfrm>
          <a:custGeom>
            <a:avLst/>
            <a:gdLst>
              <a:gd name="connsiteX0" fmla="*/ 14628 w 1246152"/>
              <a:gd name="connsiteY0" fmla="*/ 39939 h 1688165"/>
              <a:gd name="connsiteX1" fmla="*/ 65428 w 1246152"/>
              <a:gd name="connsiteY1" fmla="*/ 70419 h 1688165"/>
              <a:gd name="connsiteX2" fmla="*/ 624228 w 1246152"/>
              <a:gd name="connsiteY2" fmla="*/ 608899 h 1688165"/>
              <a:gd name="connsiteX3" fmla="*/ 1243988 w 1246152"/>
              <a:gd name="connsiteY3" fmla="*/ 1685859 h 1688165"/>
              <a:gd name="connsiteX4" fmla="*/ 817268 w 1246152"/>
              <a:gd name="connsiteY4" fmla="*/ 883219 h 1688165"/>
              <a:gd name="connsiteX5" fmla="*/ 502308 w 1246152"/>
              <a:gd name="connsiteY5" fmla="*/ 476819 h 1688165"/>
              <a:gd name="connsiteX6" fmla="*/ 95908 w 1246152"/>
              <a:gd name="connsiteY6" fmla="*/ 29779 h 1688165"/>
              <a:gd name="connsiteX7" fmla="*/ 14628 w 1246152"/>
              <a:gd name="connsiteY7" fmla="*/ 39939 h 16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6152" h="1688165">
                <a:moveTo>
                  <a:pt x="14628" y="39939"/>
                </a:moveTo>
                <a:cubicBezTo>
                  <a:pt x="9548" y="46712"/>
                  <a:pt x="-36172" y="-24408"/>
                  <a:pt x="65428" y="70419"/>
                </a:cubicBezTo>
                <a:cubicBezTo>
                  <a:pt x="167028" y="165246"/>
                  <a:pt x="427801" y="339659"/>
                  <a:pt x="624228" y="608899"/>
                </a:cubicBezTo>
                <a:cubicBezTo>
                  <a:pt x="820655" y="878139"/>
                  <a:pt x="1211815" y="1640139"/>
                  <a:pt x="1243988" y="1685859"/>
                </a:cubicBezTo>
                <a:cubicBezTo>
                  <a:pt x="1276161" y="1731579"/>
                  <a:pt x="940881" y="1084726"/>
                  <a:pt x="817268" y="883219"/>
                </a:cubicBezTo>
                <a:cubicBezTo>
                  <a:pt x="693655" y="681712"/>
                  <a:pt x="622535" y="619059"/>
                  <a:pt x="502308" y="476819"/>
                </a:cubicBezTo>
                <a:cubicBezTo>
                  <a:pt x="382081" y="334579"/>
                  <a:pt x="177188" y="99206"/>
                  <a:pt x="95908" y="29779"/>
                </a:cubicBezTo>
                <a:cubicBezTo>
                  <a:pt x="14628" y="-39648"/>
                  <a:pt x="19708" y="33166"/>
                  <a:pt x="14628" y="399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8AC79877-C349-31C8-C7DE-E17853B96AA5}"/>
              </a:ext>
            </a:extLst>
          </p:cNvPr>
          <p:cNvSpPr/>
          <p:nvPr/>
        </p:nvSpPr>
        <p:spPr>
          <a:xfrm>
            <a:off x="5955946" y="6219812"/>
            <a:ext cx="67137" cy="139744"/>
          </a:xfrm>
          <a:custGeom>
            <a:avLst/>
            <a:gdLst>
              <a:gd name="connsiteX0" fmla="*/ 25754 w 67137"/>
              <a:gd name="connsiteY0" fmla="*/ 13 h 139744"/>
              <a:gd name="connsiteX1" fmla="*/ 16229 w 67137"/>
              <a:gd name="connsiteY1" fmla="*/ 92088 h 139744"/>
              <a:gd name="connsiteX2" fmla="*/ 67029 w 67137"/>
              <a:gd name="connsiteY2" fmla="*/ 139713 h 139744"/>
              <a:gd name="connsiteX3" fmla="*/ 354 w 67137"/>
              <a:gd name="connsiteY3" fmla="*/ 85738 h 139744"/>
              <a:gd name="connsiteX4" fmla="*/ 25754 w 67137"/>
              <a:gd name="connsiteY4" fmla="*/ 13 h 1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37" h="139744">
                <a:moveTo>
                  <a:pt x="25754" y="13"/>
                </a:moveTo>
                <a:cubicBezTo>
                  <a:pt x="28400" y="1071"/>
                  <a:pt x="9350" y="68805"/>
                  <a:pt x="16229" y="92088"/>
                </a:cubicBezTo>
                <a:cubicBezTo>
                  <a:pt x="23108" y="115371"/>
                  <a:pt x="69675" y="140771"/>
                  <a:pt x="67029" y="139713"/>
                </a:cubicBezTo>
                <a:cubicBezTo>
                  <a:pt x="64383" y="138655"/>
                  <a:pt x="4058" y="110080"/>
                  <a:pt x="354" y="85738"/>
                </a:cubicBezTo>
                <a:cubicBezTo>
                  <a:pt x="-3350" y="61396"/>
                  <a:pt x="23108" y="-1045"/>
                  <a:pt x="25754" y="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37947C62-F01A-FB53-1A08-1B9C3F5DAD78}"/>
              </a:ext>
            </a:extLst>
          </p:cNvPr>
          <p:cNvSpPr/>
          <p:nvPr/>
        </p:nvSpPr>
        <p:spPr>
          <a:xfrm>
            <a:off x="4905353" y="6543642"/>
            <a:ext cx="114924" cy="168648"/>
          </a:xfrm>
          <a:custGeom>
            <a:avLst/>
            <a:gdLst>
              <a:gd name="connsiteX0" fmla="*/ 22 w 114924"/>
              <a:gd name="connsiteY0" fmla="*/ 33 h 168648"/>
              <a:gd name="connsiteX1" fmla="*/ 98447 w 114924"/>
              <a:gd name="connsiteY1" fmla="*/ 123858 h 168648"/>
              <a:gd name="connsiteX2" fmla="*/ 107972 w 114924"/>
              <a:gd name="connsiteY2" fmla="*/ 168308 h 168648"/>
              <a:gd name="connsiteX3" fmla="*/ 107972 w 114924"/>
              <a:gd name="connsiteY3" fmla="*/ 136558 h 168648"/>
              <a:gd name="connsiteX4" fmla="*/ 22 w 114924"/>
              <a:gd name="connsiteY4" fmla="*/ 33 h 168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24" h="168648">
                <a:moveTo>
                  <a:pt x="22" y="33"/>
                </a:moveTo>
                <a:cubicBezTo>
                  <a:pt x="-1566" y="-2084"/>
                  <a:pt x="80455" y="95812"/>
                  <a:pt x="98447" y="123858"/>
                </a:cubicBezTo>
                <a:cubicBezTo>
                  <a:pt x="116439" y="151904"/>
                  <a:pt x="106384" y="166191"/>
                  <a:pt x="107972" y="168308"/>
                </a:cubicBezTo>
                <a:cubicBezTo>
                  <a:pt x="109560" y="170425"/>
                  <a:pt x="122789" y="163016"/>
                  <a:pt x="107972" y="136558"/>
                </a:cubicBezTo>
                <a:cubicBezTo>
                  <a:pt x="93155" y="110100"/>
                  <a:pt x="1610" y="2150"/>
                  <a:pt x="22" y="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600763CB-90BA-21BE-E801-1FB42D339546}"/>
              </a:ext>
            </a:extLst>
          </p:cNvPr>
          <p:cNvSpPr/>
          <p:nvPr/>
        </p:nvSpPr>
        <p:spPr>
          <a:xfrm>
            <a:off x="5683185" y="6153145"/>
            <a:ext cx="280551" cy="326373"/>
          </a:xfrm>
          <a:custGeom>
            <a:avLst/>
            <a:gdLst>
              <a:gd name="connsiteX0" fmla="*/ 65 w 280551"/>
              <a:gd name="connsiteY0" fmla="*/ 5 h 326373"/>
              <a:gd name="connsiteX1" fmla="*/ 149290 w 280551"/>
              <a:gd name="connsiteY1" fmla="*/ 177805 h 326373"/>
              <a:gd name="connsiteX2" fmla="*/ 123890 w 280551"/>
              <a:gd name="connsiteY2" fmla="*/ 168280 h 326373"/>
              <a:gd name="connsiteX3" fmla="*/ 215965 w 280551"/>
              <a:gd name="connsiteY3" fmla="*/ 241305 h 326373"/>
              <a:gd name="connsiteX4" fmla="*/ 269940 w 280551"/>
              <a:gd name="connsiteY4" fmla="*/ 323855 h 326373"/>
              <a:gd name="connsiteX5" fmla="*/ 269940 w 280551"/>
              <a:gd name="connsiteY5" fmla="*/ 295280 h 326373"/>
              <a:gd name="connsiteX6" fmla="*/ 158815 w 280551"/>
              <a:gd name="connsiteY6" fmla="*/ 196855 h 326373"/>
              <a:gd name="connsiteX7" fmla="*/ 114365 w 280551"/>
              <a:gd name="connsiteY7" fmla="*/ 136530 h 326373"/>
              <a:gd name="connsiteX8" fmla="*/ 130240 w 280551"/>
              <a:gd name="connsiteY8" fmla="*/ 171455 h 326373"/>
              <a:gd name="connsiteX9" fmla="*/ 65 w 280551"/>
              <a:gd name="connsiteY9" fmla="*/ 5 h 32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551" h="326373">
                <a:moveTo>
                  <a:pt x="65" y="5"/>
                </a:moveTo>
                <a:cubicBezTo>
                  <a:pt x="3240" y="1063"/>
                  <a:pt x="128653" y="149759"/>
                  <a:pt x="149290" y="177805"/>
                </a:cubicBezTo>
                <a:cubicBezTo>
                  <a:pt x="169928" y="205851"/>
                  <a:pt x="112778" y="157697"/>
                  <a:pt x="123890" y="168280"/>
                </a:cubicBezTo>
                <a:cubicBezTo>
                  <a:pt x="135002" y="178863"/>
                  <a:pt x="191623" y="215376"/>
                  <a:pt x="215965" y="241305"/>
                </a:cubicBezTo>
                <a:cubicBezTo>
                  <a:pt x="240307" y="267234"/>
                  <a:pt x="260944" y="314859"/>
                  <a:pt x="269940" y="323855"/>
                </a:cubicBezTo>
                <a:cubicBezTo>
                  <a:pt x="278936" y="332851"/>
                  <a:pt x="288461" y="316447"/>
                  <a:pt x="269940" y="295280"/>
                </a:cubicBezTo>
                <a:cubicBezTo>
                  <a:pt x="251419" y="274113"/>
                  <a:pt x="184744" y="223313"/>
                  <a:pt x="158815" y="196855"/>
                </a:cubicBezTo>
                <a:cubicBezTo>
                  <a:pt x="132886" y="170397"/>
                  <a:pt x="119127" y="140763"/>
                  <a:pt x="114365" y="136530"/>
                </a:cubicBezTo>
                <a:cubicBezTo>
                  <a:pt x="109603" y="132297"/>
                  <a:pt x="149819" y="191563"/>
                  <a:pt x="130240" y="171455"/>
                </a:cubicBezTo>
                <a:cubicBezTo>
                  <a:pt x="110661" y="151347"/>
                  <a:pt x="-3110" y="-1053"/>
                  <a:pt x="65" y="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15AB9511-839C-942B-BEF0-61051EFF8368}"/>
              </a:ext>
            </a:extLst>
          </p:cNvPr>
          <p:cNvSpPr/>
          <p:nvPr/>
        </p:nvSpPr>
        <p:spPr>
          <a:xfrm>
            <a:off x="4991075" y="5508615"/>
            <a:ext cx="117382" cy="470136"/>
          </a:xfrm>
          <a:custGeom>
            <a:avLst/>
            <a:gdLst>
              <a:gd name="connsiteX0" fmla="*/ 3200 w 117382"/>
              <a:gd name="connsiteY0" fmla="*/ 10 h 470136"/>
              <a:gd name="connsiteX1" fmla="*/ 25425 w 117382"/>
              <a:gd name="connsiteY1" fmla="*/ 250835 h 470136"/>
              <a:gd name="connsiteX2" fmla="*/ 111150 w 117382"/>
              <a:gd name="connsiteY2" fmla="*/ 450860 h 470136"/>
              <a:gd name="connsiteX3" fmla="*/ 107975 w 117382"/>
              <a:gd name="connsiteY3" fmla="*/ 438160 h 470136"/>
              <a:gd name="connsiteX4" fmla="*/ 85750 w 117382"/>
              <a:gd name="connsiteY4" fmla="*/ 238135 h 470136"/>
              <a:gd name="connsiteX5" fmla="*/ 92100 w 117382"/>
              <a:gd name="connsiteY5" fmla="*/ 460385 h 470136"/>
              <a:gd name="connsiteX6" fmla="*/ 76225 w 117382"/>
              <a:gd name="connsiteY6" fmla="*/ 371485 h 470136"/>
              <a:gd name="connsiteX7" fmla="*/ 6375 w 117382"/>
              <a:gd name="connsiteY7" fmla="*/ 206385 h 470136"/>
              <a:gd name="connsiteX8" fmla="*/ 3200 w 117382"/>
              <a:gd name="connsiteY8" fmla="*/ 260360 h 470136"/>
              <a:gd name="connsiteX9" fmla="*/ 3200 w 117382"/>
              <a:gd name="connsiteY9" fmla="*/ 10 h 47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2" h="470136">
                <a:moveTo>
                  <a:pt x="3200" y="10"/>
                </a:moveTo>
                <a:cubicBezTo>
                  <a:pt x="6904" y="-1577"/>
                  <a:pt x="7433" y="175693"/>
                  <a:pt x="25425" y="250835"/>
                </a:cubicBezTo>
                <a:cubicBezTo>
                  <a:pt x="43417" y="325977"/>
                  <a:pt x="111150" y="450860"/>
                  <a:pt x="111150" y="450860"/>
                </a:cubicBezTo>
                <a:cubicBezTo>
                  <a:pt x="124908" y="482081"/>
                  <a:pt x="112208" y="473614"/>
                  <a:pt x="107975" y="438160"/>
                </a:cubicBezTo>
                <a:cubicBezTo>
                  <a:pt x="103742" y="402706"/>
                  <a:pt x="88396" y="234431"/>
                  <a:pt x="85750" y="238135"/>
                </a:cubicBezTo>
                <a:cubicBezTo>
                  <a:pt x="83104" y="241839"/>
                  <a:pt x="93687" y="438160"/>
                  <a:pt x="92100" y="460385"/>
                </a:cubicBezTo>
                <a:cubicBezTo>
                  <a:pt x="90513" y="482610"/>
                  <a:pt x="90512" y="413818"/>
                  <a:pt x="76225" y="371485"/>
                </a:cubicBezTo>
                <a:cubicBezTo>
                  <a:pt x="61938" y="329152"/>
                  <a:pt x="18546" y="224906"/>
                  <a:pt x="6375" y="206385"/>
                </a:cubicBezTo>
                <a:cubicBezTo>
                  <a:pt x="-5796" y="187864"/>
                  <a:pt x="3200" y="289993"/>
                  <a:pt x="3200" y="260360"/>
                </a:cubicBezTo>
                <a:cubicBezTo>
                  <a:pt x="3200" y="230727"/>
                  <a:pt x="-504" y="1597"/>
                  <a:pt x="3200" y="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B266A6C0-EF56-96C1-3B41-90952742078A}"/>
              </a:ext>
            </a:extLst>
          </p:cNvPr>
          <p:cNvSpPr/>
          <p:nvPr/>
        </p:nvSpPr>
        <p:spPr>
          <a:xfrm>
            <a:off x="4936869" y="5636677"/>
            <a:ext cx="38999" cy="460960"/>
          </a:xfrm>
          <a:custGeom>
            <a:avLst/>
            <a:gdLst>
              <a:gd name="connsiteX0" fmla="*/ 256 w 38999"/>
              <a:gd name="connsiteY0" fmla="*/ 11648 h 460960"/>
              <a:gd name="connsiteX1" fmla="*/ 38356 w 38999"/>
              <a:gd name="connsiteY1" fmla="*/ 459323 h 460960"/>
              <a:gd name="connsiteX2" fmla="*/ 22481 w 38999"/>
              <a:gd name="connsiteY2" fmla="*/ 157698 h 460960"/>
              <a:gd name="connsiteX3" fmla="*/ 256 w 38999"/>
              <a:gd name="connsiteY3" fmla="*/ 11648 h 4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99" h="460960">
                <a:moveTo>
                  <a:pt x="256" y="11648"/>
                </a:moveTo>
                <a:cubicBezTo>
                  <a:pt x="2902" y="61919"/>
                  <a:pt x="34652" y="434981"/>
                  <a:pt x="38356" y="459323"/>
                </a:cubicBezTo>
                <a:cubicBezTo>
                  <a:pt x="42060" y="483665"/>
                  <a:pt x="28831" y="229665"/>
                  <a:pt x="22481" y="157698"/>
                </a:cubicBezTo>
                <a:cubicBezTo>
                  <a:pt x="16131" y="85731"/>
                  <a:pt x="-2390" y="-38623"/>
                  <a:pt x="256" y="116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C5467536-19D8-A276-317A-C3ABB601C7E9}"/>
              </a:ext>
            </a:extLst>
          </p:cNvPr>
          <p:cNvSpPr/>
          <p:nvPr/>
        </p:nvSpPr>
        <p:spPr>
          <a:xfrm>
            <a:off x="6340455" y="6448395"/>
            <a:ext cx="48175" cy="123979"/>
          </a:xfrm>
          <a:custGeom>
            <a:avLst/>
            <a:gdLst>
              <a:gd name="connsiteX0" fmla="*/ 15895 w 48175"/>
              <a:gd name="connsiteY0" fmla="*/ 30 h 123979"/>
              <a:gd name="connsiteX1" fmla="*/ 41295 w 48175"/>
              <a:gd name="connsiteY1" fmla="*/ 79405 h 123979"/>
              <a:gd name="connsiteX2" fmla="*/ 20 w 48175"/>
              <a:gd name="connsiteY2" fmla="*/ 123855 h 123979"/>
              <a:gd name="connsiteX3" fmla="*/ 47645 w 48175"/>
              <a:gd name="connsiteY3" fmla="*/ 88930 h 123979"/>
              <a:gd name="connsiteX4" fmla="*/ 15895 w 48175"/>
              <a:gd name="connsiteY4" fmla="*/ 30 h 12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75" h="123979">
                <a:moveTo>
                  <a:pt x="15895" y="30"/>
                </a:moveTo>
                <a:cubicBezTo>
                  <a:pt x="14837" y="-1558"/>
                  <a:pt x="43941" y="58768"/>
                  <a:pt x="41295" y="79405"/>
                </a:cubicBezTo>
                <a:cubicBezTo>
                  <a:pt x="38649" y="100042"/>
                  <a:pt x="-1038" y="122267"/>
                  <a:pt x="20" y="123855"/>
                </a:cubicBezTo>
                <a:cubicBezTo>
                  <a:pt x="1078" y="125443"/>
                  <a:pt x="42353" y="111684"/>
                  <a:pt x="47645" y="88930"/>
                </a:cubicBezTo>
                <a:cubicBezTo>
                  <a:pt x="52937" y="66176"/>
                  <a:pt x="16953" y="1618"/>
                  <a:pt x="15895" y="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48E0BA98-D026-0B78-BAF3-40BFE74423B5}"/>
              </a:ext>
            </a:extLst>
          </p:cNvPr>
          <p:cNvSpPr/>
          <p:nvPr/>
        </p:nvSpPr>
        <p:spPr>
          <a:xfrm>
            <a:off x="4911121" y="7581868"/>
            <a:ext cx="67346" cy="158825"/>
          </a:xfrm>
          <a:custGeom>
            <a:avLst/>
            <a:gdLst>
              <a:gd name="connsiteX0" fmla="*/ 22829 w 67346"/>
              <a:gd name="connsiteY0" fmla="*/ 32 h 158825"/>
              <a:gd name="connsiteX1" fmla="*/ 13304 w 67346"/>
              <a:gd name="connsiteY1" fmla="*/ 92107 h 158825"/>
              <a:gd name="connsiteX2" fmla="*/ 67279 w 67346"/>
              <a:gd name="connsiteY2" fmla="*/ 158782 h 158825"/>
              <a:gd name="connsiteX3" fmla="*/ 604 w 67346"/>
              <a:gd name="connsiteY3" fmla="*/ 82582 h 158825"/>
              <a:gd name="connsiteX4" fmla="*/ 22829 w 67346"/>
              <a:gd name="connsiteY4" fmla="*/ 32 h 15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46" h="158825">
                <a:moveTo>
                  <a:pt x="22829" y="32"/>
                </a:moveTo>
                <a:cubicBezTo>
                  <a:pt x="24946" y="1620"/>
                  <a:pt x="5896" y="65649"/>
                  <a:pt x="13304" y="92107"/>
                </a:cubicBezTo>
                <a:cubicBezTo>
                  <a:pt x="20712" y="118565"/>
                  <a:pt x="69396" y="160370"/>
                  <a:pt x="67279" y="158782"/>
                </a:cubicBezTo>
                <a:cubicBezTo>
                  <a:pt x="65162" y="157194"/>
                  <a:pt x="5366" y="109040"/>
                  <a:pt x="604" y="82582"/>
                </a:cubicBezTo>
                <a:cubicBezTo>
                  <a:pt x="-4158" y="56124"/>
                  <a:pt x="20712" y="-1556"/>
                  <a:pt x="22829" y="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B38418E7-EB2A-F2C1-69F3-6005F824F6E1}"/>
              </a:ext>
            </a:extLst>
          </p:cNvPr>
          <p:cNvSpPr/>
          <p:nvPr/>
        </p:nvSpPr>
        <p:spPr>
          <a:xfrm>
            <a:off x="3088710" y="7473170"/>
            <a:ext cx="1092102" cy="1967634"/>
          </a:xfrm>
          <a:custGeom>
            <a:avLst/>
            <a:gdLst>
              <a:gd name="connsiteX0" fmla="*/ 2585 w 1092102"/>
              <a:gd name="connsiteY0" fmla="*/ 60239 h 1967634"/>
              <a:gd name="connsiteX1" fmla="*/ 594867 w 1092102"/>
              <a:gd name="connsiteY1" fmla="*/ 299230 h 1967634"/>
              <a:gd name="connsiteX2" fmla="*/ 1020895 w 1092102"/>
              <a:gd name="connsiteY2" fmla="*/ 1447425 h 1967634"/>
              <a:gd name="connsiteX3" fmla="*/ 1057263 w 1092102"/>
              <a:gd name="connsiteY3" fmla="*/ 1224021 h 1967634"/>
              <a:gd name="connsiteX4" fmla="*/ 1083240 w 1092102"/>
              <a:gd name="connsiteY4" fmla="*/ 1930603 h 1967634"/>
              <a:gd name="connsiteX5" fmla="*/ 1078045 w 1092102"/>
              <a:gd name="connsiteY5" fmla="*/ 1764348 h 1967634"/>
              <a:gd name="connsiteX6" fmla="*/ 927376 w 1092102"/>
              <a:gd name="connsiteY6" fmla="*/ 881121 h 1967634"/>
              <a:gd name="connsiteX7" fmla="*/ 880617 w 1092102"/>
              <a:gd name="connsiteY7" fmla="*/ 1125307 h 1967634"/>
              <a:gd name="connsiteX8" fmla="*/ 610454 w 1092102"/>
              <a:gd name="connsiteY8" fmla="*/ 190125 h 1967634"/>
              <a:gd name="connsiteX9" fmla="*/ 610454 w 1092102"/>
              <a:gd name="connsiteY9" fmla="*/ 340794 h 1967634"/>
              <a:gd name="connsiteX10" fmla="*/ 324704 w 1092102"/>
              <a:gd name="connsiteY10" fmla="*/ 8285 h 1967634"/>
              <a:gd name="connsiteX11" fmla="*/ 376658 w 1092102"/>
              <a:gd name="connsiteY11" fmla="*/ 96607 h 1967634"/>
              <a:gd name="connsiteX12" fmla="*/ 2585 w 1092102"/>
              <a:gd name="connsiteY12" fmla="*/ 60239 h 196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2102" h="1967634">
                <a:moveTo>
                  <a:pt x="2585" y="60239"/>
                </a:moveTo>
                <a:cubicBezTo>
                  <a:pt x="38953" y="94009"/>
                  <a:pt x="425149" y="68032"/>
                  <a:pt x="594867" y="299230"/>
                </a:cubicBezTo>
                <a:cubicBezTo>
                  <a:pt x="764585" y="530428"/>
                  <a:pt x="943829" y="1293293"/>
                  <a:pt x="1020895" y="1447425"/>
                </a:cubicBezTo>
                <a:cubicBezTo>
                  <a:pt x="1097961" y="1601557"/>
                  <a:pt x="1046872" y="1143491"/>
                  <a:pt x="1057263" y="1224021"/>
                </a:cubicBezTo>
                <a:cubicBezTo>
                  <a:pt x="1067654" y="1304551"/>
                  <a:pt x="1079776" y="1840549"/>
                  <a:pt x="1083240" y="1930603"/>
                </a:cubicBezTo>
                <a:cubicBezTo>
                  <a:pt x="1086704" y="2020657"/>
                  <a:pt x="1104022" y="1939262"/>
                  <a:pt x="1078045" y="1764348"/>
                </a:cubicBezTo>
                <a:cubicBezTo>
                  <a:pt x="1052068" y="1589434"/>
                  <a:pt x="960281" y="987628"/>
                  <a:pt x="927376" y="881121"/>
                </a:cubicBezTo>
                <a:cubicBezTo>
                  <a:pt x="894471" y="774614"/>
                  <a:pt x="933437" y="1240473"/>
                  <a:pt x="880617" y="1125307"/>
                </a:cubicBezTo>
                <a:cubicBezTo>
                  <a:pt x="827797" y="1010141"/>
                  <a:pt x="655481" y="320877"/>
                  <a:pt x="610454" y="190125"/>
                </a:cubicBezTo>
                <a:cubicBezTo>
                  <a:pt x="565427" y="59373"/>
                  <a:pt x="658079" y="371101"/>
                  <a:pt x="610454" y="340794"/>
                </a:cubicBezTo>
                <a:cubicBezTo>
                  <a:pt x="562829" y="310487"/>
                  <a:pt x="363670" y="48983"/>
                  <a:pt x="324704" y="8285"/>
                </a:cubicBezTo>
                <a:cubicBezTo>
                  <a:pt x="285738" y="-32413"/>
                  <a:pt x="428612" y="89680"/>
                  <a:pt x="376658" y="96607"/>
                </a:cubicBezTo>
                <a:cubicBezTo>
                  <a:pt x="324704" y="103534"/>
                  <a:pt x="-33783" y="26469"/>
                  <a:pt x="2585" y="602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B350D4C0-9932-367D-CC79-ED667B868765}"/>
              </a:ext>
            </a:extLst>
          </p:cNvPr>
          <p:cNvSpPr/>
          <p:nvPr/>
        </p:nvSpPr>
        <p:spPr>
          <a:xfrm>
            <a:off x="2892360" y="7352245"/>
            <a:ext cx="1565643" cy="2524783"/>
          </a:xfrm>
          <a:custGeom>
            <a:avLst/>
            <a:gdLst>
              <a:gd name="connsiteX0" fmla="*/ 27485 w 1565643"/>
              <a:gd name="connsiteY0" fmla="*/ 35691 h 2524783"/>
              <a:gd name="connsiteX1" fmla="*/ 1206854 w 1565643"/>
              <a:gd name="connsiteY1" fmla="*/ 1802146 h 2524783"/>
              <a:gd name="connsiteX2" fmla="*/ 1149704 w 1565643"/>
              <a:gd name="connsiteY2" fmla="*/ 1682650 h 2524783"/>
              <a:gd name="connsiteX3" fmla="*/ 1565340 w 1565643"/>
              <a:gd name="connsiteY3" fmla="*/ 2524314 h 2524783"/>
              <a:gd name="connsiteX4" fmla="*/ 1222440 w 1565643"/>
              <a:gd name="connsiteY4" fmla="*/ 1812537 h 2524783"/>
              <a:gd name="connsiteX5" fmla="*/ 993840 w 1565643"/>
              <a:gd name="connsiteY5" fmla="*/ 1339750 h 2524783"/>
              <a:gd name="connsiteX6" fmla="*/ 1045795 w 1565643"/>
              <a:gd name="connsiteY6" fmla="*/ 1485223 h 2524783"/>
              <a:gd name="connsiteX7" fmla="*/ 521054 w 1565643"/>
              <a:gd name="connsiteY7" fmla="*/ 576019 h 2524783"/>
              <a:gd name="connsiteX8" fmla="*/ 796413 w 1565643"/>
              <a:gd name="connsiteY8" fmla="*/ 1157910 h 2524783"/>
              <a:gd name="connsiteX9" fmla="*/ 328822 w 1565643"/>
              <a:gd name="connsiteY9" fmla="*/ 425350 h 2524783"/>
              <a:gd name="connsiteX10" fmla="*/ 370385 w 1565643"/>
              <a:gd name="connsiteY10" fmla="*/ 601996 h 2524783"/>
              <a:gd name="connsiteX11" fmla="*/ 27485 w 1565643"/>
              <a:gd name="connsiteY11" fmla="*/ 35691 h 252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65643" h="2524783">
                <a:moveTo>
                  <a:pt x="27485" y="35691"/>
                </a:moveTo>
                <a:cubicBezTo>
                  <a:pt x="166896" y="235716"/>
                  <a:pt x="1019818" y="1527653"/>
                  <a:pt x="1206854" y="1802146"/>
                </a:cubicBezTo>
                <a:cubicBezTo>
                  <a:pt x="1393890" y="2076639"/>
                  <a:pt x="1089956" y="1562289"/>
                  <a:pt x="1149704" y="1682650"/>
                </a:cubicBezTo>
                <a:cubicBezTo>
                  <a:pt x="1209452" y="1803011"/>
                  <a:pt x="1553217" y="2502666"/>
                  <a:pt x="1565340" y="2524314"/>
                </a:cubicBezTo>
                <a:cubicBezTo>
                  <a:pt x="1577463" y="2545962"/>
                  <a:pt x="1222440" y="1812537"/>
                  <a:pt x="1222440" y="1812537"/>
                </a:cubicBezTo>
                <a:cubicBezTo>
                  <a:pt x="1127190" y="1615110"/>
                  <a:pt x="1023281" y="1394302"/>
                  <a:pt x="993840" y="1339750"/>
                </a:cubicBezTo>
                <a:cubicBezTo>
                  <a:pt x="964399" y="1285198"/>
                  <a:pt x="1124593" y="1612511"/>
                  <a:pt x="1045795" y="1485223"/>
                </a:cubicBezTo>
                <a:cubicBezTo>
                  <a:pt x="966997" y="1357935"/>
                  <a:pt x="562618" y="630571"/>
                  <a:pt x="521054" y="576019"/>
                </a:cubicBezTo>
                <a:cubicBezTo>
                  <a:pt x="479490" y="521467"/>
                  <a:pt x="828452" y="1183021"/>
                  <a:pt x="796413" y="1157910"/>
                </a:cubicBezTo>
                <a:cubicBezTo>
                  <a:pt x="764374" y="1132799"/>
                  <a:pt x="399827" y="518002"/>
                  <a:pt x="328822" y="425350"/>
                </a:cubicBezTo>
                <a:cubicBezTo>
                  <a:pt x="257817" y="332698"/>
                  <a:pt x="418876" y="665207"/>
                  <a:pt x="370385" y="601996"/>
                </a:cubicBezTo>
                <a:cubicBezTo>
                  <a:pt x="321894" y="538785"/>
                  <a:pt x="-111926" y="-164334"/>
                  <a:pt x="27485" y="3569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A79117A7-95F7-7A53-1E44-E29968E05FD5}"/>
              </a:ext>
            </a:extLst>
          </p:cNvPr>
          <p:cNvSpPr/>
          <p:nvPr/>
        </p:nvSpPr>
        <p:spPr>
          <a:xfrm>
            <a:off x="1630054" y="6470731"/>
            <a:ext cx="597058" cy="2125867"/>
          </a:xfrm>
          <a:custGeom>
            <a:avLst/>
            <a:gdLst>
              <a:gd name="connsiteX0" fmla="*/ 593953 w 597058"/>
              <a:gd name="connsiteY0" fmla="*/ 7561 h 2125867"/>
              <a:gd name="connsiteX1" fmla="*/ 20515 w 597058"/>
              <a:gd name="connsiteY1" fmla="*/ 1487649 h 2125867"/>
              <a:gd name="connsiteX2" fmla="*/ 121254 w 597058"/>
              <a:gd name="connsiteY2" fmla="*/ 1386910 h 2125867"/>
              <a:gd name="connsiteX3" fmla="*/ 59261 w 597058"/>
              <a:gd name="connsiteY3" fmla="*/ 2123079 h 2125867"/>
              <a:gd name="connsiteX4" fmla="*/ 221993 w 597058"/>
              <a:gd name="connsiteY4" fmla="*/ 1076944 h 2125867"/>
              <a:gd name="connsiteX5" fmla="*/ 98007 w 597058"/>
              <a:gd name="connsiteY5" fmla="*/ 1487649 h 2125867"/>
              <a:gd name="connsiteX6" fmla="*/ 345980 w 597058"/>
              <a:gd name="connsiteY6" fmla="*/ 464761 h 2125867"/>
              <a:gd name="connsiteX7" fmla="*/ 252990 w 597058"/>
              <a:gd name="connsiteY7" fmla="*/ 890964 h 2125867"/>
              <a:gd name="connsiteX8" fmla="*/ 593953 w 597058"/>
              <a:gd name="connsiteY8" fmla="*/ 7561 h 212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058" h="2125867">
                <a:moveTo>
                  <a:pt x="593953" y="7561"/>
                </a:moveTo>
                <a:cubicBezTo>
                  <a:pt x="555207" y="107008"/>
                  <a:pt x="99298" y="1257758"/>
                  <a:pt x="20515" y="1487649"/>
                </a:cubicBezTo>
                <a:cubicBezTo>
                  <a:pt x="-58268" y="1717541"/>
                  <a:pt x="114796" y="1281005"/>
                  <a:pt x="121254" y="1386910"/>
                </a:cubicBezTo>
                <a:cubicBezTo>
                  <a:pt x="127712" y="1492815"/>
                  <a:pt x="42471" y="2174740"/>
                  <a:pt x="59261" y="2123079"/>
                </a:cubicBezTo>
                <a:cubicBezTo>
                  <a:pt x="76051" y="2071418"/>
                  <a:pt x="215535" y="1182849"/>
                  <a:pt x="221993" y="1076944"/>
                </a:cubicBezTo>
                <a:cubicBezTo>
                  <a:pt x="228451" y="971039"/>
                  <a:pt x="77343" y="1589679"/>
                  <a:pt x="98007" y="1487649"/>
                </a:cubicBezTo>
                <a:cubicBezTo>
                  <a:pt x="118671" y="1385619"/>
                  <a:pt x="320149" y="564209"/>
                  <a:pt x="345980" y="464761"/>
                </a:cubicBezTo>
                <a:cubicBezTo>
                  <a:pt x="371811" y="365313"/>
                  <a:pt x="209078" y="960706"/>
                  <a:pt x="252990" y="890964"/>
                </a:cubicBezTo>
                <a:cubicBezTo>
                  <a:pt x="296902" y="821222"/>
                  <a:pt x="632699" y="-91886"/>
                  <a:pt x="593953" y="756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6C5D58DE-C483-D053-F8F2-4713BF0B4CD3}"/>
              </a:ext>
            </a:extLst>
          </p:cNvPr>
          <p:cNvSpPr/>
          <p:nvPr/>
        </p:nvSpPr>
        <p:spPr>
          <a:xfrm>
            <a:off x="2514457" y="7612498"/>
            <a:ext cx="872290" cy="2457538"/>
          </a:xfrm>
          <a:custGeom>
            <a:avLst/>
            <a:gdLst>
              <a:gd name="connsiteX0" fmla="*/ 112506 w 872290"/>
              <a:gd name="connsiteY0" fmla="*/ 4919 h 2457538"/>
              <a:gd name="connsiteX1" fmla="*/ 205496 w 872290"/>
              <a:gd name="connsiteY1" fmla="*/ 958065 h 2457538"/>
              <a:gd name="connsiteX2" fmla="*/ 515462 w 872290"/>
              <a:gd name="connsiteY2" fmla="*/ 1454010 h 2457538"/>
              <a:gd name="connsiteX3" fmla="*/ 430221 w 872290"/>
              <a:gd name="connsiteY3" fmla="*/ 1330024 h 2457538"/>
              <a:gd name="connsiteX4" fmla="*/ 833177 w 872290"/>
              <a:gd name="connsiteY4" fmla="*/ 2399407 h 2457538"/>
              <a:gd name="connsiteX5" fmla="*/ 794431 w 872290"/>
              <a:gd name="connsiteY5" fmla="*/ 2174682 h 2457538"/>
              <a:gd name="connsiteX6" fmla="*/ 282987 w 872290"/>
              <a:gd name="connsiteY6" fmla="*/ 989061 h 2457538"/>
              <a:gd name="connsiteX7" fmla="*/ 290736 w 872290"/>
              <a:gd name="connsiteY7" fmla="*/ 1082051 h 2457538"/>
              <a:gd name="connsiteX8" fmla="*/ 19516 w 872290"/>
              <a:gd name="connsiteY8" fmla="*/ 454370 h 2457538"/>
              <a:gd name="connsiteX9" fmla="*/ 35014 w 872290"/>
              <a:gd name="connsiteY9" fmla="*/ 578356 h 2457538"/>
              <a:gd name="connsiteX10" fmla="*/ 112506 w 872290"/>
              <a:gd name="connsiteY10" fmla="*/ 4919 h 245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2290" h="2457538">
                <a:moveTo>
                  <a:pt x="112506" y="4919"/>
                </a:moveTo>
                <a:cubicBezTo>
                  <a:pt x="140920" y="68204"/>
                  <a:pt x="138337" y="716550"/>
                  <a:pt x="205496" y="958065"/>
                </a:cubicBezTo>
                <a:cubicBezTo>
                  <a:pt x="272655" y="1199580"/>
                  <a:pt x="478008" y="1392017"/>
                  <a:pt x="515462" y="1454010"/>
                </a:cubicBezTo>
                <a:cubicBezTo>
                  <a:pt x="552916" y="1516003"/>
                  <a:pt x="377269" y="1172458"/>
                  <a:pt x="430221" y="1330024"/>
                </a:cubicBezTo>
                <a:cubicBezTo>
                  <a:pt x="483173" y="1487590"/>
                  <a:pt x="772475" y="2258631"/>
                  <a:pt x="833177" y="2399407"/>
                </a:cubicBezTo>
                <a:cubicBezTo>
                  <a:pt x="893879" y="2540183"/>
                  <a:pt x="886129" y="2409740"/>
                  <a:pt x="794431" y="2174682"/>
                </a:cubicBezTo>
                <a:cubicBezTo>
                  <a:pt x="702733" y="1939624"/>
                  <a:pt x="366936" y="1171166"/>
                  <a:pt x="282987" y="989061"/>
                </a:cubicBezTo>
                <a:cubicBezTo>
                  <a:pt x="199038" y="806956"/>
                  <a:pt x="334648" y="1171166"/>
                  <a:pt x="290736" y="1082051"/>
                </a:cubicBezTo>
                <a:cubicBezTo>
                  <a:pt x="246824" y="992936"/>
                  <a:pt x="62136" y="538319"/>
                  <a:pt x="19516" y="454370"/>
                </a:cubicBezTo>
                <a:cubicBezTo>
                  <a:pt x="-23104" y="370421"/>
                  <a:pt x="14350" y="648098"/>
                  <a:pt x="35014" y="578356"/>
                </a:cubicBezTo>
                <a:cubicBezTo>
                  <a:pt x="55678" y="508614"/>
                  <a:pt x="84092" y="-58366"/>
                  <a:pt x="112506" y="49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A9DDD9A3-3809-EA99-A3AB-5E117BB86459}"/>
              </a:ext>
            </a:extLst>
          </p:cNvPr>
          <p:cNvSpPr/>
          <p:nvPr/>
        </p:nvSpPr>
        <p:spPr>
          <a:xfrm>
            <a:off x="2032978" y="7803410"/>
            <a:ext cx="539098" cy="2318260"/>
          </a:xfrm>
          <a:custGeom>
            <a:avLst/>
            <a:gdLst>
              <a:gd name="connsiteX0" fmla="*/ 415754 w 539098"/>
              <a:gd name="connsiteY0" fmla="*/ 7736 h 2318260"/>
              <a:gd name="connsiteX1" fmla="*/ 214276 w 539098"/>
              <a:gd name="connsiteY1" fmla="*/ 1534319 h 2318260"/>
              <a:gd name="connsiteX2" fmla="*/ 524242 w 539098"/>
              <a:gd name="connsiteY2" fmla="*/ 2278237 h 2318260"/>
              <a:gd name="connsiteX3" fmla="*/ 493246 w 539098"/>
              <a:gd name="connsiteY3" fmla="*/ 2223993 h 2318260"/>
              <a:gd name="connsiteX4" fmla="*/ 28297 w 539098"/>
              <a:gd name="connsiteY4" fmla="*/ 1379336 h 2318260"/>
              <a:gd name="connsiteX5" fmla="*/ 74791 w 539098"/>
              <a:gd name="connsiteY5" fmla="*/ 1518821 h 2318260"/>
              <a:gd name="connsiteX6" fmla="*/ 268520 w 539098"/>
              <a:gd name="connsiteY6" fmla="*/ 681912 h 2318260"/>
              <a:gd name="connsiteX7" fmla="*/ 198778 w 539098"/>
              <a:gd name="connsiteY7" fmla="*/ 929885 h 2318260"/>
              <a:gd name="connsiteX8" fmla="*/ 415754 w 539098"/>
              <a:gd name="connsiteY8" fmla="*/ 7736 h 231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9098" h="2318260">
                <a:moveTo>
                  <a:pt x="415754" y="7736"/>
                </a:moveTo>
                <a:cubicBezTo>
                  <a:pt x="418337" y="108475"/>
                  <a:pt x="196195" y="1155902"/>
                  <a:pt x="214276" y="1534319"/>
                </a:cubicBezTo>
                <a:cubicBezTo>
                  <a:pt x="232357" y="1912736"/>
                  <a:pt x="524242" y="2278237"/>
                  <a:pt x="524242" y="2278237"/>
                </a:cubicBezTo>
                <a:cubicBezTo>
                  <a:pt x="570737" y="2393183"/>
                  <a:pt x="493246" y="2223993"/>
                  <a:pt x="493246" y="2223993"/>
                </a:cubicBezTo>
                <a:cubicBezTo>
                  <a:pt x="410588" y="2074176"/>
                  <a:pt x="98039" y="1496865"/>
                  <a:pt x="28297" y="1379336"/>
                </a:cubicBezTo>
                <a:cubicBezTo>
                  <a:pt x="-41445" y="1261807"/>
                  <a:pt x="34754" y="1635058"/>
                  <a:pt x="74791" y="1518821"/>
                </a:cubicBezTo>
                <a:cubicBezTo>
                  <a:pt x="114828" y="1402584"/>
                  <a:pt x="247856" y="780068"/>
                  <a:pt x="268520" y="681912"/>
                </a:cubicBezTo>
                <a:cubicBezTo>
                  <a:pt x="289184" y="583756"/>
                  <a:pt x="176822" y="1038373"/>
                  <a:pt x="198778" y="929885"/>
                </a:cubicBezTo>
                <a:cubicBezTo>
                  <a:pt x="220734" y="821397"/>
                  <a:pt x="413171" y="-93003"/>
                  <a:pt x="415754" y="77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7FF20A06-229D-A0D0-17B0-951E8D192C6C}"/>
              </a:ext>
            </a:extLst>
          </p:cNvPr>
          <p:cNvSpPr/>
          <p:nvPr/>
        </p:nvSpPr>
        <p:spPr>
          <a:xfrm>
            <a:off x="2540935" y="7942618"/>
            <a:ext cx="953385" cy="2329177"/>
          </a:xfrm>
          <a:custGeom>
            <a:avLst/>
            <a:gdLst>
              <a:gd name="connsiteX0" fmla="*/ 8536 w 953385"/>
              <a:gd name="connsiteY0" fmla="*/ 263 h 2329177"/>
              <a:gd name="connsiteX1" fmla="*/ 109275 w 953385"/>
              <a:gd name="connsiteY1" fmla="*/ 728684 h 2329177"/>
              <a:gd name="connsiteX2" fmla="*/ 876441 w 953385"/>
              <a:gd name="connsiteY2" fmla="*/ 2193274 h 2329177"/>
              <a:gd name="connsiteX3" fmla="*/ 868692 w 953385"/>
              <a:gd name="connsiteY3" fmla="*/ 2162277 h 2329177"/>
              <a:gd name="connsiteX4" fmla="*/ 364997 w 953385"/>
              <a:gd name="connsiteY4" fmla="*/ 1286623 h 2329177"/>
              <a:gd name="connsiteX5" fmla="*/ 163519 w 953385"/>
              <a:gd name="connsiteY5" fmla="*/ 720935 h 2329177"/>
              <a:gd name="connsiteX6" fmla="*/ 140272 w 953385"/>
              <a:gd name="connsiteY6" fmla="*/ 798426 h 2329177"/>
              <a:gd name="connsiteX7" fmla="*/ 8536 w 953385"/>
              <a:gd name="connsiteY7" fmla="*/ 263 h 232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3385" h="2329177">
                <a:moveTo>
                  <a:pt x="8536" y="263"/>
                </a:moveTo>
                <a:cubicBezTo>
                  <a:pt x="3370" y="-11361"/>
                  <a:pt x="-35376" y="363182"/>
                  <a:pt x="109275" y="728684"/>
                </a:cubicBezTo>
                <a:cubicBezTo>
                  <a:pt x="253926" y="1094186"/>
                  <a:pt x="876441" y="2193274"/>
                  <a:pt x="876441" y="2193274"/>
                </a:cubicBezTo>
                <a:cubicBezTo>
                  <a:pt x="1003011" y="2432206"/>
                  <a:pt x="953933" y="2313386"/>
                  <a:pt x="868692" y="2162277"/>
                </a:cubicBezTo>
                <a:cubicBezTo>
                  <a:pt x="783451" y="2011169"/>
                  <a:pt x="482526" y="1526847"/>
                  <a:pt x="364997" y="1286623"/>
                </a:cubicBezTo>
                <a:cubicBezTo>
                  <a:pt x="247468" y="1046399"/>
                  <a:pt x="200973" y="802301"/>
                  <a:pt x="163519" y="720935"/>
                </a:cubicBezTo>
                <a:cubicBezTo>
                  <a:pt x="126065" y="639569"/>
                  <a:pt x="172560" y="914663"/>
                  <a:pt x="140272" y="798426"/>
                </a:cubicBezTo>
                <a:cubicBezTo>
                  <a:pt x="107984" y="682189"/>
                  <a:pt x="13702" y="11887"/>
                  <a:pt x="8536" y="26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395AEEF5-8233-DFAD-859F-BAEF12EEEA74}"/>
              </a:ext>
            </a:extLst>
          </p:cNvPr>
          <p:cNvSpPr/>
          <p:nvPr/>
        </p:nvSpPr>
        <p:spPr>
          <a:xfrm>
            <a:off x="5800476" y="6591298"/>
            <a:ext cx="111439" cy="114700"/>
          </a:xfrm>
          <a:custGeom>
            <a:avLst/>
            <a:gdLst>
              <a:gd name="connsiteX0" fmla="*/ 111374 w 111439"/>
              <a:gd name="connsiteY0" fmla="*/ 2 h 114700"/>
              <a:gd name="connsiteX1" fmla="*/ 35174 w 111439"/>
              <a:gd name="connsiteY1" fmla="*/ 85727 h 114700"/>
              <a:gd name="connsiteX2" fmla="*/ 54224 w 111439"/>
              <a:gd name="connsiteY2" fmla="*/ 69852 h 114700"/>
              <a:gd name="connsiteX3" fmla="*/ 25649 w 111439"/>
              <a:gd name="connsiteY3" fmla="*/ 98427 h 114700"/>
              <a:gd name="connsiteX4" fmla="*/ 249 w 111439"/>
              <a:gd name="connsiteY4" fmla="*/ 114302 h 114700"/>
              <a:gd name="connsiteX5" fmla="*/ 41524 w 111439"/>
              <a:gd name="connsiteY5" fmla="*/ 82552 h 114700"/>
              <a:gd name="connsiteX6" fmla="*/ 19299 w 111439"/>
              <a:gd name="connsiteY6" fmla="*/ 88902 h 114700"/>
              <a:gd name="connsiteX7" fmla="*/ 111374 w 111439"/>
              <a:gd name="connsiteY7" fmla="*/ 2 h 11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39" h="114700">
                <a:moveTo>
                  <a:pt x="111374" y="2"/>
                </a:moveTo>
                <a:cubicBezTo>
                  <a:pt x="114020" y="-527"/>
                  <a:pt x="35174" y="85727"/>
                  <a:pt x="35174" y="85727"/>
                </a:cubicBezTo>
                <a:cubicBezTo>
                  <a:pt x="25649" y="97369"/>
                  <a:pt x="55812" y="67735"/>
                  <a:pt x="54224" y="69852"/>
                </a:cubicBezTo>
                <a:cubicBezTo>
                  <a:pt x="52636" y="71969"/>
                  <a:pt x="34645" y="91019"/>
                  <a:pt x="25649" y="98427"/>
                </a:cubicBezTo>
                <a:cubicBezTo>
                  <a:pt x="16653" y="105835"/>
                  <a:pt x="-2397" y="116948"/>
                  <a:pt x="249" y="114302"/>
                </a:cubicBezTo>
                <a:cubicBezTo>
                  <a:pt x="2895" y="111656"/>
                  <a:pt x="38349" y="86785"/>
                  <a:pt x="41524" y="82552"/>
                </a:cubicBezTo>
                <a:cubicBezTo>
                  <a:pt x="44699" y="78319"/>
                  <a:pt x="8186" y="103190"/>
                  <a:pt x="19299" y="88902"/>
                </a:cubicBezTo>
                <a:cubicBezTo>
                  <a:pt x="30411" y="74615"/>
                  <a:pt x="108728" y="531"/>
                  <a:pt x="111374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25327DD8-C146-D5ED-3C6E-0C55BEF46D81}"/>
              </a:ext>
            </a:extLst>
          </p:cNvPr>
          <p:cNvSpPr/>
          <p:nvPr/>
        </p:nvSpPr>
        <p:spPr>
          <a:xfrm>
            <a:off x="5726407" y="6778581"/>
            <a:ext cx="67984" cy="104628"/>
          </a:xfrm>
          <a:custGeom>
            <a:avLst/>
            <a:gdLst>
              <a:gd name="connsiteX0" fmla="*/ 67968 w 67984"/>
              <a:gd name="connsiteY0" fmla="*/ 44 h 104628"/>
              <a:gd name="connsiteX1" fmla="*/ 4468 w 67984"/>
              <a:gd name="connsiteY1" fmla="*/ 98469 h 104628"/>
              <a:gd name="connsiteX2" fmla="*/ 10818 w 67984"/>
              <a:gd name="connsiteY2" fmla="*/ 85769 h 104628"/>
              <a:gd name="connsiteX3" fmla="*/ 67968 w 67984"/>
              <a:gd name="connsiteY3" fmla="*/ 44 h 10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84" h="104628">
                <a:moveTo>
                  <a:pt x="67968" y="44"/>
                </a:moveTo>
                <a:cubicBezTo>
                  <a:pt x="66910" y="2161"/>
                  <a:pt x="4468" y="98469"/>
                  <a:pt x="4468" y="98469"/>
                </a:cubicBezTo>
                <a:cubicBezTo>
                  <a:pt x="-5057" y="112756"/>
                  <a:pt x="2351" y="99527"/>
                  <a:pt x="10818" y="85769"/>
                </a:cubicBezTo>
                <a:cubicBezTo>
                  <a:pt x="19285" y="72011"/>
                  <a:pt x="69026" y="-2073"/>
                  <a:pt x="67968" y="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60C5463D-F409-1846-AFB9-F82A05FB37D3}"/>
              </a:ext>
            </a:extLst>
          </p:cNvPr>
          <p:cNvSpPr/>
          <p:nvPr/>
        </p:nvSpPr>
        <p:spPr>
          <a:xfrm>
            <a:off x="5759362" y="6737322"/>
            <a:ext cx="99142" cy="34959"/>
          </a:xfrm>
          <a:custGeom>
            <a:avLst/>
            <a:gdLst>
              <a:gd name="connsiteX0" fmla="*/ 88 w 99142"/>
              <a:gd name="connsiteY0" fmla="*/ 34953 h 34959"/>
              <a:gd name="connsiteX1" fmla="*/ 50888 w 99142"/>
              <a:gd name="connsiteY1" fmla="*/ 28 h 34959"/>
              <a:gd name="connsiteX2" fmla="*/ 98513 w 99142"/>
              <a:gd name="connsiteY2" fmla="*/ 28603 h 34959"/>
              <a:gd name="connsiteX3" fmla="*/ 79463 w 99142"/>
              <a:gd name="connsiteY3" fmla="*/ 6378 h 34959"/>
              <a:gd name="connsiteX4" fmla="*/ 63588 w 99142"/>
              <a:gd name="connsiteY4" fmla="*/ 3203 h 34959"/>
              <a:gd name="connsiteX5" fmla="*/ 88 w 99142"/>
              <a:gd name="connsiteY5" fmla="*/ 34953 h 3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142" h="34959">
                <a:moveTo>
                  <a:pt x="88" y="34953"/>
                </a:moveTo>
                <a:cubicBezTo>
                  <a:pt x="-2029" y="34424"/>
                  <a:pt x="34484" y="1086"/>
                  <a:pt x="50888" y="28"/>
                </a:cubicBezTo>
                <a:cubicBezTo>
                  <a:pt x="67292" y="-1030"/>
                  <a:pt x="93751" y="27545"/>
                  <a:pt x="98513" y="28603"/>
                </a:cubicBezTo>
                <a:cubicBezTo>
                  <a:pt x="103275" y="29661"/>
                  <a:pt x="79463" y="6378"/>
                  <a:pt x="79463" y="6378"/>
                </a:cubicBezTo>
                <a:cubicBezTo>
                  <a:pt x="73642" y="2145"/>
                  <a:pt x="73642" y="557"/>
                  <a:pt x="63588" y="3203"/>
                </a:cubicBezTo>
                <a:cubicBezTo>
                  <a:pt x="53534" y="5849"/>
                  <a:pt x="2205" y="35482"/>
                  <a:pt x="88" y="349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8B9A1F61-99A2-A1BB-B624-6D1B85D083DA}"/>
              </a:ext>
            </a:extLst>
          </p:cNvPr>
          <p:cNvSpPr/>
          <p:nvPr/>
        </p:nvSpPr>
        <p:spPr>
          <a:xfrm>
            <a:off x="5819752" y="7146446"/>
            <a:ext cx="197305" cy="92557"/>
          </a:xfrm>
          <a:custGeom>
            <a:avLst/>
            <a:gdLst>
              <a:gd name="connsiteX0" fmla="*/ 23 w 197305"/>
              <a:gd name="connsiteY0" fmla="*/ 92554 h 92557"/>
              <a:gd name="connsiteX1" fmla="*/ 107973 w 197305"/>
              <a:gd name="connsiteY1" fmla="*/ 10004 h 92557"/>
              <a:gd name="connsiteX2" fmla="*/ 152423 w 197305"/>
              <a:gd name="connsiteY2" fmla="*/ 22704 h 92557"/>
              <a:gd name="connsiteX3" fmla="*/ 193698 w 197305"/>
              <a:gd name="connsiteY3" fmla="*/ 70329 h 92557"/>
              <a:gd name="connsiteX4" fmla="*/ 190523 w 197305"/>
              <a:gd name="connsiteY4" fmla="*/ 54454 h 92557"/>
              <a:gd name="connsiteX5" fmla="*/ 152423 w 197305"/>
              <a:gd name="connsiteY5" fmla="*/ 3654 h 92557"/>
              <a:gd name="connsiteX6" fmla="*/ 98448 w 197305"/>
              <a:gd name="connsiteY6" fmla="*/ 13179 h 92557"/>
              <a:gd name="connsiteX7" fmla="*/ 23 w 197305"/>
              <a:gd name="connsiteY7" fmla="*/ 92554 h 9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305" h="92557">
                <a:moveTo>
                  <a:pt x="23" y="92554"/>
                </a:moveTo>
                <a:cubicBezTo>
                  <a:pt x="1610" y="92025"/>
                  <a:pt x="82573" y="21646"/>
                  <a:pt x="107973" y="10004"/>
                </a:cubicBezTo>
                <a:cubicBezTo>
                  <a:pt x="133373" y="-1638"/>
                  <a:pt x="138136" y="12650"/>
                  <a:pt x="152423" y="22704"/>
                </a:cubicBezTo>
                <a:cubicBezTo>
                  <a:pt x="166710" y="32758"/>
                  <a:pt x="193698" y="70329"/>
                  <a:pt x="193698" y="70329"/>
                </a:cubicBezTo>
                <a:cubicBezTo>
                  <a:pt x="200048" y="75621"/>
                  <a:pt x="197402" y="65566"/>
                  <a:pt x="190523" y="54454"/>
                </a:cubicBezTo>
                <a:cubicBezTo>
                  <a:pt x="183644" y="43342"/>
                  <a:pt x="167769" y="10533"/>
                  <a:pt x="152423" y="3654"/>
                </a:cubicBezTo>
                <a:cubicBezTo>
                  <a:pt x="137077" y="-3225"/>
                  <a:pt x="118556" y="-579"/>
                  <a:pt x="98448" y="13179"/>
                </a:cubicBezTo>
                <a:cubicBezTo>
                  <a:pt x="78340" y="26937"/>
                  <a:pt x="-1564" y="93083"/>
                  <a:pt x="23" y="925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円/楕円 199">
            <a:extLst>
              <a:ext uri="{FF2B5EF4-FFF2-40B4-BE49-F238E27FC236}">
                <a16:creationId xmlns:a16="http://schemas.microsoft.com/office/drawing/2014/main" id="{64937AB0-EC8E-1F5C-C9D9-1BBB20C58372}"/>
              </a:ext>
            </a:extLst>
          </p:cNvPr>
          <p:cNvSpPr/>
          <p:nvPr/>
        </p:nvSpPr>
        <p:spPr>
          <a:xfrm>
            <a:off x="4349649" y="6013253"/>
            <a:ext cx="75647" cy="756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10484CF8-F76D-69FF-2F60-9BA3BE452D57}"/>
              </a:ext>
            </a:extLst>
          </p:cNvPr>
          <p:cNvSpPr/>
          <p:nvPr/>
        </p:nvSpPr>
        <p:spPr>
          <a:xfrm>
            <a:off x="5495471" y="6819828"/>
            <a:ext cx="168843" cy="71258"/>
          </a:xfrm>
          <a:custGeom>
            <a:avLst/>
            <a:gdLst>
              <a:gd name="connsiteX0" fmla="*/ 454 w 168843"/>
              <a:gd name="connsiteY0" fmla="*/ 72 h 71258"/>
              <a:gd name="connsiteX1" fmla="*/ 105229 w 168843"/>
              <a:gd name="connsiteY1" fmla="*/ 54047 h 71258"/>
              <a:gd name="connsiteX2" fmla="*/ 162379 w 168843"/>
              <a:gd name="connsiteY2" fmla="*/ 66747 h 71258"/>
              <a:gd name="connsiteX3" fmla="*/ 149679 w 168843"/>
              <a:gd name="connsiteY3" fmla="*/ 66747 h 71258"/>
              <a:gd name="connsiteX4" fmla="*/ 454 w 168843"/>
              <a:gd name="connsiteY4" fmla="*/ 72 h 7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843" h="71258">
                <a:moveTo>
                  <a:pt x="454" y="72"/>
                </a:moveTo>
                <a:cubicBezTo>
                  <a:pt x="-6954" y="-2045"/>
                  <a:pt x="78242" y="42935"/>
                  <a:pt x="105229" y="54047"/>
                </a:cubicBezTo>
                <a:cubicBezTo>
                  <a:pt x="132216" y="65159"/>
                  <a:pt x="162379" y="66747"/>
                  <a:pt x="162379" y="66747"/>
                </a:cubicBezTo>
                <a:cubicBezTo>
                  <a:pt x="169787" y="68864"/>
                  <a:pt x="176137" y="75743"/>
                  <a:pt x="149679" y="66747"/>
                </a:cubicBezTo>
                <a:cubicBezTo>
                  <a:pt x="123221" y="57751"/>
                  <a:pt x="7862" y="2189"/>
                  <a:pt x="454" y="7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0EC9F532-A82F-825E-0095-F1AA48EA8B5C}"/>
              </a:ext>
            </a:extLst>
          </p:cNvPr>
          <p:cNvSpPr/>
          <p:nvPr/>
        </p:nvSpPr>
        <p:spPr>
          <a:xfrm>
            <a:off x="5502275" y="6908616"/>
            <a:ext cx="28660" cy="194875"/>
          </a:xfrm>
          <a:custGeom>
            <a:avLst/>
            <a:gdLst>
              <a:gd name="connsiteX0" fmla="*/ 25400 w 28660"/>
              <a:gd name="connsiteY0" fmla="*/ 184 h 194875"/>
              <a:gd name="connsiteX1" fmla="*/ 9525 w 28660"/>
              <a:gd name="connsiteY1" fmla="*/ 136709 h 194875"/>
              <a:gd name="connsiteX2" fmla="*/ 28575 w 28660"/>
              <a:gd name="connsiteY2" fmla="*/ 193859 h 194875"/>
              <a:gd name="connsiteX3" fmla="*/ 15875 w 28660"/>
              <a:gd name="connsiteY3" fmla="*/ 168459 h 194875"/>
              <a:gd name="connsiteX4" fmla="*/ 0 w 28660"/>
              <a:gd name="connsiteY4" fmla="*/ 108134 h 194875"/>
              <a:gd name="connsiteX5" fmla="*/ 25400 w 28660"/>
              <a:gd name="connsiteY5" fmla="*/ 184 h 19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60" h="194875">
                <a:moveTo>
                  <a:pt x="25400" y="184"/>
                </a:moveTo>
                <a:cubicBezTo>
                  <a:pt x="26987" y="4946"/>
                  <a:pt x="8996" y="104430"/>
                  <a:pt x="9525" y="136709"/>
                </a:cubicBezTo>
                <a:cubicBezTo>
                  <a:pt x="10054" y="168988"/>
                  <a:pt x="27517" y="188568"/>
                  <a:pt x="28575" y="193859"/>
                </a:cubicBezTo>
                <a:cubicBezTo>
                  <a:pt x="29633" y="199150"/>
                  <a:pt x="20638" y="182747"/>
                  <a:pt x="15875" y="168459"/>
                </a:cubicBezTo>
                <a:cubicBezTo>
                  <a:pt x="11112" y="154171"/>
                  <a:pt x="0" y="131946"/>
                  <a:pt x="0" y="108134"/>
                </a:cubicBezTo>
                <a:cubicBezTo>
                  <a:pt x="0" y="84322"/>
                  <a:pt x="23813" y="-4578"/>
                  <a:pt x="25400" y="1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AE1EC549-562A-A122-C529-0FABE010F246}"/>
              </a:ext>
            </a:extLst>
          </p:cNvPr>
          <p:cNvSpPr/>
          <p:nvPr/>
        </p:nvSpPr>
        <p:spPr>
          <a:xfrm>
            <a:off x="5194173" y="6009908"/>
            <a:ext cx="10490" cy="307594"/>
          </a:xfrm>
          <a:custGeom>
            <a:avLst/>
            <a:gdLst>
              <a:gd name="connsiteX0" fmla="*/ 6477 w 10490"/>
              <a:gd name="connsiteY0" fmla="*/ 367 h 307594"/>
              <a:gd name="connsiteX1" fmla="*/ 9652 w 10490"/>
              <a:gd name="connsiteY1" fmla="*/ 248017 h 307594"/>
              <a:gd name="connsiteX2" fmla="*/ 9652 w 10490"/>
              <a:gd name="connsiteY2" fmla="*/ 305167 h 307594"/>
              <a:gd name="connsiteX3" fmla="*/ 127 w 10490"/>
              <a:gd name="connsiteY3" fmla="*/ 194042 h 307594"/>
              <a:gd name="connsiteX4" fmla="*/ 6477 w 10490"/>
              <a:gd name="connsiteY4" fmla="*/ 367 h 30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0" h="307594">
                <a:moveTo>
                  <a:pt x="6477" y="367"/>
                </a:moveTo>
                <a:cubicBezTo>
                  <a:pt x="8064" y="9363"/>
                  <a:pt x="9123" y="197217"/>
                  <a:pt x="9652" y="248017"/>
                </a:cubicBezTo>
                <a:cubicBezTo>
                  <a:pt x="10181" y="298817"/>
                  <a:pt x="11239" y="314163"/>
                  <a:pt x="9652" y="305167"/>
                </a:cubicBezTo>
                <a:cubicBezTo>
                  <a:pt x="8065" y="296171"/>
                  <a:pt x="1185" y="237963"/>
                  <a:pt x="127" y="194042"/>
                </a:cubicBezTo>
                <a:cubicBezTo>
                  <a:pt x="-931" y="150121"/>
                  <a:pt x="4890" y="-8629"/>
                  <a:pt x="6477" y="3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D03651DD-72E7-D75A-C4FE-FB9C6C8212A3}"/>
              </a:ext>
            </a:extLst>
          </p:cNvPr>
          <p:cNvSpPr/>
          <p:nvPr/>
        </p:nvSpPr>
        <p:spPr>
          <a:xfrm>
            <a:off x="6715335" y="5847614"/>
            <a:ext cx="219023" cy="454014"/>
          </a:xfrm>
          <a:custGeom>
            <a:avLst/>
            <a:gdLst>
              <a:gd name="connsiteX0" fmla="*/ 218865 w 219023"/>
              <a:gd name="connsiteY0" fmla="*/ 736 h 454014"/>
              <a:gd name="connsiteX1" fmla="*/ 31540 w 219023"/>
              <a:gd name="connsiteY1" fmla="*/ 340461 h 454014"/>
              <a:gd name="connsiteX2" fmla="*/ 2965 w 219023"/>
              <a:gd name="connsiteY2" fmla="*/ 451586 h 454014"/>
              <a:gd name="connsiteX3" fmla="*/ 63290 w 219023"/>
              <a:gd name="connsiteY3" fmla="*/ 254736 h 454014"/>
              <a:gd name="connsiteX4" fmla="*/ 218865 w 219023"/>
              <a:gd name="connsiteY4" fmla="*/ 736 h 45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023" h="454014">
                <a:moveTo>
                  <a:pt x="218865" y="736"/>
                </a:moveTo>
                <a:cubicBezTo>
                  <a:pt x="213573" y="15023"/>
                  <a:pt x="67523" y="265319"/>
                  <a:pt x="31540" y="340461"/>
                </a:cubicBezTo>
                <a:cubicBezTo>
                  <a:pt x="-4443" y="415603"/>
                  <a:pt x="-2327" y="465873"/>
                  <a:pt x="2965" y="451586"/>
                </a:cubicBezTo>
                <a:cubicBezTo>
                  <a:pt x="8257" y="437299"/>
                  <a:pt x="31011" y="325644"/>
                  <a:pt x="63290" y="254736"/>
                </a:cubicBezTo>
                <a:cubicBezTo>
                  <a:pt x="95569" y="183828"/>
                  <a:pt x="224157" y="-13551"/>
                  <a:pt x="218865" y="7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6B0273BA-AC81-AB92-4F12-017AA77C4466}"/>
              </a:ext>
            </a:extLst>
          </p:cNvPr>
          <p:cNvSpPr/>
          <p:nvPr/>
        </p:nvSpPr>
        <p:spPr>
          <a:xfrm>
            <a:off x="6676378" y="6306344"/>
            <a:ext cx="22872" cy="368721"/>
          </a:xfrm>
          <a:custGeom>
            <a:avLst/>
            <a:gdLst>
              <a:gd name="connsiteX0" fmla="*/ 22872 w 22872"/>
              <a:gd name="connsiteY0" fmla="*/ 2381 h 368721"/>
              <a:gd name="connsiteX1" fmla="*/ 647 w 22872"/>
              <a:gd name="connsiteY1" fmla="*/ 310356 h 368721"/>
              <a:gd name="connsiteX2" fmla="*/ 6997 w 22872"/>
              <a:gd name="connsiteY2" fmla="*/ 357981 h 368721"/>
              <a:gd name="connsiteX3" fmla="*/ 647 w 22872"/>
              <a:gd name="connsiteY3" fmla="*/ 177006 h 368721"/>
              <a:gd name="connsiteX4" fmla="*/ 22872 w 22872"/>
              <a:gd name="connsiteY4" fmla="*/ 2381 h 36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72" h="368721">
                <a:moveTo>
                  <a:pt x="22872" y="2381"/>
                </a:moveTo>
                <a:cubicBezTo>
                  <a:pt x="22872" y="24606"/>
                  <a:pt x="3293" y="251089"/>
                  <a:pt x="647" y="310356"/>
                </a:cubicBezTo>
                <a:cubicBezTo>
                  <a:pt x="-1999" y="369623"/>
                  <a:pt x="6997" y="380206"/>
                  <a:pt x="6997" y="357981"/>
                </a:cubicBezTo>
                <a:cubicBezTo>
                  <a:pt x="6997" y="335756"/>
                  <a:pt x="-2528" y="234685"/>
                  <a:pt x="647" y="177006"/>
                </a:cubicBezTo>
                <a:cubicBezTo>
                  <a:pt x="3822" y="119327"/>
                  <a:pt x="22872" y="-19844"/>
                  <a:pt x="22872" y="238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C32A1E7A-EC7C-9CDB-9EAD-1A560C80B0B1}"/>
              </a:ext>
            </a:extLst>
          </p:cNvPr>
          <p:cNvSpPr/>
          <p:nvPr/>
        </p:nvSpPr>
        <p:spPr>
          <a:xfrm>
            <a:off x="6864249" y="6442037"/>
            <a:ext cx="44705" cy="289063"/>
          </a:xfrm>
          <a:custGeom>
            <a:avLst/>
            <a:gdLst>
              <a:gd name="connsiteX0" fmla="*/ 12801 w 44705"/>
              <a:gd name="connsiteY0" fmla="*/ 38 h 289063"/>
              <a:gd name="connsiteX1" fmla="*/ 31851 w 44705"/>
              <a:gd name="connsiteY1" fmla="*/ 181013 h 289063"/>
              <a:gd name="connsiteX2" fmla="*/ 101 w 44705"/>
              <a:gd name="connsiteY2" fmla="*/ 288963 h 289063"/>
              <a:gd name="connsiteX3" fmla="*/ 44551 w 44705"/>
              <a:gd name="connsiteY3" fmla="*/ 196888 h 289063"/>
              <a:gd name="connsiteX4" fmla="*/ 12801 w 44705"/>
              <a:gd name="connsiteY4" fmla="*/ 38 h 28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05" h="289063">
                <a:moveTo>
                  <a:pt x="12801" y="38"/>
                </a:moveTo>
                <a:cubicBezTo>
                  <a:pt x="10684" y="-2608"/>
                  <a:pt x="33968" y="132859"/>
                  <a:pt x="31851" y="181013"/>
                </a:cubicBezTo>
                <a:cubicBezTo>
                  <a:pt x="29734" y="229167"/>
                  <a:pt x="-2016" y="286317"/>
                  <a:pt x="101" y="288963"/>
                </a:cubicBezTo>
                <a:cubicBezTo>
                  <a:pt x="2218" y="291609"/>
                  <a:pt x="41905" y="241338"/>
                  <a:pt x="44551" y="196888"/>
                </a:cubicBezTo>
                <a:cubicBezTo>
                  <a:pt x="47197" y="152438"/>
                  <a:pt x="14918" y="2684"/>
                  <a:pt x="12801" y="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C7174366-3BF4-8809-1F4B-82E09B0E1374}"/>
              </a:ext>
            </a:extLst>
          </p:cNvPr>
          <p:cNvSpPr/>
          <p:nvPr/>
        </p:nvSpPr>
        <p:spPr>
          <a:xfrm>
            <a:off x="6676734" y="6647916"/>
            <a:ext cx="22530" cy="200994"/>
          </a:xfrm>
          <a:custGeom>
            <a:avLst/>
            <a:gdLst>
              <a:gd name="connsiteX0" fmla="*/ 291 w 22530"/>
              <a:gd name="connsiteY0" fmla="*/ 534 h 200994"/>
              <a:gd name="connsiteX1" fmla="*/ 16166 w 22530"/>
              <a:gd name="connsiteY1" fmla="*/ 121184 h 200994"/>
              <a:gd name="connsiteX2" fmla="*/ 3466 w 22530"/>
              <a:gd name="connsiteY2" fmla="*/ 200559 h 200994"/>
              <a:gd name="connsiteX3" fmla="*/ 22516 w 22530"/>
              <a:gd name="connsiteY3" fmla="*/ 149759 h 200994"/>
              <a:gd name="connsiteX4" fmla="*/ 6641 w 22530"/>
              <a:gd name="connsiteY4" fmla="*/ 79909 h 200994"/>
              <a:gd name="connsiteX5" fmla="*/ 291 w 22530"/>
              <a:gd name="connsiteY5" fmla="*/ 534 h 20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30" h="200994">
                <a:moveTo>
                  <a:pt x="291" y="534"/>
                </a:moveTo>
                <a:cubicBezTo>
                  <a:pt x="1878" y="7413"/>
                  <a:pt x="15637" y="87847"/>
                  <a:pt x="16166" y="121184"/>
                </a:cubicBezTo>
                <a:cubicBezTo>
                  <a:pt x="16695" y="154521"/>
                  <a:pt x="2408" y="195797"/>
                  <a:pt x="3466" y="200559"/>
                </a:cubicBezTo>
                <a:cubicBezTo>
                  <a:pt x="4524" y="205321"/>
                  <a:pt x="21987" y="169867"/>
                  <a:pt x="22516" y="149759"/>
                </a:cubicBezTo>
                <a:cubicBezTo>
                  <a:pt x="23045" y="129651"/>
                  <a:pt x="9287" y="104780"/>
                  <a:pt x="6641" y="79909"/>
                </a:cubicBezTo>
                <a:cubicBezTo>
                  <a:pt x="3995" y="55038"/>
                  <a:pt x="-1296" y="-6345"/>
                  <a:pt x="291" y="5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97DB5AF6-127D-B67E-F7DF-353B42BB7480}"/>
              </a:ext>
            </a:extLst>
          </p:cNvPr>
          <p:cNvSpPr/>
          <p:nvPr/>
        </p:nvSpPr>
        <p:spPr>
          <a:xfrm>
            <a:off x="6676922" y="6727824"/>
            <a:ext cx="203468" cy="150167"/>
          </a:xfrm>
          <a:custGeom>
            <a:avLst/>
            <a:gdLst>
              <a:gd name="connsiteX0" fmla="*/ 203303 w 203468"/>
              <a:gd name="connsiteY0" fmla="*/ 1 h 150167"/>
              <a:gd name="connsiteX1" fmla="*/ 142978 w 203468"/>
              <a:gd name="connsiteY1" fmla="*/ 136526 h 150167"/>
              <a:gd name="connsiteX2" fmla="*/ 82653 w 203468"/>
              <a:gd name="connsiteY2" fmla="*/ 146051 h 150167"/>
              <a:gd name="connsiteX3" fmla="*/ 103 w 203468"/>
              <a:gd name="connsiteY3" fmla="*/ 142876 h 150167"/>
              <a:gd name="connsiteX4" fmla="*/ 66778 w 203468"/>
              <a:gd name="connsiteY4" fmla="*/ 139701 h 150167"/>
              <a:gd name="connsiteX5" fmla="*/ 123928 w 203468"/>
              <a:gd name="connsiteY5" fmla="*/ 139701 h 150167"/>
              <a:gd name="connsiteX6" fmla="*/ 203303 w 203468"/>
              <a:gd name="connsiteY6" fmla="*/ 1 h 15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468" h="150167">
                <a:moveTo>
                  <a:pt x="203303" y="1"/>
                </a:moveTo>
                <a:cubicBezTo>
                  <a:pt x="206478" y="-528"/>
                  <a:pt x="163086" y="112184"/>
                  <a:pt x="142978" y="136526"/>
                </a:cubicBezTo>
                <a:cubicBezTo>
                  <a:pt x="122870" y="160868"/>
                  <a:pt x="106465" y="144993"/>
                  <a:pt x="82653" y="146051"/>
                </a:cubicBezTo>
                <a:cubicBezTo>
                  <a:pt x="58841" y="147109"/>
                  <a:pt x="2749" y="143934"/>
                  <a:pt x="103" y="142876"/>
                </a:cubicBezTo>
                <a:cubicBezTo>
                  <a:pt x="-2543" y="141818"/>
                  <a:pt x="46141" y="140230"/>
                  <a:pt x="66778" y="139701"/>
                </a:cubicBezTo>
                <a:cubicBezTo>
                  <a:pt x="87415" y="139172"/>
                  <a:pt x="100645" y="158222"/>
                  <a:pt x="123928" y="139701"/>
                </a:cubicBezTo>
                <a:cubicBezTo>
                  <a:pt x="147211" y="121180"/>
                  <a:pt x="200128" y="530"/>
                  <a:pt x="20330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76C55B74-2C19-CF93-25F6-F37EBDE62A4A}"/>
              </a:ext>
            </a:extLst>
          </p:cNvPr>
          <p:cNvSpPr/>
          <p:nvPr/>
        </p:nvSpPr>
        <p:spPr>
          <a:xfrm>
            <a:off x="6727765" y="6445218"/>
            <a:ext cx="12780" cy="244561"/>
          </a:xfrm>
          <a:custGeom>
            <a:avLst/>
            <a:gdLst>
              <a:gd name="connsiteX0" fmla="*/ 12760 w 12780"/>
              <a:gd name="connsiteY0" fmla="*/ 32 h 244561"/>
              <a:gd name="connsiteX1" fmla="*/ 3235 w 12780"/>
              <a:gd name="connsiteY1" fmla="*/ 146082 h 244561"/>
              <a:gd name="connsiteX2" fmla="*/ 12760 w 12780"/>
              <a:gd name="connsiteY2" fmla="*/ 244507 h 244561"/>
              <a:gd name="connsiteX3" fmla="*/ 60 w 12780"/>
              <a:gd name="connsiteY3" fmla="*/ 133382 h 244561"/>
              <a:gd name="connsiteX4" fmla="*/ 12760 w 12780"/>
              <a:gd name="connsiteY4" fmla="*/ 32 h 24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0" h="244561">
                <a:moveTo>
                  <a:pt x="12760" y="32"/>
                </a:moveTo>
                <a:cubicBezTo>
                  <a:pt x="13289" y="2149"/>
                  <a:pt x="3235" y="105336"/>
                  <a:pt x="3235" y="146082"/>
                </a:cubicBezTo>
                <a:cubicBezTo>
                  <a:pt x="3235" y="186828"/>
                  <a:pt x="13289" y="246624"/>
                  <a:pt x="12760" y="244507"/>
                </a:cubicBezTo>
                <a:cubicBezTo>
                  <a:pt x="12231" y="242390"/>
                  <a:pt x="1118" y="168307"/>
                  <a:pt x="60" y="133382"/>
                </a:cubicBezTo>
                <a:cubicBezTo>
                  <a:pt x="-998" y="98457"/>
                  <a:pt x="12231" y="-2085"/>
                  <a:pt x="12760" y="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3A6C5E7C-EE9C-8595-BB64-7B86FD541F1A}"/>
              </a:ext>
            </a:extLst>
          </p:cNvPr>
          <p:cNvSpPr/>
          <p:nvPr/>
        </p:nvSpPr>
        <p:spPr>
          <a:xfrm>
            <a:off x="6733398" y="6391140"/>
            <a:ext cx="175503" cy="35089"/>
          </a:xfrm>
          <a:custGeom>
            <a:avLst/>
            <a:gdLst>
              <a:gd name="connsiteX0" fmla="*/ 175402 w 175503"/>
              <a:gd name="connsiteY0" fmla="*/ 35060 h 35089"/>
              <a:gd name="connsiteX1" fmla="*/ 51577 w 175503"/>
              <a:gd name="connsiteY1" fmla="*/ 135 h 35089"/>
              <a:gd name="connsiteX2" fmla="*/ 777 w 175503"/>
              <a:gd name="connsiteY2" fmla="*/ 22360 h 35089"/>
              <a:gd name="connsiteX3" fmla="*/ 29352 w 175503"/>
              <a:gd name="connsiteY3" fmla="*/ 6485 h 35089"/>
              <a:gd name="connsiteX4" fmla="*/ 175402 w 175503"/>
              <a:gd name="connsiteY4" fmla="*/ 35060 h 3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503" h="35089">
                <a:moveTo>
                  <a:pt x="175402" y="35060"/>
                </a:moveTo>
                <a:cubicBezTo>
                  <a:pt x="179106" y="34002"/>
                  <a:pt x="80681" y="2252"/>
                  <a:pt x="51577" y="135"/>
                </a:cubicBezTo>
                <a:cubicBezTo>
                  <a:pt x="22473" y="-1982"/>
                  <a:pt x="4481" y="21302"/>
                  <a:pt x="777" y="22360"/>
                </a:cubicBezTo>
                <a:cubicBezTo>
                  <a:pt x="-2927" y="23418"/>
                  <a:pt x="6598" y="4368"/>
                  <a:pt x="29352" y="6485"/>
                </a:cubicBezTo>
                <a:cubicBezTo>
                  <a:pt x="52106" y="8602"/>
                  <a:pt x="171698" y="36118"/>
                  <a:pt x="175402" y="350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8A3844AC-8D71-4A92-DAA9-FDE5F2003B53}"/>
              </a:ext>
            </a:extLst>
          </p:cNvPr>
          <p:cNvSpPr/>
          <p:nvPr/>
        </p:nvSpPr>
        <p:spPr>
          <a:xfrm>
            <a:off x="6919758" y="6270621"/>
            <a:ext cx="135120" cy="146749"/>
          </a:xfrm>
          <a:custGeom>
            <a:avLst/>
            <a:gdLst>
              <a:gd name="connsiteX0" fmla="*/ 128742 w 135120"/>
              <a:gd name="connsiteY0" fmla="*/ 4 h 146749"/>
              <a:gd name="connsiteX1" fmla="*/ 116042 w 135120"/>
              <a:gd name="connsiteY1" fmla="*/ 73029 h 146749"/>
              <a:gd name="connsiteX2" fmla="*/ 1742 w 135120"/>
              <a:gd name="connsiteY2" fmla="*/ 146054 h 146749"/>
              <a:gd name="connsiteX3" fmla="*/ 52542 w 135120"/>
              <a:gd name="connsiteY3" fmla="*/ 107954 h 146749"/>
              <a:gd name="connsiteX4" fmla="*/ 128742 w 135120"/>
              <a:gd name="connsiteY4" fmla="*/ 76204 h 146749"/>
              <a:gd name="connsiteX5" fmla="*/ 128742 w 135120"/>
              <a:gd name="connsiteY5" fmla="*/ 4 h 14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120" h="146749">
                <a:moveTo>
                  <a:pt x="128742" y="4"/>
                </a:moveTo>
                <a:cubicBezTo>
                  <a:pt x="126625" y="-525"/>
                  <a:pt x="137209" y="48687"/>
                  <a:pt x="116042" y="73029"/>
                </a:cubicBezTo>
                <a:cubicBezTo>
                  <a:pt x="94875" y="97371"/>
                  <a:pt x="12325" y="140233"/>
                  <a:pt x="1742" y="146054"/>
                </a:cubicBezTo>
                <a:cubicBezTo>
                  <a:pt x="-8841" y="151875"/>
                  <a:pt x="31375" y="119596"/>
                  <a:pt x="52542" y="107954"/>
                </a:cubicBezTo>
                <a:cubicBezTo>
                  <a:pt x="73709" y="96312"/>
                  <a:pt x="115513" y="90492"/>
                  <a:pt x="128742" y="76204"/>
                </a:cubicBezTo>
                <a:cubicBezTo>
                  <a:pt x="141971" y="61917"/>
                  <a:pt x="130859" y="533"/>
                  <a:pt x="128742" y="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2A4D4BF4-66BA-A0DD-C599-CDBFE200BAF3}"/>
              </a:ext>
            </a:extLst>
          </p:cNvPr>
          <p:cNvSpPr/>
          <p:nvPr/>
        </p:nvSpPr>
        <p:spPr>
          <a:xfrm>
            <a:off x="6775223" y="5978351"/>
            <a:ext cx="133579" cy="347549"/>
          </a:xfrm>
          <a:custGeom>
            <a:avLst/>
            <a:gdLst>
              <a:gd name="connsiteX0" fmla="*/ 133577 w 133579"/>
              <a:gd name="connsiteY0" fmla="*/ 174 h 347549"/>
              <a:gd name="connsiteX1" fmla="*/ 9752 w 133579"/>
              <a:gd name="connsiteY1" fmla="*/ 200199 h 347549"/>
              <a:gd name="connsiteX2" fmla="*/ 31977 w 133579"/>
              <a:gd name="connsiteY2" fmla="*/ 343074 h 347549"/>
              <a:gd name="connsiteX3" fmla="*/ 12927 w 133579"/>
              <a:gd name="connsiteY3" fmla="*/ 301799 h 347549"/>
              <a:gd name="connsiteX4" fmla="*/ 3402 w 133579"/>
              <a:gd name="connsiteY4" fmla="*/ 203374 h 347549"/>
              <a:gd name="connsiteX5" fmla="*/ 12927 w 133579"/>
              <a:gd name="connsiteY5" fmla="*/ 165274 h 347549"/>
              <a:gd name="connsiteX6" fmla="*/ 133577 w 133579"/>
              <a:gd name="connsiteY6" fmla="*/ 174 h 34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579" h="347549">
                <a:moveTo>
                  <a:pt x="133577" y="174"/>
                </a:moveTo>
                <a:cubicBezTo>
                  <a:pt x="133048" y="5995"/>
                  <a:pt x="26685" y="143049"/>
                  <a:pt x="9752" y="200199"/>
                </a:cubicBezTo>
                <a:cubicBezTo>
                  <a:pt x="-7181" y="257349"/>
                  <a:pt x="31448" y="326141"/>
                  <a:pt x="31977" y="343074"/>
                </a:cubicBezTo>
                <a:cubicBezTo>
                  <a:pt x="32506" y="360007"/>
                  <a:pt x="17689" y="325082"/>
                  <a:pt x="12927" y="301799"/>
                </a:cubicBezTo>
                <a:cubicBezTo>
                  <a:pt x="8164" y="278516"/>
                  <a:pt x="3402" y="226128"/>
                  <a:pt x="3402" y="203374"/>
                </a:cubicBezTo>
                <a:cubicBezTo>
                  <a:pt x="3402" y="180620"/>
                  <a:pt x="-8769" y="194378"/>
                  <a:pt x="12927" y="165274"/>
                </a:cubicBezTo>
                <a:cubicBezTo>
                  <a:pt x="34623" y="136170"/>
                  <a:pt x="134106" y="-5647"/>
                  <a:pt x="133577" y="17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7D84A45D-A6FD-B011-05FD-8E7B8AFCAD58}"/>
              </a:ext>
            </a:extLst>
          </p:cNvPr>
          <p:cNvSpPr/>
          <p:nvPr/>
        </p:nvSpPr>
        <p:spPr>
          <a:xfrm>
            <a:off x="6943486" y="5836908"/>
            <a:ext cx="400476" cy="96040"/>
          </a:xfrm>
          <a:custGeom>
            <a:avLst/>
            <a:gdLst>
              <a:gd name="connsiteX0" fmla="*/ 239 w 400476"/>
              <a:gd name="connsiteY0" fmla="*/ 11442 h 96040"/>
              <a:gd name="connsiteX1" fmla="*/ 136764 w 400476"/>
              <a:gd name="connsiteY1" fmla="*/ 5092 h 96040"/>
              <a:gd name="connsiteX2" fmla="*/ 397114 w 400476"/>
              <a:gd name="connsiteY2" fmla="*/ 93992 h 96040"/>
              <a:gd name="connsiteX3" fmla="*/ 273289 w 400476"/>
              <a:gd name="connsiteY3" fmla="*/ 62242 h 96040"/>
              <a:gd name="connsiteX4" fmla="*/ 108189 w 400476"/>
              <a:gd name="connsiteY4" fmla="*/ 1917 h 96040"/>
              <a:gd name="connsiteX5" fmla="*/ 239 w 400476"/>
              <a:gd name="connsiteY5" fmla="*/ 11442 h 9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476" h="96040">
                <a:moveTo>
                  <a:pt x="239" y="11442"/>
                </a:moveTo>
                <a:cubicBezTo>
                  <a:pt x="5002" y="11971"/>
                  <a:pt x="70618" y="-8666"/>
                  <a:pt x="136764" y="5092"/>
                </a:cubicBezTo>
                <a:cubicBezTo>
                  <a:pt x="202910" y="18850"/>
                  <a:pt x="374360" y="84467"/>
                  <a:pt x="397114" y="93992"/>
                </a:cubicBezTo>
                <a:cubicBezTo>
                  <a:pt x="419868" y="103517"/>
                  <a:pt x="321443" y="77588"/>
                  <a:pt x="273289" y="62242"/>
                </a:cubicBezTo>
                <a:cubicBezTo>
                  <a:pt x="225135" y="46896"/>
                  <a:pt x="153697" y="9325"/>
                  <a:pt x="108189" y="1917"/>
                </a:cubicBezTo>
                <a:cubicBezTo>
                  <a:pt x="62681" y="-5491"/>
                  <a:pt x="-4524" y="10913"/>
                  <a:pt x="239" y="114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DCADE1D0-5BA1-9A2E-5FE7-303D262D3B4F}"/>
              </a:ext>
            </a:extLst>
          </p:cNvPr>
          <p:cNvSpPr/>
          <p:nvPr/>
        </p:nvSpPr>
        <p:spPr>
          <a:xfrm>
            <a:off x="7023601" y="5940423"/>
            <a:ext cx="92790" cy="249718"/>
          </a:xfrm>
          <a:custGeom>
            <a:avLst/>
            <a:gdLst>
              <a:gd name="connsiteX0" fmla="*/ 12199 w 92790"/>
              <a:gd name="connsiteY0" fmla="*/ 2 h 249718"/>
              <a:gd name="connsiteX1" fmla="*/ 15374 w 92790"/>
              <a:gd name="connsiteY1" fmla="*/ 120652 h 249718"/>
              <a:gd name="connsiteX2" fmla="*/ 88399 w 92790"/>
              <a:gd name="connsiteY2" fmla="*/ 244477 h 249718"/>
              <a:gd name="connsiteX3" fmla="*/ 75699 w 92790"/>
              <a:gd name="connsiteY3" fmla="*/ 215902 h 249718"/>
              <a:gd name="connsiteX4" fmla="*/ 2674 w 92790"/>
              <a:gd name="connsiteY4" fmla="*/ 117477 h 249718"/>
              <a:gd name="connsiteX5" fmla="*/ 12199 w 92790"/>
              <a:gd name="connsiteY5" fmla="*/ 2 h 24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790" h="249718">
                <a:moveTo>
                  <a:pt x="12199" y="2"/>
                </a:moveTo>
                <a:cubicBezTo>
                  <a:pt x="14316" y="531"/>
                  <a:pt x="2674" y="79906"/>
                  <a:pt x="15374" y="120652"/>
                </a:cubicBezTo>
                <a:cubicBezTo>
                  <a:pt x="28074" y="161398"/>
                  <a:pt x="78345" y="228602"/>
                  <a:pt x="88399" y="244477"/>
                </a:cubicBezTo>
                <a:cubicBezTo>
                  <a:pt x="98453" y="260352"/>
                  <a:pt x="89987" y="237069"/>
                  <a:pt x="75699" y="215902"/>
                </a:cubicBezTo>
                <a:cubicBezTo>
                  <a:pt x="61412" y="194735"/>
                  <a:pt x="11670" y="147640"/>
                  <a:pt x="2674" y="117477"/>
                </a:cubicBezTo>
                <a:cubicBezTo>
                  <a:pt x="-6322" y="87315"/>
                  <a:pt x="10082" y="-527"/>
                  <a:pt x="12199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3435B752-3018-214D-47DE-FBDCE069CE4B}"/>
              </a:ext>
            </a:extLst>
          </p:cNvPr>
          <p:cNvSpPr/>
          <p:nvPr/>
        </p:nvSpPr>
        <p:spPr>
          <a:xfrm>
            <a:off x="7032255" y="6115001"/>
            <a:ext cx="154297" cy="231005"/>
          </a:xfrm>
          <a:custGeom>
            <a:avLst/>
            <a:gdLst>
              <a:gd name="connsiteX0" fmla="*/ 9895 w 154297"/>
              <a:gd name="connsiteY0" fmla="*/ 49 h 231005"/>
              <a:gd name="connsiteX1" fmla="*/ 22595 w 154297"/>
              <a:gd name="connsiteY1" fmla="*/ 101649 h 231005"/>
              <a:gd name="connsiteX2" fmla="*/ 143245 w 154297"/>
              <a:gd name="connsiteY2" fmla="*/ 222299 h 231005"/>
              <a:gd name="connsiteX3" fmla="*/ 133720 w 154297"/>
              <a:gd name="connsiteY3" fmla="*/ 209599 h 231005"/>
              <a:gd name="connsiteX4" fmla="*/ 9895 w 154297"/>
              <a:gd name="connsiteY4" fmla="*/ 114349 h 231005"/>
              <a:gd name="connsiteX5" fmla="*/ 9895 w 154297"/>
              <a:gd name="connsiteY5" fmla="*/ 49 h 2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7" h="231005">
                <a:moveTo>
                  <a:pt x="9895" y="49"/>
                </a:moveTo>
                <a:cubicBezTo>
                  <a:pt x="12012" y="-2068"/>
                  <a:pt x="370" y="64608"/>
                  <a:pt x="22595" y="101649"/>
                </a:cubicBezTo>
                <a:cubicBezTo>
                  <a:pt x="44820" y="138690"/>
                  <a:pt x="143245" y="222299"/>
                  <a:pt x="143245" y="222299"/>
                </a:cubicBezTo>
                <a:cubicBezTo>
                  <a:pt x="161766" y="240291"/>
                  <a:pt x="155945" y="227591"/>
                  <a:pt x="133720" y="209599"/>
                </a:cubicBezTo>
                <a:cubicBezTo>
                  <a:pt x="111495" y="191607"/>
                  <a:pt x="31062" y="144511"/>
                  <a:pt x="9895" y="114349"/>
                </a:cubicBezTo>
                <a:cubicBezTo>
                  <a:pt x="-11272" y="84187"/>
                  <a:pt x="7778" y="2166"/>
                  <a:pt x="9895" y="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B43B8915-6622-FA4F-4648-87C9C266BFFA}"/>
              </a:ext>
            </a:extLst>
          </p:cNvPr>
          <p:cNvSpPr/>
          <p:nvPr/>
        </p:nvSpPr>
        <p:spPr>
          <a:xfrm>
            <a:off x="6949940" y="6015859"/>
            <a:ext cx="64108" cy="302849"/>
          </a:xfrm>
          <a:custGeom>
            <a:avLst/>
            <a:gdLst>
              <a:gd name="connsiteX0" fmla="*/ 135 w 64108"/>
              <a:gd name="connsiteY0" fmla="*/ 766 h 302849"/>
              <a:gd name="connsiteX1" fmla="*/ 57285 w 64108"/>
              <a:gd name="connsiteY1" fmla="*/ 219841 h 302849"/>
              <a:gd name="connsiteX2" fmla="*/ 19185 w 64108"/>
              <a:gd name="connsiteY2" fmla="*/ 302391 h 302849"/>
              <a:gd name="connsiteX3" fmla="*/ 63635 w 64108"/>
              <a:gd name="connsiteY3" fmla="*/ 248416 h 302849"/>
              <a:gd name="connsiteX4" fmla="*/ 41410 w 64108"/>
              <a:gd name="connsiteY4" fmla="*/ 149991 h 302849"/>
              <a:gd name="connsiteX5" fmla="*/ 135 w 64108"/>
              <a:gd name="connsiteY5" fmla="*/ 766 h 30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108" h="302849">
                <a:moveTo>
                  <a:pt x="135" y="766"/>
                </a:moveTo>
                <a:cubicBezTo>
                  <a:pt x="2781" y="12408"/>
                  <a:pt x="54110" y="169570"/>
                  <a:pt x="57285" y="219841"/>
                </a:cubicBezTo>
                <a:cubicBezTo>
                  <a:pt x="60460" y="270112"/>
                  <a:pt x="18127" y="297629"/>
                  <a:pt x="19185" y="302391"/>
                </a:cubicBezTo>
                <a:cubicBezTo>
                  <a:pt x="20243" y="307153"/>
                  <a:pt x="59931" y="273816"/>
                  <a:pt x="63635" y="248416"/>
                </a:cubicBezTo>
                <a:cubicBezTo>
                  <a:pt x="67339" y="223016"/>
                  <a:pt x="48289" y="186503"/>
                  <a:pt x="41410" y="149991"/>
                </a:cubicBezTo>
                <a:cubicBezTo>
                  <a:pt x="34531" y="113479"/>
                  <a:pt x="-2511" y="-10876"/>
                  <a:pt x="135" y="76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F2D4E031-D1FB-24DB-CEA8-D78E59BFAC45}"/>
              </a:ext>
            </a:extLst>
          </p:cNvPr>
          <p:cNvSpPr/>
          <p:nvPr/>
        </p:nvSpPr>
        <p:spPr>
          <a:xfrm>
            <a:off x="6915093" y="6030740"/>
            <a:ext cx="52319" cy="271858"/>
          </a:xfrm>
          <a:custGeom>
            <a:avLst/>
            <a:gdLst>
              <a:gd name="connsiteX0" fmla="*/ 57 w 52319"/>
              <a:gd name="connsiteY0" fmla="*/ 1760 h 271858"/>
              <a:gd name="connsiteX1" fmla="*/ 47682 w 52319"/>
              <a:gd name="connsiteY1" fmla="*/ 211310 h 271858"/>
              <a:gd name="connsiteX2" fmla="*/ 50857 w 52319"/>
              <a:gd name="connsiteY2" fmla="*/ 271635 h 271858"/>
              <a:gd name="connsiteX3" fmla="*/ 50857 w 52319"/>
              <a:gd name="connsiteY3" fmla="*/ 227185 h 271858"/>
              <a:gd name="connsiteX4" fmla="*/ 38157 w 52319"/>
              <a:gd name="connsiteY4" fmla="*/ 116060 h 271858"/>
              <a:gd name="connsiteX5" fmla="*/ 57 w 52319"/>
              <a:gd name="connsiteY5" fmla="*/ 1760 h 27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19" h="271858">
                <a:moveTo>
                  <a:pt x="57" y="1760"/>
                </a:moveTo>
                <a:cubicBezTo>
                  <a:pt x="1645" y="17635"/>
                  <a:pt x="39215" y="166331"/>
                  <a:pt x="47682" y="211310"/>
                </a:cubicBezTo>
                <a:cubicBezTo>
                  <a:pt x="56149" y="256289"/>
                  <a:pt x="50328" y="268989"/>
                  <a:pt x="50857" y="271635"/>
                </a:cubicBezTo>
                <a:cubicBezTo>
                  <a:pt x="51386" y="274281"/>
                  <a:pt x="52974" y="253114"/>
                  <a:pt x="50857" y="227185"/>
                </a:cubicBezTo>
                <a:cubicBezTo>
                  <a:pt x="48740" y="201256"/>
                  <a:pt x="46094" y="150456"/>
                  <a:pt x="38157" y="116060"/>
                </a:cubicBezTo>
                <a:cubicBezTo>
                  <a:pt x="30220" y="81664"/>
                  <a:pt x="-1531" y="-14115"/>
                  <a:pt x="57" y="17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4A8D8DA2-FA10-9A24-CA12-099B0174BD07}"/>
              </a:ext>
            </a:extLst>
          </p:cNvPr>
          <p:cNvSpPr/>
          <p:nvPr/>
        </p:nvSpPr>
        <p:spPr>
          <a:xfrm>
            <a:off x="6812978" y="6460959"/>
            <a:ext cx="41935" cy="200475"/>
          </a:xfrm>
          <a:custGeom>
            <a:avLst/>
            <a:gdLst>
              <a:gd name="connsiteX0" fmla="*/ 572 w 41935"/>
              <a:gd name="connsiteY0" fmla="*/ 166 h 200475"/>
              <a:gd name="connsiteX1" fmla="*/ 16447 w 41935"/>
              <a:gd name="connsiteY1" fmla="*/ 127166 h 200475"/>
              <a:gd name="connsiteX2" fmla="*/ 41847 w 41935"/>
              <a:gd name="connsiteY2" fmla="*/ 200191 h 200475"/>
              <a:gd name="connsiteX3" fmla="*/ 6922 w 41935"/>
              <a:gd name="connsiteY3" fmla="*/ 101766 h 200475"/>
              <a:gd name="connsiteX4" fmla="*/ 572 w 41935"/>
              <a:gd name="connsiteY4" fmla="*/ 166 h 20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35" h="200475">
                <a:moveTo>
                  <a:pt x="572" y="166"/>
                </a:moveTo>
                <a:cubicBezTo>
                  <a:pt x="2159" y="4399"/>
                  <a:pt x="9568" y="93828"/>
                  <a:pt x="16447" y="127166"/>
                </a:cubicBezTo>
                <a:cubicBezTo>
                  <a:pt x="23326" y="160504"/>
                  <a:pt x="43434" y="204424"/>
                  <a:pt x="41847" y="200191"/>
                </a:cubicBezTo>
                <a:cubicBezTo>
                  <a:pt x="40260" y="195958"/>
                  <a:pt x="13272" y="129812"/>
                  <a:pt x="6922" y="101766"/>
                </a:cubicBezTo>
                <a:cubicBezTo>
                  <a:pt x="572" y="73720"/>
                  <a:pt x="-1015" y="-4067"/>
                  <a:pt x="572" y="16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6C1E1DDB-A023-B761-818C-C65A48004E57}"/>
              </a:ext>
            </a:extLst>
          </p:cNvPr>
          <p:cNvSpPr/>
          <p:nvPr/>
        </p:nvSpPr>
        <p:spPr>
          <a:xfrm>
            <a:off x="6752835" y="6632532"/>
            <a:ext cx="19510" cy="200127"/>
          </a:xfrm>
          <a:custGeom>
            <a:avLst/>
            <a:gdLst>
              <a:gd name="connsiteX0" fmla="*/ 3565 w 19510"/>
              <a:gd name="connsiteY0" fmla="*/ 43 h 200127"/>
              <a:gd name="connsiteX1" fmla="*/ 6740 w 19510"/>
              <a:gd name="connsiteY1" fmla="*/ 114343 h 200127"/>
              <a:gd name="connsiteX2" fmla="*/ 19440 w 19510"/>
              <a:gd name="connsiteY2" fmla="*/ 200068 h 200127"/>
              <a:gd name="connsiteX3" fmla="*/ 390 w 19510"/>
              <a:gd name="connsiteY3" fmla="*/ 101643 h 200127"/>
              <a:gd name="connsiteX4" fmla="*/ 3565 w 19510"/>
              <a:gd name="connsiteY4" fmla="*/ 43 h 20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10" h="200127">
                <a:moveTo>
                  <a:pt x="3565" y="43"/>
                </a:moveTo>
                <a:cubicBezTo>
                  <a:pt x="4623" y="2160"/>
                  <a:pt x="4094" y="81006"/>
                  <a:pt x="6740" y="114343"/>
                </a:cubicBezTo>
                <a:cubicBezTo>
                  <a:pt x="9386" y="147681"/>
                  <a:pt x="20498" y="202185"/>
                  <a:pt x="19440" y="200068"/>
                </a:cubicBezTo>
                <a:cubicBezTo>
                  <a:pt x="18382" y="197951"/>
                  <a:pt x="1977" y="130218"/>
                  <a:pt x="390" y="101643"/>
                </a:cubicBezTo>
                <a:cubicBezTo>
                  <a:pt x="-1198" y="73068"/>
                  <a:pt x="2507" y="-2074"/>
                  <a:pt x="3565" y="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3415B09A-5CA2-CCD2-9817-6A3863124801}"/>
              </a:ext>
            </a:extLst>
          </p:cNvPr>
          <p:cNvSpPr/>
          <p:nvPr/>
        </p:nvSpPr>
        <p:spPr>
          <a:xfrm>
            <a:off x="6959471" y="5870567"/>
            <a:ext cx="362596" cy="105062"/>
          </a:xfrm>
          <a:custGeom>
            <a:avLst/>
            <a:gdLst>
              <a:gd name="connsiteX0" fmla="*/ 129 w 362596"/>
              <a:gd name="connsiteY0" fmla="*/ 22233 h 105062"/>
              <a:gd name="connsiteX1" fmla="*/ 79504 w 362596"/>
              <a:gd name="connsiteY1" fmla="*/ 3183 h 105062"/>
              <a:gd name="connsiteX2" fmla="*/ 346204 w 362596"/>
              <a:gd name="connsiteY2" fmla="*/ 101608 h 105062"/>
              <a:gd name="connsiteX3" fmla="*/ 311279 w 362596"/>
              <a:gd name="connsiteY3" fmla="*/ 76208 h 105062"/>
              <a:gd name="connsiteX4" fmla="*/ 127129 w 362596"/>
              <a:gd name="connsiteY4" fmla="*/ 12708 h 105062"/>
              <a:gd name="connsiteX5" fmla="*/ 92204 w 362596"/>
              <a:gd name="connsiteY5" fmla="*/ 3183 h 105062"/>
              <a:gd name="connsiteX6" fmla="*/ 129 w 362596"/>
              <a:gd name="connsiteY6" fmla="*/ 22233 h 10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596" h="105062">
                <a:moveTo>
                  <a:pt x="129" y="22233"/>
                </a:moveTo>
                <a:cubicBezTo>
                  <a:pt x="-1988" y="22233"/>
                  <a:pt x="21825" y="-10046"/>
                  <a:pt x="79504" y="3183"/>
                </a:cubicBezTo>
                <a:cubicBezTo>
                  <a:pt x="137183" y="16412"/>
                  <a:pt x="307575" y="89437"/>
                  <a:pt x="346204" y="101608"/>
                </a:cubicBezTo>
                <a:cubicBezTo>
                  <a:pt x="384833" y="113779"/>
                  <a:pt x="347791" y="91025"/>
                  <a:pt x="311279" y="76208"/>
                </a:cubicBezTo>
                <a:cubicBezTo>
                  <a:pt x="274767" y="61391"/>
                  <a:pt x="163641" y="24879"/>
                  <a:pt x="127129" y="12708"/>
                </a:cubicBezTo>
                <a:cubicBezTo>
                  <a:pt x="90617" y="537"/>
                  <a:pt x="106492" y="2654"/>
                  <a:pt x="92204" y="3183"/>
                </a:cubicBezTo>
                <a:cubicBezTo>
                  <a:pt x="77917" y="3712"/>
                  <a:pt x="2246" y="22233"/>
                  <a:pt x="129" y="222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CCF6FA7D-3346-B031-D181-B5C383D11878}"/>
              </a:ext>
            </a:extLst>
          </p:cNvPr>
          <p:cNvSpPr/>
          <p:nvPr/>
        </p:nvSpPr>
        <p:spPr>
          <a:xfrm>
            <a:off x="7127855" y="5769800"/>
            <a:ext cx="203266" cy="69094"/>
          </a:xfrm>
          <a:custGeom>
            <a:avLst/>
            <a:gdLst>
              <a:gd name="connsiteX0" fmla="*/ 20 w 203266"/>
              <a:gd name="connsiteY0" fmla="*/ 69025 h 69094"/>
              <a:gd name="connsiteX1" fmla="*/ 123845 w 203266"/>
              <a:gd name="connsiteY1" fmla="*/ 15050 h 69094"/>
              <a:gd name="connsiteX2" fmla="*/ 203220 w 203266"/>
              <a:gd name="connsiteY2" fmla="*/ 15050 h 69094"/>
              <a:gd name="connsiteX3" fmla="*/ 133370 w 203266"/>
              <a:gd name="connsiteY3" fmla="*/ 2350 h 69094"/>
              <a:gd name="connsiteX4" fmla="*/ 20 w 203266"/>
              <a:gd name="connsiteY4" fmla="*/ 69025 h 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66" h="69094">
                <a:moveTo>
                  <a:pt x="20" y="69025"/>
                </a:moveTo>
                <a:cubicBezTo>
                  <a:pt x="-1568" y="71142"/>
                  <a:pt x="89978" y="24046"/>
                  <a:pt x="123845" y="15050"/>
                </a:cubicBezTo>
                <a:cubicBezTo>
                  <a:pt x="157712" y="6054"/>
                  <a:pt x="201632" y="17167"/>
                  <a:pt x="203220" y="15050"/>
                </a:cubicBezTo>
                <a:cubicBezTo>
                  <a:pt x="204808" y="12933"/>
                  <a:pt x="165649" y="-6646"/>
                  <a:pt x="133370" y="2350"/>
                </a:cubicBezTo>
                <a:cubicBezTo>
                  <a:pt x="101091" y="11346"/>
                  <a:pt x="1608" y="66908"/>
                  <a:pt x="20" y="690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AEB04DBD-2711-9160-0E39-79AA3C766F12}"/>
              </a:ext>
            </a:extLst>
          </p:cNvPr>
          <p:cNvSpPr/>
          <p:nvPr/>
        </p:nvSpPr>
        <p:spPr>
          <a:xfrm>
            <a:off x="7321427" y="5768838"/>
            <a:ext cx="401714" cy="222298"/>
          </a:xfrm>
          <a:custGeom>
            <a:avLst/>
            <a:gdLst>
              <a:gd name="connsiteX0" fmla="*/ 123 w 401714"/>
              <a:gd name="connsiteY0" fmla="*/ 137 h 222298"/>
              <a:gd name="connsiteX1" fmla="*/ 374773 w 401714"/>
              <a:gd name="connsiteY1" fmla="*/ 209687 h 222298"/>
              <a:gd name="connsiteX2" fmla="*/ 333498 w 401714"/>
              <a:gd name="connsiteY2" fmla="*/ 177937 h 222298"/>
              <a:gd name="connsiteX3" fmla="*/ 123 w 401714"/>
              <a:gd name="connsiteY3" fmla="*/ 137 h 22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714" h="222298">
                <a:moveTo>
                  <a:pt x="123" y="137"/>
                </a:moveTo>
                <a:cubicBezTo>
                  <a:pt x="7002" y="5429"/>
                  <a:pt x="319211" y="180054"/>
                  <a:pt x="374773" y="209687"/>
                </a:cubicBezTo>
                <a:cubicBezTo>
                  <a:pt x="430336" y="239320"/>
                  <a:pt x="391706" y="211804"/>
                  <a:pt x="333498" y="177937"/>
                </a:cubicBezTo>
                <a:cubicBezTo>
                  <a:pt x="275290" y="144070"/>
                  <a:pt x="-6756" y="-5155"/>
                  <a:pt x="123" y="13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948C7C79-EAF2-451F-584A-8CFAA9B5FA3D}"/>
              </a:ext>
            </a:extLst>
          </p:cNvPr>
          <p:cNvSpPr/>
          <p:nvPr/>
        </p:nvSpPr>
        <p:spPr>
          <a:xfrm>
            <a:off x="7238826" y="5851525"/>
            <a:ext cx="362309" cy="142875"/>
          </a:xfrm>
          <a:custGeom>
            <a:avLst/>
            <a:gdLst>
              <a:gd name="connsiteX0" fmla="*/ 174 w 362309"/>
              <a:gd name="connsiteY0" fmla="*/ 0 h 142875"/>
              <a:gd name="connsiteX1" fmla="*/ 171624 w 362309"/>
              <a:gd name="connsiteY1" fmla="*/ 38100 h 142875"/>
              <a:gd name="connsiteX2" fmla="*/ 362124 w 362309"/>
              <a:gd name="connsiteY2" fmla="*/ 142875 h 142875"/>
              <a:gd name="connsiteX3" fmla="*/ 203374 w 362309"/>
              <a:gd name="connsiteY3" fmla="*/ 38100 h 142875"/>
              <a:gd name="connsiteX4" fmla="*/ 174 w 362309"/>
              <a:gd name="connsiteY4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309" h="142875">
                <a:moveTo>
                  <a:pt x="174" y="0"/>
                </a:moveTo>
                <a:cubicBezTo>
                  <a:pt x="-5118" y="0"/>
                  <a:pt x="111299" y="14288"/>
                  <a:pt x="171624" y="38100"/>
                </a:cubicBezTo>
                <a:cubicBezTo>
                  <a:pt x="231949" y="61912"/>
                  <a:pt x="356832" y="142875"/>
                  <a:pt x="362124" y="142875"/>
                </a:cubicBezTo>
                <a:cubicBezTo>
                  <a:pt x="367416" y="142875"/>
                  <a:pt x="257878" y="58738"/>
                  <a:pt x="203374" y="38100"/>
                </a:cubicBezTo>
                <a:cubicBezTo>
                  <a:pt x="148870" y="17463"/>
                  <a:pt x="5466" y="0"/>
                  <a:pt x="17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12B150E3-ADCF-EFA2-0118-39EE06615B55}"/>
              </a:ext>
            </a:extLst>
          </p:cNvPr>
          <p:cNvSpPr/>
          <p:nvPr/>
        </p:nvSpPr>
        <p:spPr>
          <a:xfrm>
            <a:off x="7118324" y="5943584"/>
            <a:ext cx="97217" cy="263743"/>
          </a:xfrm>
          <a:custGeom>
            <a:avLst/>
            <a:gdLst>
              <a:gd name="connsiteX0" fmla="*/ 26 w 97217"/>
              <a:gd name="connsiteY0" fmla="*/ 16 h 263743"/>
              <a:gd name="connsiteX1" fmla="*/ 82576 w 97217"/>
              <a:gd name="connsiteY1" fmla="*/ 158766 h 263743"/>
              <a:gd name="connsiteX2" fmla="*/ 76226 w 97217"/>
              <a:gd name="connsiteY2" fmla="*/ 263541 h 263743"/>
              <a:gd name="connsiteX3" fmla="*/ 92101 w 97217"/>
              <a:gd name="connsiteY3" fmla="*/ 187341 h 263743"/>
              <a:gd name="connsiteX4" fmla="*/ 92101 w 97217"/>
              <a:gd name="connsiteY4" fmla="*/ 168291 h 263743"/>
              <a:gd name="connsiteX5" fmla="*/ 26 w 97217"/>
              <a:gd name="connsiteY5" fmla="*/ 16 h 26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17" h="263743">
                <a:moveTo>
                  <a:pt x="26" y="16"/>
                </a:moveTo>
                <a:cubicBezTo>
                  <a:pt x="-1561" y="-1571"/>
                  <a:pt x="69876" y="114845"/>
                  <a:pt x="82576" y="158766"/>
                </a:cubicBezTo>
                <a:cubicBezTo>
                  <a:pt x="95276" y="202687"/>
                  <a:pt x="74639" y="258779"/>
                  <a:pt x="76226" y="263541"/>
                </a:cubicBezTo>
                <a:cubicBezTo>
                  <a:pt x="77813" y="268303"/>
                  <a:pt x="92101" y="187341"/>
                  <a:pt x="92101" y="187341"/>
                </a:cubicBezTo>
                <a:cubicBezTo>
                  <a:pt x="94747" y="171466"/>
                  <a:pt x="102155" y="194220"/>
                  <a:pt x="92101" y="168291"/>
                </a:cubicBezTo>
                <a:cubicBezTo>
                  <a:pt x="82047" y="142362"/>
                  <a:pt x="1613" y="1603"/>
                  <a:pt x="26" y="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98A746A9-4A81-97F5-4FFB-2FEF00885745}"/>
              </a:ext>
            </a:extLst>
          </p:cNvPr>
          <p:cNvSpPr/>
          <p:nvPr/>
        </p:nvSpPr>
        <p:spPr>
          <a:xfrm>
            <a:off x="7171523" y="6095379"/>
            <a:ext cx="178906" cy="333061"/>
          </a:xfrm>
          <a:custGeom>
            <a:avLst/>
            <a:gdLst>
              <a:gd name="connsiteX0" fmla="*/ 178602 w 178906"/>
              <a:gd name="connsiteY0" fmla="*/ 621 h 333061"/>
              <a:gd name="connsiteX1" fmla="*/ 26202 w 178906"/>
              <a:gd name="connsiteY1" fmla="*/ 216521 h 333061"/>
              <a:gd name="connsiteX2" fmla="*/ 26202 w 178906"/>
              <a:gd name="connsiteY2" fmla="*/ 330821 h 333061"/>
              <a:gd name="connsiteX3" fmla="*/ 26202 w 178906"/>
              <a:gd name="connsiteY3" fmla="*/ 280021 h 333061"/>
              <a:gd name="connsiteX4" fmla="*/ 42077 w 178906"/>
              <a:gd name="connsiteY4" fmla="*/ 133971 h 333061"/>
              <a:gd name="connsiteX5" fmla="*/ 29377 w 178906"/>
              <a:gd name="connsiteY5" fmla="*/ 178421 h 333061"/>
              <a:gd name="connsiteX6" fmla="*/ 802 w 178906"/>
              <a:gd name="connsiteY6" fmla="*/ 216521 h 333061"/>
              <a:gd name="connsiteX7" fmla="*/ 64302 w 178906"/>
              <a:gd name="connsiteY7" fmla="*/ 153021 h 333061"/>
              <a:gd name="connsiteX8" fmla="*/ 178602 w 178906"/>
              <a:gd name="connsiteY8" fmla="*/ 621 h 33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906" h="333061">
                <a:moveTo>
                  <a:pt x="178602" y="621"/>
                </a:moveTo>
                <a:cubicBezTo>
                  <a:pt x="172252" y="11204"/>
                  <a:pt x="51602" y="161488"/>
                  <a:pt x="26202" y="216521"/>
                </a:cubicBezTo>
                <a:cubicBezTo>
                  <a:pt x="802" y="271554"/>
                  <a:pt x="26202" y="330821"/>
                  <a:pt x="26202" y="330821"/>
                </a:cubicBezTo>
                <a:cubicBezTo>
                  <a:pt x="26202" y="341404"/>
                  <a:pt x="23556" y="312829"/>
                  <a:pt x="26202" y="280021"/>
                </a:cubicBezTo>
                <a:cubicBezTo>
                  <a:pt x="28848" y="247213"/>
                  <a:pt x="41548" y="150904"/>
                  <a:pt x="42077" y="133971"/>
                </a:cubicBezTo>
                <a:cubicBezTo>
                  <a:pt x="42606" y="117038"/>
                  <a:pt x="36256" y="164663"/>
                  <a:pt x="29377" y="178421"/>
                </a:cubicBezTo>
                <a:cubicBezTo>
                  <a:pt x="22498" y="192179"/>
                  <a:pt x="-5019" y="220754"/>
                  <a:pt x="802" y="216521"/>
                </a:cubicBezTo>
                <a:cubicBezTo>
                  <a:pt x="6623" y="212288"/>
                  <a:pt x="38373" y="188475"/>
                  <a:pt x="64302" y="153021"/>
                </a:cubicBezTo>
                <a:cubicBezTo>
                  <a:pt x="90231" y="117567"/>
                  <a:pt x="184952" y="-9962"/>
                  <a:pt x="178602" y="6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4F11754D-63B4-7A99-34AC-FBAAF0205346}"/>
              </a:ext>
            </a:extLst>
          </p:cNvPr>
          <p:cNvSpPr/>
          <p:nvPr/>
        </p:nvSpPr>
        <p:spPr>
          <a:xfrm>
            <a:off x="7211767" y="6079370"/>
            <a:ext cx="154607" cy="189165"/>
          </a:xfrm>
          <a:custGeom>
            <a:avLst/>
            <a:gdLst>
              <a:gd name="connsiteX0" fmla="*/ 154233 w 154607"/>
              <a:gd name="connsiteY0" fmla="*/ 755 h 189165"/>
              <a:gd name="connsiteX1" fmla="*/ 5008 w 154607"/>
              <a:gd name="connsiteY1" fmla="*/ 184905 h 189165"/>
              <a:gd name="connsiteX2" fmla="*/ 46283 w 154607"/>
              <a:gd name="connsiteY2" fmla="*/ 121405 h 189165"/>
              <a:gd name="connsiteX3" fmla="*/ 154233 w 154607"/>
              <a:gd name="connsiteY3" fmla="*/ 755 h 18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607" h="189165">
                <a:moveTo>
                  <a:pt x="154233" y="755"/>
                </a:moveTo>
                <a:cubicBezTo>
                  <a:pt x="147354" y="11338"/>
                  <a:pt x="23000" y="164797"/>
                  <a:pt x="5008" y="184905"/>
                </a:cubicBezTo>
                <a:cubicBezTo>
                  <a:pt x="-12984" y="205013"/>
                  <a:pt x="21412" y="148922"/>
                  <a:pt x="46283" y="121405"/>
                </a:cubicBezTo>
                <a:cubicBezTo>
                  <a:pt x="71154" y="93888"/>
                  <a:pt x="161112" y="-9828"/>
                  <a:pt x="154233" y="7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8642BB30-EA36-6DF1-CB7D-E7D6492226B9}"/>
              </a:ext>
            </a:extLst>
          </p:cNvPr>
          <p:cNvSpPr/>
          <p:nvPr/>
        </p:nvSpPr>
        <p:spPr>
          <a:xfrm>
            <a:off x="7257544" y="6117827"/>
            <a:ext cx="194317" cy="178573"/>
          </a:xfrm>
          <a:custGeom>
            <a:avLst/>
            <a:gdLst>
              <a:gd name="connsiteX0" fmla="*/ 194181 w 194317"/>
              <a:gd name="connsiteY0" fmla="*/ 398 h 178573"/>
              <a:gd name="connsiteX1" fmla="*/ 51306 w 194317"/>
              <a:gd name="connsiteY1" fmla="*/ 101998 h 178573"/>
              <a:gd name="connsiteX2" fmla="*/ 506 w 194317"/>
              <a:gd name="connsiteY2" fmla="*/ 178198 h 178573"/>
              <a:gd name="connsiteX3" fmla="*/ 76706 w 194317"/>
              <a:gd name="connsiteY3" fmla="*/ 70248 h 178573"/>
              <a:gd name="connsiteX4" fmla="*/ 194181 w 194317"/>
              <a:gd name="connsiteY4" fmla="*/ 398 h 17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17" h="178573">
                <a:moveTo>
                  <a:pt x="194181" y="398"/>
                </a:moveTo>
                <a:cubicBezTo>
                  <a:pt x="189948" y="5690"/>
                  <a:pt x="83585" y="72365"/>
                  <a:pt x="51306" y="101998"/>
                </a:cubicBezTo>
                <a:cubicBezTo>
                  <a:pt x="19027" y="131631"/>
                  <a:pt x="-3727" y="183490"/>
                  <a:pt x="506" y="178198"/>
                </a:cubicBezTo>
                <a:cubicBezTo>
                  <a:pt x="4739" y="172906"/>
                  <a:pt x="50777" y="96706"/>
                  <a:pt x="76706" y="70248"/>
                </a:cubicBezTo>
                <a:cubicBezTo>
                  <a:pt x="102635" y="43790"/>
                  <a:pt x="198414" y="-4894"/>
                  <a:pt x="194181" y="3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7F761E68-D8AD-DC12-BF8F-C167E51ADDDC}"/>
              </a:ext>
            </a:extLst>
          </p:cNvPr>
          <p:cNvSpPr/>
          <p:nvPr/>
        </p:nvSpPr>
        <p:spPr>
          <a:xfrm>
            <a:off x="7226281" y="6181675"/>
            <a:ext cx="282599" cy="190608"/>
          </a:xfrm>
          <a:custGeom>
            <a:avLst/>
            <a:gdLst>
              <a:gd name="connsiteX0" fmla="*/ 282594 w 282599"/>
              <a:gd name="connsiteY0" fmla="*/ 50 h 190608"/>
              <a:gd name="connsiteX1" fmla="*/ 92094 w 282599"/>
              <a:gd name="connsiteY1" fmla="*/ 104825 h 190608"/>
              <a:gd name="connsiteX2" fmla="*/ 19 w 282599"/>
              <a:gd name="connsiteY2" fmla="*/ 190550 h 190608"/>
              <a:gd name="connsiteX3" fmla="*/ 85744 w 282599"/>
              <a:gd name="connsiteY3" fmla="*/ 92125 h 190608"/>
              <a:gd name="connsiteX4" fmla="*/ 282594 w 282599"/>
              <a:gd name="connsiteY4" fmla="*/ 50 h 19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99" h="190608">
                <a:moveTo>
                  <a:pt x="282594" y="50"/>
                </a:moveTo>
                <a:cubicBezTo>
                  <a:pt x="283652" y="2167"/>
                  <a:pt x="139190" y="73075"/>
                  <a:pt x="92094" y="104825"/>
                </a:cubicBezTo>
                <a:cubicBezTo>
                  <a:pt x="44998" y="136575"/>
                  <a:pt x="1077" y="192667"/>
                  <a:pt x="19" y="190550"/>
                </a:cubicBezTo>
                <a:cubicBezTo>
                  <a:pt x="-1039" y="188433"/>
                  <a:pt x="41823" y="121758"/>
                  <a:pt x="85744" y="92125"/>
                </a:cubicBezTo>
                <a:cubicBezTo>
                  <a:pt x="129665" y="62492"/>
                  <a:pt x="281536" y="-2067"/>
                  <a:pt x="282594" y="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61F2E19B-D02B-19EB-72C5-022B18889043}"/>
              </a:ext>
            </a:extLst>
          </p:cNvPr>
          <p:cNvSpPr/>
          <p:nvPr/>
        </p:nvSpPr>
        <p:spPr>
          <a:xfrm>
            <a:off x="7329126" y="6245225"/>
            <a:ext cx="220753" cy="79388"/>
          </a:xfrm>
          <a:custGeom>
            <a:avLst/>
            <a:gdLst>
              <a:gd name="connsiteX0" fmla="*/ 1949 w 220753"/>
              <a:gd name="connsiteY0" fmla="*/ 79375 h 79388"/>
              <a:gd name="connsiteX1" fmla="*/ 81324 w 220753"/>
              <a:gd name="connsiteY1" fmla="*/ 60325 h 79388"/>
              <a:gd name="connsiteX2" fmla="*/ 214674 w 220753"/>
              <a:gd name="connsiteY2" fmla="*/ 76200 h 79388"/>
              <a:gd name="connsiteX3" fmla="*/ 192449 w 220753"/>
              <a:gd name="connsiteY3" fmla="*/ 60325 h 79388"/>
              <a:gd name="connsiteX4" fmla="*/ 141649 w 220753"/>
              <a:gd name="connsiteY4" fmla="*/ 0 h 79388"/>
              <a:gd name="connsiteX5" fmla="*/ 192449 w 220753"/>
              <a:gd name="connsiteY5" fmla="*/ 50800 h 79388"/>
              <a:gd name="connsiteX6" fmla="*/ 205149 w 220753"/>
              <a:gd name="connsiteY6" fmla="*/ 66675 h 79388"/>
              <a:gd name="connsiteX7" fmla="*/ 160699 w 220753"/>
              <a:gd name="connsiteY7" fmla="*/ 63500 h 79388"/>
              <a:gd name="connsiteX8" fmla="*/ 1949 w 220753"/>
              <a:gd name="connsiteY8" fmla="*/ 79375 h 7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753" h="79388">
                <a:moveTo>
                  <a:pt x="1949" y="79375"/>
                </a:moveTo>
                <a:cubicBezTo>
                  <a:pt x="-11280" y="78846"/>
                  <a:pt x="45870" y="60854"/>
                  <a:pt x="81324" y="60325"/>
                </a:cubicBezTo>
                <a:cubicBezTo>
                  <a:pt x="116778" y="59796"/>
                  <a:pt x="214674" y="76200"/>
                  <a:pt x="214674" y="76200"/>
                </a:cubicBezTo>
                <a:cubicBezTo>
                  <a:pt x="233195" y="76200"/>
                  <a:pt x="204620" y="73025"/>
                  <a:pt x="192449" y="60325"/>
                </a:cubicBezTo>
                <a:cubicBezTo>
                  <a:pt x="180278" y="47625"/>
                  <a:pt x="141649" y="1587"/>
                  <a:pt x="141649" y="0"/>
                </a:cubicBezTo>
                <a:lnTo>
                  <a:pt x="192449" y="50800"/>
                </a:lnTo>
                <a:cubicBezTo>
                  <a:pt x="203032" y="61912"/>
                  <a:pt x="210441" y="64558"/>
                  <a:pt x="205149" y="66675"/>
                </a:cubicBezTo>
                <a:cubicBezTo>
                  <a:pt x="199857" y="68792"/>
                  <a:pt x="188216" y="62442"/>
                  <a:pt x="160699" y="63500"/>
                </a:cubicBezTo>
                <a:cubicBezTo>
                  <a:pt x="133182" y="64558"/>
                  <a:pt x="15178" y="79904"/>
                  <a:pt x="1949" y="793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C0FAD353-0D89-C613-EE8A-29A6E37E5E71}"/>
              </a:ext>
            </a:extLst>
          </p:cNvPr>
          <p:cNvSpPr/>
          <p:nvPr/>
        </p:nvSpPr>
        <p:spPr>
          <a:xfrm>
            <a:off x="7183060" y="6372168"/>
            <a:ext cx="362899" cy="98662"/>
          </a:xfrm>
          <a:custGeom>
            <a:avLst/>
            <a:gdLst>
              <a:gd name="connsiteX0" fmla="*/ 1965 w 362899"/>
              <a:gd name="connsiteY0" fmla="*/ 98482 h 98662"/>
              <a:gd name="connsiteX1" fmla="*/ 135315 w 362899"/>
              <a:gd name="connsiteY1" fmla="*/ 31807 h 98662"/>
              <a:gd name="connsiteX2" fmla="*/ 360740 w 362899"/>
              <a:gd name="connsiteY2" fmla="*/ 3232 h 98662"/>
              <a:gd name="connsiteX3" fmla="*/ 233740 w 362899"/>
              <a:gd name="connsiteY3" fmla="*/ 9582 h 98662"/>
              <a:gd name="connsiteX4" fmla="*/ 1965 w 362899"/>
              <a:gd name="connsiteY4" fmla="*/ 98482 h 9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899" h="98662">
                <a:moveTo>
                  <a:pt x="1965" y="98482"/>
                </a:moveTo>
                <a:cubicBezTo>
                  <a:pt x="-14439" y="102186"/>
                  <a:pt x="75519" y="47682"/>
                  <a:pt x="135315" y="31807"/>
                </a:cubicBezTo>
                <a:cubicBezTo>
                  <a:pt x="195111" y="15932"/>
                  <a:pt x="344336" y="6936"/>
                  <a:pt x="360740" y="3232"/>
                </a:cubicBezTo>
                <a:cubicBezTo>
                  <a:pt x="377144" y="-472"/>
                  <a:pt x="296711" y="-3647"/>
                  <a:pt x="233740" y="9582"/>
                </a:cubicBezTo>
                <a:cubicBezTo>
                  <a:pt x="170769" y="22811"/>
                  <a:pt x="18369" y="94778"/>
                  <a:pt x="1965" y="984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BDA5BD41-F496-76FF-D9C6-D70DE11792AE}"/>
              </a:ext>
            </a:extLst>
          </p:cNvPr>
          <p:cNvSpPr/>
          <p:nvPr/>
        </p:nvSpPr>
        <p:spPr>
          <a:xfrm>
            <a:off x="7051630" y="6429130"/>
            <a:ext cx="339780" cy="263944"/>
          </a:xfrm>
          <a:custGeom>
            <a:avLst/>
            <a:gdLst>
              <a:gd name="connsiteX0" fmla="*/ 339770 w 339780"/>
              <a:gd name="connsiteY0" fmla="*/ 245 h 263944"/>
              <a:gd name="connsiteX1" fmla="*/ 95295 w 339780"/>
              <a:gd name="connsiteY1" fmla="*/ 130420 h 263944"/>
              <a:gd name="connsiteX2" fmla="*/ 45 w 339780"/>
              <a:gd name="connsiteY2" fmla="*/ 263770 h 263944"/>
              <a:gd name="connsiteX3" fmla="*/ 104820 w 339780"/>
              <a:gd name="connsiteY3" fmla="*/ 101845 h 263944"/>
              <a:gd name="connsiteX4" fmla="*/ 339770 w 339780"/>
              <a:gd name="connsiteY4" fmla="*/ 245 h 26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80" h="263944">
                <a:moveTo>
                  <a:pt x="339770" y="245"/>
                </a:moveTo>
                <a:cubicBezTo>
                  <a:pt x="338183" y="5007"/>
                  <a:pt x="151916" y="86499"/>
                  <a:pt x="95295" y="130420"/>
                </a:cubicBezTo>
                <a:cubicBezTo>
                  <a:pt x="38674" y="174341"/>
                  <a:pt x="-1542" y="268532"/>
                  <a:pt x="45" y="263770"/>
                </a:cubicBezTo>
                <a:cubicBezTo>
                  <a:pt x="1632" y="259008"/>
                  <a:pt x="51904" y="142591"/>
                  <a:pt x="104820" y="101845"/>
                </a:cubicBezTo>
                <a:cubicBezTo>
                  <a:pt x="157736" y="61099"/>
                  <a:pt x="341357" y="-4517"/>
                  <a:pt x="339770" y="2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4B4F3B99-8E12-0E11-B0A7-A0B4BCD4E959}"/>
              </a:ext>
            </a:extLst>
          </p:cNvPr>
          <p:cNvSpPr/>
          <p:nvPr/>
        </p:nvSpPr>
        <p:spPr>
          <a:xfrm>
            <a:off x="7486560" y="5784535"/>
            <a:ext cx="334022" cy="73370"/>
          </a:xfrm>
          <a:custGeom>
            <a:avLst/>
            <a:gdLst>
              <a:gd name="connsiteX0" fmla="*/ 90 w 334022"/>
              <a:gd name="connsiteY0" fmla="*/ 73340 h 73370"/>
              <a:gd name="connsiteX1" fmla="*/ 235040 w 334022"/>
              <a:gd name="connsiteY1" fmla="*/ 9840 h 73370"/>
              <a:gd name="connsiteX2" fmla="*/ 333465 w 334022"/>
              <a:gd name="connsiteY2" fmla="*/ 47940 h 73370"/>
              <a:gd name="connsiteX3" fmla="*/ 263615 w 334022"/>
              <a:gd name="connsiteY3" fmla="*/ 315 h 73370"/>
              <a:gd name="connsiteX4" fmla="*/ 90 w 334022"/>
              <a:gd name="connsiteY4" fmla="*/ 73340 h 7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022" h="73370">
                <a:moveTo>
                  <a:pt x="90" y="73340"/>
                </a:moveTo>
                <a:cubicBezTo>
                  <a:pt x="-4672" y="74927"/>
                  <a:pt x="179477" y="14073"/>
                  <a:pt x="235040" y="9840"/>
                </a:cubicBezTo>
                <a:cubicBezTo>
                  <a:pt x="290603" y="5607"/>
                  <a:pt x="328703" y="49527"/>
                  <a:pt x="333465" y="47940"/>
                </a:cubicBezTo>
                <a:cubicBezTo>
                  <a:pt x="338227" y="46353"/>
                  <a:pt x="312298" y="-4448"/>
                  <a:pt x="263615" y="315"/>
                </a:cubicBezTo>
                <a:cubicBezTo>
                  <a:pt x="214932" y="5077"/>
                  <a:pt x="4852" y="71753"/>
                  <a:pt x="90" y="733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089B4103-5958-CB70-3849-0631CCBBBDE3}"/>
              </a:ext>
            </a:extLst>
          </p:cNvPr>
          <p:cNvSpPr/>
          <p:nvPr/>
        </p:nvSpPr>
        <p:spPr>
          <a:xfrm>
            <a:off x="7511355" y="5791801"/>
            <a:ext cx="199146" cy="69365"/>
          </a:xfrm>
          <a:custGeom>
            <a:avLst/>
            <a:gdLst>
              <a:gd name="connsiteX0" fmla="*/ 695 w 199146"/>
              <a:gd name="connsiteY0" fmla="*/ 69249 h 69365"/>
              <a:gd name="connsiteX1" fmla="*/ 194370 w 199146"/>
              <a:gd name="connsiteY1" fmla="*/ 2574 h 69365"/>
              <a:gd name="connsiteX2" fmla="*/ 130870 w 199146"/>
              <a:gd name="connsiteY2" fmla="*/ 18449 h 69365"/>
              <a:gd name="connsiteX3" fmla="*/ 695 w 199146"/>
              <a:gd name="connsiteY3" fmla="*/ 69249 h 6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46" h="69365">
                <a:moveTo>
                  <a:pt x="695" y="69249"/>
                </a:moveTo>
                <a:cubicBezTo>
                  <a:pt x="11278" y="66603"/>
                  <a:pt x="172674" y="11041"/>
                  <a:pt x="194370" y="2574"/>
                </a:cubicBezTo>
                <a:cubicBezTo>
                  <a:pt x="216066" y="-5893"/>
                  <a:pt x="158387" y="8395"/>
                  <a:pt x="130870" y="18449"/>
                </a:cubicBezTo>
                <a:cubicBezTo>
                  <a:pt x="103353" y="28503"/>
                  <a:pt x="-9888" y="71895"/>
                  <a:pt x="695" y="692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C1AE238F-09D7-EDB5-C2C1-A135949BBE2E}"/>
              </a:ext>
            </a:extLst>
          </p:cNvPr>
          <p:cNvSpPr/>
          <p:nvPr/>
        </p:nvSpPr>
        <p:spPr>
          <a:xfrm>
            <a:off x="7607023" y="5813230"/>
            <a:ext cx="216744" cy="60535"/>
          </a:xfrm>
          <a:custGeom>
            <a:avLst/>
            <a:gdLst>
              <a:gd name="connsiteX0" fmla="*/ 277 w 216744"/>
              <a:gd name="connsiteY0" fmla="*/ 47820 h 60535"/>
              <a:gd name="connsiteX1" fmla="*/ 117752 w 216744"/>
              <a:gd name="connsiteY1" fmla="*/ 6545 h 60535"/>
              <a:gd name="connsiteX2" fmla="*/ 216177 w 216744"/>
              <a:gd name="connsiteY2" fmla="*/ 60520 h 60535"/>
              <a:gd name="connsiteX3" fmla="*/ 152677 w 216744"/>
              <a:gd name="connsiteY3" fmla="*/ 195 h 60535"/>
              <a:gd name="connsiteX4" fmla="*/ 277 w 216744"/>
              <a:gd name="connsiteY4" fmla="*/ 47820 h 6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44" h="60535">
                <a:moveTo>
                  <a:pt x="277" y="47820"/>
                </a:moveTo>
                <a:cubicBezTo>
                  <a:pt x="-5544" y="48878"/>
                  <a:pt x="81769" y="4428"/>
                  <a:pt x="117752" y="6545"/>
                </a:cubicBezTo>
                <a:cubicBezTo>
                  <a:pt x="153735" y="8662"/>
                  <a:pt x="210356" y="61578"/>
                  <a:pt x="216177" y="60520"/>
                </a:cubicBezTo>
                <a:cubicBezTo>
                  <a:pt x="221998" y="59462"/>
                  <a:pt x="181781" y="3899"/>
                  <a:pt x="152677" y="195"/>
                </a:cubicBezTo>
                <a:cubicBezTo>
                  <a:pt x="123573" y="-3509"/>
                  <a:pt x="6098" y="46762"/>
                  <a:pt x="277" y="478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70D3611D-6D6C-0C50-62BC-A9735E1AA9C9}"/>
              </a:ext>
            </a:extLst>
          </p:cNvPr>
          <p:cNvSpPr/>
          <p:nvPr/>
        </p:nvSpPr>
        <p:spPr>
          <a:xfrm>
            <a:off x="7842237" y="5841782"/>
            <a:ext cx="200906" cy="391138"/>
          </a:xfrm>
          <a:custGeom>
            <a:avLst/>
            <a:gdLst>
              <a:gd name="connsiteX0" fmla="*/ 13 w 200906"/>
              <a:gd name="connsiteY0" fmla="*/ 218 h 391138"/>
              <a:gd name="connsiteX1" fmla="*/ 177813 w 200906"/>
              <a:gd name="connsiteY1" fmla="*/ 339943 h 391138"/>
              <a:gd name="connsiteX2" fmla="*/ 200038 w 200906"/>
              <a:gd name="connsiteY2" fmla="*/ 390743 h 391138"/>
              <a:gd name="connsiteX3" fmla="*/ 190513 w 200906"/>
              <a:gd name="connsiteY3" fmla="*/ 352643 h 391138"/>
              <a:gd name="connsiteX4" fmla="*/ 168288 w 200906"/>
              <a:gd name="connsiteY4" fmla="*/ 289143 h 391138"/>
              <a:gd name="connsiteX5" fmla="*/ 13 w 200906"/>
              <a:gd name="connsiteY5" fmla="*/ 218 h 3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906" h="391138">
                <a:moveTo>
                  <a:pt x="13" y="218"/>
                </a:moveTo>
                <a:cubicBezTo>
                  <a:pt x="1600" y="8685"/>
                  <a:pt x="144475" y="274855"/>
                  <a:pt x="177813" y="339943"/>
                </a:cubicBezTo>
                <a:cubicBezTo>
                  <a:pt x="211151" y="405031"/>
                  <a:pt x="197921" y="388626"/>
                  <a:pt x="200038" y="390743"/>
                </a:cubicBezTo>
                <a:cubicBezTo>
                  <a:pt x="202155" y="392860"/>
                  <a:pt x="195805" y="369576"/>
                  <a:pt x="190513" y="352643"/>
                </a:cubicBezTo>
                <a:cubicBezTo>
                  <a:pt x="185221" y="335710"/>
                  <a:pt x="198450" y="346293"/>
                  <a:pt x="168288" y="289143"/>
                </a:cubicBezTo>
                <a:cubicBezTo>
                  <a:pt x="138126" y="231993"/>
                  <a:pt x="-1574" y="-8249"/>
                  <a:pt x="13" y="2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CE7B6120-E0CF-EEA1-4CEA-57876FBB4AFD}"/>
              </a:ext>
            </a:extLst>
          </p:cNvPr>
          <p:cNvSpPr/>
          <p:nvPr/>
        </p:nvSpPr>
        <p:spPr>
          <a:xfrm>
            <a:off x="7670628" y="5909018"/>
            <a:ext cx="111300" cy="85458"/>
          </a:xfrm>
          <a:custGeom>
            <a:avLst/>
            <a:gdLst>
              <a:gd name="connsiteX0" fmla="*/ 172 w 111300"/>
              <a:gd name="connsiteY0" fmla="*/ 2832 h 85458"/>
              <a:gd name="connsiteX1" fmla="*/ 85897 w 111300"/>
              <a:gd name="connsiteY1" fmla="*/ 2832 h 85458"/>
              <a:gd name="connsiteX2" fmla="*/ 89072 w 111300"/>
              <a:gd name="connsiteY2" fmla="*/ 31407 h 85458"/>
              <a:gd name="connsiteX3" fmla="*/ 50972 w 111300"/>
              <a:gd name="connsiteY3" fmla="*/ 85382 h 85458"/>
              <a:gd name="connsiteX4" fmla="*/ 111297 w 111300"/>
              <a:gd name="connsiteY4" fmla="*/ 18707 h 85458"/>
              <a:gd name="connsiteX5" fmla="*/ 172 w 111300"/>
              <a:gd name="connsiteY5" fmla="*/ 2832 h 8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300" h="85458">
                <a:moveTo>
                  <a:pt x="172" y="2832"/>
                </a:moveTo>
                <a:cubicBezTo>
                  <a:pt x="-4061" y="186"/>
                  <a:pt x="71080" y="-1931"/>
                  <a:pt x="85897" y="2832"/>
                </a:cubicBezTo>
                <a:cubicBezTo>
                  <a:pt x="100714" y="7595"/>
                  <a:pt x="94893" y="17649"/>
                  <a:pt x="89072" y="31407"/>
                </a:cubicBezTo>
                <a:cubicBezTo>
                  <a:pt x="83251" y="45165"/>
                  <a:pt x="47268" y="87499"/>
                  <a:pt x="50972" y="85382"/>
                </a:cubicBezTo>
                <a:cubicBezTo>
                  <a:pt x="54676" y="83265"/>
                  <a:pt x="111826" y="32465"/>
                  <a:pt x="111297" y="18707"/>
                </a:cubicBezTo>
                <a:cubicBezTo>
                  <a:pt x="110768" y="4949"/>
                  <a:pt x="4405" y="5478"/>
                  <a:pt x="172" y="28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23452A96-3F68-EAAF-E1C9-7D71D3E8D794}"/>
              </a:ext>
            </a:extLst>
          </p:cNvPr>
          <p:cNvSpPr/>
          <p:nvPr/>
        </p:nvSpPr>
        <p:spPr>
          <a:xfrm>
            <a:off x="7843970" y="5928469"/>
            <a:ext cx="107114" cy="256246"/>
          </a:xfrm>
          <a:custGeom>
            <a:avLst/>
            <a:gdLst>
              <a:gd name="connsiteX0" fmla="*/ 1455 w 107114"/>
              <a:gd name="connsiteY0" fmla="*/ 2431 h 256246"/>
              <a:gd name="connsiteX1" fmla="*/ 106230 w 107114"/>
              <a:gd name="connsiteY1" fmla="*/ 253256 h 256246"/>
              <a:gd name="connsiteX2" fmla="*/ 49080 w 107114"/>
              <a:gd name="connsiteY2" fmla="*/ 132606 h 256246"/>
              <a:gd name="connsiteX3" fmla="*/ 1455 w 107114"/>
              <a:gd name="connsiteY3" fmla="*/ 2431 h 25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14" h="256246">
                <a:moveTo>
                  <a:pt x="1455" y="2431"/>
                </a:moveTo>
                <a:cubicBezTo>
                  <a:pt x="10980" y="22539"/>
                  <a:pt x="98293" y="231560"/>
                  <a:pt x="106230" y="253256"/>
                </a:cubicBezTo>
                <a:cubicBezTo>
                  <a:pt x="114167" y="274952"/>
                  <a:pt x="66542" y="172823"/>
                  <a:pt x="49080" y="132606"/>
                </a:cubicBezTo>
                <a:cubicBezTo>
                  <a:pt x="31618" y="92389"/>
                  <a:pt x="-8070" y="-17677"/>
                  <a:pt x="1455" y="24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D30264CC-CDB3-BF81-C6FB-D0FA06260399}"/>
              </a:ext>
            </a:extLst>
          </p:cNvPr>
          <p:cNvSpPr/>
          <p:nvPr/>
        </p:nvSpPr>
        <p:spPr>
          <a:xfrm>
            <a:off x="7768989" y="6044517"/>
            <a:ext cx="281353" cy="310504"/>
          </a:xfrm>
          <a:custGeom>
            <a:avLst/>
            <a:gdLst>
              <a:gd name="connsiteX0" fmla="*/ 3411 w 281353"/>
              <a:gd name="connsiteY0" fmla="*/ 3858 h 310504"/>
              <a:gd name="connsiteX1" fmla="*/ 146286 w 281353"/>
              <a:gd name="connsiteY1" fmla="*/ 137208 h 310504"/>
              <a:gd name="connsiteX2" fmla="*/ 251061 w 281353"/>
              <a:gd name="connsiteY2" fmla="*/ 219758 h 310504"/>
              <a:gd name="connsiteX3" fmla="*/ 260586 w 281353"/>
              <a:gd name="connsiteY3" fmla="*/ 241983 h 310504"/>
              <a:gd name="connsiteX4" fmla="*/ 235186 w 281353"/>
              <a:gd name="connsiteY4" fmla="*/ 308658 h 310504"/>
              <a:gd name="connsiteX5" fmla="*/ 251061 w 281353"/>
              <a:gd name="connsiteY5" fmla="*/ 286433 h 310504"/>
              <a:gd name="connsiteX6" fmla="*/ 270111 w 281353"/>
              <a:gd name="connsiteY6" fmla="*/ 229283 h 310504"/>
              <a:gd name="connsiteX7" fmla="*/ 60561 w 281353"/>
              <a:gd name="connsiteY7" fmla="*/ 51483 h 310504"/>
              <a:gd name="connsiteX8" fmla="*/ 3411 w 281353"/>
              <a:gd name="connsiteY8" fmla="*/ 3858 h 31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353" h="310504">
                <a:moveTo>
                  <a:pt x="3411" y="3858"/>
                </a:moveTo>
                <a:cubicBezTo>
                  <a:pt x="17698" y="18145"/>
                  <a:pt x="105011" y="101225"/>
                  <a:pt x="146286" y="137208"/>
                </a:cubicBezTo>
                <a:cubicBezTo>
                  <a:pt x="187561" y="173191"/>
                  <a:pt x="251061" y="219758"/>
                  <a:pt x="251061" y="219758"/>
                </a:cubicBezTo>
                <a:cubicBezTo>
                  <a:pt x="270111" y="237220"/>
                  <a:pt x="263232" y="227166"/>
                  <a:pt x="260586" y="241983"/>
                </a:cubicBezTo>
                <a:cubicBezTo>
                  <a:pt x="257940" y="256800"/>
                  <a:pt x="236773" y="301250"/>
                  <a:pt x="235186" y="308658"/>
                </a:cubicBezTo>
                <a:cubicBezTo>
                  <a:pt x="233599" y="316066"/>
                  <a:pt x="245240" y="299662"/>
                  <a:pt x="251061" y="286433"/>
                </a:cubicBezTo>
                <a:cubicBezTo>
                  <a:pt x="256882" y="273204"/>
                  <a:pt x="301861" y="268441"/>
                  <a:pt x="270111" y="229283"/>
                </a:cubicBezTo>
                <a:cubicBezTo>
                  <a:pt x="238361" y="190125"/>
                  <a:pt x="99190" y="85879"/>
                  <a:pt x="60561" y="51483"/>
                </a:cubicBezTo>
                <a:cubicBezTo>
                  <a:pt x="21932" y="17087"/>
                  <a:pt x="-10876" y="-10429"/>
                  <a:pt x="3411" y="38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674067DA-97CB-DE09-5C7F-CCE0F9F720A9}"/>
              </a:ext>
            </a:extLst>
          </p:cNvPr>
          <p:cNvSpPr/>
          <p:nvPr/>
        </p:nvSpPr>
        <p:spPr>
          <a:xfrm>
            <a:off x="7785089" y="6184877"/>
            <a:ext cx="86576" cy="304879"/>
          </a:xfrm>
          <a:custGeom>
            <a:avLst/>
            <a:gdLst>
              <a:gd name="connsiteX0" fmla="*/ 11 w 86576"/>
              <a:gd name="connsiteY0" fmla="*/ 23 h 304879"/>
              <a:gd name="connsiteX1" fmla="*/ 79386 w 86576"/>
              <a:gd name="connsiteY1" fmla="*/ 190523 h 304879"/>
              <a:gd name="connsiteX2" fmla="*/ 53986 w 86576"/>
              <a:gd name="connsiteY2" fmla="*/ 304823 h 304879"/>
              <a:gd name="connsiteX3" fmla="*/ 85736 w 86576"/>
              <a:gd name="connsiteY3" fmla="*/ 203223 h 304879"/>
              <a:gd name="connsiteX4" fmla="*/ 11 w 86576"/>
              <a:gd name="connsiteY4" fmla="*/ 23 h 30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76" h="304879">
                <a:moveTo>
                  <a:pt x="11" y="23"/>
                </a:moveTo>
                <a:cubicBezTo>
                  <a:pt x="-1047" y="-2094"/>
                  <a:pt x="70390" y="139723"/>
                  <a:pt x="79386" y="190523"/>
                </a:cubicBezTo>
                <a:cubicBezTo>
                  <a:pt x="88382" y="241323"/>
                  <a:pt x="52928" y="302706"/>
                  <a:pt x="53986" y="304823"/>
                </a:cubicBezTo>
                <a:cubicBezTo>
                  <a:pt x="55044" y="306940"/>
                  <a:pt x="92615" y="248731"/>
                  <a:pt x="85736" y="203223"/>
                </a:cubicBezTo>
                <a:cubicBezTo>
                  <a:pt x="78857" y="157715"/>
                  <a:pt x="1069" y="2140"/>
                  <a:pt x="11" y="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76E6763B-4DA7-30DE-12C5-A92D58BFEB18}"/>
              </a:ext>
            </a:extLst>
          </p:cNvPr>
          <p:cNvSpPr/>
          <p:nvPr/>
        </p:nvSpPr>
        <p:spPr>
          <a:xfrm>
            <a:off x="7889858" y="6226160"/>
            <a:ext cx="111226" cy="254015"/>
          </a:xfrm>
          <a:custGeom>
            <a:avLst/>
            <a:gdLst>
              <a:gd name="connsiteX0" fmla="*/ 17 w 111226"/>
              <a:gd name="connsiteY0" fmla="*/ 15 h 254015"/>
              <a:gd name="connsiteX1" fmla="*/ 53992 w 111226"/>
              <a:gd name="connsiteY1" fmla="*/ 155590 h 254015"/>
              <a:gd name="connsiteX2" fmla="*/ 41292 w 111226"/>
              <a:gd name="connsiteY2" fmla="*/ 222265 h 254015"/>
              <a:gd name="connsiteX3" fmla="*/ 31767 w 111226"/>
              <a:gd name="connsiteY3" fmla="*/ 254015 h 254015"/>
              <a:gd name="connsiteX4" fmla="*/ 47642 w 111226"/>
              <a:gd name="connsiteY4" fmla="*/ 222265 h 254015"/>
              <a:gd name="connsiteX5" fmla="*/ 111142 w 111226"/>
              <a:gd name="connsiteY5" fmla="*/ 111140 h 254015"/>
              <a:gd name="connsiteX6" fmla="*/ 60342 w 111226"/>
              <a:gd name="connsiteY6" fmla="*/ 165115 h 254015"/>
              <a:gd name="connsiteX7" fmla="*/ 17 w 111226"/>
              <a:gd name="connsiteY7" fmla="*/ 15 h 254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226" h="254015">
                <a:moveTo>
                  <a:pt x="17" y="15"/>
                </a:moveTo>
                <a:cubicBezTo>
                  <a:pt x="-1041" y="-1573"/>
                  <a:pt x="47113" y="118548"/>
                  <a:pt x="53992" y="155590"/>
                </a:cubicBezTo>
                <a:cubicBezTo>
                  <a:pt x="60871" y="192632"/>
                  <a:pt x="44996" y="205861"/>
                  <a:pt x="41292" y="222265"/>
                </a:cubicBezTo>
                <a:cubicBezTo>
                  <a:pt x="37588" y="238669"/>
                  <a:pt x="30709" y="254015"/>
                  <a:pt x="31767" y="254015"/>
                </a:cubicBezTo>
                <a:cubicBezTo>
                  <a:pt x="32825" y="254015"/>
                  <a:pt x="34413" y="246077"/>
                  <a:pt x="47642" y="222265"/>
                </a:cubicBezTo>
                <a:cubicBezTo>
                  <a:pt x="60871" y="198453"/>
                  <a:pt x="109025" y="120665"/>
                  <a:pt x="111142" y="111140"/>
                </a:cubicBezTo>
                <a:cubicBezTo>
                  <a:pt x="113259" y="101615"/>
                  <a:pt x="75159" y="178873"/>
                  <a:pt x="60342" y="165115"/>
                </a:cubicBezTo>
                <a:cubicBezTo>
                  <a:pt x="45525" y="151357"/>
                  <a:pt x="1075" y="1603"/>
                  <a:pt x="17" y="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C89E0A19-F7A7-BC6C-FB04-F00608391A53}"/>
              </a:ext>
            </a:extLst>
          </p:cNvPr>
          <p:cNvSpPr/>
          <p:nvPr/>
        </p:nvSpPr>
        <p:spPr>
          <a:xfrm>
            <a:off x="8054807" y="6222794"/>
            <a:ext cx="209739" cy="286109"/>
          </a:xfrm>
          <a:custGeom>
            <a:avLst/>
            <a:gdLst>
              <a:gd name="connsiteX0" fmla="*/ 168 w 209739"/>
              <a:gd name="connsiteY0" fmla="*/ 206 h 286109"/>
              <a:gd name="connsiteX1" fmla="*/ 149393 w 209739"/>
              <a:gd name="connsiteY1" fmla="*/ 70056 h 286109"/>
              <a:gd name="connsiteX2" fmla="*/ 203368 w 209739"/>
              <a:gd name="connsiteY2" fmla="*/ 158956 h 286109"/>
              <a:gd name="connsiteX3" fmla="*/ 206543 w 209739"/>
              <a:gd name="connsiteY3" fmla="*/ 184356 h 286109"/>
              <a:gd name="connsiteX4" fmla="*/ 200193 w 209739"/>
              <a:gd name="connsiteY4" fmla="*/ 285956 h 286109"/>
              <a:gd name="connsiteX5" fmla="*/ 209718 w 209739"/>
              <a:gd name="connsiteY5" fmla="*/ 158956 h 286109"/>
              <a:gd name="connsiteX6" fmla="*/ 197018 w 209739"/>
              <a:gd name="connsiteY6" fmla="*/ 127206 h 286109"/>
              <a:gd name="connsiteX7" fmla="*/ 181143 w 209739"/>
              <a:gd name="connsiteY7" fmla="*/ 92281 h 286109"/>
              <a:gd name="connsiteX8" fmla="*/ 168 w 209739"/>
              <a:gd name="connsiteY8" fmla="*/ 206 h 28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739" h="286109">
                <a:moveTo>
                  <a:pt x="168" y="206"/>
                </a:moveTo>
                <a:cubicBezTo>
                  <a:pt x="-5124" y="-3498"/>
                  <a:pt x="115526" y="43598"/>
                  <a:pt x="149393" y="70056"/>
                </a:cubicBezTo>
                <a:cubicBezTo>
                  <a:pt x="183260" y="96514"/>
                  <a:pt x="193843" y="139906"/>
                  <a:pt x="203368" y="158956"/>
                </a:cubicBezTo>
                <a:cubicBezTo>
                  <a:pt x="212893" y="178006"/>
                  <a:pt x="207072" y="163189"/>
                  <a:pt x="206543" y="184356"/>
                </a:cubicBezTo>
                <a:cubicBezTo>
                  <a:pt x="206014" y="205523"/>
                  <a:pt x="199664" y="290189"/>
                  <a:pt x="200193" y="285956"/>
                </a:cubicBezTo>
                <a:cubicBezTo>
                  <a:pt x="200722" y="281723"/>
                  <a:pt x="210247" y="185414"/>
                  <a:pt x="209718" y="158956"/>
                </a:cubicBezTo>
                <a:cubicBezTo>
                  <a:pt x="209189" y="132498"/>
                  <a:pt x="201780" y="138318"/>
                  <a:pt x="197018" y="127206"/>
                </a:cubicBezTo>
                <a:cubicBezTo>
                  <a:pt x="192256" y="116094"/>
                  <a:pt x="214481" y="112389"/>
                  <a:pt x="181143" y="92281"/>
                </a:cubicBezTo>
                <a:cubicBezTo>
                  <a:pt x="147806" y="72173"/>
                  <a:pt x="5460" y="3910"/>
                  <a:pt x="168" y="2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7D0EE241-4F18-A386-D657-D9025000E1A2}"/>
              </a:ext>
            </a:extLst>
          </p:cNvPr>
          <p:cNvSpPr/>
          <p:nvPr/>
        </p:nvSpPr>
        <p:spPr>
          <a:xfrm>
            <a:off x="8102598" y="6283320"/>
            <a:ext cx="146733" cy="257193"/>
          </a:xfrm>
          <a:custGeom>
            <a:avLst/>
            <a:gdLst>
              <a:gd name="connsiteX0" fmla="*/ 2 w 146733"/>
              <a:gd name="connsiteY0" fmla="*/ 5 h 257193"/>
              <a:gd name="connsiteX1" fmla="*/ 98427 w 146733"/>
              <a:gd name="connsiteY1" fmla="*/ 57155 h 257193"/>
              <a:gd name="connsiteX2" fmla="*/ 146052 w 146733"/>
              <a:gd name="connsiteY2" fmla="*/ 127005 h 257193"/>
              <a:gd name="connsiteX3" fmla="*/ 127002 w 146733"/>
              <a:gd name="connsiteY3" fmla="*/ 101605 h 257193"/>
              <a:gd name="connsiteX4" fmla="*/ 133352 w 146733"/>
              <a:gd name="connsiteY4" fmla="*/ 257180 h 257193"/>
              <a:gd name="connsiteX5" fmla="*/ 136527 w 146733"/>
              <a:gd name="connsiteY5" fmla="*/ 92080 h 257193"/>
              <a:gd name="connsiteX6" fmla="*/ 95252 w 146733"/>
              <a:gd name="connsiteY6" fmla="*/ 53980 h 257193"/>
              <a:gd name="connsiteX7" fmla="*/ 2 w 146733"/>
              <a:gd name="connsiteY7" fmla="*/ 5 h 257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733" h="257193">
                <a:moveTo>
                  <a:pt x="2" y="5"/>
                </a:moveTo>
                <a:cubicBezTo>
                  <a:pt x="531" y="534"/>
                  <a:pt x="74085" y="35988"/>
                  <a:pt x="98427" y="57155"/>
                </a:cubicBezTo>
                <a:cubicBezTo>
                  <a:pt x="122769" y="78322"/>
                  <a:pt x="141290" y="119597"/>
                  <a:pt x="146052" y="127005"/>
                </a:cubicBezTo>
                <a:cubicBezTo>
                  <a:pt x="150815" y="134413"/>
                  <a:pt x="129119" y="79909"/>
                  <a:pt x="127002" y="101605"/>
                </a:cubicBezTo>
                <a:cubicBezTo>
                  <a:pt x="124885" y="123301"/>
                  <a:pt x="131765" y="258767"/>
                  <a:pt x="133352" y="257180"/>
                </a:cubicBezTo>
                <a:cubicBezTo>
                  <a:pt x="134939" y="255593"/>
                  <a:pt x="142877" y="125947"/>
                  <a:pt x="136527" y="92080"/>
                </a:cubicBezTo>
                <a:cubicBezTo>
                  <a:pt x="130177" y="58213"/>
                  <a:pt x="112714" y="67738"/>
                  <a:pt x="95252" y="53980"/>
                </a:cubicBezTo>
                <a:cubicBezTo>
                  <a:pt x="77790" y="40222"/>
                  <a:pt x="-527" y="-524"/>
                  <a:pt x="2" y="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8EDD73B5-4714-BE03-5E59-2F35FB05E190}"/>
              </a:ext>
            </a:extLst>
          </p:cNvPr>
          <p:cNvSpPr/>
          <p:nvPr/>
        </p:nvSpPr>
        <p:spPr>
          <a:xfrm>
            <a:off x="8010525" y="6305462"/>
            <a:ext cx="118215" cy="181084"/>
          </a:xfrm>
          <a:custGeom>
            <a:avLst/>
            <a:gdLst>
              <a:gd name="connsiteX0" fmla="*/ 95250 w 118215"/>
              <a:gd name="connsiteY0" fmla="*/ 88 h 181084"/>
              <a:gd name="connsiteX1" fmla="*/ 117475 w 118215"/>
              <a:gd name="connsiteY1" fmla="*/ 104863 h 181084"/>
              <a:gd name="connsiteX2" fmla="*/ 101600 w 118215"/>
              <a:gd name="connsiteY2" fmla="*/ 130263 h 181084"/>
              <a:gd name="connsiteX3" fmla="*/ 0 w 118215"/>
              <a:gd name="connsiteY3" fmla="*/ 181063 h 181084"/>
              <a:gd name="connsiteX4" fmla="*/ 101600 w 118215"/>
              <a:gd name="connsiteY4" fmla="*/ 123913 h 181084"/>
              <a:gd name="connsiteX5" fmla="*/ 92075 w 118215"/>
              <a:gd name="connsiteY5" fmla="*/ 82638 h 181084"/>
              <a:gd name="connsiteX6" fmla="*/ 66675 w 118215"/>
              <a:gd name="connsiteY6" fmla="*/ 41363 h 181084"/>
              <a:gd name="connsiteX7" fmla="*/ 104775 w 118215"/>
              <a:gd name="connsiteY7" fmla="*/ 85813 h 181084"/>
              <a:gd name="connsiteX8" fmla="*/ 95250 w 118215"/>
              <a:gd name="connsiteY8" fmla="*/ 88 h 18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15" h="181084">
                <a:moveTo>
                  <a:pt x="95250" y="88"/>
                </a:moveTo>
                <a:cubicBezTo>
                  <a:pt x="97367" y="3263"/>
                  <a:pt x="116417" y="83167"/>
                  <a:pt x="117475" y="104863"/>
                </a:cubicBezTo>
                <a:cubicBezTo>
                  <a:pt x="118533" y="126559"/>
                  <a:pt x="121179" y="117563"/>
                  <a:pt x="101600" y="130263"/>
                </a:cubicBezTo>
                <a:cubicBezTo>
                  <a:pt x="82021" y="142963"/>
                  <a:pt x="0" y="182121"/>
                  <a:pt x="0" y="181063"/>
                </a:cubicBezTo>
                <a:cubicBezTo>
                  <a:pt x="0" y="180005"/>
                  <a:pt x="86254" y="140317"/>
                  <a:pt x="101600" y="123913"/>
                </a:cubicBezTo>
                <a:cubicBezTo>
                  <a:pt x="116946" y="107509"/>
                  <a:pt x="97896" y="96396"/>
                  <a:pt x="92075" y="82638"/>
                </a:cubicBezTo>
                <a:cubicBezTo>
                  <a:pt x="86254" y="68880"/>
                  <a:pt x="64558" y="40834"/>
                  <a:pt x="66675" y="41363"/>
                </a:cubicBezTo>
                <a:cubicBezTo>
                  <a:pt x="68792" y="41892"/>
                  <a:pt x="97896" y="91105"/>
                  <a:pt x="104775" y="85813"/>
                </a:cubicBezTo>
                <a:cubicBezTo>
                  <a:pt x="111654" y="80521"/>
                  <a:pt x="93133" y="-3087"/>
                  <a:pt x="95250" y="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0D061693-B774-3090-2079-0E522B5FC3AA}"/>
              </a:ext>
            </a:extLst>
          </p:cNvPr>
          <p:cNvSpPr/>
          <p:nvPr/>
        </p:nvSpPr>
        <p:spPr>
          <a:xfrm>
            <a:off x="7866696" y="6512228"/>
            <a:ext cx="45600" cy="272444"/>
          </a:xfrm>
          <a:custGeom>
            <a:avLst/>
            <a:gdLst>
              <a:gd name="connsiteX0" fmla="*/ 45404 w 45600"/>
              <a:gd name="connsiteY0" fmla="*/ 2872 h 272444"/>
              <a:gd name="connsiteX1" fmla="*/ 954 w 45600"/>
              <a:gd name="connsiteY1" fmla="*/ 269572 h 272444"/>
              <a:gd name="connsiteX2" fmla="*/ 16829 w 45600"/>
              <a:gd name="connsiteY2" fmla="*/ 136222 h 272444"/>
              <a:gd name="connsiteX3" fmla="*/ 45404 w 45600"/>
              <a:gd name="connsiteY3" fmla="*/ 2872 h 27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00" h="272444">
                <a:moveTo>
                  <a:pt x="45404" y="2872"/>
                </a:moveTo>
                <a:cubicBezTo>
                  <a:pt x="42758" y="25097"/>
                  <a:pt x="5716" y="247347"/>
                  <a:pt x="954" y="269572"/>
                </a:cubicBezTo>
                <a:cubicBezTo>
                  <a:pt x="-3809" y="291797"/>
                  <a:pt x="10479" y="179084"/>
                  <a:pt x="16829" y="136222"/>
                </a:cubicBezTo>
                <a:cubicBezTo>
                  <a:pt x="23179" y="93360"/>
                  <a:pt x="48050" y="-19353"/>
                  <a:pt x="45404" y="287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9438DC6D-ECF0-5C05-061A-DBE4B457EE0D}"/>
              </a:ext>
            </a:extLst>
          </p:cNvPr>
          <p:cNvSpPr/>
          <p:nvPr/>
        </p:nvSpPr>
        <p:spPr>
          <a:xfrm>
            <a:off x="7423062" y="6443861"/>
            <a:ext cx="197792" cy="55383"/>
          </a:xfrm>
          <a:custGeom>
            <a:avLst/>
            <a:gdLst>
              <a:gd name="connsiteX0" fmla="*/ 88 w 197792"/>
              <a:gd name="connsiteY0" fmla="*/ 55364 h 55383"/>
              <a:gd name="connsiteX1" fmla="*/ 142963 w 197792"/>
              <a:gd name="connsiteY1" fmla="*/ 7739 h 55383"/>
              <a:gd name="connsiteX2" fmla="*/ 196938 w 197792"/>
              <a:gd name="connsiteY2" fmla="*/ 10914 h 55383"/>
              <a:gd name="connsiteX3" fmla="*/ 165188 w 197792"/>
              <a:gd name="connsiteY3" fmla="*/ 1389 h 55383"/>
              <a:gd name="connsiteX4" fmla="*/ 88 w 197792"/>
              <a:gd name="connsiteY4" fmla="*/ 55364 h 5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92" h="55383">
                <a:moveTo>
                  <a:pt x="88" y="55364"/>
                </a:moveTo>
                <a:cubicBezTo>
                  <a:pt x="-3616" y="56422"/>
                  <a:pt x="110155" y="15147"/>
                  <a:pt x="142963" y="7739"/>
                </a:cubicBezTo>
                <a:cubicBezTo>
                  <a:pt x="175771" y="331"/>
                  <a:pt x="193234" y="11972"/>
                  <a:pt x="196938" y="10914"/>
                </a:cubicBezTo>
                <a:cubicBezTo>
                  <a:pt x="200642" y="9856"/>
                  <a:pt x="192705" y="-4432"/>
                  <a:pt x="165188" y="1389"/>
                </a:cubicBezTo>
                <a:cubicBezTo>
                  <a:pt x="137671" y="7210"/>
                  <a:pt x="3792" y="54306"/>
                  <a:pt x="88" y="553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80EFD70B-816F-BD4F-DE64-861ECAEFF885}"/>
              </a:ext>
            </a:extLst>
          </p:cNvPr>
          <p:cNvSpPr/>
          <p:nvPr/>
        </p:nvSpPr>
        <p:spPr>
          <a:xfrm>
            <a:off x="7921621" y="6492872"/>
            <a:ext cx="55831" cy="180981"/>
          </a:xfrm>
          <a:custGeom>
            <a:avLst/>
            <a:gdLst>
              <a:gd name="connsiteX0" fmla="*/ 41279 w 55831"/>
              <a:gd name="connsiteY0" fmla="*/ 3 h 180981"/>
              <a:gd name="connsiteX1" fmla="*/ 50804 w 55831"/>
              <a:gd name="connsiteY1" fmla="*/ 98428 h 180981"/>
              <a:gd name="connsiteX2" fmla="*/ 4 w 55831"/>
              <a:gd name="connsiteY2" fmla="*/ 180978 h 180981"/>
              <a:gd name="connsiteX3" fmla="*/ 53979 w 55831"/>
              <a:gd name="connsiteY3" fmla="*/ 101603 h 180981"/>
              <a:gd name="connsiteX4" fmla="*/ 41279 w 55831"/>
              <a:gd name="connsiteY4" fmla="*/ 3 h 18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31" h="180981">
                <a:moveTo>
                  <a:pt x="41279" y="3"/>
                </a:moveTo>
                <a:cubicBezTo>
                  <a:pt x="40750" y="-526"/>
                  <a:pt x="57683" y="68266"/>
                  <a:pt x="50804" y="98428"/>
                </a:cubicBezTo>
                <a:cubicBezTo>
                  <a:pt x="43925" y="128590"/>
                  <a:pt x="-525" y="180449"/>
                  <a:pt x="4" y="180978"/>
                </a:cubicBezTo>
                <a:cubicBezTo>
                  <a:pt x="533" y="181507"/>
                  <a:pt x="46042" y="126474"/>
                  <a:pt x="53979" y="101603"/>
                </a:cubicBezTo>
                <a:cubicBezTo>
                  <a:pt x="61916" y="76732"/>
                  <a:pt x="41808" y="532"/>
                  <a:pt x="41279" y="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7452CF38-661F-B055-AE21-B098389BD6E8}"/>
              </a:ext>
            </a:extLst>
          </p:cNvPr>
          <p:cNvSpPr/>
          <p:nvPr/>
        </p:nvSpPr>
        <p:spPr>
          <a:xfrm>
            <a:off x="8156531" y="6340459"/>
            <a:ext cx="47936" cy="228645"/>
          </a:xfrm>
          <a:custGeom>
            <a:avLst/>
            <a:gdLst>
              <a:gd name="connsiteX0" fmla="*/ 44 w 47936"/>
              <a:gd name="connsiteY0" fmla="*/ 16 h 228645"/>
              <a:gd name="connsiteX1" fmla="*/ 25444 w 47936"/>
              <a:gd name="connsiteY1" fmla="*/ 136541 h 228645"/>
              <a:gd name="connsiteX2" fmla="*/ 25444 w 47936"/>
              <a:gd name="connsiteY2" fmla="*/ 161941 h 228645"/>
              <a:gd name="connsiteX3" fmla="*/ 47669 w 47936"/>
              <a:gd name="connsiteY3" fmla="*/ 104791 h 228645"/>
              <a:gd name="connsiteX4" fmla="*/ 38144 w 47936"/>
              <a:gd name="connsiteY4" fmla="*/ 180991 h 228645"/>
              <a:gd name="connsiteX5" fmla="*/ 44494 w 47936"/>
              <a:gd name="connsiteY5" fmla="*/ 228616 h 228645"/>
              <a:gd name="connsiteX6" fmla="*/ 44494 w 47936"/>
              <a:gd name="connsiteY6" fmla="*/ 174641 h 228645"/>
              <a:gd name="connsiteX7" fmla="*/ 31794 w 47936"/>
              <a:gd name="connsiteY7" fmla="*/ 101616 h 228645"/>
              <a:gd name="connsiteX8" fmla="*/ 19094 w 47936"/>
              <a:gd name="connsiteY8" fmla="*/ 146066 h 228645"/>
              <a:gd name="connsiteX9" fmla="*/ 44 w 47936"/>
              <a:gd name="connsiteY9" fmla="*/ 16 h 22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936" h="228645">
                <a:moveTo>
                  <a:pt x="44" y="16"/>
                </a:moveTo>
                <a:cubicBezTo>
                  <a:pt x="1102" y="-1572"/>
                  <a:pt x="21211" y="109554"/>
                  <a:pt x="25444" y="136541"/>
                </a:cubicBezTo>
                <a:cubicBezTo>
                  <a:pt x="29677" y="163529"/>
                  <a:pt x="21740" y="167233"/>
                  <a:pt x="25444" y="161941"/>
                </a:cubicBezTo>
                <a:cubicBezTo>
                  <a:pt x="29148" y="156649"/>
                  <a:pt x="45552" y="101616"/>
                  <a:pt x="47669" y="104791"/>
                </a:cubicBezTo>
                <a:cubicBezTo>
                  <a:pt x="49786" y="107966"/>
                  <a:pt x="38673" y="160354"/>
                  <a:pt x="38144" y="180991"/>
                </a:cubicBezTo>
                <a:cubicBezTo>
                  <a:pt x="37615" y="201628"/>
                  <a:pt x="43436" y="229674"/>
                  <a:pt x="44494" y="228616"/>
                </a:cubicBezTo>
                <a:cubicBezTo>
                  <a:pt x="45552" y="227558"/>
                  <a:pt x="46611" y="195808"/>
                  <a:pt x="44494" y="174641"/>
                </a:cubicBezTo>
                <a:cubicBezTo>
                  <a:pt x="42377" y="153474"/>
                  <a:pt x="36027" y="106378"/>
                  <a:pt x="31794" y="101616"/>
                </a:cubicBezTo>
                <a:cubicBezTo>
                  <a:pt x="27561" y="96854"/>
                  <a:pt x="21211" y="158766"/>
                  <a:pt x="19094" y="146066"/>
                </a:cubicBezTo>
                <a:cubicBezTo>
                  <a:pt x="16977" y="133366"/>
                  <a:pt x="-1014" y="1604"/>
                  <a:pt x="44" y="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6DF5B111-B3BA-B3F2-E44D-9D50CB43D168}"/>
              </a:ext>
            </a:extLst>
          </p:cNvPr>
          <p:cNvSpPr/>
          <p:nvPr/>
        </p:nvSpPr>
        <p:spPr>
          <a:xfrm>
            <a:off x="7397396" y="6708602"/>
            <a:ext cx="95607" cy="315034"/>
          </a:xfrm>
          <a:custGeom>
            <a:avLst/>
            <a:gdLst>
              <a:gd name="connsiteX0" fmla="*/ 95604 w 95607"/>
              <a:gd name="connsiteY0" fmla="*/ 173 h 315034"/>
              <a:gd name="connsiteX1" fmla="*/ 6704 w 95607"/>
              <a:gd name="connsiteY1" fmla="*/ 225598 h 315034"/>
              <a:gd name="connsiteX2" fmla="*/ 6704 w 95607"/>
              <a:gd name="connsiteY2" fmla="*/ 314498 h 315034"/>
              <a:gd name="connsiteX3" fmla="*/ 9879 w 95607"/>
              <a:gd name="connsiteY3" fmla="*/ 190673 h 315034"/>
              <a:gd name="connsiteX4" fmla="*/ 95604 w 95607"/>
              <a:gd name="connsiteY4" fmla="*/ 173 h 31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07" h="315034">
                <a:moveTo>
                  <a:pt x="95604" y="173"/>
                </a:moveTo>
                <a:cubicBezTo>
                  <a:pt x="95075" y="5994"/>
                  <a:pt x="21521" y="173211"/>
                  <a:pt x="6704" y="225598"/>
                </a:cubicBezTo>
                <a:cubicBezTo>
                  <a:pt x="-8113" y="277985"/>
                  <a:pt x="6175" y="320319"/>
                  <a:pt x="6704" y="314498"/>
                </a:cubicBezTo>
                <a:cubicBezTo>
                  <a:pt x="7233" y="308677"/>
                  <a:pt x="-9700" y="244648"/>
                  <a:pt x="9879" y="190673"/>
                </a:cubicBezTo>
                <a:cubicBezTo>
                  <a:pt x="29458" y="136698"/>
                  <a:pt x="96133" y="-5648"/>
                  <a:pt x="95604" y="1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0339B165-F0F3-C2BD-AD26-4B2251AE5191}"/>
              </a:ext>
            </a:extLst>
          </p:cNvPr>
          <p:cNvSpPr/>
          <p:nvPr/>
        </p:nvSpPr>
        <p:spPr>
          <a:xfrm>
            <a:off x="8175368" y="6394450"/>
            <a:ext cx="129405" cy="486614"/>
          </a:xfrm>
          <a:custGeom>
            <a:avLst/>
            <a:gdLst>
              <a:gd name="connsiteX0" fmla="*/ 79632 w 129405"/>
              <a:gd name="connsiteY0" fmla="*/ 0 h 486614"/>
              <a:gd name="connsiteX1" fmla="*/ 114557 w 129405"/>
              <a:gd name="connsiteY1" fmla="*/ 146050 h 486614"/>
              <a:gd name="connsiteX2" fmla="*/ 95507 w 129405"/>
              <a:gd name="connsiteY2" fmla="*/ 254000 h 486614"/>
              <a:gd name="connsiteX3" fmla="*/ 117732 w 129405"/>
              <a:gd name="connsiteY3" fmla="*/ 212725 h 486614"/>
              <a:gd name="connsiteX4" fmla="*/ 92332 w 129405"/>
              <a:gd name="connsiteY4" fmla="*/ 349250 h 486614"/>
              <a:gd name="connsiteX5" fmla="*/ 257 w 129405"/>
              <a:gd name="connsiteY5" fmla="*/ 485775 h 486614"/>
              <a:gd name="connsiteX6" fmla="*/ 124082 w 129405"/>
              <a:gd name="connsiteY6" fmla="*/ 282575 h 486614"/>
              <a:gd name="connsiteX7" fmla="*/ 108207 w 129405"/>
              <a:gd name="connsiteY7" fmla="*/ 187325 h 486614"/>
              <a:gd name="connsiteX8" fmla="*/ 120907 w 129405"/>
              <a:gd name="connsiteY8" fmla="*/ 146050 h 486614"/>
              <a:gd name="connsiteX9" fmla="*/ 79632 w 129405"/>
              <a:gd name="connsiteY9" fmla="*/ 0 h 48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405" h="486614">
                <a:moveTo>
                  <a:pt x="79632" y="0"/>
                </a:moveTo>
                <a:cubicBezTo>
                  <a:pt x="78574" y="0"/>
                  <a:pt x="111911" y="103717"/>
                  <a:pt x="114557" y="146050"/>
                </a:cubicBezTo>
                <a:cubicBezTo>
                  <a:pt x="117203" y="188383"/>
                  <a:pt x="94978" y="242888"/>
                  <a:pt x="95507" y="254000"/>
                </a:cubicBezTo>
                <a:cubicBezTo>
                  <a:pt x="96036" y="265112"/>
                  <a:pt x="118261" y="196850"/>
                  <a:pt x="117732" y="212725"/>
                </a:cubicBezTo>
                <a:cubicBezTo>
                  <a:pt x="117203" y="228600"/>
                  <a:pt x="111911" y="303742"/>
                  <a:pt x="92332" y="349250"/>
                </a:cubicBezTo>
                <a:cubicBezTo>
                  <a:pt x="72753" y="394758"/>
                  <a:pt x="-5035" y="496888"/>
                  <a:pt x="257" y="485775"/>
                </a:cubicBezTo>
                <a:cubicBezTo>
                  <a:pt x="5549" y="474663"/>
                  <a:pt x="106090" y="332317"/>
                  <a:pt x="124082" y="282575"/>
                </a:cubicBezTo>
                <a:cubicBezTo>
                  <a:pt x="142074" y="232833"/>
                  <a:pt x="108736" y="210079"/>
                  <a:pt x="108207" y="187325"/>
                </a:cubicBezTo>
                <a:cubicBezTo>
                  <a:pt x="107678" y="164571"/>
                  <a:pt x="123024" y="174096"/>
                  <a:pt x="120907" y="146050"/>
                </a:cubicBezTo>
                <a:cubicBezTo>
                  <a:pt x="118790" y="118004"/>
                  <a:pt x="80690" y="0"/>
                  <a:pt x="7963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6CCA1793-E0A4-E3F1-4640-97CC54097042}"/>
              </a:ext>
            </a:extLst>
          </p:cNvPr>
          <p:cNvSpPr/>
          <p:nvPr/>
        </p:nvSpPr>
        <p:spPr>
          <a:xfrm>
            <a:off x="8282967" y="6365005"/>
            <a:ext cx="168756" cy="366262"/>
          </a:xfrm>
          <a:custGeom>
            <a:avLst/>
            <a:gdLst>
              <a:gd name="connsiteX0" fmla="*/ 608 w 168756"/>
              <a:gd name="connsiteY0" fmla="*/ 870 h 366262"/>
              <a:gd name="connsiteX1" fmla="*/ 89508 w 168756"/>
              <a:gd name="connsiteY1" fmla="*/ 86595 h 366262"/>
              <a:gd name="connsiteX2" fmla="*/ 149833 w 168756"/>
              <a:gd name="connsiteY2" fmla="*/ 191370 h 366262"/>
              <a:gd name="connsiteX3" fmla="*/ 146658 w 168756"/>
              <a:gd name="connsiteY3" fmla="*/ 267570 h 366262"/>
              <a:gd name="connsiteX4" fmla="*/ 111733 w 168756"/>
              <a:gd name="connsiteY4" fmla="*/ 365995 h 366262"/>
              <a:gd name="connsiteX5" fmla="*/ 165708 w 168756"/>
              <a:gd name="connsiteY5" fmla="*/ 235820 h 366262"/>
              <a:gd name="connsiteX6" fmla="*/ 159358 w 168756"/>
              <a:gd name="connsiteY6" fmla="*/ 181845 h 366262"/>
              <a:gd name="connsiteX7" fmla="*/ 137133 w 168756"/>
              <a:gd name="connsiteY7" fmla="*/ 140570 h 366262"/>
              <a:gd name="connsiteX8" fmla="*/ 608 w 168756"/>
              <a:gd name="connsiteY8" fmla="*/ 870 h 36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56" h="366262">
                <a:moveTo>
                  <a:pt x="608" y="870"/>
                </a:moveTo>
                <a:cubicBezTo>
                  <a:pt x="-7330" y="-8126"/>
                  <a:pt x="64637" y="54845"/>
                  <a:pt x="89508" y="86595"/>
                </a:cubicBezTo>
                <a:cubicBezTo>
                  <a:pt x="114379" y="118345"/>
                  <a:pt x="140308" y="161208"/>
                  <a:pt x="149833" y="191370"/>
                </a:cubicBezTo>
                <a:cubicBezTo>
                  <a:pt x="159358" y="221532"/>
                  <a:pt x="153008" y="238466"/>
                  <a:pt x="146658" y="267570"/>
                </a:cubicBezTo>
                <a:cubicBezTo>
                  <a:pt x="140308" y="296674"/>
                  <a:pt x="108558" y="371287"/>
                  <a:pt x="111733" y="365995"/>
                </a:cubicBezTo>
                <a:cubicBezTo>
                  <a:pt x="114908" y="360703"/>
                  <a:pt x="157771" y="266512"/>
                  <a:pt x="165708" y="235820"/>
                </a:cubicBezTo>
                <a:cubicBezTo>
                  <a:pt x="173645" y="205128"/>
                  <a:pt x="164120" y="197720"/>
                  <a:pt x="159358" y="181845"/>
                </a:cubicBezTo>
                <a:cubicBezTo>
                  <a:pt x="154596" y="165970"/>
                  <a:pt x="158300" y="168087"/>
                  <a:pt x="137133" y="140570"/>
                </a:cubicBezTo>
                <a:cubicBezTo>
                  <a:pt x="115966" y="113053"/>
                  <a:pt x="8546" y="9866"/>
                  <a:pt x="608" y="8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FD0323AD-5F98-9216-540B-F48215FF2B73}"/>
              </a:ext>
            </a:extLst>
          </p:cNvPr>
          <p:cNvSpPr/>
          <p:nvPr/>
        </p:nvSpPr>
        <p:spPr>
          <a:xfrm>
            <a:off x="8350077" y="6448367"/>
            <a:ext cx="28917" cy="358903"/>
          </a:xfrm>
          <a:custGeom>
            <a:avLst/>
            <a:gdLst>
              <a:gd name="connsiteX0" fmla="*/ 173 w 28917"/>
              <a:gd name="connsiteY0" fmla="*/ 58 h 358903"/>
              <a:gd name="connsiteX1" fmla="*/ 16048 w 28917"/>
              <a:gd name="connsiteY1" fmla="*/ 196908 h 358903"/>
              <a:gd name="connsiteX2" fmla="*/ 173 w 28917"/>
              <a:gd name="connsiteY2" fmla="*/ 358833 h 358903"/>
              <a:gd name="connsiteX3" fmla="*/ 28748 w 28917"/>
              <a:gd name="connsiteY3" fmla="*/ 177858 h 358903"/>
              <a:gd name="connsiteX4" fmla="*/ 173 w 28917"/>
              <a:gd name="connsiteY4" fmla="*/ 58 h 35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17" h="358903">
                <a:moveTo>
                  <a:pt x="173" y="58"/>
                </a:moveTo>
                <a:cubicBezTo>
                  <a:pt x="-1944" y="3233"/>
                  <a:pt x="16048" y="137112"/>
                  <a:pt x="16048" y="196908"/>
                </a:cubicBezTo>
                <a:cubicBezTo>
                  <a:pt x="16048" y="256704"/>
                  <a:pt x="-1944" y="362008"/>
                  <a:pt x="173" y="358833"/>
                </a:cubicBezTo>
                <a:cubicBezTo>
                  <a:pt x="2290" y="355658"/>
                  <a:pt x="26102" y="232362"/>
                  <a:pt x="28748" y="177858"/>
                </a:cubicBezTo>
                <a:cubicBezTo>
                  <a:pt x="31394" y="123354"/>
                  <a:pt x="2290" y="-3117"/>
                  <a:pt x="173" y="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23B01BAF-C98C-ABBB-44B4-83F1E7C4DBDB}"/>
              </a:ext>
            </a:extLst>
          </p:cNvPr>
          <p:cNvSpPr/>
          <p:nvPr/>
        </p:nvSpPr>
        <p:spPr>
          <a:xfrm>
            <a:off x="8229599" y="6654766"/>
            <a:ext cx="159150" cy="431873"/>
          </a:xfrm>
          <a:custGeom>
            <a:avLst/>
            <a:gdLst>
              <a:gd name="connsiteX0" fmla="*/ 158751 w 159150"/>
              <a:gd name="connsiteY0" fmla="*/ 34 h 431873"/>
              <a:gd name="connsiteX1" fmla="*/ 133351 w 159150"/>
              <a:gd name="connsiteY1" fmla="*/ 231809 h 431873"/>
              <a:gd name="connsiteX2" fmla="*/ 1 w 159150"/>
              <a:gd name="connsiteY2" fmla="*/ 431834 h 431873"/>
              <a:gd name="connsiteX3" fmla="*/ 136526 w 159150"/>
              <a:gd name="connsiteY3" fmla="*/ 215934 h 431873"/>
              <a:gd name="connsiteX4" fmla="*/ 158751 w 159150"/>
              <a:gd name="connsiteY4" fmla="*/ 34 h 4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150" h="431873">
                <a:moveTo>
                  <a:pt x="158751" y="34"/>
                </a:moveTo>
                <a:cubicBezTo>
                  <a:pt x="158222" y="2680"/>
                  <a:pt x="159809" y="159842"/>
                  <a:pt x="133351" y="231809"/>
                </a:cubicBezTo>
                <a:cubicBezTo>
                  <a:pt x="106893" y="303776"/>
                  <a:pt x="-528" y="434480"/>
                  <a:pt x="1" y="431834"/>
                </a:cubicBezTo>
                <a:cubicBezTo>
                  <a:pt x="530" y="429188"/>
                  <a:pt x="110597" y="285784"/>
                  <a:pt x="136526" y="215934"/>
                </a:cubicBezTo>
                <a:cubicBezTo>
                  <a:pt x="162455" y="146084"/>
                  <a:pt x="159280" y="-2612"/>
                  <a:pt x="158751" y="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950ECC8A-0CE2-D019-2010-1CEC0B02805C}"/>
              </a:ext>
            </a:extLst>
          </p:cNvPr>
          <p:cNvSpPr/>
          <p:nvPr/>
        </p:nvSpPr>
        <p:spPr>
          <a:xfrm>
            <a:off x="8380002" y="6600405"/>
            <a:ext cx="27409" cy="274624"/>
          </a:xfrm>
          <a:custGeom>
            <a:avLst/>
            <a:gdLst>
              <a:gd name="connsiteX0" fmla="*/ 27398 w 27409"/>
              <a:gd name="connsiteY0" fmla="*/ 420 h 274624"/>
              <a:gd name="connsiteX1" fmla="*/ 5173 w 27409"/>
              <a:gd name="connsiteY1" fmla="*/ 263945 h 274624"/>
              <a:gd name="connsiteX2" fmla="*/ 1998 w 27409"/>
              <a:gd name="connsiteY2" fmla="*/ 203620 h 274624"/>
              <a:gd name="connsiteX3" fmla="*/ 27398 w 27409"/>
              <a:gd name="connsiteY3" fmla="*/ 420 h 27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09" h="274624">
                <a:moveTo>
                  <a:pt x="27398" y="420"/>
                </a:moveTo>
                <a:cubicBezTo>
                  <a:pt x="27927" y="10474"/>
                  <a:pt x="9406" y="230078"/>
                  <a:pt x="5173" y="263945"/>
                </a:cubicBezTo>
                <a:cubicBezTo>
                  <a:pt x="940" y="297812"/>
                  <a:pt x="-2235" y="243837"/>
                  <a:pt x="1998" y="203620"/>
                </a:cubicBezTo>
                <a:cubicBezTo>
                  <a:pt x="6231" y="163403"/>
                  <a:pt x="26869" y="-9634"/>
                  <a:pt x="27398" y="4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F01EDD53-0000-0708-073A-B4DD2AB25E1F}"/>
              </a:ext>
            </a:extLst>
          </p:cNvPr>
          <p:cNvSpPr/>
          <p:nvPr/>
        </p:nvSpPr>
        <p:spPr>
          <a:xfrm>
            <a:off x="7575549" y="6892880"/>
            <a:ext cx="298454" cy="1089101"/>
          </a:xfrm>
          <a:custGeom>
            <a:avLst/>
            <a:gdLst>
              <a:gd name="connsiteX0" fmla="*/ 298451 w 298454"/>
              <a:gd name="connsiteY0" fmla="*/ 45 h 1089101"/>
              <a:gd name="connsiteX1" fmla="*/ 180976 w 298454"/>
              <a:gd name="connsiteY1" fmla="*/ 492170 h 1089101"/>
              <a:gd name="connsiteX2" fmla="*/ 1 w 298454"/>
              <a:gd name="connsiteY2" fmla="*/ 1089070 h 1089101"/>
              <a:gd name="connsiteX3" fmla="*/ 177801 w 298454"/>
              <a:gd name="connsiteY3" fmla="*/ 466770 h 1089101"/>
              <a:gd name="connsiteX4" fmla="*/ 298451 w 298454"/>
              <a:gd name="connsiteY4" fmla="*/ 45 h 108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454" h="1089101">
                <a:moveTo>
                  <a:pt x="298451" y="45"/>
                </a:moveTo>
                <a:cubicBezTo>
                  <a:pt x="298980" y="4278"/>
                  <a:pt x="230718" y="310666"/>
                  <a:pt x="180976" y="492170"/>
                </a:cubicBezTo>
                <a:cubicBezTo>
                  <a:pt x="131234" y="673674"/>
                  <a:pt x="530" y="1093303"/>
                  <a:pt x="1" y="1089070"/>
                </a:cubicBezTo>
                <a:cubicBezTo>
                  <a:pt x="-528" y="1084837"/>
                  <a:pt x="128589" y="644041"/>
                  <a:pt x="177801" y="466770"/>
                </a:cubicBezTo>
                <a:cubicBezTo>
                  <a:pt x="227013" y="289499"/>
                  <a:pt x="297922" y="-4188"/>
                  <a:pt x="298451" y="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A94DBADA-AE44-D129-2442-6F91C66C0652}"/>
              </a:ext>
            </a:extLst>
          </p:cNvPr>
          <p:cNvSpPr/>
          <p:nvPr/>
        </p:nvSpPr>
        <p:spPr>
          <a:xfrm>
            <a:off x="7656625" y="7027283"/>
            <a:ext cx="615975" cy="1116485"/>
          </a:xfrm>
          <a:custGeom>
            <a:avLst/>
            <a:gdLst>
              <a:gd name="connsiteX0" fmla="*/ 566625 w 615975"/>
              <a:gd name="connsiteY0" fmla="*/ 97417 h 1116485"/>
              <a:gd name="connsiteX1" fmla="*/ 195150 w 615975"/>
              <a:gd name="connsiteY1" fmla="*/ 754642 h 1116485"/>
              <a:gd name="connsiteX2" fmla="*/ 1475 w 615975"/>
              <a:gd name="connsiteY2" fmla="*/ 1113417 h 1116485"/>
              <a:gd name="connsiteX3" fmla="*/ 290400 w 615975"/>
              <a:gd name="connsiteY3" fmla="*/ 564142 h 1116485"/>
              <a:gd name="connsiteX4" fmla="*/ 582500 w 615975"/>
              <a:gd name="connsiteY4" fmla="*/ 49792 h 1116485"/>
              <a:gd name="connsiteX5" fmla="*/ 566625 w 615975"/>
              <a:gd name="connsiteY5" fmla="*/ 97417 h 111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975" h="1116485">
                <a:moveTo>
                  <a:pt x="566625" y="97417"/>
                </a:moveTo>
                <a:cubicBezTo>
                  <a:pt x="502067" y="214892"/>
                  <a:pt x="289342" y="585309"/>
                  <a:pt x="195150" y="754642"/>
                </a:cubicBezTo>
                <a:cubicBezTo>
                  <a:pt x="100958" y="923975"/>
                  <a:pt x="-14400" y="1145167"/>
                  <a:pt x="1475" y="1113417"/>
                </a:cubicBezTo>
                <a:cubicBezTo>
                  <a:pt x="17350" y="1081667"/>
                  <a:pt x="193562" y="741413"/>
                  <a:pt x="290400" y="564142"/>
                </a:cubicBezTo>
                <a:cubicBezTo>
                  <a:pt x="387237" y="386871"/>
                  <a:pt x="536992" y="124934"/>
                  <a:pt x="582500" y="49792"/>
                </a:cubicBezTo>
                <a:cubicBezTo>
                  <a:pt x="628008" y="-25350"/>
                  <a:pt x="631183" y="-20058"/>
                  <a:pt x="566625" y="974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D4FAED26-81DF-CA18-DFD5-2324448B4382}"/>
              </a:ext>
            </a:extLst>
          </p:cNvPr>
          <p:cNvSpPr/>
          <p:nvPr/>
        </p:nvSpPr>
        <p:spPr>
          <a:xfrm>
            <a:off x="7869243" y="6900684"/>
            <a:ext cx="100662" cy="496214"/>
          </a:xfrm>
          <a:custGeom>
            <a:avLst/>
            <a:gdLst>
              <a:gd name="connsiteX0" fmla="*/ 100007 w 100662"/>
              <a:gd name="connsiteY0" fmla="*/ 4941 h 496214"/>
              <a:gd name="connsiteX1" fmla="*/ 1582 w 100662"/>
              <a:gd name="connsiteY1" fmla="*/ 490716 h 496214"/>
              <a:gd name="connsiteX2" fmla="*/ 42857 w 100662"/>
              <a:gd name="connsiteY2" fmla="*/ 252591 h 496214"/>
              <a:gd name="connsiteX3" fmla="*/ 100007 w 100662"/>
              <a:gd name="connsiteY3" fmla="*/ 4941 h 4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662" h="496214">
                <a:moveTo>
                  <a:pt x="100007" y="4941"/>
                </a:moveTo>
                <a:cubicBezTo>
                  <a:pt x="93128" y="44628"/>
                  <a:pt x="11107" y="449441"/>
                  <a:pt x="1582" y="490716"/>
                </a:cubicBezTo>
                <a:cubicBezTo>
                  <a:pt x="-7943" y="531991"/>
                  <a:pt x="28040" y="329849"/>
                  <a:pt x="42857" y="252591"/>
                </a:cubicBezTo>
                <a:cubicBezTo>
                  <a:pt x="57674" y="175333"/>
                  <a:pt x="106886" y="-34746"/>
                  <a:pt x="100007" y="49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3866338A-7CD3-C01D-4F0C-FCAB9A98BCE8}"/>
              </a:ext>
            </a:extLst>
          </p:cNvPr>
          <p:cNvSpPr/>
          <p:nvPr/>
        </p:nvSpPr>
        <p:spPr>
          <a:xfrm>
            <a:off x="7759570" y="6997643"/>
            <a:ext cx="311838" cy="651004"/>
          </a:xfrm>
          <a:custGeom>
            <a:avLst/>
            <a:gdLst>
              <a:gd name="connsiteX0" fmla="*/ 311280 w 311838"/>
              <a:gd name="connsiteY0" fmla="*/ 57 h 651004"/>
              <a:gd name="connsiteX1" fmla="*/ 203330 w 311838"/>
              <a:gd name="connsiteY1" fmla="*/ 365182 h 651004"/>
              <a:gd name="connsiteX2" fmla="*/ 130 w 311838"/>
              <a:gd name="connsiteY2" fmla="*/ 650932 h 651004"/>
              <a:gd name="connsiteX3" fmla="*/ 235080 w 311838"/>
              <a:gd name="connsiteY3" fmla="*/ 339782 h 651004"/>
              <a:gd name="connsiteX4" fmla="*/ 311280 w 311838"/>
              <a:gd name="connsiteY4" fmla="*/ 57 h 65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838" h="651004">
                <a:moveTo>
                  <a:pt x="311280" y="57"/>
                </a:moveTo>
                <a:cubicBezTo>
                  <a:pt x="305988" y="4290"/>
                  <a:pt x="255188" y="256703"/>
                  <a:pt x="203330" y="365182"/>
                </a:cubicBezTo>
                <a:cubicBezTo>
                  <a:pt x="151472" y="473661"/>
                  <a:pt x="-5162" y="655165"/>
                  <a:pt x="130" y="650932"/>
                </a:cubicBezTo>
                <a:cubicBezTo>
                  <a:pt x="5422" y="646699"/>
                  <a:pt x="186397" y="451436"/>
                  <a:pt x="235080" y="339782"/>
                </a:cubicBezTo>
                <a:cubicBezTo>
                  <a:pt x="283763" y="228128"/>
                  <a:pt x="316572" y="-4176"/>
                  <a:pt x="311280" y="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D9F71D41-BA1C-99F2-F2C2-A7DD240750D6}"/>
              </a:ext>
            </a:extLst>
          </p:cNvPr>
          <p:cNvSpPr/>
          <p:nvPr/>
        </p:nvSpPr>
        <p:spPr>
          <a:xfrm>
            <a:off x="7044877" y="7265183"/>
            <a:ext cx="157118" cy="487334"/>
          </a:xfrm>
          <a:custGeom>
            <a:avLst/>
            <a:gdLst>
              <a:gd name="connsiteX0" fmla="*/ 156023 w 157118"/>
              <a:gd name="connsiteY0" fmla="*/ 5567 h 487334"/>
              <a:gd name="connsiteX1" fmla="*/ 29023 w 157118"/>
              <a:gd name="connsiteY1" fmla="*/ 367517 h 487334"/>
              <a:gd name="connsiteX2" fmla="*/ 3623 w 157118"/>
              <a:gd name="connsiteY2" fmla="*/ 478642 h 487334"/>
              <a:gd name="connsiteX3" fmla="*/ 86173 w 157118"/>
              <a:gd name="connsiteY3" fmla="*/ 170667 h 487334"/>
              <a:gd name="connsiteX4" fmla="*/ 156023 w 157118"/>
              <a:gd name="connsiteY4" fmla="*/ 5567 h 48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118" h="487334">
                <a:moveTo>
                  <a:pt x="156023" y="5567"/>
                </a:moveTo>
                <a:cubicBezTo>
                  <a:pt x="146498" y="38375"/>
                  <a:pt x="54423" y="288671"/>
                  <a:pt x="29023" y="367517"/>
                </a:cubicBezTo>
                <a:cubicBezTo>
                  <a:pt x="3623" y="446363"/>
                  <a:pt x="-5902" y="511450"/>
                  <a:pt x="3623" y="478642"/>
                </a:cubicBezTo>
                <a:cubicBezTo>
                  <a:pt x="13148" y="445834"/>
                  <a:pt x="61831" y="248984"/>
                  <a:pt x="86173" y="170667"/>
                </a:cubicBezTo>
                <a:cubicBezTo>
                  <a:pt x="110515" y="92350"/>
                  <a:pt x="165548" y="-27241"/>
                  <a:pt x="156023" y="55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75342F31-C14D-B8F2-BB09-20F2F94AB8ED}"/>
              </a:ext>
            </a:extLst>
          </p:cNvPr>
          <p:cNvSpPr/>
          <p:nvPr/>
        </p:nvSpPr>
        <p:spPr>
          <a:xfrm>
            <a:off x="6546850" y="6680109"/>
            <a:ext cx="514350" cy="800262"/>
          </a:xfrm>
          <a:custGeom>
            <a:avLst/>
            <a:gdLst>
              <a:gd name="connsiteX0" fmla="*/ 514350 w 514350"/>
              <a:gd name="connsiteY0" fmla="*/ 91 h 800262"/>
              <a:gd name="connsiteX1" fmla="*/ 196850 w 514350"/>
              <a:gd name="connsiteY1" fmla="*/ 381091 h 800262"/>
              <a:gd name="connsiteX2" fmla="*/ 0 w 514350"/>
              <a:gd name="connsiteY2" fmla="*/ 800191 h 800262"/>
              <a:gd name="connsiteX3" fmla="*/ 196850 w 514350"/>
              <a:gd name="connsiteY3" fmla="*/ 349341 h 800262"/>
              <a:gd name="connsiteX4" fmla="*/ 514350 w 514350"/>
              <a:gd name="connsiteY4" fmla="*/ 91 h 80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0" h="800262">
                <a:moveTo>
                  <a:pt x="514350" y="91"/>
                </a:moveTo>
                <a:cubicBezTo>
                  <a:pt x="514350" y="5383"/>
                  <a:pt x="282575" y="247741"/>
                  <a:pt x="196850" y="381091"/>
                </a:cubicBezTo>
                <a:cubicBezTo>
                  <a:pt x="111125" y="514441"/>
                  <a:pt x="0" y="805483"/>
                  <a:pt x="0" y="800191"/>
                </a:cubicBezTo>
                <a:cubicBezTo>
                  <a:pt x="0" y="794899"/>
                  <a:pt x="112183" y="478987"/>
                  <a:pt x="196850" y="349341"/>
                </a:cubicBezTo>
                <a:cubicBezTo>
                  <a:pt x="281517" y="219695"/>
                  <a:pt x="514350" y="-5201"/>
                  <a:pt x="514350" y="9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FCCE1067-D0A8-3B4A-3FC2-605C46B6A501}"/>
              </a:ext>
            </a:extLst>
          </p:cNvPr>
          <p:cNvSpPr/>
          <p:nvPr/>
        </p:nvSpPr>
        <p:spPr>
          <a:xfrm>
            <a:off x="6481191" y="7438995"/>
            <a:ext cx="103806" cy="431871"/>
          </a:xfrm>
          <a:custGeom>
            <a:avLst/>
            <a:gdLst>
              <a:gd name="connsiteX0" fmla="*/ 103759 w 103806"/>
              <a:gd name="connsiteY0" fmla="*/ 30 h 431871"/>
              <a:gd name="connsiteX1" fmla="*/ 21209 w 103806"/>
              <a:gd name="connsiteY1" fmla="*/ 238155 h 431871"/>
              <a:gd name="connsiteX2" fmla="*/ 14859 w 103806"/>
              <a:gd name="connsiteY2" fmla="*/ 431830 h 431871"/>
              <a:gd name="connsiteX3" fmla="*/ 5334 w 103806"/>
              <a:gd name="connsiteY3" fmla="*/ 222280 h 431871"/>
              <a:gd name="connsiteX4" fmla="*/ 8509 w 103806"/>
              <a:gd name="connsiteY4" fmla="*/ 254030 h 431871"/>
              <a:gd name="connsiteX5" fmla="*/ 103759 w 103806"/>
              <a:gd name="connsiteY5" fmla="*/ 30 h 43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806" h="431871">
                <a:moveTo>
                  <a:pt x="103759" y="30"/>
                </a:moveTo>
                <a:cubicBezTo>
                  <a:pt x="105876" y="-2616"/>
                  <a:pt x="36026" y="166188"/>
                  <a:pt x="21209" y="238155"/>
                </a:cubicBezTo>
                <a:cubicBezTo>
                  <a:pt x="6392" y="310122"/>
                  <a:pt x="17505" y="434476"/>
                  <a:pt x="14859" y="431830"/>
                </a:cubicBezTo>
                <a:cubicBezTo>
                  <a:pt x="12213" y="429184"/>
                  <a:pt x="6392" y="251913"/>
                  <a:pt x="5334" y="222280"/>
                </a:cubicBezTo>
                <a:cubicBezTo>
                  <a:pt x="4276" y="192647"/>
                  <a:pt x="-7895" y="287368"/>
                  <a:pt x="8509" y="254030"/>
                </a:cubicBezTo>
                <a:cubicBezTo>
                  <a:pt x="24913" y="220692"/>
                  <a:pt x="101642" y="2676"/>
                  <a:pt x="103759" y="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26BC29EA-D3EF-A100-647F-7E8C7B1EBFF9}"/>
              </a:ext>
            </a:extLst>
          </p:cNvPr>
          <p:cNvSpPr/>
          <p:nvPr/>
        </p:nvSpPr>
        <p:spPr>
          <a:xfrm>
            <a:off x="7334044" y="7098746"/>
            <a:ext cx="30248" cy="507227"/>
          </a:xfrm>
          <a:custGeom>
            <a:avLst/>
            <a:gdLst>
              <a:gd name="connsiteX0" fmla="*/ 19256 w 30248"/>
              <a:gd name="connsiteY0" fmla="*/ 554 h 507227"/>
              <a:gd name="connsiteX1" fmla="*/ 16081 w 30248"/>
              <a:gd name="connsiteY1" fmla="*/ 375204 h 507227"/>
              <a:gd name="connsiteX2" fmla="*/ 206 w 30248"/>
              <a:gd name="connsiteY2" fmla="*/ 505379 h 507227"/>
              <a:gd name="connsiteX3" fmla="*/ 28781 w 30248"/>
              <a:gd name="connsiteY3" fmla="*/ 295829 h 507227"/>
              <a:gd name="connsiteX4" fmla="*/ 19256 w 30248"/>
              <a:gd name="connsiteY4" fmla="*/ 554 h 50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48" h="507227">
                <a:moveTo>
                  <a:pt x="19256" y="554"/>
                </a:moveTo>
                <a:cubicBezTo>
                  <a:pt x="17139" y="13783"/>
                  <a:pt x="19256" y="291067"/>
                  <a:pt x="16081" y="375204"/>
                </a:cubicBezTo>
                <a:cubicBezTo>
                  <a:pt x="12906" y="459341"/>
                  <a:pt x="-1911" y="518608"/>
                  <a:pt x="206" y="505379"/>
                </a:cubicBezTo>
                <a:cubicBezTo>
                  <a:pt x="2323" y="492150"/>
                  <a:pt x="22960" y="377321"/>
                  <a:pt x="28781" y="295829"/>
                </a:cubicBezTo>
                <a:cubicBezTo>
                  <a:pt x="34602" y="214337"/>
                  <a:pt x="21373" y="-12675"/>
                  <a:pt x="19256" y="5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45F3D6AF-8506-C614-349A-723C3CD204EC}"/>
              </a:ext>
            </a:extLst>
          </p:cNvPr>
          <p:cNvSpPr/>
          <p:nvPr/>
        </p:nvSpPr>
        <p:spPr>
          <a:xfrm>
            <a:off x="8086704" y="6984883"/>
            <a:ext cx="47725" cy="308446"/>
          </a:xfrm>
          <a:custGeom>
            <a:avLst/>
            <a:gdLst>
              <a:gd name="connsiteX0" fmla="*/ 25421 w 47725"/>
              <a:gd name="connsiteY0" fmla="*/ 117 h 308446"/>
              <a:gd name="connsiteX1" fmla="*/ 41296 w 47725"/>
              <a:gd name="connsiteY1" fmla="*/ 187442 h 308446"/>
              <a:gd name="connsiteX2" fmla="*/ 21 w 47725"/>
              <a:gd name="connsiteY2" fmla="*/ 308092 h 308446"/>
              <a:gd name="connsiteX3" fmla="*/ 47646 w 47725"/>
              <a:gd name="connsiteY3" fmla="*/ 216017 h 308446"/>
              <a:gd name="connsiteX4" fmla="*/ 25421 w 47725"/>
              <a:gd name="connsiteY4" fmla="*/ 117 h 30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5" h="308446">
                <a:moveTo>
                  <a:pt x="25421" y="117"/>
                </a:moveTo>
                <a:cubicBezTo>
                  <a:pt x="24363" y="-4645"/>
                  <a:pt x="45529" y="136113"/>
                  <a:pt x="41296" y="187442"/>
                </a:cubicBezTo>
                <a:cubicBezTo>
                  <a:pt x="37063" y="238771"/>
                  <a:pt x="-1037" y="303330"/>
                  <a:pt x="21" y="308092"/>
                </a:cubicBezTo>
                <a:cubicBezTo>
                  <a:pt x="1079" y="312854"/>
                  <a:pt x="46059" y="268934"/>
                  <a:pt x="47646" y="216017"/>
                </a:cubicBezTo>
                <a:cubicBezTo>
                  <a:pt x="49233" y="163100"/>
                  <a:pt x="26479" y="4879"/>
                  <a:pt x="25421" y="1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33866748-948A-914C-2664-1A73C8A0FB9E}"/>
              </a:ext>
            </a:extLst>
          </p:cNvPr>
          <p:cNvSpPr/>
          <p:nvPr/>
        </p:nvSpPr>
        <p:spPr>
          <a:xfrm>
            <a:off x="7649047" y="7346827"/>
            <a:ext cx="401261" cy="677683"/>
          </a:xfrm>
          <a:custGeom>
            <a:avLst/>
            <a:gdLst>
              <a:gd name="connsiteX0" fmla="*/ 399578 w 401261"/>
              <a:gd name="connsiteY0" fmla="*/ 3298 h 677683"/>
              <a:gd name="connsiteX1" fmla="*/ 9053 w 401261"/>
              <a:gd name="connsiteY1" fmla="*/ 663698 h 677683"/>
              <a:gd name="connsiteX2" fmla="*/ 145578 w 401261"/>
              <a:gd name="connsiteY2" fmla="*/ 419223 h 677683"/>
              <a:gd name="connsiteX3" fmla="*/ 399578 w 401261"/>
              <a:gd name="connsiteY3" fmla="*/ 3298 h 67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261" h="677683">
                <a:moveTo>
                  <a:pt x="399578" y="3298"/>
                </a:moveTo>
                <a:cubicBezTo>
                  <a:pt x="376824" y="44044"/>
                  <a:pt x="51386" y="594377"/>
                  <a:pt x="9053" y="663698"/>
                </a:cubicBezTo>
                <a:cubicBezTo>
                  <a:pt x="-33280" y="733019"/>
                  <a:pt x="83136" y="527702"/>
                  <a:pt x="145578" y="419223"/>
                </a:cubicBezTo>
                <a:cubicBezTo>
                  <a:pt x="208020" y="310744"/>
                  <a:pt x="422332" y="-37448"/>
                  <a:pt x="399578" y="32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7DDBAE33-CD20-DBB3-0BE5-EB4639B0F80A}"/>
              </a:ext>
            </a:extLst>
          </p:cNvPr>
          <p:cNvSpPr/>
          <p:nvPr/>
        </p:nvSpPr>
        <p:spPr>
          <a:xfrm>
            <a:off x="6817740" y="7038952"/>
            <a:ext cx="78373" cy="304884"/>
          </a:xfrm>
          <a:custGeom>
            <a:avLst/>
            <a:gdLst>
              <a:gd name="connsiteX0" fmla="*/ 78360 w 78373"/>
              <a:gd name="connsiteY0" fmla="*/ 23 h 304884"/>
              <a:gd name="connsiteX1" fmla="*/ 8510 w 78373"/>
              <a:gd name="connsiteY1" fmla="*/ 203223 h 304884"/>
              <a:gd name="connsiteX2" fmla="*/ 11685 w 78373"/>
              <a:gd name="connsiteY2" fmla="*/ 304823 h 304884"/>
              <a:gd name="connsiteX3" fmla="*/ 2160 w 78373"/>
              <a:gd name="connsiteY3" fmla="*/ 190523 h 304884"/>
              <a:gd name="connsiteX4" fmla="*/ 78360 w 78373"/>
              <a:gd name="connsiteY4" fmla="*/ 23 h 30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73" h="304884">
                <a:moveTo>
                  <a:pt x="78360" y="23"/>
                </a:moveTo>
                <a:cubicBezTo>
                  <a:pt x="79418" y="2140"/>
                  <a:pt x="19622" y="152423"/>
                  <a:pt x="8510" y="203223"/>
                </a:cubicBezTo>
                <a:cubicBezTo>
                  <a:pt x="-2603" y="254023"/>
                  <a:pt x="12743" y="306940"/>
                  <a:pt x="11685" y="304823"/>
                </a:cubicBezTo>
                <a:cubicBezTo>
                  <a:pt x="10627" y="302706"/>
                  <a:pt x="-5777" y="239206"/>
                  <a:pt x="2160" y="190523"/>
                </a:cubicBezTo>
                <a:cubicBezTo>
                  <a:pt x="10097" y="141840"/>
                  <a:pt x="77302" y="-2094"/>
                  <a:pt x="78360" y="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87434BE4-FBD0-64E6-E6E9-5B837E391D38}"/>
              </a:ext>
            </a:extLst>
          </p:cNvPr>
          <p:cNvSpPr/>
          <p:nvPr/>
        </p:nvSpPr>
        <p:spPr>
          <a:xfrm>
            <a:off x="6579330" y="7124698"/>
            <a:ext cx="167545" cy="542941"/>
          </a:xfrm>
          <a:custGeom>
            <a:avLst/>
            <a:gdLst>
              <a:gd name="connsiteX0" fmla="*/ 167545 w 167545"/>
              <a:gd name="connsiteY0" fmla="*/ 2 h 542941"/>
              <a:gd name="connsiteX1" fmla="*/ 18320 w 167545"/>
              <a:gd name="connsiteY1" fmla="*/ 396877 h 542941"/>
              <a:gd name="connsiteX2" fmla="*/ 2445 w 167545"/>
              <a:gd name="connsiteY2" fmla="*/ 542927 h 542941"/>
              <a:gd name="connsiteX3" fmla="*/ 18320 w 167545"/>
              <a:gd name="connsiteY3" fmla="*/ 390527 h 542941"/>
              <a:gd name="connsiteX4" fmla="*/ 167545 w 167545"/>
              <a:gd name="connsiteY4" fmla="*/ 2 h 5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545" h="542941">
                <a:moveTo>
                  <a:pt x="167545" y="2"/>
                </a:moveTo>
                <a:cubicBezTo>
                  <a:pt x="167545" y="1060"/>
                  <a:pt x="45837" y="306390"/>
                  <a:pt x="18320" y="396877"/>
                </a:cubicBezTo>
                <a:cubicBezTo>
                  <a:pt x="-9197" y="487364"/>
                  <a:pt x="2445" y="543985"/>
                  <a:pt x="2445" y="542927"/>
                </a:cubicBezTo>
                <a:cubicBezTo>
                  <a:pt x="2445" y="541869"/>
                  <a:pt x="-7080" y="474135"/>
                  <a:pt x="18320" y="390527"/>
                </a:cubicBezTo>
                <a:cubicBezTo>
                  <a:pt x="43720" y="306919"/>
                  <a:pt x="167545" y="-1056"/>
                  <a:pt x="167545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82C83DFF-2160-E0EF-B968-1D3B13F74DEC}"/>
              </a:ext>
            </a:extLst>
          </p:cNvPr>
          <p:cNvSpPr/>
          <p:nvPr/>
        </p:nvSpPr>
        <p:spPr>
          <a:xfrm>
            <a:off x="6521427" y="7787333"/>
            <a:ext cx="165187" cy="86667"/>
          </a:xfrm>
          <a:custGeom>
            <a:avLst/>
            <a:gdLst>
              <a:gd name="connsiteX0" fmla="*/ 23 w 165187"/>
              <a:gd name="connsiteY0" fmla="*/ 86667 h 86667"/>
              <a:gd name="connsiteX1" fmla="*/ 111148 w 165187"/>
              <a:gd name="connsiteY1" fmla="*/ 7292 h 86667"/>
              <a:gd name="connsiteX2" fmla="*/ 165123 w 165187"/>
              <a:gd name="connsiteY2" fmla="*/ 4117 h 86667"/>
              <a:gd name="connsiteX3" fmla="*/ 101623 w 165187"/>
              <a:gd name="connsiteY3" fmla="*/ 7292 h 86667"/>
              <a:gd name="connsiteX4" fmla="*/ 23 w 165187"/>
              <a:gd name="connsiteY4" fmla="*/ 86667 h 8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87" h="86667">
                <a:moveTo>
                  <a:pt x="23" y="86667"/>
                </a:moveTo>
                <a:cubicBezTo>
                  <a:pt x="1610" y="86667"/>
                  <a:pt x="83631" y="21050"/>
                  <a:pt x="111148" y="7292"/>
                </a:cubicBezTo>
                <a:cubicBezTo>
                  <a:pt x="138665" y="-6466"/>
                  <a:pt x="166710" y="4117"/>
                  <a:pt x="165123" y="4117"/>
                </a:cubicBezTo>
                <a:cubicBezTo>
                  <a:pt x="163536" y="4117"/>
                  <a:pt x="127023" y="-6995"/>
                  <a:pt x="101623" y="7292"/>
                </a:cubicBezTo>
                <a:cubicBezTo>
                  <a:pt x="76223" y="21579"/>
                  <a:pt x="-1564" y="86667"/>
                  <a:pt x="23" y="866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1DB8C9A3-8B28-0AE2-F298-C0C9AE50FACB}"/>
              </a:ext>
            </a:extLst>
          </p:cNvPr>
          <p:cNvSpPr/>
          <p:nvPr/>
        </p:nvSpPr>
        <p:spPr>
          <a:xfrm>
            <a:off x="7555585" y="7857489"/>
            <a:ext cx="239098" cy="686448"/>
          </a:xfrm>
          <a:custGeom>
            <a:avLst/>
            <a:gdLst>
              <a:gd name="connsiteX0" fmla="*/ 239040 w 239098"/>
              <a:gd name="connsiteY0" fmla="*/ 636 h 686448"/>
              <a:gd name="connsiteX1" fmla="*/ 19965 w 239098"/>
              <a:gd name="connsiteY1" fmla="*/ 441961 h 686448"/>
              <a:gd name="connsiteX2" fmla="*/ 10440 w 239098"/>
              <a:gd name="connsiteY2" fmla="*/ 511811 h 686448"/>
              <a:gd name="connsiteX3" fmla="*/ 23140 w 239098"/>
              <a:gd name="connsiteY3" fmla="*/ 461011 h 686448"/>
              <a:gd name="connsiteX4" fmla="*/ 51715 w 239098"/>
              <a:gd name="connsiteY4" fmla="*/ 686436 h 686448"/>
              <a:gd name="connsiteX5" fmla="*/ 13615 w 239098"/>
              <a:gd name="connsiteY5" fmla="*/ 470536 h 686448"/>
              <a:gd name="connsiteX6" fmla="*/ 67590 w 239098"/>
              <a:gd name="connsiteY6" fmla="*/ 311786 h 686448"/>
              <a:gd name="connsiteX7" fmla="*/ 42190 w 239098"/>
              <a:gd name="connsiteY7" fmla="*/ 343536 h 686448"/>
              <a:gd name="connsiteX8" fmla="*/ 239040 w 239098"/>
              <a:gd name="connsiteY8" fmla="*/ 636 h 68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098" h="686448">
                <a:moveTo>
                  <a:pt x="239040" y="636"/>
                </a:moveTo>
                <a:cubicBezTo>
                  <a:pt x="235336" y="17040"/>
                  <a:pt x="58065" y="356765"/>
                  <a:pt x="19965" y="441961"/>
                </a:cubicBezTo>
                <a:cubicBezTo>
                  <a:pt x="-18135" y="527157"/>
                  <a:pt x="9911" y="508636"/>
                  <a:pt x="10440" y="511811"/>
                </a:cubicBezTo>
                <a:cubicBezTo>
                  <a:pt x="10969" y="514986"/>
                  <a:pt x="16261" y="431907"/>
                  <a:pt x="23140" y="461011"/>
                </a:cubicBezTo>
                <a:cubicBezTo>
                  <a:pt x="30019" y="490115"/>
                  <a:pt x="53302" y="684849"/>
                  <a:pt x="51715" y="686436"/>
                </a:cubicBezTo>
                <a:cubicBezTo>
                  <a:pt x="50128" y="688023"/>
                  <a:pt x="10969" y="532978"/>
                  <a:pt x="13615" y="470536"/>
                </a:cubicBezTo>
                <a:cubicBezTo>
                  <a:pt x="16261" y="408094"/>
                  <a:pt x="62828" y="332953"/>
                  <a:pt x="67590" y="311786"/>
                </a:cubicBezTo>
                <a:cubicBezTo>
                  <a:pt x="72352" y="290619"/>
                  <a:pt x="14673" y="396982"/>
                  <a:pt x="42190" y="343536"/>
                </a:cubicBezTo>
                <a:cubicBezTo>
                  <a:pt x="69707" y="290090"/>
                  <a:pt x="242744" y="-15768"/>
                  <a:pt x="239040" y="6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AD5382DB-E093-C084-6325-DA9BAF3E3667}"/>
              </a:ext>
            </a:extLst>
          </p:cNvPr>
          <p:cNvSpPr/>
          <p:nvPr/>
        </p:nvSpPr>
        <p:spPr>
          <a:xfrm>
            <a:off x="6513338" y="8045415"/>
            <a:ext cx="171992" cy="428762"/>
          </a:xfrm>
          <a:custGeom>
            <a:avLst/>
            <a:gdLst>
              <a:gd name="connsiteX0" fmla="*/ 170037 w 171992"/>
              <a:gd name="connsiteY0" fmla="*/ 6385 h 428762"/>
              <a:gd name="connsiteX1" fmla="*/ 1762 w 171992"/>
              <a:gd name="connsiteY1" fmla="*/ 425485 h 428762"/>
              <a:gd name="connsiteX2" fmla="*/ 87487 w 171992"/>
              <a:gd name="connsiteY2" fmla="*/ 190535 h 428762"/>
              <a:gd name="connsiteX3" fmla="*/ 170037 w 171992"/>
              <a:gd name="connsiteY3" fmla="*/ 6385 h 42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92" h="428762">
                <a:moveTo>
                  <a:pt x="170037" y="6385"/>
                </a:moveTo>
                <a:cubicBezTo>
                  <a:pt x="155750" y="45543"/>
                  <a:pt x="15520" y="394793"/>
                  <a:pt x="1762" y="425485"/>
                </a:cubicBezTo>
                <a:cubicBezTo>
                  <a:pt x="-11996" y="456177"/>
                  <a:pt x="58383" y="263031"/>
                  <a:pt x="87487" y="190535"/>
                </a:cubicBezTo>
                <a:cubicBezTo>
                  <a:pt x="116591" y="118039"/>
                  <a:pt x="184324" y="-32773"/>
                  <a:pt x="170037" y="63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0AAC0170-BBE7-5979-30A8-370FCD9189C5}"/>
              </a:ext>
            </a:extLst>
          </p:cNvPr>
          <p:cNvSpPr/>
          <p:nvPr/>
        </p:nvSpPr>
        <p:spPr>
          <a:xfrm>
            <a:off x="6501511" y="7905660"/>
            <a:ext cx="134258" cy="237161"/>
          </a:xfrm>
          <a:custGeom>
            <a:avLst/>
            <a:gdLst>
              <a:gd name="connsiteX0" fmla="*/ 23114 w 134258"/>
              <a:gd name="connsiteY0" fmla="*/ 90 h 237161"/>
              <a:gd name="connsiteX1" fmla="*/ 889 w 134258"/>
              <a:gd name="connsiteY1" fmla="*/ 146140 h 237161"/>
              <a:gd name="connsiteX2" fmla="*/ 4064 w 134258"/>
              <a:gd name="connsiteY2" fmla="*/ 231865 h 237161"/>
              <a:gd name="connsiteX3" fmla="*/ 19939 w 134258"/>
              <a:gd name="connsiteY3" fmla="*/ 209640 h 237161"/>
              <a:gd name="connsiteX4" fmla="*/ 134239 w 134258"/>
              <a:gd name="connsiteY4" fmla="*/ 60415 h 237161"/>
              <a:gd name="connsiteX5" fmla="*/ 10414 w 134258"/>
              <a:gd name="connsiteY5" fmla="*/ 209640 h 237161"/>
              <a:gd name="connsiteX6" fmla="*/ 10414 w 134258"/>
              <a:gd name="connsiteY6" fmla="*/ 168365 h 237161"/>
              <a:gd name="connsiteX7" fmla="*/ 23114 w 134258"/>
              <a:gd name="connsiteY7" fmla="*/ 90 h 23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258" h="237161">
                <a:moveTo>
                  <a:pt x="23114" y="90"/>
                </a:moveTo>
                <a:cubicBezTo>
                  <a:pt x="21527" y="-3614"/>
                  <a:pt x="4064" y="107511"/>
                  <a:pt x="889" y="146140"/>
                </a:cubicBezTo>
                <a:cubicBezTo>
                  <a:pt x="-2286" y="184769"/>
                  <a:pt x="4064" y="231865"/>
                  <a:pt x="4064" y="231865"/>
                </a:cubicBezTo>
                <a:cubicBezTo>
                  <a:pt x="7239" y="242448"/>
                  <a:pt x="-1757" y="238215"/>
                  <a:pt x="19939" y="209640"/>
                </a:cubicBezTo>
                <a:cubicBezTo>
                  <a:pt x="41635" y="181065"/>
                  <a:pt x="135826" y="60415"/>
                  <a:pt x="134239" y="60415"/>
                </a:cubicBezTo>
                <a:cubicBezTo>
                  <a:pt x="132652" y="60415"/>
                  <a:pt x="31052" y="191648"/>
                  <a:pt x="10414" y="209640"/>
                </a:cubicBezTo>
                <a:cubicBezTo>
                  <a:pt x="-10224" y="227632"/>
                  <a:pt x="9885" y="197469"/>
                  <a:pt x="10414" y="168365"/>
                </a:cubicBezTo>
                <a:cubicBezTo>
                  <a:pt x="10943" y="139261"/>
                  <a:pt x="24701" y="3794"/>
                  <a:pt x="23114" y="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9DF00257-DF0D-792C-868D-7A568C0615A2}"/>
              </a:ext>
            </a:extLst>
          </p:cNvPr>
          <p:cNvSpPr/>
          <p:nvPr/>
        </p:nvSpPr>
        <p:spPr>
          <a:xfrm>
            <a:off x="6470469" y="8110759"/>
            <a:ext cx="35967" cy="428668"/>
          </a:xfrm>
          <a:custGeom>
            <a:avLst/>
            <a:gdLst>
              <a:gd name="connsiteX0" fmla="*/ 35106 w 35967"/>
              <a:gd name="connsiteY0" fmla="*/ 1366 h 428668"/>
              <a:gd name="connsiteX1" fmla="*/ 181 w 35967"/>
              <a:gd name="connsiteY1" fmla="*/ 417291 h 428668"/>
              <a:gd name="connsiteX2" fmla="*/ 22406 w 35967"/>
              <a:gd name="connsiteY2" fmla="*/ 287116 h 428668"/>
              <a:gd name="connsiteX3" fmla="*/ 35106 w 35967"/>
              <a:gd name="connsiteY3" fmla="*/ 1366 h 42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67" h="428668">
                <a:moveTo>
                  <a:pt x="35106" y="1366"/>
                </a:moveTo>
                <a:cubicBezTo>
                  <a:pt x="31402" y="23062"/>
                  <a:pt x="2298" y="369666"/>
                  <a:pt x="181" y="417291"/>
                </a:cubicBezTo>
                <a:cubicBezTo>
                  <a:pt x="-1936" y="464916"/>
                  <a:pt x="14998" y="351674"/>
                  <a:pt x="22406" y="287116"/>
                </a:cubicBezTo>
                <a:cubicBezTo>
                  <a:pt x="29814" y="222558"/>
                  <a:pt x="38810" y="-20330"/>
                  <a:pt x="35106" y="136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FFA10B86-9029-2194-9F3A-9CC70369E042}"/>
              </a:ext>
            </a:extLst>
          </p:cNvPr>
          <p:cNvSpPr/>
          <p:nvPr/>
        </p:nvSpPr>
        <p:spPr>
          <a:xfrm>
            <a:off x="7531094" y="8318213"/>
            <a:ext cx="38285" cy="377477"/>
          </a:xfrm>
          <a:custGeom>
            <a:avLst/>
            <a:gdLst>
              <a:gd name="connsiteX0" fmla="*/ 12706 w 38285"/>
              <a:gd name="connsiteY0" fmla="*/ 287 h 377477"/>
              <a:gd name="connsiteX1" fmla="*/ 34931 w 38285"/>
              <a:gd name="connsiteY1" fmla="*/ 308262 h 377477"/>
              <a:gd name="connsiteX2" fmla="*/ 6 w 38285"/>
              <a:gd name="connsiteY2" fmla="*/ 374937 h 377477"/>
              <a:gd name="connsiteX3" fmla="*/ 38106 w 38285"/>
              <a:gd name="connsiteY3" fmla="*/ 254287 h 377477"/>
              <a:gd name="connsiteX4" fmla="*/ 12706 w 38285"/>
              <a:gd name="connsiteY4" fmla="*/ 287 h 37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85" h="377477">
                <a:moveTo>
                  <a:pt x="12706" y="287"/>
                </a:moveTo>
                <a:cubicBezTo>
                  <a:pt x="12177" y="9283"/>
                  <a:pt x="37048" y="245820"/>
                  <a:pt x="34931" y="308262"/>
                </a:cubicBezTo>
                <a:cubicBezTo>
                  <a:pt x="32814" y="370704"/>
                  <a:pt x="-523" y="383933"/>
                  <a:pt x="6" y="374937"/>
                </a:cubicBezTo>
                <a:cubicBezTo>
                  <a:pt x="535" y="365941"/>
                  <a:pt x="35460" y="312495"/>
                  <a:pt x="38106" y="254287"/>
                </a:cubicBezTo>
                <a:cubicBezTo>
                  <a:pt x="40752" y="196079"/>
                  <a:pt x="13235" y="-8709"/>
                  <a:pt x="12706" y="2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B23D1458-F2E3-4C96-C10F-48105F5EBC82}"/>
              </a:ext>
            </a:extLst>
          </p:cNvPr>
          <p:cNvSpPr/>
          <p:nvPr/>
        </p:nvSpPr>
        <p:spPr>
          <a:xfrm>
            <a:off x="7498671" y="8403968"/>
            <a:ext cx="29254" cy="146517"/>
          </a:xfrm>
          <a:custGeom>
            <a:avLst/>
            <a:gdLst>
              <a:gd name="connsiteX0" fmla="*/ 13379 w 29254"/>
              <a:gd name="connsiteY0" fmla="*/ 257 h 146517"/>
              <a:gd name="connsiteX1" fmla="*/ 679 w 29254"/>
              <a:gd name="connsiteY1" fmla="*/ 79632 h 146517"/>
              <a:gd name="connsiteX2" fmla="*/ 29254 w 29254"/>
              <a:gd name="connsiteY2" fmla="*/ 146307 h 146517"/>
              <a:gd name="connsiteX3" fmla="*/ 679 w 29254"/>
              <a:gd name="connsiteY3" fmla="*/ 57407 h 146517"/>
              <a:gd name="connsiteX4" fmla="*/ 13379 w 29254"/>
              <a:gd name="connsiteY4" fmla="*/ 257 h 146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4" h="146517">
                <a:moveTo>
                  <a:pt x="13379" y="257"/>
                </a:moveTo>
                <a:cubicBezTo>
                  <a:pt x="13379" y="3961"/>
                  <a:pt x="-1967" y="55290"/>
                  <a:pt x="679" y="79632"/>
                </a:cubicBezTo>
                <a:cubicBezTo>
                  <a:pt x="3325" y="103974"/>
                  <a:pt x="29254" y="150011"/>
                  <a:pt x="29254" y="146307"/>
                </a:cubicBezTo>
                <a:cubicBezTo>
                  <a:pt x="29254" y="142603"/>
                  <a:pt x="4912" y="81219"/>
                  <a:pt x="679" y="57407"/>
                </a:cubicBezTo>
                <a:cubicBezTo>
                  <a:pt x="-3554" y="33595"/>
                  <a:pt x="13379" y="-3447"/>
                  <a:pt x="13379" y="2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1B7E6D9E-CDAF-5181-47E0-0495A16FFB04}"/>
              </a:ext>
            </a:extLst>
          </p:cNvPr>
          <p:cNvSpPr/>
          <p:nvPr/>
        </p:nvSpPr>
        <p:spPr>
          <a:xfrm>
            <a:off x="7419494" y="8356521"/>
            <a:ext cx="83086" cy="319158"/>
          </a:xfrm>
          <a:custGeom>
            <a:avLst/>
            <a:gdLst>
              <a:gd name="connsiteX0" fmla="*/ 83031 w 83086"/>
              <a:gd name="connsiteY0" fmla="*/ 79 h 319158"/>
              <a:gd name="connsiteX1" fmla="*/ 16356 w 83086"/>
              <a:gd name="connsiteY1" fmla="*/ 142954 h 319158"/>
              <a:gd name="connsiteX2" fmla="*/ 22706 w 83086"/>
              <a:gd name="connsiteY2" fmla="*/ 317579 h 319158"/>
              <a:gd name="connsiteX3" fmla="*/ 13181 w 83086"/>
              <a:gd name="connsiteY3" fmla="*/ 225504 h 319158"/>
              <a:gd name="connsiteX4" fmla="*/ 3656 w 83086"/>
              <a:gd name="connsiteY4" fmla="*/ 162004 h 319158"/>
              <a:gd name="connsiteX5" fmla="*/ 83031 w 83086"/>
              <a:gd name="connsiteY5" fmla="*/ 79 h 31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086" h="319158">
                <a:moveTo>
                  <a:pt x="83031" y="79"/>
                </a:moveTo>
                <a:cubicBezTo>
                  <a:pt x="85148" y="-3096"/>
                  <a:pt x="26410" y="90037"/>
                  <a:pt x="16356" y="142954"/>
                </a:cubicBezTo>
                <a:cubicBezTo>
                  <a:pt x="6302" y="195871"/>
                  <a:pt x="23235" y="303821"/>
                  <a:pt x="22706" y="317579"/>
                </a:cubicBezTo>
                <a:cubicBezTo>
                  <a:pt x="22177" y="331337"/>
                  <a:pt x="16356" y="251433"/>
                  <a:pt x="13181" y="225504"/>
                </a:cubicBezTo>
                <a:cubicBezTo>
                  <a:pt x="10006" y="199575"/>
                  <a:pt x="-7456" y="198516"/>
                  <a:pt x="3656" y="162004"/>
                </a:cubicBezTo>
                <a:cubicBezTo>
                  <a:pt x="14768" y="125492"/>
                  <a:pt x="80914" y="3254"/>
                  <a:pt x="83031" y="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7D0A43F1-BA5A-AC0A-EF79-A3F0BE93E919}"/>
              </a:ext>
            </a:extLst>
          </p:cNvPr>
          <p:cNvSpPr/>
          <p:nvPr/>
        </p:nvSpPr>
        <p:spPr>
          <a:xfrm>
            <a:off x="7337897" y="8242080"/>
            <a:ext cx="117024" cy="267987"/>
          </a:xfrm>
          <a:custGeom>
            <a:avLst/>
            <a:gdLst>
              <a:gd name="connsiteX0" fmla="*/ 117003 w 117024"/>
              <a:gd name="connsiteY0" fmla="*/ 220 h 267987"/>
              <a:gd name="connsiteX1" fmla="*/ 5878 w 117024"/>
              <a:gd name="connsiteY1" fmla="*/ 206595 h 267987"/>
              <a:gd name="connsiteX2" fmla="*/ 15403 w 117024"/>
              <a:gd name="connsiteY2" fmla="*/ 266920 h 267987"/>
              <a:gd name="connsiteX3" fmla="*/ 15403 w 117024"/>
              <a:gd name="connsiteY3" fmla="*/ 168495 h 267987"/>
              <a:gd name="connsiteX4" fmla="*/ 117003 w 117024"/>
              <a:gd name="connsiteY4" fmla="*/ 220 h 26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24" h="267987">
                <a:moveTo>
                  <a:pt x="117003" y="220"/>
                </a:moveTo>
                <a:cubicBezTo>
                  <a:pt x="115415" y="6570"/>
                  <a:pt x="22811" y="162145"/>
                  <a:pt x="5878" y="206595"/>
                </a:cubicBezTo>
                <a:cubicBezTo>
                  <a:pt x="-11055" y="251045"/>
                  <a:pt x="13815" y="273270"/>
                  <a:pt x="15403" y="266920"/>
                </a:cubicBezTo>
                <a:cubicBezTo>
                  <a:pt x="16990" y="260570"/>
                  <a:pt x="586" y="210828"/>
                  <a:pt x="15403" y="168495"/>
                </a:cubicBezTo>
                <a:cubicBezTo>
                  <a:pt x="30220" y="126162"/>
                  <a:pt x="118591" y="-6130"/>
                  <a:pt x="117003" y="2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BE9017AC-0765-EE54-ED85-7B97613070F1}"/>
              </a:ext>
            </a:extLst>
          </p:cNvPr>
          <p:cNvSpPr/>
          <p:nvPr/>
        </p:nvSpPr>
        <p:spPr>
          <a:xfrm>
            <a:off x="6440643" y="8167816"/>
            <a:ext cx="285927" cy="496358"/>
          </a:xfrm>
          <a:custGeom>
            <a:avLst/>
            <a:gdLst>
              <a:gd name="connsiteX0" fmla="*/ 284007 w 285927"/>
              <a:gd name="connsiteY0" fmla="*/ 4634 h 496358"/>
              <a:gd name="connsiteX1" fmla="*/ 4607 w 285927"/>
              <a:gd name="connsiteY1" fmla="*/ 490409 h 496358"/>
              <a:gd name="connsiteX2" fmla="*/ 122082 w 285927"/>
              <a:gd name="connsiteY2" fmla="*/ 258634 h 496358"/>
              <a:gd name="connsiteX3" fmla="*/ 284007 w 285927"/>
              <a:gd name="connsiteY3" fmla="*/ 4634 h 49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927" h="496358">
                <a:moveTo>
                  <a:pt x="284007" y="4634"/>
                </a:moveTo>
                <a:cubicBezTo>
                  <a:pt x="264428" y="43263"/>
                  <a:pt x="31595" y="448076"/>
                  <a:pt x="4607" y="490409"/>
                </a:cubicBezTo>
                <a:cubicBezTo>
                  <a:pt x="-22381" y="532742"/>
                  <a:pt x="76045" y="338009"/>
                  <a:pt x="122082" y="258634"/>
                </a:cubicBezTo>
                <a:cubicBezTo>
                  <a:pt x="168119" y="179259"/>
                  <a:pt x="303586" y="-33995"/>
                  <a:pt x="284007" y="46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5F4CCB29-294B-7816-2F10-A4AD9B752F1D}"/>
              </a:ext>
            </a:extLst>
          </p:cNvPr>
          <p:cNvSpPr/>
          <p:nvPr/>
        </p:nvSpPr>
        <p:spPr>
          <a:xfrm>
            <a:off x="7048462" y="8772525"/>
            <a:ext cx="266775" cy="815975"/>
          </a:xfrm>
          <a:custGeom>
            <a:avLst/>
            <a:gdLst>
              <a:gd name="connsiteX0" fmla="*/ 266738 w 266775"/>
              <a:gd name="connsiteY0" fmla="*/ 0 h 815975"/>
              <a:gd name="connsiteX1" fmla="*/ 136563 w 266775"/>
              <a:gd name="connsiteY1" fmla="*/ 409575 h 815975"/>
              <a:gd name="connsiteX2" fmla="*/ 38 w 266775"/>
              <a:gd name="connsiteY2" fmla="*/ 815975 h 815975"/>
              <a:gd name="connsiteX3" fmla="*/ 123863 w 266775"/>
              <a:gd name="connsiteY3" fmla="*/ 409575 h 815975"/>
              <a:gd name="connsiteX4" fmla="*/ 266738 w 266775"/>
              <a:gd name="connsiteY4" fmla="*/ 0 h 8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775" h="815975">
                <a:moveTo>
                  <a:pt x="266738" y="0"/>
                </a:moveTo>
                <a:cubicBezTo>
                  <a:pt x="268855" y="0"/>
                  <a:pt x="181013" y="273579"/>
                  <a:pt x="136563" y="409575"/>
                </a:cubicBezTo>
                <a:cubicBezTo>
                  <a:pt x="92113" y="545571"/>
                  <a:pt x="2155" y="815975"/>
                  <a:pt x="38" y="815975"/>
                </a:cubicBezTo>
                <a:cubicBezTo>
                  <a:pt x="-2079" y="815975"/>
                  <a:pt x="83117" y="543983"/>
                  <a:pt x="123863" y="409575"/>
                </a:cubicBezTo>
                <a:cubicBezTo>
                  <a:pt x="164609" y="275167"/>
                  <a:pt x="264621" y="0"/>
                  <a:pt x="26673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1DFFE170-5839-D182-EC61-8D181256B063}"/>
              </a:ext>
            </a:extLst>
          </p:cNvPr>
          <p:cNvSpPr/>
          <p:nvPr/>
        </p:nvSpPr>
        <p:spPr>
          <a:xfrm>
            <a:off x="7353085" y="8713182"/>
            <a:ext cx="214930" cy="1310441"/>
          </a:xfrm>
          <a:custGeom>
            <a:avLst/>
            <a:gdLst>
              <a:gd name="connsiteX0" fmla="*/ 212940 w 214930"/>
              <a:gd name="connsiteY0" fmla="*/ 14893 h 1310441"/>
              <a:gd name="connsiteX1" fmla="*/ 215 w 214930"/>
              <a:gd name="connsiteY1" fmla="*/ 1310293 h 1310441"/>
              <a:gd name="connsiteX2" fmla="*/ 171665 w 214930"/>
              <a:gd name="connsiteY2" fmla="*/ 103793 h 1310441"/>
              <a:gd name="connsiteX3" fmla="*/ 108165 w 214930"/>
              <a:gd name="connsiteY3" fmla="*/ 576868 h 1310441"/>
              <a:gd name="connsiteX4" fmla="*/ 212940 w 214930"/>
              <a:gd name="connsiteY4" fmla="*/ 14893 h 131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930" h="1310441">
                <a:moveTo>
                  <a:pt x="212940" y="14893"/>
                </a:moveTo>
                <a:cubicBezTo>
                  <a:pt x="194948" y="137130"/>
                  <a:pt x="7094" y="1295476"/>
                  <a:pt x="215" y="1310293"/>
                </a:cubicBezTo>
                <a:cubicBezTo>
                  <a:pt x="-6664" y="1325110"/>
                  <a:pt x="153673" y="226030"/>
                  <a:pt x="171665" y="103793"/>
                </a:cubicBezTo>
                <a:cubicBezTo>
                  <a:pt x="189657" y="-18444"/>
                  <a:pt x="94936" y="591156"/>
                  <a:pt x="108165" y="576868"/>
                </a:cubicBezTo>
                <a:cubicBezTo>
                  <a:pt x="121394" y="562581"/>
                  <a:pt x="230932" y="-107344"/>
                  <a:pt x="212940" y="148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286CDA09-FB38-B912-E848-07BF5CC5AB3B}"/>
              </a:ext>
            </a:extLst>
          </p:cNvPr>
          <p:cNvSpPr/>
          <p:nvPr/>
        </p:nvSpPr>
        <p:spPr>
          <a:xfrm>
            <a:off x="5799643" y="8672565"/>
            <a:ext cx="617701" cy="1382260"/>
          </a:xfrm>
          <a:custGeom>
            <a:avLst/>
            <a:gdLst>
              <a:gd name="connsiteX0" fmla="*/ 604332 w 617701"/>
              <a:gd name="connsiteY0" fmla="*/ 26935 h 1382260"/>
              <a:gd name="connsiteX1" fmla="*/ 13782 w 617701"/>
              <a:gd name="connsiteY1" fmla="*/ 1350910 h 1382260"/>
              <a:gd name="connsiteX2" fmla="*/ 213807 w 617701"/>
              <a:gd name="connsiteY2" fmla="*/ 912760 h 1382260"/>
              <a:gd name="connsiteX3" fmla="*/ 512257 w 617701"/>
              <a:gd name="connsiteY3" fmla="*/ 309510 h 1382260"/>
              <a:gd name="connsiteX4" fmla="*/ 429707 w 617701"/>
              <a:gd name="connsiteY4" fmla="*/ 449210 h 1382260"/>
              <a:gd name="connsiteX5" fmla="*/ 604332 w 617701"/>
              <a:gd name="connsiteY5" fmla="*/ 26935 h 138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7701" h="1382260">
                <a:moveTo>
                  <a:pt x="604332" y="26935"/>
                </a:moveTo>
                <a:cubicBezTo>
                  <a:pt x="535011" y="177218"/>
                  <a:pt x="78869" y="1203273"/>
                  <a:pt x="13782" y="1350910"/>
                </a:cubicBezTo>
                <a:cubicBezTo>
                  <a:pt x="-51305" y="1498547"/>
                  <a:pt x="130728" y="1086327"/>
                  <a:pt x="213807" y="912760"/>
                </a:cubicBezTo>
                <a:cubicBezTo>
                  <a:pt x="296886" y="739193"/>
                  <a:pt x="476274" y="386768"/>
                  <a:pt x="512257" y="309510"/>
                </a:cubicBezTo>
                <a:cubicBezTo>
                  <a:pt x="548240" y="232252"/>
                  <a:pt x="407482" y="496306"/>
                  <a:pt x="429707" y="449210"/>
                </a:cubicBezTo>
                <a:cubicBezTo>
                  <a:pt x="451932" y="402114"/>
                  <a:pt x="673653" y="-123348"/>
                  <a:pt x="604332" y="2693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98F76FA9-A47A-B761-E7FB-7A43E3B0DE8E}"/>
              </a:ext>
            </a:extLst>
          </p:cNvPr>
          <p:cNvSpPr/>
          <p:nvPr/>
        </p:nvSpPr>
        <p:spPr>
          <a:xfrm>
            <a:off x="6254587" y="8740736"/>
            <a:ext cx="273337" cy="876686"/>
          </a:xfrm>
          <a:custGeom>
            <a:avLst/>
            <a:gdLst>
              <a:gd name="connsiteX0" fmla="*/ 273213 w 273337"/>
              <a:gd name="connsiteY0" fmla="*/ 39 h 876686"/>
              <a:gd name="connsiteX1" fmla="*/ 219238 w 273337"/>
              <a:gd name="connsiteY1" fmla="*/ 346114 h 876686"/>
              <a:gd name="connsiteX2" fmla="*/ 163 w 273337"/>
              <a:gd name="connsiteY2" fmla="*/ 876339 h 876686"/>
              <a:gd name="connsiteX3" fmla="*/ 257338 w 273337"/>
              <a:gd name="connsiteY3" fmla="*/ 263564 h 876686"/>
              <a:gd name="connsiteX4" fmla="*/ 171613 w 273337"/>
              <a:gd name="connsiteY4" fmla="*/ 428664 h 876686"/>
              <a:gd name="connsiteX5" fmla="*/ 231938 w 273337"/>
              <a:gd name="connsiteY5" fmla="*/ 323889 h 876686"/>
              <a:gd name="connsiteX6" fmla="*/ 273213 w 273337"/>
              <a:gd name="connsiteY6" fmla="*/ 39 h 87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337" h="876686">
                <a:moveTo>
                  <a:pt x="273213" y="39"/>
                </a:moveTo>
                <a:cubicBezTo>
                  <a:pt x="271096" y="3743"/>
                  <a:pt x="264746" y="200064"/>
                  <a:pt x="219238" y="346114"/>
                </a:cubicBezTo>
                <a:cubicBezTo>
                  <a:pt x="173730" y="492164"/>
                  <a:pt x="-6187" y="890097"/>
                  <a:pt x="163" y="876339"/>
                </a:cubicBezTo>
                <a:cubicBezTo>
                  <a:pt x="6513" y="862581"/>
                  <a:pt x="228763" y="338176"/>
                  <a:pt x="257338" y="263564"/>
                </a:cubicBezTo>
                <a:cubicBezTo>
                  <a:pt x="285913" y="188952"/>
                  <a:pt x="175846" y="418610"/>
                  <a:pt x="171613" y="428664"/>
                </a:cubicBezTo>
                <a:cubicBezTo>
                  <a:pt x="167380" y="438718"/>
                  <a:pt x="213946" y="396385"/>
                  <a:pt x="231938" y="323889"/>
                </a:cubicBezTo>
                <a:cubicBezTo>
                  <a:pt x="249930" y="251393"/>
                  <a:pt x="275330" y="-3665"/>
                  <a:pt x="273213" y="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315B1715-BC39-BFDB-74C0-EDC31F203800}"/>
              </a:ext>
            </a:extLst>
          </p:cNvPr>
          <p:cNvSpPr/>
          <p:nvPr/>
        </p:nvSpPr>
        <p:spPr>
          <a:xfrm>
            <a:off x="6553082" y="8748622"/>
            <a:ext cx="376393" cy="951578"/>
          </a:xfrm>
          <a:custGeom>
            <a:avLst/>
            <a:gdLst>
              <a:gd name="connsiteX0" fmla="*/ 371593 w 376393"/>
              <a:gd name="connsiteY0" fmla="*/ 14378 h 951578"/>
              <a:gd name="connsiteX1" fmla="*/ 3293 w 376393"/>
              <a:gd name="connsiteY1" fmla="*/ 944653 h 951578"/>
              <a:gd name="connsiteX2" fmla="*/ 200143 w 376393"/>
              <a:gd name="connsiteY2" fmla="*/ 417603 h 951578"/>
              <a:gd name="connsiteX3" fmla="*/ 371593 w 376393"/>
              <a:gd name="connsiteY3" fmla="*/ 14378 h 95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93" h="951578">
                <a:moveTo>
                  <a:pt x="371593" y="14378"/>
                </a:moveTo>
                <a:cubicBezTo>
                  <a:pt x="338785" y="102220"/>
                  <a:pt x="31868" y="877449"/>
                  <a:pt x="3293" y="944653"/>
                </a:cubicBezTo>
                <a:cubicBezTo>
                  <a:pt x="-25282" y="1011857"/>
                  <a:pt x="139818" y="571590"/>
                  <a:pt x="200143" y="417603"/>
                </a:cubicBezTo>
                <a:cubicBezTo>
                  <a:pt x="260468" y="263616"/>
                  <a:pt x="404401" y="-73464"/>
                  <a:pt x="371593" y="143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62F306AF-F876-02C9-0972-8CD8493148AB}"/>
              </a:ext>
            </a:extLst>
          </p:cNvPr>
          <p:cNvSpPr/>
          <p:nvPr/>
        </p:nvSpPr>
        <p:spPr>
          <a:xfrm>
            <a:off x="7204073" y="8785215"/>
            <a:ext cx="273053" cy="860448"/>
          </a:xfrm>
          <a:custGeom>
            <a:avLst/>
            <a:gdLst>
              <a:gd name="connsiteX0" fmla="*/ 273052 w 273053"/>
              <a:gd name="connsiteY0" fmla="*/ 10 h 860448"/>
              <a:gd name="connsiteX1" fmla="*/ 117477 w 273053"/>
              <a:gd name="connsiteY1" fmla="*/ 473085 h 860448"/>
              <a:gd name="connsiteX2" fmla="*/ 2 w 273053"/>
              <a:gd name="connsiteY2" fmla="*/ 860435 h 860448"/>
              <a:gd name="connsiteX3" fmla="*/ 114302 w 273053"/>
              <a:gd name="connsiteY3" fmla="*/ 460385 h 860448"/>
              <a:gd name="connsiteX4" fmla="*/ 273052 w 273053"/>
              <a:gd name="connsiteY4" fmla="*/ 10 h 86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053" h="860448">
                <a:moveTo>
                  <a:pt x="273052" y="10"/>
                </a:moveTo>
                <a:cubicBezTo>
                  <a:pt x="273581" y="2127"/>
                  <a:pt x="162985" y="329681"/>
                  <a:pt x="117477" y="473085"/>
                </a:cubicBezTo>
                <a:cubicBezTo>
                  <a:pt x="71969" y="616489"/>
                  <a:pt x="531" y="862552"/>
                  <a:pt x="2" y="860435"/>
                </a:cubicBezTo>
                <a:cubicBezTo>
                  <a:pt x="-527" y="858318"/>
                  <a:pt x="70910" y="599027"/>
                  <a:pt x="114302" y="460385"/>
                </a:cubicBezTo>
                <a:cubicBezTo>
                  <a:pt x="157694" y="321743"/>
                  <a:pt x="272523" y="-2107"/>
                  <a:pt x="273052" y="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1F06C3A5-FA04-2DCE-A1E9-77C46E4277E4}"/>
              </a:ext>
            </a:extLst>
          </p:cNvPr>
          <p:cNvSpPr/>
          <p:nvPr/>
        </p:nvSpPr>
        <p:spPr>
          <a:xfrm>
            <a:off x="7837429" y="6534121"/>
            <a:ext cx="23871" cy="244504"/>
          </a:xfrm>
          <a:custGeom>
            <a:avLst/>
            <a:gdLst>
              <a:gd name="connsiteX0" fmla="*/ 23871 w 23871"/>
              <a:gd name="connsiteY0" fmla="*/ 29 h 244504"/>
              <a:gd name="connsiteX1" fmla="*/ 1646 w 23871"/>
              <a:gd name="connsiteY1" fmla="*/ 161954 h 244504"/>
              <a:gd name="connsiteX2" fmla="*/ 1646 w 23871"/>
              <a:gd name="connsiteY2" fmla="*/ 244504 h 244504"/>
              <a:gd name="connsiteX3" fmla="*/ 1646 w 23871"/>
              <a:gd name="connsiteY3" fmla="*/ 149254 h 244504"/>
              <a:gd name="connsiteX4" fmla="*/ 23871 w 23871"/>
              <a:gd name="connsiteY4" fmla="*/ 29 h 24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71" h="244504">
                <a:moveTo>
                  <a:pt x="23871" y="29"/>
                </a:moveTo>
                <a:cubicBezTo>
                  <a:pt x="23871" y="2146"/>
                  <a:pt x="5350" y="121208"/>
                  <a:pt x="1646" y="161954"/>
                </a:cubicBezTo>
                <a:cubicBezTo>
                  <a:pt x="-2058" y="202700"/>
                  <a:pt x="1646" y="244504"/>
                  <a:pt x="1646" y="244504"/>
                </a:cubicBezTo>
                <a:cubicBezTo>
                  <a:pt x="1646" y="242387"/>
                  <a:pt x="-471" y="186296"/>
                  <a:pt x="1646" y="149254"/>
                </a:cubicBezTo>
                <a:cubicBezTo>
                  <a:pt x="3763" y="112212"/>
                  <a:pt x="23871" y="-2088"/>
                  <a:pt x="23871" y="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ED9BA87E-78F4-1815-C072-6C8E60E85509}"/>
              </a:ext>
            </a:extLst>
          </p:cNvPr>
          <p:cNvSpPr/>
          <p:nvPr/>
        </p:nvSpPr>
        <p:spPr>
          <a:xfrm>
            <a:off x="7086035" y="6583422"/>
            <a:ext cx="328679" cy="223960"/>
          </a:xfrm>
          <a:custGeom>
            <a:avLst/>
            <a:gdLst>
              <a:gd name="connsiteX0" fmla="*/ 565 w 328679"/>
              <a:gd name="connsiteY0" fmla="*/ 223778 h 223960"/>
              <a:gd name="connsiteX1" fmla="*/ 124390 w 328679"/>
              <a:gd name="connsiteY1" fmla="*/ 80903 h 223960"/>
              <a:gd name="connsiteX2" fmla="*/ 327590 w 328679"/>
              <a:gd name="connsiteY2" fmla="*/ 1528 h 223960"/>
              <a:gd name="connsiteX3" fmla="*/ 203765 w 328679"/>
              <a:gd name="connsiteY3" fmla="*/ 30103 h 223960"/>
              <a:gd name="connsiteX4" fmla="*/ 172015 w 328679"/>
              <a:gd name="connsiteY4" fmla="*/ 49153 h 223960"/>
              <a:gd name="connsiteX5" fmla="*/ 565 w 328679"/>
              <a:gd name="connsiteY5" fmla="*/ 223778 h 22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679" h="223960">
                <a:moveTo>
                  <a:pt x="565" y="223778"/>
                </a:moveTo>
                <a:cubicBezTo>
                  <a:pt x="-7372" y="229070"/>
                  <a:pt x="69886" y="117945"/>
                  <a:pt x="124390" y="80903"/>
                </a:cubicBezTo>
                <a:cubicBezTo>
                  <a:pt x="178894" y="43861"/>
                  <a:pt x="314361" y="9995"/>
                  <a:pt x="327590" y="1528"/>
                </a:cubicBezTo>
                <a:cubicBezTo>
                  <a:pt x="340819" y="-6939"/>
                  <a:pt x="229694" y="22166"/>
                  <a:pt x="203765" y="30103"/>
                </a:cubicBezTo>
                <a:cubicBezTo>
                  <a:pt x="177836" y="38040"/>
                  <a:pt x="203765" y="22166"/>
                  <a:pt x="172015" y="49153"/>
                </a:cubicBezTo>
                <a:cubicBezTo>
                  <a:pt x="140265" y="76140"/>
                  <a:pt x="8502" y="218486"/>
                  <a:pt x="565" y="2237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5C97F432-F3FE-79D9-24E3-3D361B579FFF}"/>
              </a:ext>
            </a:extLst>
          </p:cNvPr>
          <p:cNvSpPr/>
          <p:nvPr/>
        </p:nvSpPr>
        <p:spPr>
          <a:xfrm>
            <a:off x="7460740" y="6838862"/>
            <a:ext cx="159350" cy="371648"/>
          </a:xfrm>
          <a:custGeom>
            <a:avLst/>
            <a:gdLst>
              <a:gd name="connsiteX0" fmla="*/ 159260 w 159350"/>
              <a:gd name="connsiteY0" fmla="*/ 88 h 371648"/>
              <a:gd name="connsiteX1" fmla="*/ 54485 w 159350"/>
              <a:gd name="connsiteY1" fmla="*/ 171538 h 371648"/>
              <a:gd name="connsiteX2" fmla="*/ 510 w 159350"/>
              <a:gd name="connsiteY2" fmla="*/ 371563 h 371648"/>
              <a:gd name="connsiteX3" fmla="*/ 35435 w 159350"/>
              <a:gd name="connsiteY3" fmla="*/ 193763 h 371648"/>
              <a:gd name="connsiteX4" fmla="*/ 159260 w 159350"/>
              <a:gd name="connsiteY4" fmla="*/ 88 h 37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350" h="371648">
                <a:moveTo>
                  <a:pt x="159260" y="88"/>
                </a:moveTo>
                <a:cubicBezTo>
                  <a:pt x="162435" y="-3616"/>
                  <a:pt x="80943" y="109626"/>
                  <a:pt x="54485" y="171538"/>
                </a:cubicBezTo>
                <a:cubicBezTo>
                  <a:pt x="28027" y="233450"/>
                  <a:pt x="3685" y="367859"/>
                  <a:pt x="510" y="371563"/>
                </a:cubicBezTo>
                <a:cubicBezTo>
                  <a:pt x="-2665" y="375267"/>
                  <a:pt x="8977" y="257792"/>
                  <a:pt x="35435" y="193763"/>
                </a:cubicBezTo>
                <a:cubicBezTo>
                  <a:pt x="61893" y="129734"/>
                  <a:pt x="156085" y="3792"/>
                  <a:pt x="159260" y="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E30D6403-E242-A4F5-05AF-2054F0A014C9}"/>
              </a:ext>
            </a:extLst>
          </p:cNvPr>
          <p:cNvSpPr/>
          <p:nvPr/>
        </p:nvSpPr>
        <p:spPr>
          <a:xfrm>
            <a:off x="7461250" y="7549955"/>
            <a:ext cx="6419" cy="395615"/>
          </a:xfrm>
          <a:custGeom>
            <a:avLst/>
            <a:gdLst>
              <a:gd name="connsiteX0" fmla="*/ 6350 w 6419"/>
              <a:gd name="connsiteY0" fmla="*/ 195 h 395615"/>
              <a:gd name="connsiteX1" fmla="*/ 3175 w 6419"/>
              <a:gd name="connsiteY1" fmla="*/ 371670 h 395615"/>
              <a:gd name="connsiteX2" fmla="*/ 0 w 6419"/>
              <a:gd name="connsiteY2" fmla="*/ 320870 h 395615"/>
              <a:gd name="connsiteX3" fmla="*/ 6350 w 6419"/>
              <a:gd name="connsiteY3" fmla="*/ 195 h 39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9" h="395615">
                <a:moveTo>
                  <a:pt x="6350" y="195"/>
                </a:moveTo>
                <a:cubicBezTo>
                  <a:pt x="6879" y="8662"/>
                  <a:pt x="4233" y="318224"/>
                  <a:pt x="3175" y="371670"/>
                </a:cubicBezTo>
                <a:cubicBezTo>
                  <a:pt x="2117" y="425116"/>
                  <a:pt x="0" y="380666"/>
                  <a:pt x="0" y="320870"/>
                </a:cubicBezTo>
                <a:cubicBezTo>
                  <a:pt x="0" y="261074"/>
                  <a:pt x="5821" y="-8272"/>
                  <a:pt x="6350" y="1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4FAC1DC9-97D8-5A18-202B-06CC432FA0E6}"/>
              </a:ext>
            </a:extLst>
          </p:cNvPr>
          <p:cNvSpPr/>
          <p:nvPr/>
        </p:nvSpPr>
        <p:spPr>
          <a:xfrm>
            <a:off x="6983635" y="7029449"/>
            <a:ext cx="64880" cy="279404"/>
          </a:xfrm>
          <a:custGeom>
            <a:avLst/>
            <a:gdLst>
              <a:gd name="connsiteX0" fmla="*/ 64865 w 64880"/>
              <a:gd name="connsiteY0" fmla="*/ 1 h 279404"/>
              <a:gd name="connsiteX1" fmla="*/ 7715 w 64880"/>
              <a:gd name="connsiteY1" fmla="*/ 171451 h 279404"/>
              <a:gd name="connsiteX2" fmla="*/ 36290 w 64880"/>
              <a:gd name="connsiteY2" fmla="*/ 279401 h 279404"/>
              <a:gd name="connsiteX3" fmla="*/ 1365 w 64880"/>
              <a:gd name="connsiteY3" fmla="*/ 168276 h 279404"/>
              <a:gd name="connsiteX4" fmla="*/ 64865 w 64880"/>
              <a:gd name="connsiteY4" fmla="*/ 1 h 27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0" h="279404">
                <a:moveTo>
                  <a:pt x="64865" y="1"/>
                </a:moveTo>
                <a:cubicBezTo>
                  <a:pt x="65923" y="530"/>
                  <a:pt x="12477" y="124884"/>
                  <a:pt x="7715" y="171451"/>
                </a:cubicBezTo>
                <a:cubicBezTo>
                  <a:pt x="2953" y="218018"/>
                  <a:pt x="37348" y="279930"/>
                  <a:pt x="36290" y="279401"/>
                </a:cubicBezTo>
                <a:cubicBezTo>
                  <a:pt x="35232" y="278872"/>
                  <a:pt x="-8160" y="213255"/>
                  <a:pt x="1365" y="168276"/>
                </a:cubicBezTo>
                <a:cubicBezTo>
                  <a:pt x="10890" y="123297"/>
                  <a:pt x="63807" y="-528"/>
                  <a:pt x="64865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3A100BCE-16D6-8E91-2E09-F29A20E743CD}"/>
              </a:ext>
            </a:extLst>
          </p:cNvPr>
          <p:cNvSpPr/>
          <p:nvPr/>
        </p:nvSpPr>
        <p:spPr>
          <a:xfrm>
            <a:off x="6828305" y="7855532"/>
            <a:ext cx="339675" cy="88453"/>
          </a:xfrm>
          <a:custGeom>
            <a:avLst/>
            <a:gdLst>
              <a:gd name="connsiteX0" fmla="*/ 1120 w 339675"/>
              <a:gd name="connsiteY0" fmla="*/ 8943 h 88453"/>
              <a:gd name="connsiteX1" fmla="*/ 159870 w 339675"/>
              <a:gd name="connsiteY1" fmla="*/ 5768 h 88453"/>
              <a:gd name="connsiteX2" fmla="*/ 337670 w 339675"/>
              <a:gd name="connsiteY2" fmla="*/ 88318 h 88453"/>
              <a:gd name="connsiteX3" fmla="*/ 242420 w 339675"/>
              <a:gd name="connsiteY3" fmla="*/ 24818 h 88453"/>
              <a:gd name="connsiteX4" fmla="*/ 1120 w 339675"/>
              <a:gd name="connsiteY4" fmla="*/ 8943 h 8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675" h="88453">
                <a:moveTo>
                  <a:pt x="1120" y="8943"/>
                </a:moveTo>
                <a:cubicBezTo>
                  <a:pt x="-12638" y="5768"/>
                  <a:pt x="103778" y="-7461"/>
                  <a:pt x="159870" y="5768"/>
                </a:cubicBezTo>
                <a:cubicBezTo>
                  <a:pt x="215962" y="18997"/>
                  <a:pt x="323912" y="85143"/>
                  <a:pt x="337670" y="88318"/>
                </a:cubicBezTo>
                <a:cubicBezTo>
                  <a:pt x="351428" y="91493"/>
                  <a:pt x="291633" y="38047"/>
                  <a:pt x="242420" y="24818"/>
                </a:cubicBezTo>
                <a:cubicBezTo>
                  <a:pt x="193208" y="11589"/>
                  <a:pt x="14878" y="12118"/>
                  <a:pt x="1120" y="89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50F0ED29-C2C5-B3B3-0E11-B58E5C9A9196}"/>
              </a:ext>
            </a:extLst>
          </p:cNvPr>
          <p:cNvSpPr/>
          <p:nvPr/>
        </p:nvSpPr>
        <p:spPr>
          <a:xfrm>
            <a:off x="7381199" y="7676829"/>
            <a:ext cx="19740" cy="416552"/>
          </a:xfrm>
          <a:custGeom>
            <a:avLst/>
            <a:gdLst>
              <a:gd name="connsiteX0" fmla="*/ 19726 w 19740"/>
              <a:gd name="connsiteY0" fmla="*/ 321 h 416552"/>
              <a:gd name="connsiteX1" fmla="*/ 3851 w 19740"/>
              <a:gd name="connsiteY1" fmla="*/ 225746 h 416552"/>
              <a:gd name="connsiteX2" fmla="*/ 7026 w 19740"/>
              <a:gd name="connsiteY2" fmla="*/ 416246 h 416552"/>
              <a:gd name="connsiteX3" fmla="*/ 676 w 19740"/>
              <a:gd name="connsiteY3" fmla="*/ 181296 h 416552"/>
              <a:gd name="connsiteX4" fmla="*/ 19726 w 19740"/>
              <a:gd name="connsiteY4" fmla="*/ 321 h 41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40" h="416552">
                <a:moveTo>
                  <a:pt x="19726" y="321"/>
                </a:moveTo>
                <a:cubicBezTo>
                  <a:pt x="20255" y="7729"/>
                  <a:pt x="5968" y="156425"/>
                  <a:pt x="3851" y="225746"/>
                </a:cubicBezTo>
                <a:cubicBezTo>
                  <a:pt x="1734" y="295067"/>
                  <a:pt x="7555" y="423654"/>
                  <a:pt x="7026" y="416246"/>
                </a:cubicBezTo>
                <a:cubicBezTo>
                  <a:pt x="6497" y="408838"/>
                  <a:pt x="-2499" y="247442"/>
                  <a:pt x="676" y="181296"/>
                </a:cubicBezTo>
                <a:cubicBezTo>
                  <a:pt x="3851" y="115150"/>
                  <a:pt x="19197" y="-7087"/>
                  <a:pt x="19726" y="3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29F2B1EA-BE9A-33B7-A80B-9F032E8729D2}"/>
              </a:ext>
            </a:extLst>
          </p:cNvPr>
          <p:cNvSpPr/>
          <p:nvPr/>
        </p:nvSpPr>
        <p:spPr>
          <a:xfrm>
            <a:off x="7261107" y="8255000"/>
            <a:ext cx="44573" cy="228600"/>
          </a:xfrm>
          <a:custGeom>
            <a:avLst/>
            <a:gdLst>
              <a:gd name="connsiteX0" fmla="*/ 25518 w 44573"/>
              <a:gd name="connsiteY0" fmla="*/ 0 h 228600"/>
              <a:gd name="connsiteX1" fmla="*/ 3293 w 44573"/>
              <a:gd name="connsiteY1" fmla="*/ 111125 h 228600"/>
              <a:gd name="connsiteX2" fmla="*/ 44568 w 44573"/>
              <a:gd name="connsiteY2" fmla="*/ 228600 h 228600"/>
              <a:gd name="connsiteX3" fmla="*/ 118 w 44573"/>
              <a:gd name="connsiteY3" fmla="*/ 111125 h 228600"/>
              <a:gd name="connsiteX4" fmla="*/ 25518 w 44573"/>
              <a:gd name="connsiteY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73" h="228600">
                <a:moveTo>
                  <a:pt x="25518" y="0"/>
                </a:moveTo>
                <a:cubicBezTo>
                  <a:pt x="26047" y="0"/>
                  <a:pt x="118" y="73025"/>
                  <a:pt x="3293" y="111125"/>
                </a:cubicBezTo>
                <a:cubicBezTo>
                  <a:pt x="6468" y="149225"/>
                  <a:pt x="45097" y="228600"/>
                  <a:pt x="44568" y="228600"/>
                </a:cubicBezTo>
                <a:cubicBezTo>
                  <a:pt x="44039" y="228600"/>
                  <a:pt x="2235" y="145521"/>
                  <a:pt x="118" y="111125"/>
                </a:cubicBezTo>
                <a:cubicBezTo>
                  <a:pt x="-1999" y="76729"/>
                  <a:pt x="24989" y="0"/>
                  <a:pt x="2551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D3217CC5-7E83-4DD8-CC06-F4C79A0316B5}"/>
              </a:ext>
            </a:extLst>
          </p:cNvPr>
          <p:cNvSpPr/>
          <p:nvPr/>
        </p:nvSpPr>
        <p:spPr>
          <a:xfrm>
            <a:off x="6954193" y="8084864"/>
            <a:ext cx="339433" cy="125756"/>
          </a:xfrm>
          <a:custGeom>
            <a:avLst/>
            <a:gdLst>
              <a:gd name="connsiteX0" fmla="*/ 2232 w 339433"/>
              <a:gd name="connsiteY0" fmla="*/ 1861 h 125756"/>
              <a:gd name="connsiteX1" fmla="*/ 170507 w 339433"/>
              <a:gd name="connsiteY1" fmla="*/ 11386 h 125756"/>
              <a:gd name="connsiteX2" fmla="*/ 329257 w 339433"/>
              <a:gd name="connsiteY2" fmla="*/ 49486 h 125756"/>
              <a:gd name="connsiteX3" fmla="*/ 313382 w 339433"/>
              <a:gd name="connsiteY3" fmla="*/ 39961 h 125756"/>
              <a:gd name="connsiteX4" fmla="*/ 230832 w 339433"/>
              <a:gd name="connsiteY4" fmla="*/ 125686 h 125756"/>
              <a:gd name="connsiteX5" fmla="*/ 316557 w 339433"/>
              <a:gd name="connsiteY5" fmla="*/ 55836 h 125756"/>
              <a:gd name="connsiteX6" fmla="*/ 297507 w 339433"/>
              <a:gd name="connsiteY6" fmla="*/ 43136 h 125756"/>
              <a:gd name="connsiteX7" fmla="*/ 2232 w 339433"/>
              <a:gd name="connsiteY7" fmla="*/ 1861 h 12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33" h="125756">
                <a:moveTo>
                  <a:pt x="2232" y="1861"/>
                </a:moveTo>
                <a:cubicBezTo>
                  <a:pt x="-18934" y="-3431"/>
                  <a:pt x="116003" y="3449"/>
                  <a:pt x="170507" y="11386"/>
                </a:cubicBezTo>
                <a:cubicBezTo>
                  <a:pt x="225011" y="19323"/>
                  <a:pt x="329257" y="49486"/>
                  <a:pt x="329257" y="49486"/>
                </a:cubicBezTo>
                <a:cubicBezTo>
                  <a:pt x="353069" y="54248"/>
                  <a:pt x="329786" y="27261"/>
                  <a:pt x="313382" y="39961"/>
                </a:cubicBezTo>
                <a:cubicBezTo>
                  <a:pt x="296978" y="52661"/>
                  <a:pt x="230303" y="123040"/>
                  <a:pt x="230832" y="125686"/>
                </a:cubicBezTo>
                <a:cubicBezTo>
                  <a:pt x="231361" y="128332"/>
                  <a:pt x="316557" y="55836"/>
                  <a:pt x="316557" y="55836"/>
                </a:cubicBezTo>
                <a:cubicBezTo>
                  <a:pt x="327670" y="42078"/>
                  <a:pt x="343015" y="51603"/>
                  <a:pt x="297507" y="43136"/>
                </a:cubicBezTo>
                <a:cubicBezTo>
                  <a:pt x="251999" y="34669"/>
                  <a:pt x="23398" y="7153"/>
                  <a:pt x="2232" y="186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9A736F96-4CCB-E5D3-58FA-E97AA11D1A84}"/>
              </a:ext>
            </a:extLst>
          </p:cNvPr>
          <p:cNvSpPr/>
          <p:nvPr/>
        </p:nvSpPr>
        <p:spPr>
          <a:xfrm>
            <a:off x="6781615" y="7978713"/>
            <a:ext cx="407113" cy="38190"/>
          </a:xfrm>
          <a:custGeom>
            <a:avLst/>
            <a:gdLst>
              <a:gd name="connsiteX0" fmla="*/ 185 w 407113"/>
              <a:gd name="connsiteY0" fmla="*/ 12762 h 38190"/>
              <a:gd name="connsiteX1" fmla="*/ 247835 w 407113"/>
              <a:gd name="connsiteY1" fmla="*/ 6412 h 38190"/>
              <a:gd name="connsiteX2" fmla="*/ 406585 w 407113"/>
              <a:gd name="connsiteY2" fmla="*/ 38162 h 38190"/>
              <a:gd name="connsiteX3" fmla="*/ 289110 w 407113"/>
              <a:gd name="connsiteY3" fmla="*/ 62 h 38190"/>
              <a:gd name="connsiteX4" fmla="*/ 185 w 407113"/>
              <a:gd name="connsiteY4" fmla="*/ 12762 h 3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13" h="38190">
                <a:moveTo>
                  <a:pt x="185" y="12762"/>
                </a:moveTo>
                <a:cubicBezTo>
                  <a:pt x="-6694" y="13820"/>
                  <a:pt x="180102" y="2179"/>
                  <a:pt x="247835" y="6412"/>
                </a:cubicBezTo>
                <a:cubicBezTo>
                  <a:pt x="315568" y="10645"/>
                  <a:pt x="399706" y="39220"/>
                  <a:pt x="406585" y="38162"/>
                </a:cubicBezTo>
                <a:cubicBezTo>
                  <a:pt x="413464" y="37104"/>
                  <a:pt x="352081" y="1120"/>
                  <a:pt x="289110" y="62"/>
                </a:cubicBezTo>
                <a:cubicBezTo>
                  <a:pt x="226139" y="-996"/>
                  <a:pt x="7064" y="11704"/>
                  <a:pt x="185" y="1276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8517E006-0DAA-E656-53FD-96BA2AD0FB5D}"/>
              </a:ext>
            </a:extLst>
          </p:cNvPr>
          <p:cNvSpPr/>
          <p:nvPr/>
        </p:nvSpPr>
        <p:spPr>
          <a:xfrm>
            <a:off x="7207231" y="8359627"/>
            <a:ext cx="50823" cy="225842"/>
          </a:xfrm>
          <a:custGeom>
            <a:avLst/>
            <a:gdLst>
              <a:gd name="connsiteX0" fmla="*/ 19 w 50823"/>
              <a:gd name="connsiteY0" fmla="*/ 148 h 225842"/>
              <a:gd name="connsiteX1" fmla="*/ 44469 w 50823"/>
              <a:gd name="connsiteY1" fmla="*/ 120798 h 225842"/>
              <a:gd name="connsiteX2" fmla="*/ 19069 w 50823"/>
              <a:gd name="connsiteY2" fmla="*/ 225573 h 225842"/>
              <a:gd name="connsiteX3" fmla="*/ 50819 w 50823"/>
              <a:gd name="connsiteY3" fmla="*/ 146198 h 225842"/>
              <a:gd name="connsiteX4" fmla="*/ 19 w 50823"/>
              <a:gd name="connsiteY4" fmla="*/ 148 h 22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23" h="225842">
                <a:moveTo>
                  <a:pt x="19" y="148"/>
                </a:moveTo>
                <a:cubicBezTo>
                  <a:pt x="-1039" y="-4085"/>
                  <a:pt x="41294" y="83227"/>
                  <a:pt x="44469" y="120798"/>
                </a:cubicBezTo>
                <a:cubicBezTo>
                  <a:pt x="47644" y="158369"/>
                  <a:pt x="18011" y="221340"/>
                  <a:pt x="19069" y="225573"/>
                </a:cubicBezTo>
                <a:cubicBezTo>
                  <a:pt x="20127" y="229806"/>
                  <a:pt x="50290" y="183240"/>
                  <a:pt x="50819" y="146198"/>
                </a:cubicBezTo>
                <a:cubicBezTo>
                  <a:pt x="51348" y="109156"/>
                  <a:pt x="1077" y="4381"/>
                  <a:pt x="19" y="1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7BF08F9C-C57D-372E-6781-69D56D2E7A17}"/>
              </a:ext>
            </a:extLst>
          </p:cNvPr>
          <p:cNvSpPr/>
          <p:nvPr/>
        </p:nvSpPr>
        <p:spPr>
          <a:xfrm>
            <a:off x="6880013" y="8432769"/>
            <a:ext cx="54192" cy="232033"/>
          </a:xfrm>
          <a:custGeom>
            <a:avLst/>
            <a:gdLst>
              <a:gd name="connsiteX0" fmla="*/ 3387 w 54192"/>
              <a:gd name="connsiteY0" fmla="*/ 31 h 232033"/>
              <a:gd name="connsiteX1" fmla="*/ 6562 w 54192"/>
              <a:gd name="connsiteY1" fmla="*/ 136556 h 232033"/>
              <a:gd name="connsiteX2" fmla="*/ 54187 w 54192"/>
              <a:gd name="connsiteY2" fmla="*/ 231806 h 232033"/>
              <a:gd name="connsiteX3" fmla="*/ 9737 w 54192"/>
              <a:gd name="connsiteY3" fmla="*/ 161956 h 232033"/>
              <a:gd name="connsiteX4" fmla="*/ 212 w 54192"/>
              <a:gd name="connsiteY4" fmla="*/ 123856 h 232033"/>
              <a:gd name="connsiteX5" fmla="*/ 3387 w 54192"/>
              <a:gd name="connsiteY5" fmla="*/ 31 h 23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92" h="232033">
                <a:moveTo>
                  <a:pt x="3387" y="31"/>
                </a:moveTo>
                <a:cubicBezTo>
                  <a:pt x="4445" y="2148"/>
                  <a:pt x="-1905" y="97927"/>
                  <a:pt x="6562" y="136556"/>
                </a:cubicBezTo>
                <a:cubicBezTo>
                  <a:pt x="15029" y="175185"/>
                  <a:pt x="53658" y="227573"/>
                  <a:pt x="54187" y="231806"/>
                </a:cubicBezTo>
                <a:cubicBezTo>
                  <a:pt x="54716" y="236039"/>
                  <a:pt x="18733" y="179948"/>
                  <a:pt x="9737" y="161956"/>
                </a:cubicBezTo>
                <a:cubicBezTo>
                  <a:pt x="741" y="143964"/>
                  <a:pt x="1270" y="146081"/>
                  <a:pt x="212" y="123856"/>
                </a:cubicBezTo>
                <a:cubicBezTo>
                  <a:pt x="-846" y="101631"/>
                  <a:pt x="2329" y="-2086"/>
                  <a:pt x="3387" y="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3BECCA52-B7F0-2101-313F-305F578CC554}"/>
              </a:ext>
            </a:extLst>
          </p:cNvPr>
          <p:cNvSpPr/>
          <p:nvPr/>
        </p:nvSpPr>
        <p:spPr>
          <a:xfrm>
            <a:off x="6708768" y="8680449"/>
            <a:ext cx="32454" cy="330206"/>
          </a:xfrm>
          <a:custGeom>
            <a:avLst/>
            <a:gdLst>
              <a:gd name="connsiteX0" fmla="*/ 19057 w 32454"/>
              <a:gd name="connsiteY0" fmla="*/ 1 h 330206"/>
              <a:gd name="connsiteX1" fmla="*/ 28582 w 32454"/>
              <a:gd name="connsiteY1" fmla="*/ 238126 h 330206"/>
              <a:gd name="connsiteX2" fmla="*/ 7 w 32454"/>
              <a:gd name="connsiteY2" fmla="*/ 330201 h 330206"/>
              <a:gd name="connsiteX3" fmla="*/ 31757 w 32454"/>
              <a:gd name="connsiteY3" fmla="*/ 234951 h 330206"/>
              <a:gd name="connsiteX4" fmla="*/ 19057 w 32454"/>
              <a:gd name="connsiteY4" fmla="*/ 1 h 33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54" h="330206">
                <a:moveTo>
                  <a:pt x="19057" y="1"/>
                </a:moveTo>
                <a:cubicBezTo>
                  <a:pt x="18528" y="530"/>
                  <a:pt x="31757" y="183093"/>
                  <a:pt x="28582" y="238126"/>
                </a:cubicBezTo>
                <a:cubicBezTo>
                  <a:pt x="25407" y="293159"/>
                  <a:pt x="-522" y="330730"/>
                  <a:pt x="7" y="330201"/>
                </a:cubicBezTo>
                <a:cubicBezTo>
                  <a:pt x="536" y="329672"/>
                  <a:pt x="27524" y="283634"/>
                  <a:pt x="31757" y="234951"/>
                </a:cubicBezTo>
                <a:cubicBezTo>
                  <a:pt x="35990" y="186268"/>
                  <a:pt x="19586" y="-528"/>
                  <a:pt x="19057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95AE0AE9-B834-2C45-67A5-9FE1B4CA85CF}"/>
              </a:ext>
            </a:extLst>
          </p:cNvPr>
          <p:cNvSpPr/>
          <p:nvPr/>
        </p:nvSpPr>
        <p:spPr>
          <a:xfrm>
            <a:off x="6838266" y="8816170"/>
            <a:ext cx="330825" cy="661638"/>
          </a:xfrm>
          <a:custGeom>
            <a:avLst/>
            <a:gdLst>
              <a:gd name="connsiteX0" fmla="*/ 327709 w 330825"/>
              <a:gd name="connsiteY0" fmla="*/ 7155 h 661638"/>
              <a:gd name="connsiteX1" fmla="*/ 3859 w 330825"/>
              <a:gd name="connsiteY1" fmla="*/ 654855 h 661638"/>
              <a:gd name="connsiteX2" fmla="*/ 159434 w 330825"/>
              <a:gd name="connsiteY2" fmla="*/ 327830 h 661638"/>
              <a:gd name="connsiteX3" fmla="*/ 327709 w 330825"/>
              <a:gd name="connsiteY3" fmla="*/ 7155 h 66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25" h="661638">
                <a:moveTo>
                  <a:pt x="327709" y="7155"/>
                </a:moveTo>
                <a:cubicBezTo>
                  <a:pt x="301780" y="61659"/>
                  <a:pt x="31905" y="601409"/>
                  <a:pt x="3859" y="654855"/>
                </a:cubicBezTo>
                <a:cubicBezTo>
                  <a:pt x="-24187" y="708301"/>
                  <a:pt x="108105" y="431547"/>
                  <a:pt x="159434" y="327830"/>
                </a:cubicBezTo>
                <a:cubicBezTo>
                  <a:pt x="210763" y="224113"/>
                  <a:pt x="353638" y="-47349"/>
                  <a:pt x="327709" y="71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D1083FFB-712C-6417-D45D-0DF83F073469}"/>
              </a:ext>
            </a:extLst>
          </p:cNvPr>
          <p:cNvSpPr/>
          <p:nvPr/>
        </p:nvSpPr>
        <p:spPr>
          <a:xfrm>
            <a:off x="3422384" y="5993824"/>
            <a:ext cx="134397" cy="862739"/>
          </a:xfrm>
          <a:custGeom>
            <a:avLst/>
            <a:gdLst>
              <a:gd name="connsiteX0" fmla="*/ 134389 w 134397"/>
              <a:gd name="connsiteY0" fmla="*/ 190 h 862739"/>
              <a:gd name="connsiteX1" fmla="*/ 9224 w 134397"/>
              <a:gd name="connsiteY1" fmla="*/ 521711 h 862739"/>
              <a:gd name="connsiteX2" fmla="*/ 43992 w 134397"/>
              <a:gd name="connsiteY2" fmla="*/ 862438 h 862739"/>
              <a:gd name="connsiteX3" fmla="*/ 2270 w 134397"/>
              <a:gd name="connsiteY3" fmla="*/ 466082 h 862739"/>
              <a:gd name="connsiteX4" fmla="*/ 134389 w 134397"/>
              <a:gd name="connsiteY4" fmla="*/ 190 h 86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97" h="862739">
                <a:moveTo>
                  <a:pt x="134389" y="190"/>
                </a:moveTo>
                <a:cubicBezTo>
                  <a:pt x="135548" y="9461"/>
                  <a:pt x="24290" y="378003"/>
                  <a:pt x="9224" y="521711"/>
                </a:cubicBezTo>
                <a:cubicBezTo>
                  <a:pt x="-5842" y="665419"/>
                  <a:pt x="45151" y="871709"/>
                  <a:pt x="43992" y="862438"/>
                </a:cubicBezTo>
                <a:cubicBezTo>
                  <a:pt x="42833" y="853167"/>
                  <a:pt x="-11637" y="609211"/>
                  <a:pt x="2270" y="466082"/>
                </a:cubicBezTo>
                <a:cubicBezTo>
                  <a:pt x="16177" y="322953"/>
                  <a:pt x="133230" y="-9081"/>
                  <a:pt x="134389" y="1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 297">
            <a:extLst>
              <a:ext uri="{FF2B5EF4-FFF2-40B4-BE49-F238E27FC236}">
                <a16:creationId xmlns:a16="http://schemas.microsoft.com/office/drawing/2014/main" id="{DB436482-F8AF-618F-AE00-1A6F32C9AB67}"/>
              </a:ext>
            </a:extLst>
          </p:cNvPr>
          <p:cNvSpPr/>
          <p:nvPr/>
        </p:nvSpPr>
        <p:spPr>
          <a:xfrm>
            <a:off x="3601382" y="6156237"/>
            <a:ext cx="73645" cy="387643"/>
          </a:xfrm>
          <a:custGeom>
            <a:avLst/>
            <a:gdLst>
              <a:gd name="connsiteX0" fmla="*/ 73602 w 73645"/>
              <a:gd name="connsiteY0" fmla="*/ 1187 h 387643"/>
              <a:gd name="connsiteX1" fmla="*/ 4066 w 73645"/>
              <a:gd name="connsiteY1" fmla="*/ 376682 h 387643"/>
              <a:gd name="connsiteX2" fmla="*/ 14496 w 73645"/>
              <a:gd name="connsiteY2" fmla="*/ 261947 h 387643"/>
              <a:gd name="connsiteX3" fmla="*/ 73602 w 73645"/>
              <a:gd name="connsiteY3" fmla="*/ 1187 h 38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45" h="387643">
                <a:moveTo>
                  <a:pt x="73602" y="1187"/>
                </a:moveTo>
                <a:cubicBezTo>
                  <a:pt x="71864" y="20310"/>
                  <a:pt x="13917" y="333222"/>
                  <a:pt x="4066" y="376682"/>
                </a:cubicBezTo>
                <a:cubicBezTo>
                  <a:pt x="-5785" y="420142"/>
                  <a:pt x="4066" y="324529"/>
                  <a:pt x="14496" y="261947"/>
                </a:cubicBezTo>
                <a:cubicBezTo>
                  <a:pt x="24926" y="199365"/>
                  <a:pt x="75340" y="-17936"/>
                  <a:pt x="73602" y="1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 298">
            <a:extLst>
              <a:ext uri="{FF2B5EF4-FFF2-40B4-BE49-F238E27FC236}">
                <a16:creationId xmlns:a16="http://schemas.microsoft.com/office/drawing/2014/main" id="{3EB6C1F2-C46D-CB46-4D02-D52F38436856}"/>
              </a:ext>
            </a:extLst>
          </p:cNvPr>
          <p:cNvSpPr/>
          <p:nvPr/>
        </p:nvSpPr>
        <p:spPr>
          <a:xfrm>
            <a:off x="3553197" y="6977905"/>
            <a:ext cx="353991" cy="764834"/>
          </a:xfrm>
          <a:custGeom>
            <a:avLst/>
            <a:gdLst>
              <a:gd name="connsiteX0" fmla="*/ 99 w 353991"/>
              <a:gd name="connsiteY0" fmla="*/ 45 h 764834"/>
              <a:gd name="connsiteX1" fmla="*/ 156555 w 353991"/>
              <a:gd name="connsiteY1" fmla="*/ 326865 h 764834"/>
              <a:gd name="connsiteX2" fmla="*/ 184370 w 353991"/>
              <a:gd name="connsiteY2" fmla="*/ 462460 h 764834"/>
              <a:gd name="connsiteX3" fmla="*/ 191323 w 353991"/>
              <a:gd name="connsiteY3" fmla="*/ 392924 h 764834"/>
              <a:gd name="connsiteX4" fmla="*/ 292151 w 353991"/>
              <a:gd name="connsiteY4" fmla="*/ 601532 h 764834"/>
              <a:gd name="connsiteX5" fmla="*/ 288674 w 353991"/>
              <a:gd name="connsiteY5" fmla="*/ 552857 h 764834"/>
              <a:gd name="connsiteX6" fmla="*/ 351256 w 353991"/>
              <a:gd name="connsiteY6" fmla="*/ 761465 h 764834"/>
              <a:gd name="connsiteX7" fmla="*/ 326919 w 353991"/>
              <a:gd name="connsiteY7" fmla="*/ 657161 h 764834"/>
              <a:gd name="connsiteX8" fmla="*/ 187846 w 353991"/>
              <a:gd name="connsiteY8" fmla="*/ 344249 h 764834"/>
              <a:gd name="connsiteX9" fmla="*/ 180893 w 353991"/>
              <a:gd name="connsiteY9" fmla="*/ 406831 h 764834"/>
              <a:gd name="connsiteX10" fmla="*/ 114833 w 353991"/>
              <a:gd name="connsiteY10" fmla="*/ 260805 h 764834"/>
              <a:gd name="connsiteX11" fmla="*/ 132217 w 353991"/>
              <a:gd name="connsiteY11" fmla="*/ 302527 h 764834"/>
              <a:gd name="connsiteX12" fmla="*/ 99 w 353991"/>
              <a:gd name="connsiteY12" fmla="*/ 45 h 76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991" h="764834">
                <a:moveTo>
                  <a:pt x="99" y="45"/>
                </a:moveTo>
                <a:cubicBezTo>
                  <a:pt x="4155" y="4101"/>
                  <a:pt x="125843" y="249796"/>
                  <a:pt x="156555" y="326865"/>
                </a:cubicBezTo>
                <a:cubicBezTo>
                  <a:pt x="187267" y="403934"/>
                  <a:pt x="178575" y="451450"/>
                  <a:pt x="184370" y="462460"/>
                </a:cubicBezTo>
                <a:cubicBezTo>
                  <a:pt x="190165" y="473470"/>
                  <a:pt x="173360" y="369746"/>
                  <a:pt x="191323" y="392924"/>
                </a:cubicBezTo>
                <a:cubicBezTo>
                  <a:pt x="209286" y="416102"/>
                  <a:pt x="275926" y="574876"/>
                  <a:pt x="292151" y="601532"/>
                </a:cubicBezTo>
                <a:cubicBezTo>
                  <a:pt x="308376" y="628188"/>
                  <a:pt x="278823" y="526202"/>
                  <a:pt x="288674" y="552857"/>
                </a:cubicBezTo>
                <a:cubicBezTo>
                  <a:pt x="298525" y="579512"/>
                  <a:pt x="344882" y="744081"/>
                  <a:pt x="351256" y="761465"/>
                </a:cubicBezTo>
                <a:cubicBezTo>
                  <a:pt x="357630" y="778849"/>
                  <a:pt x="354154" y="726697"/>
                  <a:pt x="326919" y="657161"/>
                </a:cubicBezTo>
                <a:cubicBezTo>
                  <a:pt x="299684" y="587625"/>
                  <a:pt x="212184" y="385971"/>
                  <a:pt x="187846" y="344249"/>
                </a:cubicBezTo>
                <a:cubicBezTo>
                  <a:pt x="163508" y="302527"/>
                  <a:pt x="193062" y="420738"/>
                  <a:pt x="180893" y="406831"/>
                </a:cubicBezTo>
                <a:cubicBezTo>
                  <a:pt x="168724" y="392924"/>
                  <a:pt x="122946" y="278189"/>
                  <a:pt x="114833" y="260805"/>
                </a:cubicBezTo>
                <a:cubicBezTo>
                  <a:pt x="106720" y="243421"/>
                  <a:pt x="147283" y="341931"/>
                  <a:pt x="132217" y="302527"/>
                </a:cubicBezTo>
                <a:cubicBezTo>
                  <a:pt x="117151" y="263123"/>
                  <a:pt x="-3957" y="-4011"/>
                  <a:pt x="99" y="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 299">
            <a:extLst>
              <a:ext uri="{FF2B5EF4-FFF2-40B4-BE49-F238E27FC236}">
                <a16:creationId xmlns:a16="http://schemas.microsoft.com/office/drawing/2014/main" id="{934853E5-B6D7-C778-F56D-7701D51364AA}"/>
              </a:ext>
            </a:extLst>
          </p:cNvPr>
          <p:cNvSpPr/>
          <p:nvPr/>
        </p:nvSpPr>
        <p:spPr>
          <a:xfrm>
            <a:off x="3095187" y="5536334"/>
            <a:ext cx="558814" cy="1946604"/>
          </a:xfrm>
          <a:custGeom>
            <a:avLst/>
            <a:gdLst>
              <a:gd name="connsiteX0" fmla="*/ 509345 w 558814"/>
              <a:gd name="connsiteY0" fmla="*/ 129680 h 1946604"/>
              <a:gd name="connsiteX1" fmla="*/ 252170 w 558814"/>
              <a:gd name="connsiteY1" fmla="*/ 970602 h 1946604"/>
              <a:gd name="connsiteX2" fmla="*/ 272581 w 558814"/>
              <a:gd name="connsiteY2" fmla="*/ 909370 h 1946604"/>
              <a:gd name="connsiteX3" fmla="*/ 256252 w 558814"/>
              <a:gd name="connsiteY3" fmla="*/ 1244105 h 1946604"/>
              <a:gd name="connsiteX4" fmla="*/ 256252 w 558814"/>
              <a:gd name="connsiteY4" fmla="*/ 1170627 h 1946604"/>
              <a:gd name="connsiteX5" fmla="*/ 419538 w 558814"/>
              <a:gd name="connsiteY5" fmla="*/ 1680895 h 1946604"/>
              <a:gd name="connsiteX6" fmla="*/ 382799 w 558814"/>
              <a:gd name="connsiteY6" fmla="*/ 1513527 h 1946604"/>
              <a:gd name="connsiteX7" fmla="*/ 558331 w 558814"/>
              <a:gd name="connsiteY7" fmla="*/ 1942152 h 1946604"/>
              <a:gd name="connsiteX8" fmla="*/ 419538 w 558814"/>
              <a:gd name="connsiteY8" fmla="*/ 1648237 h 1946604"/>
              <a:gd name="connsiteX9" fmla="*/ 3159 w 558814"/>
              <a:gd name="connsiteY9" fmla="*/ 386855 h 1946604"/>
              <a:gd name="connsiteX10" fmla="*/ 227677 w 558814"/>
              <a:gd name="connsiteY10" fmla="*/ 1101230 h 1946604"/>
              <a:gd name="connsiteX11" fmla="*/ 219513 w 558814"/>
              <a:gd name="connsiteY11" fmla="*/ 970602 h 1946604"/>
              <a:gd name="connsiteX12" fmla="*/ 341977 w 558814"/>
              <a:gd name="connsiteY12" fmla="*/ 7216 h 1946604"/>
              <a:gd name="connsiteX13" fmla="*/ 288909 w 558814"/>
              <a:gd name="connsiteY13" fmla="*/ 546059 h 1946604"/>
              <a:gd name="connsiteX14" fmla="*/ 256252 w 558814"/>
              <a:gd name="connsiteY14" fmla="*/ 848137 h 1946604"/>
              <a:gd name="connsiteX15" fmla="*/ 395045 w 558814"/>
              <a:gd name="connsiteY15" fmla="*/ 570552 h 1946604"/>
              <a:gd name="connsiteX16" fmla="*/ 509345 w 558814"/>
              <a:gd name="connsiteY16" fmla="*/ 129680 h 194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814" h="1946604">
                <a:moveTo>
                  <a:pt x="509345" y="129680"/>
                </a:moveTo>
                <a:cubicBezTo>
                  <a:pt x="485532" y="196355"/>
                  <a:pt x="291631" y="840654"/>
                  <a:pt x="252170" y="970602"/>
                </a:cubicBezTo>
                <a:cubicBezTo>
                  <a:pt x="212709" y="1100550"/>
                  <a:pt x="271901" y="863786"/>
                  <a:pt x="272581" y="909370"/>
                </a:cubicBezTo>
                <a:cubicBezTo>
                  <a:pt x="273261" y="954954"/>
                  <a:pt x="258973" y="1200562"/>
                  <a:pt x="256252" y="1244105"/>
                </a:cubicBezTo>
                <a:cubicBezTo>
                  <a:pt x="253531" y="1287648"/>
                  <a:pt x="229038" y="1097829"/>
                  <a:pt x="256252" y="1170627"/>
                </a:cubicBezTo>
                <a:cubicBezTo>
                  <a:pt x="283466" y="1243425"/>
                  <a:pt x="398447" y="1623745"/>
                  <a:pt x="419538" y="1680895"/>
                </a:cubicBezTo>
                <a:cubicBezTo>
                  <a:pt x="440629" y="1738045"/>
                  <a:pt x="359667" y="1469984"/>
                  <a:pt x="382799" y="1513527"/>
                </a:cubicBezTo>
                <a:cubicBezTo>
                  <a:pt x="405931" y="1557070"/>
                  <a:pt x="552208" y="1919700"/>
                  <a:pt x="558331" y="1942152"/>
                </a:cubicBezTo>
                <a:cubicBezTo>
                  <a:pt x="564454" y="1964604"/>
                  <a:pt x="512067" y="1907453"/>
                  <a:pt x="419538" y="1648237"/>
                </a:cubicBezTo>
                <a:cubicBezTo>
                  <a:pt x="327009" y="1389021"/>
                  <a:pt x="35136" y="478023"/>
                  <a:pt x="3159" y="386855"/>
                </a:cubicBezTo>
                <a:cubicBezTo>
                  <a:pt x="-28818" y="295687"/>
                  <a:pt x="191618" y="1003939"/>
                  <a:pt x="227677" y="1101230"/>
                </a:cubicBezTo>
                <a:cubicBezTo>
                  <a:pt x="263736" y="1198521"/>
                  <a:pt x="200463" y="1152937"/>
                  <a:pt x="219513" y="970602"/>
                </a:cubicBezTo>
                <a:cubicBezTo>
                  <a:pt x="238563" y="788267"/>
                  <a:pt x="330411" y="77973"/>
                  <a:pt x="341977" y="7216"/>
                </a:cubicBezTo>
                <a:cubicBezTo>
                  <a:pt x="353543" y="-63541"/>
                  <a:pt x="303196" y="405906"/>
                  <a:pt x="288909" y="546059"/>
                </a:cubicBezTo>
                <a:cubicBezTo>
                  <a:pt x="274621" y="686213"/>
                  <a:pt x="238563" y="844055"/>
                  <a:pt x="256252" y="848137"/>
                </a:cubicBezTo>
                <a:cubicBezTo>
                  <a:pt x="273941" y="852219"/>
                  <a:pt x="352863" y="693016"/>
                  <a:pt x="395045" y="570552"/>
                </a:cubicBezTo>
                <a:cubicBezTo>
                  <a:pt x="437227" y="448088"/>
                  <a:pt x="533158" y="63005"/>
                  <a:pt x="509345" y="1296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11F28B75-8159-90D9-09D4-E940254FD0BE}"/>
              </a:ext>
            </a:extLst>
          </p:cNvPr>
          <p:cNvSpPr/>
          <p:nvPr/>
        </p:nvSpPr>
        <p:spPr>
          <a:xfrm>
            <a:off x="2471942" y="4824975"/>
            <a:ext cx="234614" cy="1333324"/>
          </a:xfrm>
          <a:custGeom>
            <a:avLst/>
            <a:gdLst>
              <a:gd name="connsiteX0" fmla="*/ 234519 w 234614"/>
              <a:gd name="connsiteY0" fmla="*/ 118 h 1333324"/>
              <a:gd name="connsiteX1" fmla="*/ 34494 w 234614"/>
              <a:gd name="connsiteY1" fmla="*/ 657343 h 1333324"/>
              <a:gd name="connsiteX2" fmla="*/ 58987 w 234614"/>
              <a:gd name="connsiteY2" fmla="*/ 1285993 h 1333324"/>
              <a:gd name="connsiteX3" fmla="*/ 58987 w 234614"/>
              <a:gd name="connsiteY3" fmla="*/ 1212514 h 1333324"/>
              <a:gd name="connsiteX4" fmla="*/ 5919 w 234614"/>
              <a:gd name="connsiteY4" fmla="*/ 608357 h 1333324"/>
              <a:gd name="connsiteX5" fmla="*/ 234519 w 234614"/>
              <a:gd name="connsiteY5" fmla="*/ 118 h 133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614" h="1333324">
                <a:moveTo>
                  <a:pt x="234519" y="118"/>
                </a:moveTo>
                <a:cubicBezTo>
                  <a:pt x="239282" y="8282"/>
                  <a:pt x="63749" y="443031"/>
                  <a:pt x="34494" y="657343"/>
                </a:cubicBezTo>
                <a:cubicBezTo>
                  <a:pt x="5239" y="871656"/>
                  <a:pt x="54905" y="1193464"/>
                  <a:pt x="58987" y="1285993"/>
                </a:cubicBezTo>
                <a:cubicBezTo>
                  <a:pt x="63069" y="1378522"/>
                  <a:pt x="67832" y="1325453"/>
                  <a:pt x="58987" y="1212514"/>
                </a:cubicBezTo>
                <a:cubicBezTo>
                  <a:pt x="50142" y="1099575"/>
                  <a:pt x="-20615" y="810423"/>
                  <a:pt x="5919" y="608357"/>
                </a:cubicBezTo>
                <a:cubicBezTo>
                  <a:pt x="32453" y="406291"/>
                  <a:pt x="229756" y="-8046"/>
                  <a:pt x="234519" y="1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>
            <a:extLst>
              <a:ext uri="{FF2B5EF4-FFF2-40B4-BE49-F238E27FC236}">
                <a16:creationId xmlns:a16="http://schemas.microsoft.com/office/drawing/2014/main" id="{55AD6F2F-1370-DE92-D0CE-39BB1B7F641C}"/>
              </a:ext>
            </a:extLst>
          </p:cNvPr>
          <p:cNvSpPr/>
          <p:nvPr/>
        </p:nvSpPr>
        <p:spPr>
          <a:xfrm>
            <a:off x="6403838" y="5632208"/>
            <a:ext cx="51002" cy="127522"/>
          </a:xfrm>
          <a:custGeom>
            <a:avLst/>
            <a:gdLst>
              <a:gd name="connsiteX0" fmla="*/ 137 w 51002"/>
              <a:gd name="connsiteY0" fmla="*/ 242 h 127522"/>
              <a:gd name="connsiteX1" fmla="*/ 35062 w 51002"/>
              <a:gd name="connsiteY1" fmla="*/ 57392 h 127522"/>
              <a:gd name="connsiteX2" fmla="*/ 6487 w 51002"/>
              <a:gd name="connsiteY2" fmla="*/ 127242 h 127522"/>
              <a:gd name="connsiteX3" fmla="*/ 50937 w 51002"/>
              <a:gd name="connsiteY3" fmla="*/ 79617 h 127522"/>
              <a:gd name="connsiteX4" fmla="*/ 137 w 51002"/>
              <a:gd name="connsiteY4" fmla="*/ 242 h 12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02" h="127522">
                <a:moveTo>
                  <a:pt x="137" y="242"/>
                </a:moveTo>
                <a:cubicBezTo>
                  <a:pt x="-2509" y="-3462"/>
                  <a:pt x="34004" y="36225"/>
                  <a:pt x="35062" y="57392"/>
                </a:cubicBezTo>
                <a:cubicBezTo>
                  <a:pt x="36120" y="78559"/>
                  <a:pt x="3841" y="123538"/>
                  <a:pt x="6487" y="127242"/>
                </a:cubicBezTo>
                <a:cubicBezTo>
                  <a:pt x="9133" y="130946"/>
                  <a:pt x="48820" y="97079"/>
                  <a:pt x="50937" y="79617"/>
                </a:cubicBezTo>
                <a:cubicBezTo>
                  <a:pt x="53054" y="62155"/>
                  <a:pt x="2783" y="3946"/>
                  <a:pt x="137" y="2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 303">
            <a:extLst>
              <a:ext uri="{FF2B5EF4-FFF2-40B4-BE49-F238E27FC236}">
                <a16:creationId xmlns:a16="http://schemas.microsoft.com/office/drawing/2014/main" id="{E0D94851-21AF-5172-2491-FBBBA51B0694}"/>
              </a:ext>
            </a:extLst>
          </p:cNvPr>
          <p:cNvSpPr/>
          <p:nvPr/>
        </p:nvSpPr>
        <p:spPr>
          <a:xfrm>
            <a:off x="6378332" y="5635358"/>
            <a:ext cx="82829" cy="124233"/>
          </a:xfrm>
          <a:custGeom>
            <a:avLst/>
            <a:gdLst>
              <a:gd name="connsiteX0" fmla="*/ 82793 w 82829"/>
              <a:gd name="connsiteY0" fmla="*/ 267 h 124233"/>
              <a:gd name="connsiteX1" fmla="*/ 16118 w 82829"/>
              <a:gd name="connsiteY1" fmla="*/ 51067 h 124233"/>
              <a:gd name="connsiteX2" fmla="*/ 28818 w 82829"/>
              <a:gd name="connsiteY2" fmla="*/ 95517 h 124233"/>
              <a:gd name="connsiteX3" fmla="*/ 57393 w 82829"/>
              <a:gd name="connsiteY3" fmla="*/ 124092 h 124233"/>
              <a:gd name="connsiteX4" fmla="*/ 41518 w 82829"/>
              <a:gd name="connsiteY4" fmla="*/ 105042 h 124233"/>
              <a:gd name="connsiteX5" fmla="*/ 243 w 82829"/>
              <a:gd name="connsiteY5" fmla="*/ 73292 h 124233"/>
              <a:gd name="connsiteX6" fmla="*/ 25643 w 82829"/>
              <a:gd name="connsiteY6" fmla="*/ 32017 h 124233"/>
              <a:gd name="connsiteX7" fmla="*/ 82793 w 82829"/>
              <a:gd name="connsiteY7" fmla="*/ 267 h 12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29" h="124233">
                <a:moveTo>
                  <a:pt x="82793" y="267"/>
                </a:moveTo>
                <a:cubicBezTo>
                  <a:pt x="81206" y="3442"/>
                  <a:pt x="25114" y="35192"/>
                  <a:pt x="16118" y="51067"/>
                </a:cubicBezTo>
                <a:cubicBezTo>
                  <a:pt x="7122" y="66942"/>
                  <a:pt x="21939" y="83346"/>
                  <a:pt x="28818" y="95517"/>
                </a:cubicBezTo>
                <a:cubicBezTo>
                  <a:pt x="35697" y="107688"/>
                  <a:pt x="57393" y="124092"/>
                  <a:pt x="57393" y="124092"/>
                </a:cubicBezTo>
                <a:cubicBezTo>
                  <a:pt x="59510" y="125680"/>
                  <a:pt x="51043" y="113509"/>
                  <a:pt x="41518" y="105042"/>
                </a:cubicBezTo>
                <a:cubicBezTo>
                  <a:pt x="31993" y="96575"/>
                  <a:pt x="2889" y="85463"/>
                  <a:pt x="243" y="73292"/>
                </a:cubicBezTo>
                <a:cubicBezTo>
                  <a:pt x="-2403" y="61121"/>
                  <a:pt x="17176" y="41013"/>
                  <a:pt x="25643" y="32017"/>
                </a:cubicBezTo>
                <a:cubicBezTo>
                  <a:pt x="34110" y="23021"/>
                  <a:pt x="84380" y="-2908"/>
                  <a:pt x="82793" y="2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 304">
            <a:extLst>
              <a:ext uri="{FF2B5EF4-FFF2-40B4-BE49-F238E27FC236}">
                <a16:creationId xmlns:a16="http://schemas.microsoft.com/office/drawing/2014/main" id="{32775942-453F-C1CB-4154-3082888B5AF4}"/>
              </a:ext>
            </a:extLst>
          </p:cNvPr>
          <p:cNvSpPr/>
          <p:nvPr/>
        </p:nvSpPr>
        <p:spPr>
          <a:xfrm>
            <a:off x="5384696" y="5441900"/>
            <a:ext cx="77212" cy="307052"/>
          </a:xfrm>
          <a:custGeom>
            <a:avLst/>
            <a:gdLst>
              <a:gd name="connsiteX0" fmla="*/ 50904 w 77212"/>
              <a:gd name="connsiteY0" fmla="*/ 50 h 307052"/>
              <a:gd name="connsiteX1" fmla="*/ 3279 w 77212"/>
              <a:gd name="connsiteY1" fmla="*/ 193725 h 307052"/>
              <a:gd name="connsiteX2" fmla="*/ 76304 w 77212"/>
              <a:gd name="connsiteY2" fmla="*/ 304850 h 307052"/>
              <a:gd name="connsiteX3" fmla="*/ 41379 w 77212"/>
              <a:gd name="connsiteY3" fmla="*/ 263575 h 307052"/>
              <a:gd name="connsiteX4" fmla="*/ 104 w 77212"/>
              <a:gd name="connsiteY4" fmla="*/ 212775 h 307052"/>
              <a:gd name="connsiteX5" fmla="*/ 50904 w 77212"/>
              <a:gd name="connsiteY5" fmla="*/ 50 h 30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212" h="307052">
                <a:moveTo>
                  <a:pt x="50904" y="50"/>
                </a:moveTo>
                <a:cubicBezTo>
                  <a:pt x="51433" y="-3125"/>
                  <a:pt x="-954" y="142925"/>
                  <a:pt x="3279" y="193725"/>
                </a:cubicBezTo>
                <a:cubicBezTo>
                  <a:pt x="7512" y="244525"/>
                  <a:pt x="69954" y="293208"/>
                  <a:pt x="76304" y="304850"/>
                </a:cubicBezTo>
                <a:cubicBezTo>
                  <a:pt x="82654" y="316492"/>
                  <a:pt x="54079" y="278921"/>
                  <a:pt x="41379" y="263575"/>
                </a:cubicBezTo>
                <a:cubicBezTo>
                  <a:pt x="28679" y="248229"/>
                  <a:pt x="-2013" y="252462"/>
                  <a:pt x="104" y="212775"/>
                </a:cubicBezTo>
                <a:cubicBezTo>
                  <a:pt x="2221" y="173088"/>
                  <a:pt x="50375" y="3225"/>
                  <a:pt x="50904" y="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 305">
            <a:extLst>
              <a:ext uri="{FF2B5EF4-FFF2-40B4-BE49-F238E27FC236}">
                <a16:creationId xmlns:a16="http://schemas.microsoft.com/office/drawing/2014/main" id="{E3B2ACF5-9A50-64B6-C7E0-E018214AD57D}"/>
              </a:ext>
            </a:extLst>
          </p:cNvPr>
          <p:cNvSpPr/>
          <p:nvPr/>
        </p:nvSpPr>
        <p:spPr>
          <a:xfrm>
            <a:off x="6077822" y="8241860"/>
            <a:ext cx="232378" cy="943575"/>
          </a:xfrm>
          <a:custGeom>
            <a:avLst/>
            <a:gdLst>
              <a:gd name="connsiteX0" fmla="*/ 232362 w 232378"/>
              <a:gd name="connsiteY0" fmla="*/ 97 h 943575"/>
              <a:gd name="connsiteX1" fmla="*/ 18178 w 232378"/>
              <a:gd name="connsiteY1" fmla="*/ 626172 h 943575"/>
              <a:gd name="connsiteX2" fmla="*/ 55248 w 232378"/>
              <a:gd name="connsiteY2" fmla="*/ 943329 h 943575"/>
              <a:gd name="connsiteX3" fmla="*/ 5821 w 232378"/>
              <a:gd name="connsiteY3" fmla="*/ 580864 h 943575"/>
              <a:gd name="connsiteX4" fmla="*/ 232362 w 232378"/>
              <a:gd name="connsiteY4" fmla="*/ 97 h 94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78" h="943575">
                <a:moveTo>
                  <a:pt x="232362" y="97"/>
                </a:moveTo>
                <a:cubicBezTo>
                  <a:pt x="234421" y="7648"/>
                  <a:pt x="47697" y="468967"/>
                  <a:pt x="18178" y="626172"/>
                </a:cubicBezTo>
                <a:cubicBezTo>
                  <a:pt x="-11341" y="783377"/>
                  <a:pt x="57307" y="950880"/>
                  <a:pt x="55248" y="943329"/>
                </a:cubicBezTo>
                <a:cubicBezTo>
                  <a:pt x="53189" y="935778"/>
                  <a:pt x="-20952" y="736696"/>
                  <a:pt x="5821" y="580864"/>
                </a:cubicBezTo>
                <a:cubicBezTo>
                  <a:pt x="32594" y="425032"/>
                  <a:pt x="230303" y="-7454"/>
                  <a:pt x="232362" y="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 306">
            <a:extLst>
              <a:ext uri="{FF2B5EF4-FFF2-40B4-BE49-F238E27FC236}">
                <a16:creationId xmlns:a16="http://schemas.microsoft.com/office/drawing/2014/main" id="{1EE1E276-3424-4B03-8177-FC20DC2D9F25}"/>
              </a:ext>
            </a:extLst>
          </p:cNvPr>
          <p:cNvSpPr/>
          <p:nvPr/>
        </p:nvSpPr>
        <p:spPr>
          <a:xfrm>
            <a:off x="4372811" y="8163072"/>
            <a:ext cx="30328" cy="1006200"/>
          </a:xfrm>
          <a:custGeom>
            <a:avLst/>
            <a:gdLst>
              <a:gd name="connsiteX0" fmla="*/ 30313 w 30328"/>
              <a:gd name="connsiteY0" fmla="*/ 12982 h 1006200"/>
              <a:gd name="connsiteX1" fmla="*/ 1481 w 30328"/>
              <a:gd name="connsiteY1" fmla="*/ 997404 h 1006200"/>
              <a:gd name="connsiteX2" fmla="*/ 5600 w 30328"/>
              <a:gd name="connsiteY2" fmla="*/ 470182 h 1006200"/>
              <a:gd name="connsiteX3" fmla="*/ 30313 w 30328"/>
              <a:gd name="connsiteY3" fmla="*/ 12982 h 100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28" h="1006200">
                <a:moveTo>
                  <a:pt x="30313" y="12982"/>
                </a:moveTo>
                <a:cubicBezTo>
                  <a:pt x="29626" y="100852"/>
                  <a:pt x="5600" y="921204"/>
                  <a:pt x="1481" y="997404"/>
                </a:cubicBezTo>
                <a:cubicBezTo>
                  <a:pt x="-2638" y="1073604"/>
                  <a:pt x="2854" y="634252"/>
                  <a:pt x="5600" y="470182"/>
                </a:cubicBezTo>
                <a:cubicBezTo>
                  <a:pt x="8346" y="306112"/>
                  <a:pt x="31000" y="-74888"/>
                  <a:pt x="30313" y="129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 307">
            <a:extLst>
              <a:ext uri="{FF2B5EF4-FFF2-40B4-BE49-F238E27FC236}">
                <a16:creationId xmlns:a16="http://schemas.microsoft.com/office/drawing/2014/main" id="{B8C6E2D8-DBF0-E74E-B900-E4FCE33CA768}"/>
              </a:ext>
            </a:extLst>
          </p:cNvPr>
          <p:cNvSpPr/>
          <p:nvPr/>
        </p:nvSpPr>
        <p:spPr>
          <a:xfrm>
            <a:off x="4265853" y="8839175"/>
            <a:ext cx="583301" cy="1307944"/>
          </a:xfrm>
          <a:custGeom>
            <a:avLst/>
            <a:gdLst>
              <a:gd name="connsiteX0" fmla="*/ 1347 w 583301"/>
              <a:gd name="connsiteY0" fmla="*/ 25 h 1307944"/>
              <a:gd name="connsiteX1" fmla="*/ 133152 w 583301"/>
              <a:gd name="connsiteY1" fmla="*/ 551960 h 1307944"/>
              <a:gd name="connsiteX2" fmla="*/ 540925 w 583301"/>
              <a:gd name="connsiteY2" fmla="*/ 1239820 h 1307944"/>
              <a:gd name="connsiteX3" fmla="*/ 520331 w 583301"/>
              <a:gd name="connsiteY3" fmla="*/ 1202749 h 1307944"/>
              <a:gd name="connsiteX4" fmla="*/ 96082 w 583301"/>
              <a:gd name="connsiteY4" fmla="*/ 531366 h 1307944"/>
              <a:gd name="connsiteX5" fmla="*/ 1347 w 583301"/>
              <a:gd name="connsiteY5" fmla="*/ 25 h 130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3301" h="1307944">
                <a:moveTo>
                  <a:pt x="1347" y="25"/>
                </a:moveTo>
                <a:cubicBezTo>
                  <a:pt x="7525" y="3457"/>
                  <a:pt x="43222" y="345328"/>
                  <a:pt x="133152" y="551960"/>
                </a:cubicBezTo>
                <a:cubicBezTo>
                  <a:pt x="223082" y="758593"/>
                  <a:pt x="540925" y="1239820"/>
                  <a:pt x="540925" y="1239820"/>
                </a:cubicBezTo>
                <a:cubicBezTo>
                  <a:pt x="605455" y="1348285"/>
                  <a:pt x="594472" y="1320825"/>
                  <a:pt x="520331" y="1202749"/>
                </a:cubicBezTo>
                <a:cubicBezTo>
                  <a:pt x="446191" y="1084673"/>
                  <a:pt x="184639" y="727701"/>
                  <a:pt x="96082" y="531366"/>
                </a:cubicBezTo>
                <a:cubicBezTo>
                  <a:pt x="7525" y="335031"/>
                  <a:pt x="-4831" y="-3407"/>
                  <a:pt x="1347" y="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 308">
            <a:extLst>
              <a:ext uri="{FF2B5EF4-FFF2-40B4-BE49-F238E27FC236}">
                <a16:creationId xmlns:a16="http://schemas.microsoft.com/office/drawing/2014/main" id="{CE1AD233-1B14-DB26-1D4A-E2CFDEC1D6FD}"/>
              </a:ext>
            </a:extLst>
          </p:cNvPr>
          <p:cNvSpPr/>
          <p:nvPr/>
        </p:nvSpPr>
        <p:spPr>
          <a:xfrm>
            <a:off x="4752023" y="8275134"/>
            <a:ext cx="689755" cy="325673"/>
          </a:xfrm>
          <a:custGeom>
            <a:avLst/>
            <a:gdLst>
              <a:gd name="connsiteX0" fmla="*/ 5328 w 689755"/>
              <a:gd name="connsiteY0" fmla="*/ 3893 h 325673"/>
              <a:gd name="connsiteX1" fmla="*/ 656118 w 689755"/>
              <a:gd name="connsiteY1" fmla="*/ 312812 h 325673"/>
              <a:gd name="connsiteX2" fmla="*/ 602572 w 689755"/>
              <a:gd name="connsiteY2" fmla="*/ 271623 h 325673"/>
              <a:gd name="connsiteX3" fmla="*/ 252463 w 689755"/>
              <a:gd name="connsiteY3" fmla="*/ 3893 h 325673"/>
              <a:gd name="connsiteX4" fmla="*/ 503718 w 689755"/>
              <a:gd name="connsiteY4" fmla="*/ 209839 h 325673"/>
              <a:gd name="connsiteX5" fmla="*/ 450172 w 689755"/>
              <a:gd name="connsiteY5" fmla="*/ 222196 h 325673"/>
              <a:gd name="connsiteX6" fmla="*/ 351318 w 689755"/>
              <a:gd name="connsiteY6" fmla="*/ 143936 h 325673"/>
              <a:gd name="connsiteX7" fmla="*/ 5328 w 689755"/>
              <a:gd name="connsiteY7" fmla="*/ 3893 h 32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9755" h="325673">
                <a:moveTo>
                  <a:pt x="5328" y="3893"/>
                </a:moveTo>
                <a:cubicBezTo>
                  <a:pt x="56128" y="32039"/>
                  <a:pt x="556577" y="268190"/>
                  <a:pt x="656118" y="312812"/>
                </a:cubicBezTo>
                <a:cubicBezTo>
                  <a:pt x="755659" y="357434"/>
                  <a:pt x="602572" y="271623"/>
                  <a:pt x="602572" y="271623"/>
                </a:cubicBezTo>
                <a:lnTo>
                  <a:pt x="252463" y="3893"/>
                </a:lnTo>
                <a:cubicBezTo>
                  <a:pt x="235987" y="-6404"/>
                  <a:pt x="470767" y="173455"/>
                  <a:pt x="503718" y="209839"/>
                </a:cubicBezTo>
                <a:cubicBezTo>
                  <a:pt x="536669" y="246223"/>
                  <a:pt x="475572" y="233180"/>
                  <a:pt x="450172" y="222196"/>
                </a:cubicBezTo>
                <a:cubicBezTo>
                  <a:pt x="424772" y="211212"/>
                  <a:pt x="420653" y="179633"/>
                  <a:pt x="351318" y="143936"/>
                </a:cubicBezTo>
                <a:cubicBezTo>
                  <a:pt x="281983" y="108239"/>
                  <a:pt x="-45472" y="-24253"/>
                  <a:pt x="5328" y="38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 309">
            <a:extLst>
              <a:ext uri="{FF2B5EF4-FFF2-40B4-BE49-F238E27FC236}">
                <a16:creationId xmlns:a16="http://schemas.microsoft.com/office/drawing/2014/main" id="{9D596B6D-DD92-2C6D-360A-201B643E63D5}"/>
              </a:ext>
            </a:extLst>
          </p:cNvPr>
          <p:cNvSpPr/>
          <p:nvPr/>
        </p:nvSpPr>
        <p:spPr>
          <a:xfrm>
            <a:off x="5905490" y="8458951"/>
            <a:ext cx="168971" cy="972565"/>
          </a:xfrm>
          <a:custGeom>
            <a:avLst/>
            <a:gdLst>
              <a:gd name="connsiteX0" fmla="*/ 165796 w 168971"/>
              <a:gd name="connsiteY0" fmla="*/ 26022 h 972565"/>
              <a:gd name="connsiteX1" fmla="*/ 1040 w 168971"/>
              <a:gd name="connsiteY1" fmla="*/ 969254 h 972565"/>
              <a:gd name="connsiteX2" fmla="*/ 99894 w 168971"/>
              <a:gd name="connsiteY2" fmla="*/ 326703 h 972565"/>
              <a:gd name="connsiteX3" fmla="*/ 165796 w 168971"/>
              <a:gd name="connsiteY3" fmla="*/ 26022 h 97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971" h="972565">
                <a:moveTo>
                  <a:pt x="165796" y="26022"/>
                </a:moveTo>
                <a:cubicBezTo>
                  <a:pt x="149320" y="133114"/>
                  <a:pt x="12024" y="919141"/>
                  <a:pt x="1040" y="969254"/>
                </a:cubicBezTo>
                <a:cubicBezTo>
                  <a:pt x="-9944" y="1019367"/>
                  <a:pt x="69002" y="486654"/>
                  <a:pt x="99894" y="326703"/>
                </a:cubicBezTo>
                <a:cubicBezTo>
                  <a:pt x="130786" y="166752"/>
                  <a:pt x="182272" y="-81070"/>
                  <a:pt x="165796" y="260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 310">
            <a:extLst>
              <a:ext uri="{FF2B5EF4-FFF2-40B4-BE49-F238E27FC236}">
                <a16:creationId xmlns:a16="http://schemas.microsoft.com/office/drawing/2014/main" id="{6E16C9B0-42C3-28F8-64D2-0997E189A028}"/>
              </a:ext>
            </a:extLst>
          </p:cNvPr>
          <p:cNvSpPr/>
          <p:nvPr/>
        </p:nvSpPr>
        <p:spPr>
          <a:xfrm>
            <a:off x="5621676" y="8538029"/>
            <a:ext cx="302396" cy="847372"/>
          </a:xfrm>
          <a:custGeom>
            <a:avLst/>
            <a:gdLst>
              <a:gd name="connsiteX0" fmla="*/ 301329 w 302396"/>
              <a:gd name="connsiteY0" fmla="*/ 4609 h 847372"/>
              <a:gd name="connsiteX1" fmla="*/ 140692 w 302396"/>
              <a:gd name="connsiteY1" fmla="*/ 449452 h 847372"/>
              <a:gd name="connsiteX2" fmla="*/ 648 w 302396"/>
              <a:gd name="connsiteY2" fmla="*/ 844868 h 847372"/>
              <a:gd name="connsiteX3" fmla="*/ 198356 w 302396"/>
              <a:gd name="connsiteY3" fmla="*/ 255863 h 847372"/>
              <a:gd name="connsiteX4" fmla="*/ 301329 w 302396"/>
              <a:gd name="connsiteY4" fmla="*/ 4609 h 84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396" h="847372">
                <a:moveTo>
                  <a:pt x="301329" y="4609"/>
                </a:moveTo>
                <a:cubicBezTo>
                  <a:pt x="291718" y="36874"/>
                  <a:pt x="190805" y="309409"/>
                  <a:pt x="140692" y="449452"/>
                </a:cubicBezTo>
                <a:cubicBezTo>
                  <a:pt x="90579" y="589495"/>
                  <a:pt x="-8963" y="877133"/>
                  <a:pt x="648" y="844868"/>
                </a:cubicBezTo>
                <a:cubicBezTo>
                  <a:pt x="10259" y="812603"/>
                  <a:pt x="142750" y="396593"/>
                  <a:pt x="198356" y="255863"/>
                </a:cubicBezTo>
                <a:cubicBezTo>
                  <a:pt x="253961" y="115133"/>
                  <a:pt x="310940" y="-27656"/>
                  <a:pt x="301329" y="46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 311">
            <a:extLst>
              <a:ext uri="{FF2B5EF4-FFF2-40B4-BE49-F238E27FC236}">
                <a16:creationId xmlns:a16="http://schemas.microsoft.com/office/drawing/2014/main" id="{B987DE6F-C88D-AE5F-14C4-7819B2CA2116}"/>
              </a:ext>
            </a:extLst>
          </p:cNvPr>
          <p:cNvSpPr/>
          <p:nvPr/>
        </p:nvSpPr>
        <p:spPr>
          <a:xfrm>
            <a:off x="4621416" y="8649715"/>
            <a:ext cx="907652" cy="321465"/>
          </a:xfrm>
          <a:custGeom>
            <a:avLst/>
            <a:gdLst>
              <a:gd name="connsiteX0" fmla="*/ 11 w 907652"/>
              <a:gd name="connsiteY0" fmla="*/ 15 h 321465"/>
              <a:gd name="connsiteX1" fmla="*/ 399546 w 907652"/>
              <a:gd name="connsiteY1" fmla="*/ 271863 h 321465"/>
              <a:gd name="connsiteX2" fmla="*/ 737298 w 907652"/>
              <a:gd name="connsiteY2" fmla="*/ 296577 h 321465"/>
              <a:gd name="connsiteX3" fmla="*/ 906173 w 907652"/>
              <a:gd name="connsiteY3" fmla="*/ 214199 h 321465"/>
              <a:gd name="connsiteX4" fmla="*/ 811438 w 907652"/>
              <a:gd name="connsiteY4" fmla="*/ 275982 h 321465"/>
              <a:gd name="connsiteX5" fmla="*/ 671395 w 907652"/>
              <a:gd name="connsiteY5" fmla="*/ 321290 h 321465"/>
              <a:gd name="connsiteX6" fmla="*/ 387189 w 907652"/>
              <a:gd name="connsiteY6" fmla="*/ 259507 h 321465"/>
              <a:gd name="connsiteX7" fmla="*/ 11 w 907652"/>
              <a:gd name="connsiteY7" fmla="*/ 15 h 32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7652" h="321465">
                <a:moveTo>
                  <a:pt x="11" y="15"/>
                </a:moveTo>
                <a:cubicBezTo>
                  <a:pt x="2070" y="2074"/>
                  <a:pt x="276665" y="222436"/>
                  <a:pt x="399546" y="271863"/>
                </a:cubicBezTo>
                <a:cubicBezTo>
                  <a:pt x="522427" y="321290"/>
                  <a:pt x="652860" y="306188"/>
                  <a:pt x="737298" y="296577"/>
                </a:cubicBezTo>
                <a:cubicBezTo>
                  <a:pt x="821736" y="286966"/>
                  <a:pt x="893816" y="217632"/>
                  <a:pt x="906173" y="214199"/>
                </a:cubicBezTo>
                <a:cubicBezTo>
                  <a:pt x="918530" y="210767"/>
                  <a:pt x="850568" y="258134"/>
                  <a:pt x="811438" y="275982"/>
                </a:cubicBezTo>
                <a:cubicBezTo>
                  <a:pt x="772308" y="293830"/>
                  <a:pt x="742103" y="324036"/>
                  <a:pt x="671395" y="321290"/>
                </a:cubicBezTo>
                <a:cubicBezTo>
                  <a:pt x="600687" y="318544"/>
                  <a:pt x="494967" y="314426"/>
                  <a:pt x="387189" y="259507"/>
                </a:cubicBezTo>
                <a:cubicBezTo>
                  <a:pt x="279411" y="204588"/>
                  <a:pt x="-2048" y="-2044"/>
                  <a:pt x="11" y="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 312">
            <a:extLst>
              <a:ext uri="{FF2B5EF4-FFF2-40B4-BE49-F238E27FC236}">
                <a16:creationId xmlns:a16="http://schemas.microsoft.com/office/drawing/2014/main" id="{539AE221-806C-325A-A7DA-C68FCC44EA50}"/>
              </a:ext>
            </a:extLst>
          </p:cNvPr>
          <p:cNvSpPr/>
          <p:nvPr/>
        </p:nvSpPr>
        <p:spPr>
          <a:xfrm>
            <a:off x="5502010" y="9139338"/>
            <a:ext cx="88489" cy="831715"/>
          </a:xfrm>
          <a:custGeom>
            <a:avLst/>
            <a:gdLst>
              <a:gd name="connsiteX0" fmla="*/ 866 w 88489"/>
              <a:gd name="connsiteY0" fmla="*/ 4662 h 831715"/>
              <a:gd name="connsiteX1" fmla="*/ 87363 w 88489"/>
              <a:gd name="connsiteY1" fmla="*/ 816089 h 831715"/>
              <a:gd name="connsiteX2" fmla="*/ 46174 w 88489"/>
              <a:gd name="connsiteY2" fmla="*/ 498932 h 831715"/>
              <a:gd name="connsiteX3" fmla="*/ 866 w 88489"/>
              <a:gd name="connsiteY3" fmla="*/ 4662 h 83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489" h="831715">
                <a:moveTo>
                  <a:pt x="866" y="4662"/>
                </a:moveTo>
                <a:cubicBezTo>
                  <a:pt x="7731" y="57522"/>
                  <a:pt x="79812" y="733711"/>
                  <a:pt x="87363" y="816089"/>
                </a:cubicBezTo>
                <a:cubicBezTo>
                  <a:pt x="94914" y="898467"/>
                  <a:pt x="62650" y="634856"/>
                  <a:pt x="46174" y="498932"/>
                </a:cubicBezTo>
                <a:cubicBezTo>
                  <a:pt x="29698" y="363008"/>
                  <a:pt x="-5999" y="-48198"/>
                  <a:pt x="866" y="466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 313">
            <a:extLst>
              <a:ext uri="{FF2B5EF4-FFF2-40B4-BE49-F238E27FC236}">
                <a16:creationId xmlns:a16="http://schemas.microsoft.com/office/drawing/2014/main" id="{E520E748-B84E-6227-F14E-B32B4306B11A}"/>
              </a:ext>
            </a:extLst>
          </p:cNvPr>
          <p:cNvSpPr/>
          <p:nvPr/>
        </p:nvSpPr>
        <p:spPr>
          <a:xfrm>
            <a:off x="4493676" y="8319527"/>
            <a:ext cx="61990" cy="1171895"/>
          </a:xfrm>
          <a:custGeom>
            <a:avLst/>
            <a:gdLst>
              <a:gd name="connsiteX0" fmla="*/ 24778 w 61990"/>
              <a:gd name="connsiteY0" fmla="*/ 689 h 1171895"/>
              <a:gd name="connsiteX1" fmla="*/ 49492 w 61990"/>
              <a:gd name="connsiteY1" fmla="*/ 651478 h 1171895"/>
              <a:gd name="connsiteX2" fmla="*/ 65 w 61990"/>
              <a:gd name="connsiteY2" fmla="*/ 1170462 h 1171895"/>
              <a:gd name="connsiteX3" fmla="*/ 61848 w 61990"/>
              <a:gd name="connsiteY3" fmla="*/ 779165 h 1171895"/>
              <a:gd name="connsiteX4" fmla="*/ 24778 w 61990"/>
              <a:gd name="connsiteY4" fmla="*/ 689 h 117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90" h="1171895">
                <a:moveTo>
                  <a:pt x="24778" y="689"/>
                </a:moveTo>
                <a:cubicBezTo>
                  <a:pt x="22719" y="-20592"/>
                  <a:pt x="53611" y="456516"/>
                  <a:pt x="49492" y="651478"/>
                </a:cubicBezTo>
                <a:cubicBezTo>
                  <a:pt x="45373" y="846440"/>
                  <a:pt x="-1994" y="1149181"/>
                  <a:pt x="65" y="1170462"/>
                </a:cubicBezTo>
                <a:cubicBezTo>
                  <a:pt x="2124" y="1191743"/>
                  <a:pt x="59102" y="972068"/>
                  <a:pt x="61848" y="779165"/>
                </a:cubicBezTo>
                <a:cubicBezTo>
                  <a:pt x="64594" y="586262"/>
                  <a:pt x="26837" y="21970"/>
                  <a:pt x="24778" y="6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 314">
            <a:extLst>
              <a:ext uri="{FF2B5EF4-FFF2-40B4-BE49-F238E27FC236}">
                <a16:creationId xmlns:a16="http://schemas.microsoft.com/office/drawing/2014/main" id="{44703C71-66C0-D779-6503-D23001D2502A}"/>
              </a:ext>
            </a:extLst>
          </p:cNvPr>
          <p:cNvSpPr/>
          <p:nvPr/>
        </p:nvSpPr>
        <p:spPr>
          <a:xfrm>
            <a:off x="5152695" y="9226352"/>
            <a:ext cx="57765" cy="696197"/>
          </a:xfrm>
          <a:custGeom>
            <a:avLst/>
            <a:gdLst>
              <a:gd name="connsiteX0" fmla="*/ 41262 w 57765"/>
              <a:gd name="connsiteY0" fmla="*/ 26 h 696197"/>
              <a:gd name="connsiteX1" fmla="*/ 8310 w 57765"/>
              <a:gd name="connsiteY1" fmla="*/ 465464 h 696197"/>
              <a:gd name="connsiteX2" fmla="*/ 57737 w 57765"/>
              <a:gd name="connsiteY2" fmla="*/ 696124 h 696197"/>
              <a:gd name="connsiteX3" fmla="*/ 73 w 57765"/>
              <a:gd name="connsiteY3" fmla="*/ 444870 h 696197"/>
              <a:gd name="connsiteX4" fmla="*/ 41262 w 57765"/>
              <a:gd name="connsiteY4" fmla="*/ 26 h 6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65" h="696197">
                <a:moveTo>
                  <a:pt x="41262" y="26"/>
                </a:moveTo>
                <a:cubicBezTo>
                  <a:pt x="42635" y="3458"/>
                  <a:pt x="5564" y="349448"/>
                  <a:pt x="8310" y="465464"/>
                </a:cubicBezTo>
                <a:cubicBezTo>
                  <a:pt x="11056" y="581480"/>
                  <a:pt x="59110" y="699556"/>
                  <a:pt x="57737" y="696124"/>
                </a:cubicBezTo>
                <a:cubicBezTo>
                  <a:pt x="56364" y="692692"/>
                  <a:pt x="2132" y="561573"/>
                  <a:pt x="73" y="444870"/>
                </a:cubicBezTo>
                <a:cubicBezTo>
                  <a:pt x="-1986" y="328167"/>
                  <a:pt x="39889" y="-3406"/>
                  <a:pt x="41262" y="2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 315">
            <a:extLst>
              <a:ext uri="{FF2B5EF4-FFF2-40B4-BE49-F238E27FC236}">
                <a16:creationId xmlns:a16="http://schemas.microsoft.com/office/drawing/2014/main" id="{39EE73C8-3D51-F4FF-AE91-94DA5F1CD07F}"/>
              </a:ext>
            </a:extLst>
          </p:cNvPr>
          <p:cNvSpPr/>
          <p:nvPr/>
        </p:nvSpPr>
        <p:spPr>
          <a:xfrm>
            <a:off x="5292437" y="9173621"/>
            <a:ext cx="127646" cy="821189"/>
          </a:xfrm>
          <a:custGeom>
            <a:avLst/>
            <a:gdLst>
              <a:gd name="connsiteX0" fmla="*/ 374 w 127646"/>
              <a:gd name="connsiteY0" fmla="*/ 3330 h 821189"/>
              <a:gd name="connsiteX1" fmla="*/ 123941 w 127646"/>
              <a:gd name="connsiteY1" fmla="*/ 802401 h 821189"/>
              <a:gd name="connsiteX2" fmla="*/ 86871 w 127646"/>
              <a:gd name="connsiteY2" fmla="*/ 526433 h 821189"/>
              <a:gd name="connsiteX3" fmla="*/ 374 w 127646"/>
              <a:gd name="connsiteY3" fmla="*/ 3330 h 82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646" h="821189">
                <a:moveTo>
                  <a:pt x="374" y="3330"/>
                </a:moveTo>
                <a:cubicBezTo>
                  <a:pt x="6552" y="49325"/>
                  <a:pt x="109525" y="715217"/>
                  <a:pt x="123941" y="802401"/>
                </a:cubicBezTo>
                <a:cubicBezTo>
                  <a:pt x="138357" y="889585"/>
                  <a:pt x="107466" y="652060"/>
                  <a:pt x="86871" y="526433"/>
                </a:cubicBezTo>
                <a:cubicBezTo>
                  <a:pt x="66277" y="400806"/>
                  <a:pt x="-5804" y="-42665"/>
                  <a:pt x="374" y="33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 316">
            <a:extLst>
              <a:ext uri="{FF2B5EF4-FFF2-40B4-BE49-F238E27FC236}">
                <a16:creationId xmlns:a16="http://schemas.microsoft.com/office/drawing/2014/main" id="{A5C59418-FF07-50D6-544C-0D8505C09A39}"/>
              </a:ext>
            </a:extLst>
          </p:cNvPr>
          <p:cNvSpPr/>
          <p:nvPr/>
        </p:nvSpPr>
        <p:spPr>
          <a:xfrm>
            <a:off x="4691438" y="8872151"/>
            <a:ext cx="158848" cy="1000900"/>
          </a:xfrm>
          <a:custGeom>
            <a:avLst/>
            <a:gdLst>
              <a:gd name="connsiteX0" fmla="*/ 11 w 158848"/>
              <a:gd name="connsiteY0" fmla="*/ 0 h 1000900"/>
              <a:gd name="connsiteX1" fmla="*/ 144173 w 158848"/>
              <a:gd name="connsiteY1" fmla="*/ 671384 h 1000900"/>
              <a:gd name="connsiteX2" fmla="*/ 131816 w 158848"/>
              <a:gd name="connsiteY2" fmla="*/ 1000898 h 1000900"/>
              <a:gd name="connsiteX3" fmla="*/ 152411 w 158848"/>
              <a:gd name="connsiteY3" fmla="*/ 667265 h 1000900"/>
              <a:gd name="connsiteX4" fmla="*/ 11 w 158848"/>
              <a:gd name="connsiteY4" fmla="*/ 0 h 100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8" h="1000900">
                <a:moveTo>
                  <a:pt x="11" y="0"/>
                </a:moveTo>
                <a:cubicBezTo>
                  <a:pt x="-1362" y="687"/>
                  <a:pt x="122206" y="504568"/>
                  <a:pt x="144173" y="671384"/>
                </a:cubicBezTo>
                <a:cubicBezTo>
                  <a:pt x="166141" y="838200"/>
                  <a:pt x="130443" y="1001585"/>
                  <a:pt x="131816" y="1000898"/>
                </a:cubicBezTo>
                <a:cubicBezTo>
                  <a:pt x="133189" y="1000212"/>
                  <a:pt x="174378" y="830649"/>
                  <a:pt x="152411" y="667265"/>
                </a:cubicBezTo>
                <a:cubicBezTo>
                  <a:pt x="130444" y="503881"/>
                  <a:pt x="1384" y="-687"/>
                  <a:pt x="1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 317">
            <a:extLst>
              <a:ext uri="{FF2B5EF4-FFF2-40B4-BE49-F238E27FC236}">
                <a16:creationId xmlns:a16="http://schemas.microsoft.com/office/drawing/2014/main" id="{90FD8D8D-16BD-2F6E-0294-95F6C0FED570}"/>
              </a:ext>
            </a:extLst>
          </p:cNvPr>
          <p:cNvSpPr/>
          <p:nvPr/>
        </p:nvSpPr>
        <p:spPr>
          <a:xfrm>
            <a:off x="4960713" y="9071472"/>
            <a:ext cx="193661" cy="858791"/>
          </a:xfrm>
          <a:custGeom>
            <a:avLst/>
            <a:gdLst>
              <a:gd name="connsiteX0" fmla="*/ 2584 w 193661"/>
              <a:gd name="connsiteY0" fmla="*/ 10744 h 858791"/>
              <a:gd name="connsiteX1" fmla="*/ 192055 w 193661"/>
              <a:gd name="connsiteY1" fmla="*/ 851004 h 858791"/>
              <a:gd name="connsiteX2" fmla="*/ 89082 w 193661"/>
              <a:gd name="connsiteY2" fmla="*/ 406160 h 858791"/>
              <a:gd name="connsiteX3" fmla="*/ 2584 w 193661"/>
              <a:gd name="connsiteY3" fmla="*/ 10744 h 85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661" h="858791">
                <a:moveTo>
                  <a:pt x="2584" y="10744"/>
                </a:moveTo>
                <a:cubicBezTo>
                  <a:pt x="19746" y="84885"/>
                  <a:pt x="177639" y="785101"/>
                  <a:pt x="192055" y="851004"/>
                </a:cubicBezTo>
                <a:cubicBezTo>
                  <a:pt x="206471" y="916907"/>
                  <a:pt x="119974" y="546890"/>
                  <a:pt x="89082" y="406160"/>
                </a:cubicBezTo>
                <a:cubicBezTo>
                  <a:pt x="58190" y="265430"/>
                  <a:pt x="-14578" y="-63397"/>
                  <a:pt x="2584" y="107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 318">
            <a:extLst>
              <a:ext uri="{FF2B5EF4-FFF2-40B4-BE49-F238E27FC236}">
                <a16:creationId xmlns:a16="http://schemas.microsoft.com/office/drawing/2014/main" id="{03E247D5-F96B-38D2-43BC-2649A5FD1634}"/>
              </a:ext>
            </a:extLst>
          </p:cNvPr>
          <p:cNvSpPr/>
          <p:nvPr/>
        </p:nvSpPr>
        <p:spPr>
          <a:xfrm>
            <a:off x="3821004" y="7685394"/>
            <a:ext cx="518284" cy="1213536"/>
          </a:xfrm>
          <a:custGeom>
            <a:avLst/>
            <a:gdLst>
              <a:gd name="connsiteX0" fmla="*/ 449338 w 518284"/>
              <a:gd name="connsiteY0" fmla="*/ 454651 h 1213536"/>
              <a:gd name="connsiteX1" fmla="*/ 463478 w 518284"/>
              <a:gd name="connsiteY1" fmla="*/ 704462 h 1213536"/>
              <a:gd name="connsiteX2" fmla="*/ 491759 w 518284"/>
              <a:gd name="connsiteY2" fmla="*/ 1189942 h 1213536"/>
              <a:gd name="connsiteX3" fmla="*/ 477619 w 518284"/>
              <a:gd name="connsiteY3" fmla="*/ 1020260 h 1213536"/>
              <a:gd name="connsiteX4" fmla="*/ 6278 w 518284"/>
              <a:gd name="connsiteY4" fmla="*/ 16305 h 1213536"/>
              <a:gd name="connsiteX5" fmla="*/ 218382 w 518284"/>
              <a:gd name="connsiteY5" fmla="*/ 426371 h 1213536"/>
              <a:gd name="connsiteX6" fmla="*/ 388064 w 518284"/>
              <a:gd name="connsiteY6" fmla="*/ 798730 h 1213536"/>
              <a:gd name="connsiteX7" fmla="*/ 260802 w 518284"/>
              <a:gd name="connsiteY7" fmla="*/ 237835 h 1213536"/>
              <a:gd name="connsiteX8" fmla="*/ 350357 w 518284"/>
              <a:gd name="connsiteY8" fmla="*/ 492359 h 1213536"/>
              <a:gd name="connsiteX9" fmla="*/ 454052 w 518284"/>
              <a:gd name="connsiteY9" fmla="*/ 860004 h 1213536"/>
              <a:gd name="connsiteX10" fmla="*/ 449338 w 518284"/>
              <a:gd name="connsiteY10" fmla="*/ 454651 h 121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8284" h="1213536">
                <a:moveTo>
                  <a:pt x="449338" y="454651"/>
                </a:moveTo>
                <a:cubicBezTo>
                  <a:pt x="450909" y="428727"/>
                  <a:pt x="456408" y="581914"/>
                  <a:pt x="463478" y="704462"/>
                </a:cubicBezTo>
                <a:cubicBezTo>
                  <a:pt x="470548" y="827010"/>
                  <a:pt x="489402" y="1137309"/>
                  <a:pt x="491759" y="1189942"/>
                </a:cubicBezTo>
                <a:cubicBezTo>
                  <a:pt x="494116" y="1242575"/>
                  <a:pt x="558532" y="1215866"/>
                  <a:pt x="477619" y="1020260"/>
                </a:cubicBezTo>
                <a:cubicBezTo>
                  <a:pt x="396706" y="824654"/>
                  <a:pt x="49484" y="115286"/>
                  <a:pt x="6278" y="16305"/>
                </a:cubicBezTo>
                <a:cubicBezTo>
                  <a:pt x="-36928" y="-82676"/>
                  <a:pt x="154751" y="295967"/>
                  <a:pt x="218382" y="426371"/>
                </a:cubicBezTo>
                <a:cubicBezTo>
                  <a:pt x="282013" y="556775"/>
                  <a:pt x="380994" y="830153"/>
                  <a:pt x="388064" y="798730"/>
                </a:cubicBezTo>
                <a:cubicBezTo>
                  <a:pt x="395134" y="767307"/>
                  <a:pt x="267086" y="288897"/>
                  <a:pt x="260802" y="237835"/>
                </a:cubicBezTo>
                <a:cubicBezTo>
                  <a:pt x="254518" y="186773"/>
                  <a:pt x="318149" y="388664"/>
                  <a:pt x="350357" y="492359"/>
                </a:cubicBezTo>
                <a:cubicBezTo>
                  <a:pt x="382565" y="596054"/>
                  <a:pt x="435984" y="867074"/>
                  <a:pt x="454052" y="860004"/>
                </a:cubicBezTo>
                <a:cubicBezTo>
                  <a:pt x="472120" y="852934"/>
                  <a:pt x="447767" y="480575"/>
                  <a:pt x="449338" y="4546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 319">
            <a:extLst>
              <a:ext uri="{FF2B5EF4-FFF2-40B4-BE49-F238E27FC236}">
                <a16:creationId xmlns:a16="http://schemas.microsoft.com/office/drawing/2014/main" id="{F915875B-C004-E520-B1EB-61DD20F73CDC}"/>
              </a:ext>
            </a:extLst>
          </p:cNvPr>
          <p:cNvSpPr/>
          <p:nvPr/>
        </p:nvSpPr>
        <p:spPr>
          <a:xfrm>
            <a:off x="4392737" y="8036252"/>
            <a:ext cx="172843" cy="471763"/>
          </a:xfrm>
          <a:custGeom>
            <a:avLst/>
            <a:gdLst>
              <a:gd name="connsiteX0" fmla="*/ 154 w 172843"/>
              <a:gd name="connsiteY0" fmla="*/ 99 h 471763"/>
              <a:gd name="connsiteX1" fmla="*/ 127416 w 172843"/>
              <a:gd name="connsiteY1" fmla="*/ 297043 h 471763"/>
              <a:gd name="connsiteX2" fmla="*/ 165123 w 172843"/>
              <a:gd name="connsiteY2" fmla="*/ 471439 h 471763"/>
              <a:gd name="connsiteX3" fmla="*/ 155696 w 172843"/>
              <a:gd name="connsiteY3" fmla="*/ 330037 h 471763"/>
              <a:gd name="connsiteX4" fmla="*/ 154 w 172843"/>
              <a:gd name="connsiteY4" fmla="*/ 99 h 4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43" h="471763">
                <a:moveTo>
                  <a:pt x="154" y="99"/>
                </a:moveTo>
                <a:cubicBezTo>
                  <a:pt x="-4559" y="-5400"/>
                  <a:pt x="99921" y="218486"/>
                  <a:pt x="127416" y="297043"/>
                </a:cubicBezTo>
                <a:cubicBezTo>
                  <a:pt x="154911" y="375600"/>
                  <a:pt x="160410" y="465940"/>
                  <a:pt x="165123" y="471439"/>
                </a:cubicBezTo>
                <a:cubicBezTo>
                  <a:pt x="169836" y="476938"/>
                  <a:pt x="183977" y="411736"/>
                  <a:pt x="155696" y="330037"/>
                </a:cubicBezTo>
                <a:cubicBezTo>
                  <a:pt x="127416" y="248338"/>
                  <a:pt x="4867" y="5598"/>
                  <a:pt x="154" y="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 320">
            <a:extLst>
              <a:ext uri="{FF2B5EF4-FFF2-40B4-BE49-F238E27FC236}">
                <a16:creationId xmlns:a16="http://schemas.microsoft.com/office/drawing/2014/main" id="{1C5D60FA-A8C3-DAF2-F142-D999262DE05B}"/>
              </a:ext>
            </a:extLst>
          </p:cNvPr>
          <p:cNvSpPr/>
          <p:nvPr/>
        </p:nvSpPr>
        <p:spPr>
          <a:xfrm>
            <a:off x="5245969" y="8375619"/>
            <a:ext cx="795025" cy="198156"/>
          </a:xfrm>
          <a:custGeom>
            <a:avLst/>
            <a:gdLst>
              <a:gd name="connsiteX0" fmla="*/ 47 w 795025"/>
              <a:gd name="connsiteY0" fmla="*/ 198059 h 198156"/>
              <a:gd name="connsiteX1" fmla="*/ 372406 w 795025"/>
              <a:gd name="connsiteY1" fmla="*/ 127358 h 198156"/>
              <a:gd name="connsiteX2" fmla="*/ 787186 w 795025"/>
              <a:gd name="connsiteY2" fmla="*/ 47230 h 198156"/>
              <a:gd name="connsiteX3" fmla="*/ 622217 w 795025"/>
              <a:gd name="connsiteY3" fmla="*/ 47230 h 198156"/>
              <a:gd name="connsiteX4" fmla="*/ 353553 w 795025"/>
              <a:gd name="connsiteY4" fmla="*/ 96 h 198156"/>
              <a:gd name="connsiteX5" fmla="*/ 631643 w 795025"/>
              <a:gd name="connsiteY5" fmla="*/ 61371 h 198156"/>
              <a:gd name="connsiteX6" fmla="*/ 348839 w 795025"/>
              <a:gd name="connsiteY6" fmla="*/ 108505 h 198156"/>
              <a:gd name="connsiteX7" fmla="*/ 47 w 795025"/>
              <a:gd name="connsiteY7" fmla="*/ 198059 h 19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5025" h="198156">
                <a:moveTo>
                  <a:pt x="47" y="198059"/>
                </a:moveTo>
                <a:cubicBezTo>
                  <a:pt x="3975" y="201201"/>
                  <a:pt x="372406" y="127358"/>
                  <a:pt x="372406" y="127358"/>
                </a:cubicBezTo>
                <a:cubicBezTo>
                  <a:pt x="503596" y="102220"/>
                  <a:pt x="745551" y="60585"/>
                  <a:pt x="787186" y="47230"/>
                </a:cubicBezTo>
                <a:cubicBezTo>
                  <a:pt x="828821" y="33875"/>
                  <a:pt x="694489" y="55086"/>
                  <a:pt x="622217" y="47230"/>
                </a:cubicBezTo>
                <a:cubicBezTo>
                  <a:pt x="549945" y="39374"/>
                  <a:pt x="351982" y="-2261"/>
                  <a:pt x="353553" y="96"/>
                </a:cubicBezTo>
                <a:cubicBezTo>
                  <a:pt x="355124" y="2453"/>
                  <a:pt x="632429" y="43303"/>
                  <a:pt x="631643" y="61371"/>
                </a:cubicBezTo>
                <a:cubicBezTo>
                  <a:pt x="630857" y="79439"/>
                  <a:pt x="461961" y="84938"/>
                  <a:pt x="348839" y="108505"/>
                </a:cubicBezTo>
                <a:cubicBezTo>
                  <a:pt x="235717" y="132072"/>
                  <a:pt x="-3881" y="194917"/>
                  <a:pt x="47" y="1980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 321">
            <a:extLst>
              <a:ext uri="{FF2B5EF4-FFF2-40B4-BE49-F238E27FC236}">
                <a16:creationId xmlns:a16="http://schemas.microsoft.com/office/drawing/2014/main" id="{47D99049-4D28-77B6-6EAF-C25015EC601A}"/>
              </a:ext>
            </a:extLst>
          </p:cNvPr>
          <p:cNvSpPr/>
          <p:nvPr/>
        </p:nvSpPr>
        <p:spPr>
          <a:xfrm>
            <a:off x="4599380" y="8331303"/>
            <a:ext cx="461219" cy="436780"/>
          </a:xfrm>
          <a:custGeom>
            <a:avLst/>
            <a:gdLst>
              <a:gd name="connsiteX0" fmla="*/ 900 w 461219"/>
              <a:gd name="connsiteY0" fmla="*/ 1992 h 436780"/>
              <a:gd name="connsiteX1" fmla="*/ 255424 w 461219"/>
              <a:gd name="connsiteY1" fmla="*/ 138681 h 436780"/>
              <a:gd name="connsiteX2" fmla="*/ 458100 w 461219"/>
              <a:gd name="connsiteY2" fmla="*/ 435625 h 436780"/>
              <a:gd name="connsiteX3" fmla="*/ 349692 w 461219"/>
              <a:gd name="connsiteY3" fmla="*/ 232949 h 436780"/>
              <a:gd name="connsiteX4" fmla="*/ 900 w 461219"/>
              <a:gd name="connsiteY4" fmla="*/ 1992 h 43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219" h="436780">
                <a:moveTo>
                  <a:pt x="900" y="1992"/>
                </a:moveTo>
                <a:cubicBezTo>
                  <a:pt x="-14811" y="-13719"/>
                  <a:pt x="179224" y="66409"/>
                  <a:pt x="255424" y="138681"/>
                </a:cubicBezTo>
                <a:cubicBezTo>
                  <a:pt x="331624" y="210953"/>
                  <a:pt x="442389" y="419914"/>
                  <a:pt x="458100" y="435625"/>
                </a:cubicBezTo>
                <a:cubicBezTo>
                  <a:pt x="473811" y="451336"/>
                  <a:pt x="429034" y="302865"/>
                  <a:pt x="349692" y="232949"/>
                </a:cubicBezTo>
                <a:cubicBezTo>
                  <a:pt x="270350" y="163034"/>
                  <a:pt x="16611" y="17703"/>
                  <a:pt x="900" y="199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 322">
            <a:extLst>
              <a:ext uri="{FF2B5EF4-FFF2-40B4-BE49-F238E27FC236}">
                <a16:creationId xmlns:a16="http://schemas.microsoft.com/office/drawing/2014/main" id="{2964555C-639D-E134-280F-889DCD129E78}"/>
              </a:ext>
            </a:extLst>
          </p:cNvPr>
          <p:cNvSpPr/>
          <p:nvPr/>
        </p:nvSpPr>
        <p:spPr>
          <a:xfrm>
            <a:off x="4357043" y="7209683"/>
            <a:ext cx="95565" cy="203742"/>
          </a:xfrm>
          <a:custGeom>
            <a:avLst/>
            <a:gdLst>
              <a:gd name="connsiteX0" fmla="*/ 7139 w 95565"/>
              <a:gd name="connsiteY0" fmla="*/ 9 h 203742"/>
              <a:gd name="connsiteX1" fmla="*/ 16730 w 95565"/>
              <a:gd name="connsiteY1" fmla="*/ 124700 h 203742"/>
              <a:gd name="connsiteX2" fmla="*/ 93463 w 95565"/>
              <a:gd name="connsiteY2" fmla="*/ 201433 h 203742"/>
              <a:gd name="connsiteX3" fmla="*/ 67886 w 95565"/>
              <a:gd name="connsiteY3" fmla="*/ 179053 h 203742"/>
              <a:gd name="connsiteX4" fmla="*/ 3942 w 95565"/>
              <a:gd name="connsiteY4" fmla="*/ 131095 h 203742"/>
              <a:gd name="connsiteX5" fmla="*/ 7139 w 95565"/>
              <a:gd name="connsiteY5" fmla="*/ 9 h 203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565" h="203742">
                <a:moveTo>
                  <a:pt x="7139" y="9"/>
                </a:moveTo>
                <a:cubicBezTo>
                  <a:pt x="9270" y="-1057"/>
                  <a:pt x="2343" y="91129"/>
                  <a:pt x="16730" y="124700"/>
                </a:cubicBezTo>
                <a:cubicBezTo>
                  <a:pt x="31117" y="158271"/>
                  <a:pt x="84937" y="192374"/>
                  <a:pt x="93463" y="201433"/>
                </a:cubicBezTo>
                <a:cubicBezTo>
                  <a:pt x="101989" y="210492"/>
                  <a:pt x="82806" y="190776"/>
                  <a:pt x="67886" y="179053"/>
                </a:cubicBezTo>
                <a:cubicBezTo>
                  <a:pt x="52966" y="167330"/>
                  <a:pt x="13534" y="156140"/>
                  <a:pt x="3942" y="131095"/>
                </a:cubicBezTo>
                <a:cubicBezTo>
                  <a:pt x="-5650" y="106050"/>
                  <a:pt x="5008" y="1075"/>
                  <a:pt x="7139" y="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 323">
            <a:extLst>
              <a:ext uri="{FF2B5EF4-FFF2-40B4-BE49-F238E27FC236}">
                <a16:creationId xmlns:a16="http://schemas.microsoft.com/office/drawing/2014/main" id="{37B16F06-9F84-8FF1-E94E-0AD0E6BCFF0D}"/>
              </a:ext>
            </a:extLst>
          </p:cNvPr>
          <p:cNvSpPr/>
          <p:nvPr/>
        </p:nvSpPr>
        <p:spPr>
          <a:xfrm>
            <a:off x="4265046" y="7692383"/>
            <a:ext cx="119929" cy="125077"/>
          </a:xfrm>
          <a:custGeom>
            <a:avLst/>
            <a:gdLst>
              <a:gd name="connsiteX0" fmla="*/ 23 w 119929"/>
              <a:gd name="connsiteY0" fmla="*/ 87 h 125077"/>
              <a:gd name="connsiteX1" fmla="*/ 99136 w 119929"/>
              <a:gd name="connsiteY1" fmla="*/ 76820 h 125077"/>
              <a:gd name="connsiteX2" fmla="*/ 118319 w 119929"/>
              <a:gd name="connsiteY2" fmla="*/ 124778 h 125077"/>
              <a:gd name="connsiteX3" fmla="*/ 108727 w 119929"/>
              <a:gd name="connsiteY3" fmla="*/ 92806 h 125077"/>
              <a:gd name="connsiteX4" fmla="*/ 23 w 119929"/>
              <a:gd name="connsiteY4" fmla="*/ 87 h 12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29" h="125077">
                <a:moveTo>
                  <a:pt x="23" y="87"/>
                </a:moveTo>
                <a:cubicBezTo>
                  <a:pt x="-1575" y="-2577"/>
                  <a:pt x="79420" y="56038"/>
                  <a:pt x="99136" y="76820"/>
                </a:cubicBezTo>
                <a:cubicBezTo>
                  <a:pt x="118852" y="97602"/>
                  <a:pt x="116721" y="122114"/>
                  <a:pt x="118319" y="124778"/>
                </a:cubicBezTo>
                <a:cubicBezTo>
                  <a:pt x="119917" y="127442"/>
                  <a:pt x="123647" y="111989"/>
                  <a:pt x="108727" y="92806"/>
                </a:cubicBezTo>
                <a:cubicBezTo>
                  <a:pt x="93807" y="73623"/>
                  <a:pt x="1621" y="2751"/>
                  <a:pt x="23" y="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 324">
            <a:extLst>
              <a:ext uri="{FF2B5EF4-FFF2-40B4-BE49-F238E27FC236}">
                <a16:creationId xmlns:a16="http://schemas.microsoft.com/office/drawing/2014/main" id="{84B06E96-6623-E9C1-4A59-19EC4B6D3971}"/>
              </a:ext>
            </a:extLst>
          </p:cNvPr>
          <p:cNvSpPr/>
          <p:nvPr/>
        </p:nvSpPr>
        <p:spPr>
          <a:xfrm>
            <a:off x="5117704" y="7439796"/>
            <a:ext cx="52178" cy="166642"/>
          </a:xfrm>
          <a:custGeom>
            <a:avLst/>
            <a:gdLst>
              <a:gd name="connsiteX0" fmla="*/ 17004 w 52178"/>
              <a:gd name="connsiteY0" fmla="*/ 95 h 166642"/>
              <a:gd name="connsiteX1" fmla="*/ 1018 w 52178"/>
              <a:gd name="connsiteY1" fmla="*/ 102405 h 166642"/>
              <a:gd name="connsiteX2" fmla="*/ 52173 w 52178"/>
              <a:gd name="connsiteY2" fmla="*/ 166349 h 166642"/>
              <a:gd name="connsiteX3" fmla="*/ 4215 w 52178"/>
              <a:gd name="connsiteY3" fmla="*/ 121589 h 166642"/>
              <a:gd name="connsiteX4" fmla="*/ 17004 w 52178"/>
              <a:gd name="connsiteY4" fmla="*/ 95 h 16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78" h="166642">
                <a:moveTo>
                  <a:pt x="17004" y="95"/>
                </a:moveTo>
                <a:cubicBezTo>
                  <a:pt x="16471" y="-3102"/>
                  <a:pt x="-4843" y="74696"/>
                  <a:pt x="1018" y="102405"/>
                </a:cubicBezTo>
                <a:cubicBezTo>
                  <a:pt x="6879" y="130114"/>
                  <a:pt x="51640" y="163152"/>
                  <a:pt x="52173" y="166349"/>
                </a:cubicBezTo>
                <a:cubicBezTo>
                  <a:pt x="52706" y="169546"/>
                  <a:pt x="10610" y="146101"/>
                  <a:pt x="4215" y="121589"/>
                </a:cubicBezTo>
                <a:cubicBezTo>
                  <a:pt x="-2180" y="97077"/>
                  <a:pt x="17537" y="3292"/>
                  <a:pt x="17004" y="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 325">
            <a:extLst>
              <a:ext uri="{FF2B5EF4-FFF2-40B4-BE49-F238E27FC236}">
                <a16:creationId xmlns:a16="http://schemas.microsoft.com/office/drawing/2014/main" id="{32130837-A0C6-8169-768F-E042AF72FF44}"/>
              </a:ext>
            </a:extLst>
          </p:cNvPr>
          <p:cNvSpPr/>
          <p:nvPr/>
        </p:nvSpPr>
        <p:spPr>
          <a:xfrm>
            <a:off x="4706279" y="7385472"/>
            <a:ext cx="51338" cy="99422"/>
          </a:xfrm>
          <a:custGeom>
            <a:avLst/>
            <a:gdLst>
              <a:gd name="connsiteX0" fmla="*/ 4 w 51338"/>
              <a:gd name="connsiteY0" fmla="*/ 66 h 99422"/>
              <a:gd name="connsiteX1" fmla="*/ 47962 w 51338"/>
              <a:gd name="connsiteY1" fmla="*/ 64011 h 99422"/>
              <a:gd name="connsiteX2" fmla="*/ 35173 w 51338"/>
              <a:gd name="connsiteY2" fmla="*/ 99180 h 99422"/>
              <a:gd name="connsiteX3" fmla="*/ 51159 w 51338"/>
              <a:gd name="connsiteY3" fmla="*/ 76799 h 99422"/>
              <a:gd name="connsiteX4" fmla="*/ 4 w 51338"/>
              <a:gd name="connsiteY4" fmla="*/ 66 h 9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38" h="99422">
                <a:moveTo>
                  <a:pt x="4" y="66"/>
                </a:moveTo>
                <a:cubicBezTo>
                  <a:pt x="-529" y="-2065"/>
                  <a:pt x="42101" y="47492"/>
                  <a:pt x="47962" y="64011"/>
                </a:cubicBezTo>
                <a:cubicBezTo>
                  <a:pt x="53823" y="80530"/>
                  <a:pt x="34640" y="97049"/>
                  <a:pt x="35173" y="99180"/>
                </a:cubicBezTo>
                <a:cubicBezTo>
                  <a:pt x="35706" y="101311"/>
                  <a:pt x="53290" y="89055"/>
                  <a:pt x="51159" y="76799"/>
                </a:cubicBezTo>
                <a:cubicBezTo>
                  <a:pt x="49028" y="64543"/>
                  <a:pt x="537" y="2197"/>
                  <a:pt x="4" y="6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 326">
            <a:extLst>
              <a:ext uri="{FF2B5EF4-FFF2-40B4-BE49-F238E27FC236}">
                <a16:creationId xmlns:a16="http://schemas.microsoft.com/office/drawing/2014/main" id="{CF288B66-2A78-4326-3B61-A6A391B06537}"/>
              </a:ext>
            </a:extLst>
          </p:cNvPr>
          <p:cNvSpPr/>
          <p:nvPr/>
        </p:nvSpPr>
        <p:spPr>
          <a:xfrm>
            <a:off x="5190059" y="7689087"/>
            <a:ext cx="725495" cy="83339"/>
          </a:xfrm>
          <a:custGeom>
            <a:avLst/>
            <a:gdLst>
              <a:gd name="connsiteX0" fmla="*/ 11790 w 725495"/>
              <a:gd name="connsiteY0" fmla="*/ 186 h 83339"/>
              <a:gd name="connsiteX1" fmla="*/ 686400 w 725495"/>
              <a:gd name="connsiteY1" fmla="*/ 48144 h 83339"/>
              <a:gd name="connsiteX2" fmla="*/ 619258 w 725495"/>
              <a:gd name="connsiteY2" fmla="*/ 38552 h 83339"/>
              <a:gd name="connsiteX3" fmla="*/ 408243 w 725495"/>
              <a:gd name="connsiteY3" fmla="*/ 83313 h 83339"/>
              <a:gd name="connsiteX4" fmla="*/ 545723 w 725495"/>
              <a:gd name="connsiteY4" fmla="*/ 44947 h 83339"/>
              <a:gd name="connsiteX5" fmla="*/ 277158 w 725495"/>
              <a:gd name="connsiteY5" fmla="*/ 32158 h 83339"/>
              <a:gd name="connsiteX6" fmla="*/ 11790 w 725495"/>
              <a:gd name="connsiteY6" fmla="*/ 186 h 8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5495" h="83339">
                <a:moveTo>
                  <a:pt x="11790" y="186"/>
                </a:moveTo>
                <a:cubicBezTo>
                  <a:pt x="79997" y="2850"/>
                  <a:pt x="585155" y="41750"/>
                  <a:pt x="686400" y="48144"/>
                </a:cubicBezTo>
                <a:cubicBezTo>
                  <a:pt x="787645" y="54538"/>
                  <a:pt x="665617" y="32691"/>
                  <a:pt x="619258" y="38552"/>
                </a:cubicBezTo>
                <a:cubicBezTo>
                  <a:pt x="572899" y="44413"/>
                  <a:pt x="420499" y="82247"/>
                  <a:pt x="408243" y="83313"/>
                </a:cubicBezTo>
                <a:cubicBezTo>
                  <a:pt x="395987" y="84379"/>
                  <a:pt x="567570" y="53473"/>
                  <a:pt x="545723" y="44947"/>
                </a:cubicBezTo>
                <a:cubicBezTo>
                  <a:pt x="523876" y="36421"/>
                  <a:pt x="364548" y="40151"/>
                  <a:pt x="277158" y="32158"/>
                </a:cubicBezTo>
                <a:cubicBezTo>
                  <a:pt x="189768" y="24165"/>
                  <a:pt x="-56417" y="-2478"/>
                  <a:pt x="11790" y="1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 327">
            <a:extLst>
              <a:ext uri="{FF2B5EF4-FFF2-40B4-BE49-F238E27FC236}">
                <a16:creationId xmlns:a16="http://schemas.microsoft.com/office/drawing/2014/main" id="{CF0EBF8B-9803-16D6-D59C-615C0618F8DB}"/>
              </a:ext>
            </a:extLst>
          </p:cNvPr>
          <p:cNvSpPr/>
          <p:nvPr/>
        </p:nvSpPr>
        <p:spPr>
          <a:xfrm>
            <a:off x="6096927" y="7238426"/>
            <a:ext cx="211304" cy="361640"/>
          </a:xfrm>
          <a:custGeom>
            <a:avLst/>
            <a:gdLst>
              <a:gd name="connsiteX0" fmla="*/ 211154 w 211304"/>
              <a:gd name="connsiteY0" fmla="*/ 41 h 361640"/>
              <a:gd name="connsiteX1" fmla="*/ 57688 w 211304"/>
              <a:gd name="connsiteY1" fmla="*/ 246226 h 361640"/>
              <a:gd name="connsiteX2" fmla="*/ 60886 w 211304"/>
              <a:gd name="connsiteY2" fmla="*/ 198268 h 361640"/>
              <a:gd name="connsiteX3" fmla="*/ 3336 w 211304"/>
              <a:gd name="connsiteY3" fmla="*/ 281395 h 361640"/>
              <a:gd name="connsiteX4" fmla="*/ 6533 w 211304"/>
              <a:gd name="connsiteY4" fmla="*/ 223845 h 361640"/>
              <a:gd name="connsiteX5" fmla="*/ 3336 w 211304"/>
              <a:gd name="connsiteY5" fmla="*/ 361325 h 361640"/>
              <a:gd name="connsiteX6" fmla="*/ 9730 w 211304"/>
              <a:gd name="connsiteY6" fmla="*/ 262212 h 361640"/>
              <a:gd name="connsiteX7" fmla="*/ 16125 w 211304"/>
              <a:gd name="connsiteY7" fmla="*/ 284592 h 361640"/>
              <a:gd name="connsiteX8" fmla="*/ 51294 w 211304"/>
              <a:gd name="connsiteY8" fmla="*/ 191873 h 361640"/>
              <a:gd name="connsiteX9" fmla="*/ 76872 w 211304"/>
              <a:gd name="connsiteY9" fmla="*/ 188676 h 361640"/>
              <a:gd name="connsiteX10" fmla="*/ 83266 w 211304"/>
              <a:gd name="connsiteY10" fmla="*/ 287789 h 361640"/>
              <a:gd name="connsiteX11" fmla="*/ 86463 w 211304"/>
              <a:gd name="connsiteY11" fmla="*/ 227043 h 361640"/>
              <a:gd name="connsiteX12" fmla="*/ 211154 w 211304"/>
              <a:gd name="connsiteY12" fmla="*/ 41 h 36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304" h="361640">
                <a:moveTo>
                  <a:pt x="211154" y="41"/>
                </a:moveTo>
                <a:cubicBezTo>
                  <a:pt x="206358" y="3238"/>
                  <a:pt x="82733" y="213188"/>
                  <a:pt x="57688" y="246226"/>
                </a:cubicBezTo>
                <a:cubicBezTo>
                  <a:pt x="32643" y="279264"/>
                  <a:pt x="69945" y="192407"/>
                  <a:pt x="60886" y="198268"/>
                </a:cubicBezTo>
                <a:cubicBezTo>
                  <a:pt x="51827" y="204130"/>
                  <a:pt x="12395" y="277132"/>
                  <a:pt x="3336" y="281395"/>
                </a:cubicBezTo>
                <a:cubicBezTo>
                  <a:pt x="-5723" y="285658"/>
                  <a:pt x="6533" y="210523"/>
                  <a:pt x="6533" y="223845"/>
                </a:cubicBezTo>
                <a:cubicBezTo>
                  <a:pt x="6533" y="237167"/>
                  <a:pt x="2803" y="354931"/>
                  <a:pt x="3336" y="361325"/>
                </a:cubicBezTo>
                <a:cubicBezTo>
                  <a:pt x="3869" y="367719"/>
                  <a:pt x="7598" y="275001"/>
                  <a:pt x="9730" y="262212"/>
                </a:cubicBezTo>
                <a:cubicBezTo>
                  <a:pt x="11861" y="249423"/>
                  <a:pt x="9198" y="296315"/>
                  <a:pt x="16125" y="284592"/>
                </a:cubicBezTo>
                <a:cubicBezTo>
                  <a:pt x="23052" y="272869"/>
                  <a:pt x="41170" y="207859"/>
                  <a:pt x="51294" y="191873"/>
                </a:cubicBezTo>
                <a:cubicBezTo>
                  <a:pt x="61418" y="175887"/>
                  <a:pt x="71543" y="172690"/>
                  <a:pt x="76872" y="188676"/>
                </a:cubicBezTo>
                <a:cubicBezTo>
                  <a:pt x="82201" y="204662"/>
                  <a:pt x="81668" y="281395"/>
                  <a:pt x="83266" y="287789"/>
                </a:cubicBezTo>
                <a:cubicBezTo>
                  <a:pt x="84864" y="294183"/>
                  <a:pt x="68346" y="272869"/>
                  <a:pt x="86463" y="227043"/>
                </a:cubicBezTo>
                <a:cubicBezTo>
                  <a:pt x="104580" y="181217"/>
                  <a:pt x="215950" y="-3156"/>
                  <a:pt x="211154" y="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 328">
            <a:extLst>
              <a:ext uri="{FF2B5EF4-FFF2-40B4-BE49-F238E27FC236}">
                <a16:creationId xmlns:a16="http://schemas.microsoft.com/office/drawing/2014/main" id="{AD8267EF-4989-0FC2-7F79-62BCD6765619}"/>
              </a:ext>
            </a:extLst>
          </p:cNvPr>
          <p:cNvSpPr/>
          <p:nvPr/>
        </p:nvSpPr>
        <p:spPr>
          <a:xfrm>
            <a:off x="6178501" y="8569303"/>
            <a:ext cx="212280" cy="168431"/>
          </a:xfrm>
          <a:custGeom>
            <a:avLst/>
            <a:gdLst>
              <a:gd name="connsiteX0" fmla="*/ 49 w 212280"/>
              <a:gd name="connsiteY0" fmla="*/ 22 h 168431"/>
              <a:gd name="connsiteX1" fmla="*/ 196899 w 212280"/>
              <a:gd name="connsiteY1" fmla="*/ 142897 h 168431"/>
              <a:gd name="connsiteX2" fmla="*/ 177849 w 212280"/>
              <a:gd name="connsiteY2" fmla="*/ 155597 h 168431"/>
              <a:gd name="connsiteX3" fmla="*/ 49 w 212280"/>
              <a:gd name="connsiteY3" fmla="*/ 22 h 16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280" h="168431">
                <a:moveTo>
                  <a:pt x="49" y="22"/>
                </a:moveTo>
                <a:cubicBezTo>
                  <a:pt x="3224" y="-2095"/>
                  <a:pt x="196899" y="142897"/>
                  <a:pt x="196899" y="142897"/>
                </a:cubicBezTo>
                <a:cubicBezTo>
                  <a:pt x="226532" y="168826"/>
                  <a:pt x="209599" y="178351"/>
                  <a:pt x="177849" y="155597"/>
                </a:cubicBezTo>
                <a:cubicBezTo>
                  <a:pt x="146099" y="132843"/>
                  <a:pt x="-3126" y="2139"/>
                  <a:pt x="49" y="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 329">
            <a:extLst>
              <a:ext uri="{FF2B5EF4-FFF2-40B4-BE49-F238E27FC236}">
                <a16:creationId xmlns:a16="http://schemas.microsoft.com/office/drawing/2014/main" id="{1E506BC2-B18D-5DE9-E186-C6C00680DE7C}"/>
              </a:ext>
            </a:extLst>
          </p:cNvPr>
          <p:cNvSpPr/>
          <p:nvPr/>
        </p:nvSpPr>
        <p:spPr>
          <a:xfrm>
            <a:off x="7454743" y="9343895"/>
            <a:ext cx="1538383" cy="290413"/>
          </a:xfrm>
          <a:custGeom>
            <a:avLst/>
            <a:gdLst>
              <a:gd name="connsiteX0" fmla="*/ 157 w 1538383"/>
              <a:gd name="connsiteY0" fmla="*/ 130 h 290413"/>
              <a:gd name="connsiteX1" fmla="*/ 501807 w 1538383"/>
              <a:gd name="connsiteY1" fmla="*/ 120780 h 290413"/>
              <a:gd name="connsiteX2" fmla="*/ 1524157 w 1538383"/>
              <a:gd name="connsiteY2" fmla="*/ 289055 h 290413"/>
              <a:gd name="connsiteX3" fmla="*/ 1057432 w 1538383"/>
              <a:gd name="connsiteY3" fmla="*/ 196980 h 290413"/>
              <a:gd name="connsiteX4" fmla="*/ 466882 w 1538383"/>
              <a:gd name="connsiteY4" fmla="*/ 139830 h 290413"/>
              <a:gd name="connsiteX5" fmla="*/ 546257 w 1538383"/>
              <a:gd name="connsiteY5" fmla="*/ 143005 h 290413"/>
              <a:gd name="connsiteX6" fmla="*/ 157 w 1538383"/>
              <a:gd name="connsiteY6" fmla="*/ 130 h 29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8383" h="290413">
                <a:moveTo>
                  <a:pt x="157" y="130"/>
                </a:moveTo>
                <a:cubicBezTo>
                  <a:pt x="-7251" y="-3574"/>
                  <a:pt x="247807" y="72626"/>
                  <a:pt x="501807" y="120780"/>
                </a:cubicBezTo>
                <a:cubicBezTo>
                  <a:pt x="755807" y="168934"/>
                  <a:pt x="1431553" y="276355"/>
                  <a:pt x="1524157" y="289055"/>
                </a:cubicBezTo>
                <a:cubicBezTo>
                  <a:pt x="1616761" y="301755"/>
                  <a:pt x="1233644" y="221851"/>
                  <a:pt x="1057432" y="196980"/>
                </a:cubicBezTo>
                <a:cubicBezTo>
                  <a:pt x="881220" y="172109"/>
                  <a:pt x="552078" y="148826"/>
                  <a:pt x="466882" y="139830"/>
                </a:cubicBezTo>
                <a:cubicBezTo>
                  <a:pt x="381686" y="130834"/>
                  <a:pt x="630924" y="165759"/>
                  <a:pt x="546257" y="143005"/>
                </a:cubicBezTo>
                <a:lnTo>
                  <a:pt x="157" y="13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 330">
            <a:extLst>
              <a:ext uri="{FF2B5EF4-FFF2-40B4-BE49-F238E27FC236}">
                <a16:creationId xmlns:a16="http://schemas.microsoft.com/office/drawing/2014/main" id="{774168C5-13E7-3285-903F-9E2E5F3AB02B}"/>
              </a:ext>
            </a:extLst>
          </p:cNvPr>
          <p:cNvSpPr/>
          <p:nvPr/>
        </p:nvSpPr>
        <p:spPr>
          <a:xfrm>
            <a:off x="7451725" y="9340850"/>
            <a:ext cx="498475" cy="139700"/>
          </a:xfrm>
          <a:custGeom>
            <a:avLst/>
            <a:gdLst>
              <a:gd name="connsiteX0" fmla="*/ 0 w 498475"/>
              <a:gd name="connsiteY0" fmla="*/ 0 h 139700"/>
              <a:gd name="connsiteX1" fmla="*/ 498475 w 498475"/>
              <a:gd name="connsiteY1" fmla="*/ 139700 h 139700"/>
              <a:gd name="connsiteX2" fmla="*/ 371475 w 498475"/>
              <a:gd name="connsiteY2" fmla="*/ 104775 h 139700"/>
              <a:gd name="connsiteX3" fmla="*/ 0 w 498475"/>
              <a:gd name="connsiteY3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475" h="139700">
                <a:moveTo>
                  <a:pt x="0" y="0"/>
                </a:moveTo>
                <a:lnTo>
                  <a:pt x="498475" y="139700"/>
                </a:lnTo>
                <a:lnTo>
                  <a:pt x="371475" y="10477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 331">
            <a:extLst>
              <a:ext uri="{FF2B5EF4-FFF2-40B4-BE49-F238E27FC236}">
                <a16:creationId xmlns:a16="http://schemas.microsoft.com/office/drawing/2014/main" id="{A4E79F1E-8DB3-6833-2E75-1EADCDAC6AF6}"/>
              </a:ext>
            </a:extLst>
          </p:cNvPr>
          <p:cNvSpPr/>
          <p:nvPr/>
        </p:nvSpPr>
        <p:spPr>
          <a:xfrm>
            <a:off x="8957235" y="9620209"/>
            <a:ext cx="568871" cy="432660"/>
          </a:xfrm>
          <a:custGeom>
            <a:avLst/>
            <a:gdLst>
              <a:gd name="connsiteX0" fmla="*/ 5790 w 568871"/>
              <a:gd name="connsiteY0" fmla="*/ 9566 h 432660"/>
              <a:gd name="connsiteX1" fmla="*/ 307415 w 568871"/>
              <a:gd name="connsiteY1" fmla="*/ 142916 h 432660"/>
              <a:gd name="connsiteX2" fmla="*/ 564590 w 568871"/>
              <a:gd name="connsiteY2" fmla="*/ 428666 h 432660"/>
              <a:gd name="connsiteX3" fmla="*/ 443940 w 568871"/>
              <a:gd name="connsiteY3" fmla="*/ 292141 h 432660"/>
              <a:gd name="connsiteX4" fmla="*/ 135965 w 568871"/>
              <a:gd name="connsiteY4" fmla="*/ 41316 h 432660"/>
              <a:gd name="connsiteX5" fmla="*/ 5790 w 568871"/>
              <a:gd name="connsiteY5" fmla="*/ 9566 h 43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871" h="432660">
                <a:moveTo>
                  <a:pt x="5790" y="9566"/>
                </a:moveTo>
                <a:cubicBezTo>
                  <a:pt x="34365" y="26499"/>
                  <a:pt x="214282" y="73066"/>
                  <a:pt x="307415" y="142916"/>
                </a:cubicBezTo>
                <a:cubicBezTo>
                  <a:pt x="400548" y="212766"/>
                  <a:pt x="541836" y="403795"/>
                  <a:pt x="564590" y="428666"/>
                </a:cubicBezTo>
                <a:cubicBezTo>
                  <a:pt x="587344" y="453537"/>
                  <a:pt x="515377" y="356699"/>
                  <a:pt x="443940" y="292141"/>
                </a:cubicBezTo>
                <a:cubicBezTo>
                  <a:pt x="372503" y="227583"/>
                  <a:pt x="212165" y="87354"/>
                  <a:pt x="135965" y="41316"/>
                </a:cubicBezTo>
                <a:cubicBezTo>
                  <a:pt x="59765" y="-4722"/>
                  <a:pt x="-22785" y="-7367"/>
                  <a:pt x="5790" y="956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 332">
            <a:extLst>
              <a:ext uri="{FF2B5EF4-FFF2-40B4-BE49-F238E27FC236}">
                <a16:creationId xmlns:a16="http://schemas.microsoft.com/office/drawing/2014/main" id="{1D5C9406-B3D7-2C64-2378-DFCDCE32335B}"/>
              </a:ext>
            </a:extLst>
          </p:cNvPr>
          <p:cNvSpPr/>
          <p:nvPr/>
        </p:nvSpPr>
        <p:spPr>
          <a:xfrm>
            <a:off x="7489286" y="9437551"/>
            <a:ext cx="249260" cy="151089"/>
          </a:xfrm>
          <a:custGeom>
            <a:avLst/>
            <a:gdLst>
              <a:gd name="connsiteX0" fmla="*/ 19589 w 249260"/>
              <a:gd name="connsiteY0" fmla="*/ 4899 h 151089"/>
              <a:gd name="connsiteX1" fmla="*/ 241839 w 249260"/>
              <a:gd name="connsiteY1" fmla="*/ 14424 h 151089"/>
              <a:gd name="connsiteX2" fmla="*/ 178339 w 249260"/>
              <a:gd name="connsiteY2" fmla="*/ 39824 h 151089"/>
              <a:gd name="connsiteX3" fmla="*/ 539 w 249260"/>
              <a:gd name="connsiteY3" fmla="*/ 150949 h 151089"/>
              <a:gd name="connsiteX4" fmla="*/ 241839 w 249260"/>
              <a:gd name="connsiteY4" fmla="*/ 14424 h 151089"/>
              <a:gd name="connsiteX5" fmla="*/ 19589 w 249260"/>
              <a:gd name="connsiteY5" fmla="*/ 4899 h 15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260" h="151089">
                <a:moveTo>
                  <a:pt x="19589" y="4899"/>
                </a:moveTo>
                <a:cubicBezTo>
                  <a:pt x="19589" y="4899"/>
                  <a:pt x="215381" y="8603"/>
                  <a:pt x="241839" y="14424"/>
                </a:cubicBezTo>
                <a:cubicBezTo>
                  <a:pt x="268297" y="20245"/>
                  <a:pt x="218556" y="17070"/>
                  <a:pt x="178339" y="39824"/>
                </a:cubicBezTo>
                <a:cubicBezTo>
                  <a:pt x="138122" y="62578"/>
                  <a:pt x="-10044" y="155182"/>
                  <a:pt x="539" y="150949"/>
                </a:cubicBezTo>
                <a:cubicBezTo>
                  <a:pt x="11122" y="146716"/>
                  <a:pt x="231785" y="39824"/>
                  <a:pt x="241839" y="14424"/>
                </a:cubicBezTo>
                <a:cubicBezTo>
                  <a:pt x="251893" y="-10976"/>
                  <a:pt x="19589" y="4899"/>
                  <a:pt x="19589" y="48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 333">
            <a:extLst>
              <a:ext uri="{FF2B5EF4-FFF2-40B4-BE49-F238E27FC236}">
                <a16:creationId xmlns:a16="http://schemas.microsoft.com/office/drawing/2014/main" id="{7C61E4E4-F52D-5938-FD8A-7E1FF32963F9}"/>
              </a:ext>
            </a:extLst>
          </p:cNvPr>
          <p:cNvSpPr/>
          <p:nvPr/>
        </p:nvSpPr>
        <p:spPr>
          <a:xfrm>
            <a:off x="7540625" y="9566164"/>
            <a:ext cx="641472" cy="282686"/>
          </a:xfrm>
          <a:custGeom>
            <a:avLst/>
            <a:gdLst>
              <a:gd name="connsiteX0" fmla="*/ 0 w 641472"/>
              <a:gd name="connsiteY0" fmla="*/ 282686 h 282686"/>
              <a:gd name="connsiteX1" fmla="*/ 454025 w 641472"/>
              <a:gd name="connsiteY1" fmla="*/ 25511 h 282686"/>
              <a:gd name="connsiteX2" fmla="*/ 412750 w 641472"/>
              <a:gd name="connsiteY2" fmla="*/ 66786 h 282686"/>
              <a:gd name="connsiteX3" fmla="*/ 641350 w 641472"/>
              <a:gd name="connsiteY3" fmla="*/ 111 h 282686"/>
              <a:gd name="connsiteX4" fmla="*/ 377825 w 641472"/>
              <a:gd name="connsiteY4" fmla="*/ 85836 h 282686"/>
              <a:gd name="connsiteX5" fmla="*/ 428625 w 641472"/>
              <a:gd name="connsiteY5" fmla="*/ 60436 h 282686"/>
              <a:gd name="connsiteX6" fmla="*/ 0 w 641472"/>
              <a:gd name="connsiteY6" fmla="*/ 282686 h 28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1472" h="282686">
                <a:moveTo>
                  <a:pt x="0" y="282686"/>
                </a:moveTo>
                <a:lnTo>
                  <a:pt x="454025" y="25511"/>
                </a:lnTo>
                <a:cubicBezTo>
                  <a:pt x="522817" y="-10472"/>
                  <a:pt x="381529" y="71019"/>
                  <a:pt x="412750" y="66786"/>
                </a:cubicBezTo>
                <a:cubicBezTo>
                  <a:pt x="443971" y="62553"/>
                  <a:pt x="647171" y="-3064"/>
                  <a:pt x="641350" y="111"/>
                </a:cubicBezTo>
                <a:cubicBezTo>
                  <a:pt x="635529" y="3286"/>
                  <a:pt x="413279" y="75782"/>
                  <a:pt x="377825" y="85836"/>
                </a:cubicBezTo>
                <a:cubicBezTo>
                  <a:pt x="342371" y="95890"/>
                  <a:pt x="428625" y="60436"/>
                  <a:pt x="428625" y="60436"/>
                </a:cubicBezTo>
                <a:lnTo>
                  <a:pt x="0" y="28268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 334">
            <a:extLst>
              <a:ext uri="{FF2B5EF4-FFF2-40B4-BE49-F238E27FC236}">
                <a16:creationId xmlns:a16="http://schemas.microsoft.com/office/drawing/2014/main" id="{A020BE3C-BFCE-86D1-30C2-D90764BDFD1C}"/>
              </a:ext>
            </a:extLst>
          </p:cNvPr>
          <p:cNvSpPr/>
          <p:nvPr/>
        </p:nvSpPr>
        <p:spPr>
          <a:xfrm>
            <a:off x="8263306" y="9629429"/>
            <a:ext cx="953883" cy="238795"/>
          </a:xfrm>
          <a:custGeom>
            <a:avLst/>
            <a:gdLst>
              <a:gd name="connsiteX0" fmla="*/ 1219 w 953883"/>
              <a:gd name="connsiteY0" fmla="*/ 346 h 238795"/>
              <a:gd name="connsiteX1" fmla="*/ 461594 w 953883"/>
              <a:gd name="connsiteY1" fmla="*/ 32096 h 238795"/>
              <a:gd name="connsiteX2" fmla="*/ 829894 w 953883"/>
              <a:gd name="connsiteY2" fmla="*/ 130521 h 238795"/>
              <a:gd name="connsiteX3" fmla="*/ 804494 w 953883"/>
              <a:gd name="connsiteY3" fmla="*/ 108296 h 238795"/>
              <a:gd name="connsiteX4" fmla="*/ 953719 w 953883"/>
              <a:gd name="connsiteY4" fmla="*/ 238471 h 238795"/>
              <a:gd name="connsiteX5" fmla="*/ 829894 w 953883"/>
              <a:gd name="connsiteY5" fmla="*/ 143221 h 238795"/>
              <a:gd name="connsiteX6" fmla="*/ 655269 w 953883"/>
              <a:gd name="connsiteY6" fmla="*/ 76546 h 238795"/>
              <a:gd name="connsiteX7" fmla="*/ 474294 w 953883"/>
              <a:gd name="connsiteY7" fmla="*/ 47971 h 238795"/>
              <a:gd name="connsiteX8" fmla="*/ 607644 w 953883"/>
              <a:gd name="connsiteY8" fmla="*/ 47971 h 238795"/>
              <a:gd name="connsiteX9" fmla="*/ 1219 w 953883"/>
              <a:gd name="connsiteY9" fmla="*/ 346 h 23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3883" h="238795">
                <a:moveTo>
                  <a:pt x="1219" y="346"/>
                </a:moveTo>
                <a:cubicBezTo>
                  <a:pt x="-23123" y="-2300"/>
                  <a:pt x="323481" y="10400"/>
                  <a:pt x="461594" y="32096"/>
                </a:cubicBezTo>
                <a:cubicBezTo>
                  <a:pt x="599707" y="53792"/>
                  <a:pt x="772744" y="117821"/>
                  <a:pt x="829894" y="130521"/>
                </a:cubicBezTo>
                <a:cubicBezTo>
                  <a:pt x="887044" y="143221"/>
                  <a:pt x="804494" y="108296"/>
                  <a:pt x="804494" y="108296"/>
                </a:cubicBezTo>
                <a:cubicBezTo>
                  <a:pt x="825132" y="126288"/>
                  <a:pt x="949486" y="232650"/>
                  <a:pt x="953719" y="238471"/>
                </a:cubicBezTo>
                <a:cubicBezTo>
                  <a:pt x="957952" y="244292"/>
                  <a:pt x="879636" y="170209"/>
                  <a:pt x="829894" y="143221"/>
                </a:cubicBezTo>
                <a:cubicBezTo>
                  <a:pt x="780152" y="116233"/>
                  <a:pt x="714536" y="92421"/>
                  <a:pt x="655269" y="76546"/>
                </a:cubicBezTo>
                <a:cubicBezTo>
                  <a:pt x="596002" y="60671"/>
                  <a:pt x="482232" y="52734"/>
                  <a:pt x="474294" y="47971"/>
                </a:cubicBezTo>
                <a:cubicBezTo>
                  <a:pt x="466357" y="43209"/>
                  <a:pt x="685432" y="53792"/>
                  <a:pt x="607644" y="47971"/>
                </a:cubicBezTo>
                <a:lnTo>
                  <a:pt x="1219" y="34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 335">
            <a:extLst>
              <a:ext uri="{FF2B5EF4-FFF2-40B4-BE49-F238E27FC236}">
                <a16:creationId xmlns:a16="http://schemas.microsoft.com/office/drawing/2014/main" id="{7989CF84-74BC-7C1E-2299-7552EF9AD5C0}"/>
              </a:ext>
            </a:extLst>
          </p:cNvPr>
          <p:cNvSpPr/>
          <p:nvPr/>
        </p:nvSpPr>
        <p:spPr>
          <a:xfrm>
            <a:off x="7623175" y="9586302"/>
            <a:ext cx="606494" cy="300648"/>
          </a:xfrm>
          <a:custGeom>
            <a:avLst/>
            <a:gdLst>
              <a:gd name="connsiteX0" fmla="*/ 0 w 606494"/>
              <a:gd name="connsiteY0" fmla="*/ 300648 h 300648"/>
              <a:gd name="connsiteX1" fmla="*/ 590550 w 606494"/>
              <a:gd name="connsiteY1" fmla="*/ 8548 h 300648"/>
              <a:gd name="connsiteX2" fmla="*/ 450850 w 606494"/>
              <a:gd name="connsiteY2" fmla="*/ 72048 h 300648"/>
              <a:gd name="connsiteX3" fmla="*/ 0 w 606494"/>
              <a:gd name="connsiteY3" fmla="*/ 300648 h 30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494" h="300648">
                <a:moveTo>
                  <a:pt x="0" y="300648"/>
                </a:moveTo>
                <a:lnTo>
                  <a:pt x="590550" y="8548"/>
                </a:lnTo>
                <a:cubicBezTo>
                  <a:pt x="665692" y="-29552"/>
                  <a:pt x="450850" y="72048"/>
                  <a:pt x="450850" y="72048"/>
                </a:cubicBezTo>
                <a:lnTo>
                  <a:pt x="0" y="30064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 336">
            <a:extLst>
              <a:ext uri="{FF2B5EF4-FFF2-40B4-BE49-F238E27FC236}">
                <a16:creationId xmlns:a16="http://schemas.microsoft.com/office/drawing/2014/main" id="{3727D013-6E95-4B6F-C331-EA0570CD46FD}"/>
              </a:ext>
            </a:extLst>
          </p:cNvPr>
          <p:cNvSpPr/>
          <p:nvPr/>
        </p:nvSpPr>
        <p:spPr>
          <a:xfrm>
            <a:off x="7635464" y="9801844"/>
            <a:ext cx="674665" cy="202631"/>
          </a:xfrm>
          <a:custGeom>
            <a:avLst/>
            <a:gdLst>
              <a:gd name="connsiteX0" fmla="*/ 411 w 674665"/>
              <a:gd name="connsiteY0" fmla="*/ 202581 h 202631"/>
              <a:gd name="connsiteX1" fmla="*/ 238536 w 674665"/>
              <a:gd name="connsiteY1" fmla="*/ 56531 h 202631"/>
              <a:gd name="connsiteX2" fmla="*/ 670336 w 674665"/>
              <a:gd name="connsiteY2" fmla="*/ 2556 h 202631"/>
              <a:gd name="connsiteX3" fmla="*/ 444911 w 674665"/>
              <a:gd name="connsiteY3" fmla="*/ 15256 h 202631"/>
              <a:gd name="connsiteX4" fmla="*/ 187736 w 674665"/>
              <a:gd name="connsiteY4" fmla="*/ 72406 h 202631"/>
              <a:gd name="connsiteX5" fmla="*/ 411 w 674665"/>
              <a:gd name="connsiteY5" fmla="*/ 202581 h 20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665" h="202631">
                <a:moveTo>
                  <a:pt x="411" y="202581"/>
                </a:moveTo>
                <a:cubicBezTo>
                  <a:pt x="8878" y="199935"/>
                  <a:pt x="126882" y="89868"/>
                  <a:pt x="238536" y="56531"/>
                </a:cubicBezTo>
                <a:cubicBezTo>
                  <a:pt x="350190" y="23194"/>
                  <a:pt x="635940" y="9435"/>
                  <a:pt x="670336" y="2556"/>
                </a:cubicBezTo>
                <a:cubicBezTo>
                  <a:pt x="704732" y="-4323"/>
                  <a:pt x="525344" y="3614"/>
                  <a:pt x="444911" y="15256"/>
                </a:cubicBezTo>
                <a:cubicBezTo>
                  <a:pt x="364478" y="26898"/>
                  <a:pt x="259174" y="42243"/>
                  <a:pt x="187736" y="72406"/>
                </a:cubicBezTo>
                <a:cubicBezTo>
                  <a:pt x="116299" y="102568"/>
                  <a:pt x="-8056" y="205227"/>
                  <a:pt x="411" y="20258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 337">
            <a:extLst>
              <a:ext uri="{FF2B5EF4-FFF2-40B4-BE49-F238E27FC236}">
                <a16:creationId xmlns:a16="http://schemas.microsoft.com/office/drawing/2014/main" id="{5208E261-29D5-6FAC-0833-ADEE29EFB2B0}"/>
              </a:ext>
            </a:extLst>
          </p:cNvPr>
          <p:cNvSpPr/>
          <p:nvPr/>
        </p:nvSpPr>
        <p:spPr>
          <a:xfrm>
            <a:off x="8524830" y="9905600"/>
            <a:ext cx="635429" cy="95653"/>
          </a:xfrm>
          <a:custGeom>
            <a:avLst/>
            <a:gdLst>
              <a:gd name="connsiteX0" fmla="*/ 45 w 635429"/>
              <a:gd name="connsiteY0" fmla="*/ 400 h 95653"/>
              <a:gd name="connsiteX1" fmla="*/ 473120 w 635429"/>
              <a:gd name="connsiteY1" fmla="*/ 16275 h 95653"/>
              <a:gd name="connsiteX2" fmla="*/ 635045 w 635429"/>
              <a:gd name="connsiteY2" fmla="*/ 95650 h 95653"/>
              <a:gd name="connsiteX3" fmla="*/ 501695 w 635429"/>
              <a:gd name="connsiteY3" fmla="*/ 13100 h 95653"/>
              <a:gd name="connsiteX4" fmla="*/ 45 w 635429"/>
              <a:gd name="connsiteY4" fmla="*/ 400 h 9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429" h="95653">
                <a:moveTo>
                  <a:pt x="45" y="400"/>
                </a:moveTo>
                <a:cubicBezTo>
                  <a:pt x="-4718" y="929"/>
                  <a:pt x="367287" y="400"/>
                  <a:pt x="473120" y="16275"/>
                </a:cubicBezTo>
                <a:cubicBezTo>
                  <a:pt x="578953" y="32150"/>
                  <a:pt x="630283" y="96179"/>
                  <a:pt x="635045" y="95650"/>
                </a:cubicBezTo>
                <a:cubicBezTo>
                  <a:pt x="639808" y="95121"/>
                  <a:pt x="600649" y="28446"/>
                  <a:pt x="501695" y="13100"/>
                </a:cubicBezTo>
                <a:cubicBezTo>
                  <a:pt x="402741" y="-2246"/>
                  <a:pt x="4808" y="-129"/>
                  <a:pt x="45" y="4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 338">
            <a:extLst>
              <a:ext uri="{FF2B5EF4-FFF2-40B4-BE49-F238E27FC236}">
                <a16:creationId xmlns:a16="http://schemas.microsoft.com/office/drawing/2014/main" id="{6925D704-3445-28C3-C81C-D36C8E795F55}"/>
              </a:ext>
            </a:extLst>
          </p:cNvPr>
          <p:cNvSpPr/>
          <p:nvPr/>
        </p:nvSpPr>
        <p:spPr>
          <a:xfrm>
            <a:off x="7432466" y="9445279"/>
            <a:ext cx="47854" cy="509126"/>
          </a:xfrm>
          <a:custGeom>
            <a:avLst/>
            <a:gdLst>
              <a:gd name="connsiteX0" fmla="*/ 47834 w 47854"/>
              <a:gd name="connsiteY0" fmla="*/ 346 h 509126"/>
              <a:gd name="connsiteX1" fmla="*/ 6559 w 47854"/>
              <a:gd name="connsiteY1" fmla="*/ 286096 h 509126"/>
              <a:gd name="connsiteX2" fmla="*/ 31959 w 47854"/>
              <a:gd name="connsiteY2" fmla="*/ 508346 h 509126"/>
              <a:gd name="connsiteX3" fmla="*/ 209 w 47854"/>
              <a:gd name="connsiteY3" fmla="*/ 346421 h 509126"/>
              <a:gd name="connsiteX4" fmla="*/ 47834 w 47854"/>
              <a:gd name="connsiteY4" fmla="*/ 346 h 50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54" h="509126">
                <a:moveTo>
                  <a:pt x="47834" y="346"/>
                </a:moveTo>
                <a:cubicBezTo>
                  <a:pt x="48892" y="-9708"/>
                  <a:pt x="9205" y="201429"/>
                  <a:pt x="6559" y="286096"/>
                </a:cubicBezTo>
                <a:cubicBezTo>
                  <a:pt x="3913" y="370763"/>
                  <a:pt x="33017" y="498292"/>
                  <a:pt x="31959" y="508346"/>
                </a:cubicBezTo>
                <a:cubicBezTo>
                  <a:pt x="30901" y="518400"/>
                  <a:pt x="-2966" y="429500"/>
                  <a:pt x="209" y="346421"/>
                </a:cubicBezTo>
                <a:cubicBezTo>
                  <a:pt x="3384" y="263342"/>
                  <a:pt x="46776" y="10400"/>
                  <a:pt x="47834" y="34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 339">
            <a:extLst>
              <a:ext uri="{FF2B5EF4-FFF2-40B4-BE49-F238E27FC236}">
                <a16:creationId xmlns:a16="http://schemas.microsoft.com/office/drawing/2014/main" id="{F3CADB96-313D-295F-3679-737B8562BCF8}"/>
              </a:ext>
            </a:extLst>
          </p:cNvPr>
          <p:cNvSpPr/>
          <p:nvPr/>
        </p:nvSpPr>
        <p:spPr>
          <a:xfrm>
            <a:off x="327214" y="8949833"/>
            <a:ext cx="1435764" cy="1089970"/>
          </a:xfrm>
          <a:custGeom>
            <a:avLst/>
            <a:gdLst>
              <a:gd name="connsiteX0" fmla="*/ 1434911 w 1435764"/>
              <a:gd name="connsiteY0" fmla="*/ 492 h 1089970"/>
              <a:gd name="connsiteX1" fmla="*/ 945961 w 1435764"/>
              <a:gd name="connsiteY1" fmla="*/ 79867 h 1089970"/>
              <a:gd name="connsiteX2" fmla="*/ 422086 w 1435764"/>
              <a:gd name="connsiteY2" fmla="*/ 365617 h 1089970"/>
              <a:gd name="connsiteX3" fmla="*/ 571311 w 1435764"/>
              <a:gd name="connsiteY3" fmla="*/ 257667 h 1089970"/>
              <a:gd name="connsiteX4" fmla="*/ 222061 w 1435764"/>
              <a:gd name="connsiteY4" fmla="*/ 667242 h 1089970"/>
              <a:gd name="connsiteX5" fmla="*/ 6161 w 1435764"/>
              <a:gd name="connsiteY5" fmla="*/ 1083167 h 1089970"/>
              <a:gd name="connsiteX6" fmla="*/ 460186 w 1435764"/>
              <a:gd name="connsiteY6" fmla="*/ 314817 h 1089970"/>
              <a:gd name="connsiteX7" fmla="*/ 428436 w 1435764"/>
              <a:gd name="connsiteY7" fmla="*/ 368792 h 1089970"/>
              <a:gd name="connsiteX8" fmla="*/ 844361 w 1435764"/>
              <a:gd name="connsiteY8" fmla="*/ 79867 h 1089970"/>
              <a:gd name="connsiteX9" fmla="*/ 825311 w 1435764"/>
              <a:gd name="connsiteY9" fmla="*/ 105267 h 1089970"/>
              <a:gd name="connsiteX10" fmla="*/ 1434911 w 1435764"/>
              <a:gd name="connsiteY10" fmla="*/ 492 h 108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5764" h="1089970">
                <a:moveTo>
                  <a:pt x="1434911" y="492"/>
                </a:moveTo>
                <a:cubicBezTo>
                  <a:pt x="1455019" y="-3741"/>
                  <a:pt x="1114765" y="19013"/>
                  <a:pt x="945961" y="79867"/>
                </a:cubicBezTo>
                <a:cubicBezTo>
                  <a:pt x="777157" y="140721"/>
                  <a:pt x="484528" y="335984"/>
                  <a:pt x="422086" y="365617"/>
                </a:cubicBezTo>
                <a:cubicBezTo>
                  <a:pt x="359644" y="395250"/>
                  <a:pt x="604648" y="207396"/>
                  <a:pt x="571311" y="257667"/>
                </a:cubicBezTo>
                <a:cubicBezTo>
                  <a:pt x="537974" y="307938"/>
                  <a:pt x="316253" y="529659"/>
                  <a:pt x="222061" y="667242"/>
                </a:cubicBezTo>
                <a:cubicBezTo>
                  <a:pt x="127869" y="804825"/>
                  <a:pt x="-33526" y="1141904"/>
                  <a:pt x="6161" y="1083167"/>
                </a:cubicBezTo>
                <a:cubicBezTo>
                  <a:pt x="45848" y="1024430"/>
                  <a:pt x="389807" y="433879"/>
                  <a:pt x="460186" y="314817"/>
                </a:cubicBezTo>
                <a:cubicBezTo>
                  <a:pt x="530565" y="195755"/>
                  <a:pt x="364407" y="407950"/>
                  <a:pt x="428436" y="368792"/>
                </a:cubicBezTo>
                <a:cubicBezTo>
                  <a:pt x="492465" y="329634"/>
                  <a:pt x="778215" y="123788"/>
                  <a:pt x="844361" y="79867"/>
                </a:cubicBezTo>
                <a:cubicBezTo>
                  <a:pt x="910507" y="35946"/>
                  <a:pt x="731119" y="119025"/>
                  <a:pt x="825311" y="105267"/>
                </a:cubicBezTo>
                <a:cubicBezTo>
                  <a:pt x="919503" y="91509"/>
                  <a:pt x="1414803" y="4725"/>
                  <a:pt x="1434911" y="49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 340">
            <a:extLst>
              <a:ext uri="{FF2B5EF4-FFF2-40B4-BE49-F238E27FC236}">
                <a16:creationId xmlns:a16="http://schemas.microsoft.com/office/drawing/2014/main" id="{6E1252DD-BAC8-98DB-0006-0282363137DD}"/>
              </a:ext>
            </a:extLst>
          </p:cNvPr>
          <p:cNvSpPr/>
          <p:nvPr/>
        </p:nvSpPr>
        <p:spPr>
          <a:xfrm>
            <a:off x="1000813" y="9022647"/>
            <a:ext cx="571216" cy="264936"/>
          </a:xfrm>
          <a:custGeom>
            <a:avLst/>
            <a:gdLst>
              <a:gd name="connsiteX0" fmla="*/ 570812 w 571216"/>
              <a:gd name="connsiteY0" fmla="*/ 703 h 264936"/>
              <a:gd name="connsiteX1" fmla="*/ 119962 w 571216"/>
              <a:gd name="connsiteY1" fmla="*/ 159453 h 264936"/>
              <a:gd name="connsiteX2" fmla="*/ 2487 w 571216"/>
              <a:gd name="connsiteY2" fmla="*/ 264228 h 264936"/>
              <a:gd name="connsiteX3" fmla="*/ 196162 w 571216"/>
              <a:gd name="connsiteY3" fmla="*/ 108653 h 264936"/>
              <a:gd name="connsiteX4" fmla="*/ 570812 w 571216"/>
              <a:gd name="connsiteY4" fmla="*/ 703 h 26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216" h="264936">
                <a:moveTo>
                  <a:pt x="570812" y="703"/>
                </a:moveTo>
                <a:cubicBezTo>
                  <a:pt x="558112" y="9170"/>
                  <a:pt x="214683" y="115532"/>
                  <a:pt x="119962" y="159453"/>
                </a:cubicBezTo>
                <a:cubicBezTo>
                  <a:pt x="25241" y="203374"/>
                  <a:pt x="-10213" y="272695"/>
                  <a:pt x="2487" y="264228"/>
                </a:cubicBezTo>
                <a:cubicBezTo>
                  <a:pt x="15187" y="255761"/>
                  <a:pt x="98795" y="155220"/>
                  <a:pt x="196162" y="108653"/>
                </a:cubicBezTo>
                <a:cubicBezTo>
                  <a:pt x="293529" y="62086"/>
                  <a:pt x="583512" y="-7764"/>
                  <a:pt x="570812" y="70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 341">
            <a:extLst>
              <a:ext uri="{FF2B5EF4-FFF2-40B4-BE49-F238E27FC236}">
                <a16:creationId xmlns:a16="http://schemas.microsoft.com/office/drawing/2014/main" id="{2FEF7553-E9B4-B99C-2060-E236742D7759}"/>
              </a:ext>
            </a:extLst>
          </p:cNvPr>
          <p:cNvSpPr/>
          <p:nvPr/>
        </p:nvSpPr>
        <p:spPr>
          <a:xfrm>
            <a:off x="521354" y="9260632"/>
            <a:ext cx="447335" cy="637562"/>
          </a:xfrm>
          <a:custGeom>
            <a:avLst/>
            <a:gdLst>
              <a:gd name="connsiteX0" fmla="*/ 447021 w 447335"/>
              <a:gd name="connsiteY0" fmla="*/ 843 h 637562"/>
              <a:gd name="connsiteX1" fmla="*/ 85071 w 447335"/>
              <a:gd name="connsiteY1" fmla="*/ 435818 h 637562"/>
              <a:gd name="connsiteX2" fmla="*/ 2521 w 447335"/>
              <a:gd name="connsiteY2" fmla="*/ 635843 h 637562"/>
              <a:gd name="connsiteX3" fmla="*/ 145396 w 447335"/>
              <a:gd name="connsiteY3" fmla="*/ 334218 h 637562"/>
              <a:gd name="connsiteX4" fmla="*/ 447021 w 447335"/>
              <a:gd name="connsiteY4" fmla="*/ 843 h 63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335" h="637562">
                <a:moveTo>
                  <a:pt x="447021" y="843"/>
                </a:moveTo>
                <a:cubicBezTo>
                  <a:pt x="436967" y="17776"/>
                  <a:pt x="159154" y="329985"/>
                  <a:pt x="85071" y="435818"/>
                </a:cubicBezTo>
                <a:cubicBezTo>
                  <a:pt x="10988" y="541651"/>
                  <a:pt x="-7533" y="652776"/>
                  <a:pt x="2521" y="635843"/>
                </a:cubicBezTo>
                <a:cubicBezTo>
                  <a:pt x="12575" y="618910"/>
                  <a:pt x="67608" y="442168"/>
                  <a:pt x="145396" y="334218"/>
                </a:cubicBezTo>
                <a:cubicBezTo>
                  <a:pt x="223183" y="226268"/>
                  <a:pt x="457075" y="-16090"/>
                  <a:pt x="447021" y="8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 342">
            <a:extLst>
              <a:ext uri="{FF2B5EF4-FFF2-40B4-BE49-F238E27FC236}">
                <a16:creationId xmlns:a16="http://schemas.microsoft.com/office/drawing/2014/main" id="{B0D5809D-A133-689D-E7DB-EF5E2057AA79}"/>
              </a:ext>
            </a:extLst>
          </p:cNvPr>
          <p:cNvSpPr/>
          <p:nvPr/>
        </p:nvSpPr>
        <p:spPr>
          <a:xfrm>
            <a:off x="1041368" y="9111580"/>
            <a:ext cx="505719" cy="359216"/>
          </a:xfrm>
          <a:custGeom>
            <a:avLst/>
            <a:gdLst>
              <a:gd name="connsiteX0" fmla="*/ 504857 w 505719"/>
              <a:gd name="connsiteY0" fmla="*/ 670 h 359216"/>
              <a:gd name="connsiteX1" fmla="*/ 123857 w 505719"/>
              <a:gd name="connsiteY1" fmla="*/ 327695 h 359216"/>
              <a:gd name="connsiteX2" fmla="*/ 111157 w 505719"/>
              <a:gd name="connsiteY2" fmla="*/ 330870 h 359216"/>
              <a:gd name="connsiteX3" fmla="*/ 231807 w 505719"/>
              <a:gd name="connsiteY3" fmla="*/ 191170 h 359216"/>
              <a:gd name="connsiteX4" fmla="*/ 193707 w 505719"/>
              <a:gd name="connsiteY4" fmla="*/ 108620 h 359216"/>
              <a:gd name="connsiteX5" fmla="*/ 32 w 505719"/>
              <a:gd name="connsiteY5" fmla="*/ 219745 h 359216"/>
              <a:gd name="connsiteX6" fmla="*/ 209582 w 505719"/>
              <a:gd name="connsiteY6" fmla="*/ 95920 h 359216"/>
              <a:gd name="connsiteX7" fmla="*/ 231807 w 505719"/>
              <a:gd name="connsiteY7" fmla="*/ 134020 h 359216"/>
              <a:gd name="connsiteX8" fmla="*/ 228632 w 505719"/>
              <a:gd name="connsiteY8" fmla="*/ 238795 h 359216"/>
              <a:gd name="connsiteX9" fmla="*/ 504857 w 505719"/>
              <a:gd name="connsiteY9" fmla="*/ 670 h 35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5719" h="359216">
                <a:moveTo>
                  <a:pt x="504857" y="670"/>
                </a:moveTo>
                <a:lnTo>
                  <a:pt x="123857" y="327695"/>
                </a:lnTo>
                <a:cubicBezTo>
                  <a:pt x="58240" y="382728"/>
                  <a:pt x="93165" y="353624"/>
                  <a:pt x="111157" y="330870"/>
                </a:cubicBezTo>
                <a:cubicBezTo>
                  <a:pt x="129149" y="308116"/>
                  <a:pt x="218049" y="228212"/>
                  <a:pt x="231807" y="191170"/>
                </a:cubicBezTo>
                <a:cubicBezTo>
                  <a:pt x="245565" y="154128"/>
                  <a:pt x="232336" y="103858"/>
                  <a:pt x="193707" y="108620"/>
                </a:cubicBezTo>
                <a:cubicBezTo>
                  <a:pt x="155078" y="113382"/>
                  <a:pt x="-2614" y="221862"/>
                  <a:pt x="32" y="219745"/>
                </a:cubicBezTo>
                <a:cubicBezTo>
                  <a:pt x="2678" y="217628"/>
                  <a:pt x="170953" y="110207"/>
                  <a:pt x="209582" y="95920"/>
                </a:cubicBezTo>
                <a:cubicBezTo>
                  <a:pt x="248211" y="81633"/>
                  <a:pt x="228632" y="110208"/>
                  <a:pt x="231807" y="134020"/>
                </a:cubicBezTo>
                <a:cubicBezTo>
                  <a:pt x="234982" y="157833"/>
                  <a:pt x="187886" y="256258"/>
                  <a:pt x="228632" y="238795"/>
                </a:cubicBezTo>
                <a:cubicBezTo>
                  <a:pt x="269378" y="221333"/>
                  <a:pt x="522319" y="-14147"/>
                  <a:pt x="504857" y="6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 343">
            <a:extLst>
              <a:ext uri="{FF2B5EF4-FFF2-40B4-BE49-F238E27FC236}">
                <a16:creationId xmlns:a16="http://schemas.microsoft.com/office/drawing/2014/main" id="{52BEF2C3-E1EF-6AA7-5EDD-75AE6511DD37}"/>
              </a:ext>
            </a:extLst>
          </p:cNvPr>
          <p:cNvSpPr/>
          <p:nvPr/>
        </p:nvSpPr>
        <p:spPr>
          <a:xfrm>
            <a:off x="800038" y="9556369"/>
            <a:ext cx="70726" cy="232647"/>
          </a:xfrm>
          <a:custGeom>
            <a:avLst/>
            <a:gdLst>
              <a:gd name="connsiteX0" fmla="*/ 41337 w 70726"/>
              <a:gd name="connsiteY0" fmla="*/ 381 h 232647"/>
              <a:gd name="connsiteX1" fmla="*/ 57212 w 70726"/>
              <a:gd name="connsiteY1" fmla="*/ 143256 h 232647"/>
              <a:gd name="connsiteX2" fmla="*/ 62 w 70726"/>
              <a:gd name="connsiteY2" fmla="*/ 232156 h 232647"/>
              <a:gd name="connsiteX3" fmla="*/ 69912 w 70726"/>
              <a:gd name="connsiteY3" fmla="*/ 105156 h 232647"/>
              <a:gd name="connsiteX4" fmla="*/ 41337 w 70726"/>
              <a:gd name="connsiteY4" fmla="*/ 381 h 23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6" h="232647">
                <a:moveTo>
                  <a:pt x="41337" y="381"/>
                </a:moveTo>
                <a:cubicBezTo>
                  <a:pt x="39220" y="6731"/>
                  <a:pt x="64091" y="104627"/>
                  <a:pt x="57212" y="143256"/>
                </a:cubicBezTo>
                <a:cubicBezTo>
                  <a:pt x="50333" y="181885"/>
                  <a:pt x="-2055" y="238506"/>
                  <a:pt x="62" y="232156"/>
                </a:cubicBezTo>
                <a:cubicBezTo>
                  <a:pt x="2179" y="225806"/>
                  <a:pt x="63562" y="141668"/>
                  <a:pt x="69912" y="105156"/>
                </a:cubicBezTo>
                <a:cubicBezTo>
                  <a:pt x="76262" y="68644"/>
                  <a:pt x="43454" y="-5969"/>
                  <a:pt x="41337" y="38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 344">
            <a:extLst>
              <a:ext uri="{FF2B5EF4-FFF2-40B4-BE49-F238E27FC236}">
                <a16:creationId xmlns:a16="http://schemas.microsoft.com/office/drawing/2014/main" id="{BB891FA4-214B-29D0-37AF-AFA283C3ECF8}"/>
              </a:ext>
            </a:extLst>
          </p:cNvPr>
          <p:cNvSpPr/>
          <p:nvPr/>
        </p:nvSpPr>
        <p:spPr>
          <a:xfrm>
            <a:off x="1047685" y="9572607"/>
            <a:ext cx="141343" cy="368331"/>
          </a:xfrm>
          <a:custGeom>
            <a:avLst/>
            <a:gdLst>
              <a:gd name="connsiteX0" fmla="*/ 63565 w 141343"/>
              <a:gd name="connsiteY0" fmla="*/ 18 h 368331"/>
              <a:gd name="connsiteX1" fmla="*/ 120715 w 141343"/>
              <a:gd name="connsiteY1" fmla="*/ 165118 h 368331"/>
              <a:gd name="connsiteX2" fmla="*/ 65 w 141343"/>
              <a:gd name="connsiteY2" fmla="*/ 368318 h 368331"/>
              <a:gd name="connsiteX3" fmla="*/ 139765 w 141343"/>
              <a:gd name="connsiteY3" fmla="*/ 155593 h 368331"/>
              <a:gd name="connsiteX4" fmla="*/ 63565 w 141343"/>
              <a:gd name="connsiteY4" fmla="*/ 18 h 36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43" h="368331">
                <a:moveTo>
                  <a:pt x="63565" y="18"/>
                </a:moveTo>
                <a:cubicBezTo>
                  <a:pt x="60390" y="1605"/>
                  <a:pt x="131298" y="103735"/>
                  <a:pt x="120715" y="165118"/>
                </a:cubicBezTo>
                <a:cubicBezTo>
                  <a:pt x="110132" y="226501"/>
                  <a:pt x="-3110" y="369905"/>
                  <a:pt x="65" y="368318"/>
                </a:cubicBezTo>
                <a:cubicBezTo>
                  <a:pt x="3240" y="366731"/>
                  <a:pt x="125478" y="212743"/>
                  <a:pt x="139765" y="155593"/>
                </a:cubicBezTo>
                <a:cubicBezTo>
                  <a:pt x="154053" y="98443"/>
                  <a:pt x="66740" y="-1569"/>
                  <a:pt x="63565" y="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178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8AD8">
            <a:alpha val="5000"/>
          </a:srgb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595</TotalTime>
  <Words>3</Words>
  <Application>Microsoft Macintosh PowerPoint</Application>
  <PresentationFormat>A3 297x420 mm</PresentationFormat>
  <Paragraphs>3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諭 熊坂</dc:creator>
  <cp:lastModifiedBy>諭 熊坂</cp:lastModifiedBy>
  <cp:revision>18</cp:revision>
  <dcterms:created xsi:type="dcterms:W3CDTF">2025-11-29T04:11:31Z</dcterms:created>
  <dcterms:modified xsi:type="dcterms:W3CDTF">2025-12-01T09:34:06Z</dcterms:modified>
</cp:coreProperties>
</file>