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/>
    <p:restoredTop sz="94626"/>
  </p:normalViewPr>
  <p:slideViewPr>
    <p:cSldViewPr snapToGrid="0">
      <p:cViewPr varScale="1">
        <p:scale>
          <a:sx n="56" d="100"/>
          <a:sy n="56" d="100"/>
        </p:scale>
        <p:origin x="1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FD83-88C9-4F41-A916-7EA7BC44C320}" type="datetimeFigureOut">
              <a:rPr kumimoji="1" lang="ja-JP" altLang="en-US" smtClean="0"/>
              <a:t>2025/11/23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4F3-7135-AF4B-9FE5-7D8AC51A1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10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FD83-88C9-4F41-A916-7EA7BC44C320}" type="datetimeFigureOut">
              <a:rPr kumimoji="1" lang="ja-JP" altLang="en-US" smtClean="0"/>
              <a:t>2025/11/23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4F3-7135-AF4B-9FE5-7D8AC51A1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65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FD83-88C9-4F41-A916-7EA7BC44C320}" type="datetimeFigureOut">
              <a:rPr kumimoji="1" lang="ja-JP" altLang="en-US" smtClean="0"/>
              <a:t>2025/11/23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4F3-7135-AF4B-9FE5-7D8AC51A1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18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FD83-88C9-4F41-A916-7EA7BC44C320}" type="datetimeFigureOut">
              <a:rPr kumimoji="1" lang="ja-JP" altLang="en-US" smtClean="0"/>
              <a:t>2025/11/23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4F3-7135-AF4B-9FE5-7D8AC51A1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65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FD83-88C9-4F41-A916-7EA7BC44C320}" type="datetimeFigureOut">
              <a:rPr kumimoji="1" lang="ja-JP" altLang="en-US" smtClean="0"/>
              <a:t>2025/11/23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4F3-7135-AF4B-9FE5-7D8AC51A1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37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FD83-88C9-4F41-A916-7EA7BC44C320}" type="datetimeFigureOut">
              <a:rPr kumimoji="1" lang="ja-JP" altLang="en-US" smtClean="0"/>
              <a:t>2025/11/23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4F3-7135-AF4B-9FE5-7D8AC51A1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05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FD83-88C9-4F41-A916-7EA7BC44C320}" type="datetimeFigureOut">
              <a:rPr kumimoji="1" lang="ja-JP" altLang="en-US" smtClean="0"/>
              <a:t>2025/11/23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4F3-7135-AF4B-9FE5-7D8AC51A1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38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FD83-88C9-4F41-A916-7EA7BC44C320}" type="datetimeFigureOut">
              <a:rPr kumimoji="1" lang="ja-JP" altLang="en-US" smtClean="0"/>
              <a:t>2025/11/23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4F3-7135-AF4B-9FE5-7D8AC51A1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1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FD83-88C9-4F41-A916-7EA7BC44C320}" type="datetimeFigureOut">
              <a:rPr kumimoji="1" lang="ja-JP" altLang="en-US" smtClean="0"/>
              <a:t>2025/11/23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4F3-7135-AF4B-9FE5-7D8AC51A1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96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FD83-88C9-4F41-A916-7EA7BC44C320}" type="datetimeFigureOut">
              <a:rPr kumimoji="1" lang="ja-JP" altLang="en-US" smtClean="0"/>
              <a:t>2025/11/23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4F3-7135-AF4B-9FE5-7D8AC51A1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45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FD83-88C9-4F41-A916-7EA7BC44C320}" type="datetimeFigureOut">
              <a:rPr kumimoji="1" lang="ja-JP" altLang="en-US" smtClean="0"/>
              <a:t>2025/11/23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4F3-7135-AF4B-9FE5-7D8AC51A1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79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73FD83-88C9-4F41-A916-7EA7BC44C320}" type="datetimeFigureOut">
              <a:rPr kumimoji="1" lang="ja-JP" altLang="en-US" smtClean="0"/>
              <a:t>2025/11/23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95C4F3-7135-AF4B-9FE5-7D8AC51A1B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20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rich FLUFFY BAG BOOK PINK ver. (宝島社ブランドムック) | Darich |本 | 通販 | Amazon" hidden="1">
            <a:extLst>
              <a:ext uri="{FF2B5EF4-FFF2-40B4-BE49-F238E27FC236}">
                <a16:creationId xmlns:a16="http://schemas.microsoft.com/office/drawing/2014/main" id="{8DF627B2-286A-353C-261E-EE5F47F53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2" t="19338" r="24538" b="52907"/>
          <a:stretch/>
        </p:blipFill>
        <p:spPr bwMode="auto">
          <a:xfrm>
            <a:off x="1031488" y="111642"/>
            <a:ext cx="7538224" cy="698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D382A35A-0EF0-C8EA-B16F-53095D66C080}"/>
              </a:ext>
            </a:extLst>
          </p:cNvPr>
          <p:cNvSpPr/>
          <p:nvPr/>
        </p:nvSpPr>
        <p:spPr>
          <a:xfrm>
            <a:off x="3615932" y="6520688"/>
            <a:ext cx="407852" cy="415332"/>
          </a:xfrm>
          <a:custGeom>
            <a:avLst/>
            <a:gdLst>
              <a:gd name="connsiteX0" fmla="*/ 6743 w 407852"/>
              <a:gd name="connsiteY0" fmla="*/ 762 h 415332"/>
              <a:gd name="connsiteX1" fmla="*/ 289318 w 407852"/>
              <a:gd name="connsiteY1" fmla="*/ 280162 h 415332"/>
              <a:gd name="connsiteX2" fmla="*/ 400443 w 407852"/>
              <a:gd name="connsiteY2" fmla="*/ 410337 h 415332"/>
              <a:gd name="connsiteX3" fmla="*/ 375043 w 407852"/>
              <a:gd name="connsiteY3" fmla="*/ 378587 h 415332"/>
              <a:gd name="connsiteX4" fmla="*/ 194068 w 407852"/>
              <a:gd name="connsiteY4" fmla="*/ 286512 h 415332"/>
              <a:gd name="connsiteX5" fmla="*/ 155968 w 407852"/>
              <a:gd name="connsiteY5" fmla="*/ 210312 h 415332"/>
              <a:gd name="connsiteX6" fmla="*/ 82943 w 407852"/>
              <a:gd name="connsiteY6" fmla="*/ 134112 h 415332"/>
              <a:gd name="connsiteX7" fmla="*/ 86118 w 407852"/>
              <a:gd name="connsiteY7" fmla="*/ 194437 h 415332"/>
              <a:gd name="connsiteX8" fmla="*/ 6743 w 407852"/>
              <a:gd name="connsiteY8" fmla="*/ 762 h 41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852" h="415332">
                <a:moveTo>
                  <a:pt x="6743" y="762"/>
                </a:moveTo>
                <a:cubicBezTo>
                  <a:pt x="40610" y="15050"/>
                  <a:pt x="223701" y="211900"/>
                  <a:pt x="289318" y="280162"/>
                </a:cubicBezTo>
                <a:cubicBezTo>
                  <a:pt x="354935" y="348424"/>
                  <a:pt x="386155" y="393933"/>
                  <a:pt x="400443" y="410337"/>
                </a:cubicBezTo>
                <a:cubicBezTo>
                  <a:pt x="414731" y="426741"/>
                  <a:pt x="409439" y="399224"/>
                  <a:pt x="375043" y="378587"/>
                </a:cubicBezTo>
                <a:cubicBezTo>
                  <a:pt x="340647" y="357950"/>
                  <a:pt x="230580" y="314558"/>
                  <a:pt x="194068" y="286512"/>
                </a:cubicBezTo>
                <a:cubicBezTo>
                  <a:pt x="157556" y="258466"/>
                  <a:pt x="174489" y="235712"/>
                  <a:pt x="155968" y="210312"/>
                </a:cubicBezTo>
                <a:cubicBezTo>
                  <a:pt x="137447" y="184912"/>
                  <a:pt x="94585" y="136758"/>
                  <a:pt x="82943" y="134112"/>
                </a:cubicBezTo>
                <a:cubicBezTo>
                  <a:pt x="71301" y="131466"/>
                  <a:pt x="95114" y="211370"/>
                  <a:pt x="86118" y="194437"/>
                </a:cubicBezTo>
                <a:cubicBezTo>
                  <a:pt x="77122" y="177504"/>
                  <a:pt x="-27124" y="-13526"/>
                  <a:pt x="6743" y="7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14DD8EB-1740-A935-0A08-66E135F15286}"/>
              </a:ext>
            </a:extLst>
          </p:cNvPr>
          <p:cNvSpPr/>
          <p:nvPr/>
        </p:nvSpPr>
        <p:spPr>
          <a:xfrm>
            <a:off x="4229093" y="3670300"/>
            <a:ext cx="133356" cy="162298"/>
          </a:xfrm>
          <a:custGeom>
            <a:avLst/>
            <a:gdLst>
              <a:gd name="connsiteX0" fmla="*/ 7 w 133356"/>
              <a:gd name="connsiteY0" fmla="*/ 0 h 162298"/>
              <a:gd name="connsiteX1" fmla="*/ 111132 w 133356"/>
              <a:gd name="connsiteY1" fmla="*/ 82550 h 162298"/>
              <a:gd name="connsiteX2" fmla="*/ 101607 w 133356"/>
              <a:gd name="connsiteY2" fmla="*/ 66675 h 162298"/>
              <a:gd name="connsiteX3" fmla="*/ 127007 w 133356"/>
              <a:gd name="connsiteY3" fmla="*/ 117475 h 162298"/>
              <a:gd name="connsiteX4" fmla="*/ 104782 w 133356"/>
              <a:gd name="connsiteY4" fmla="*/ 161925 h 162298"/>
              <a:gd name="connsiteX5" fmla="*/ 130182 w 133356"/>
              <a:gd name="connsiteY5" fmla="*/ 92075 h 162298"/>
              <a:gd name="connsiteX6" fmla="*/ 130182 w 133356"/>
              <a:gd name="connsiteY6" fmla="*/ 107950 h 162298"/>
              <a:gd name="connsiteX7" fmla="*/ 104782 w 133356"/>
              <a:gd name="connsiteY7" fmla="*/ 66675 h 162298"/>
              <a:gd name="connsiteX8" fmla="*/ 117482 w 133356"/>
              <a:gd name="connsiteY8" fmla="*/ 82550 h 162298"/>
              <a:gd name="connsiteX9" fmla="*/ 7 w 133356"/>
              <a:gd name="connsiteY9" fmla="*/ 0 h 16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356" h="162298">
                <a:moveTo>
                  <a:pt x="7" y="0"/>
                </a:moveTo>
                <a:cubicBezTo>
                  <a:pt x="-1051" y="0"/>
                  <a:pt x="111132" y="82550"/>
                  <a:pt x="111132" y="82550"/>
                </a:cubicBezTo>
                <a:cubicBezTo>
                  <a:pt x="128065" y="93662"/>
                  <a:pt x="98961" y="60854"/>
                  <a:pt x="101607" y="66675"/>
                </a:cubicBezTo>
                <a:cubicBezTo>
                  <a:pt x="104253" y="72496"/>
                  <a:pt x="126478" y="101600"/>
                  <a:pt x="127007" y="117475"/>
                </a:cubicBezTo>
                <a:cubicBezTo>
                  <a:pt x="127536" y="133350"/>
                  <a:pt x="104253" y="166158"/>
                  <a:pt x="104782" y="161925"/>
                </a:cubicBezTo>
                <a:cubicBezTo>
                  <a:pt x="105311" y="157692"/>
                  <a:pt x="130182" y="92075"/>
                  <a:pt x="130182" y="92075"/>
                </a:cubicBezTo>
                <a:cubicBezTo>
                  <a:pt x="134415" y="83079"/>
                  <a:pt x="134415" y="112183"/>
                  <a:pt x="130182" y="107950"/>
                </a:cubicBezTo>
                <a:cubicBezTo>
                  <a:pt x="125949" y="103717"/>
                  <a:pt x="104782" y="66675"/>
                  <a:pt x="104782" y="66675"/>
                </a:cubicBezTo>
                <a:cubicBezTo>
                  <a:pt x="102665" y="62442"/>
                  <a:pt x="130711" y="89429"/>
                  <a:pt x="117482" y="82550"/>
                </a:cubicBezTo>
                <a:cubicBezTo>
                  <a:pt x="104253" y="75671"/>
                  <a:pt x="1065" y="0"/>
                  <a:pt x="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D8B7716-6794-BFCB-E967-D066DC5F0934}"/>
              </a:ext>
            </a:extLst>
          </p:cNvPr>
          <p:cNvSpPr/>
          <p:nvPr/>
        </p:nvSpPr>
        <p:spPr>
          <a:xfrm>
            <a:off x="4070350" y="3638550"/>
            <a:ext cx="279616" cy="203984"/>
          </a:xfrm>
          <a:custGeom>
            <a:avLst/>
            <a:gdLst>
              <a:gd name="connsiteX0" fmla="*/ 0 w 279616"/>
              <a:gd name="connsiteY0" fmla="*/ 0 h 203984"/>
              <a:gd name="connsiteX1" fmla="*/ 180975 w 279616"/>
              <a:gd name="connsiteY1" fmla="*/ 92075 h 203984"/>
              <a:gd name="connsiteX2" fmla="*/ 155575 w 279616"/>
              <a:gd name="connsiteY2" fmla="*/ 76200 h 203984"/>
              <a:gd name="connsiteX3" fmla="*/ 206375 w 279616"/>
              <a:gd name="connsiteY3" fmla="*/ 117475 h 203984"/>
              <a:gd name="connsiteX4" fmla="*/ 200025 w 279616"/>
              <a:gd name="connsiteY4" fmla="*/ 139700 h 203984"/>
              <a:gd name="connsiteX5" fmla="*/ 222250 w 279616"/>
              <a:gd name="connsiteY5" fmla="*/ 117475 h 203984"/>
              <a:gd name="connsiteX6" fmla="*/ 247650 w 279616"/>
              <a:gd name="connsiteY6" fmla="*/ 133350 h 203984"/>
              <a:gd name="connsiteX7" fmla="*/ 276225 w 279616"/>
              <a:gd name="connsiteY7" fmla="*/ 203200 h 203984"/>
              <a:gd name="connsiteX8" fmla="*/ 273050 w 279616"/>
              <a:gd name="connsiteY8" fmla="*/ 168275 h 203984"/>
              <a:gd name="connsiteX9" fmla="*/ 222250 w 279616"/>
              <a:gd name="connsiteY9" fmla="*/ 127000 h 203984"/>
              <a:gd name="connsiteX10" fmla="*/ 127000 w 279616"/>
              <a:gd name="connsiteY10" fmla="*/ 50800 h 203984"/>
              <a:gd name="connsiteX11" fmla="*/ 152400 w 279616"/>
              <a:gd name="connsiteY11" fmla="*/ 57150 h 203984"/>
              <a:gd name="connsiteX12" fmla="*/ 0 w 279616"/>
              <a:gd name="connsiteY12" fmla="*/ 0 h 20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616" h="203984">
                <a:moveTo>
                  <a:pt x="0" y="0"/>
                </a:moveTo>
                <a:lnTo>
                  <a:pt x="180975" y="92075"/>
                </a:lnTo>
                <a:cubicBezTo>
                  <a:pt x="206904" y="104775"/>
                  <a:pt x="151342" y="71967"/>
                  <a:pt x="155575" y="76200"/>
                </a:cubicBezTo>
                <a:cubicBezTo>
                  <a:pt x="159808" y="80433"/>
                  <a:pt x="198967" y="106892"/>
                  <a:pt x="206375" y="117475"/>
                </a:cubicBezTo>
                <a:cubicBezTo>
                  <a:pt x="213783" y="128058"/>
                  <a:pt x="197379" y="139700"/>
                  <a:pt x="200025" y="139700"/>
                </a:cubicBezTo>
                <a:cubicBezTo>
                  <a:pt x="202671" y="139700"/>
                  <a:pt x="214313" y="118533"/>
                  <a:pt x="222250" y="117475"/>
                </a:cubicBezTo>
                <a:cubicBezTo>
                  <a:pt x="230187" y="116417"/>
                  <a:pt x="238654" y="119063"/>
                  <a:pt x="247650" y="133350"/>
                </a:cubicBezTo>
                <a:cubicBezTo>
                  <a:pt x="256646" y="147637"/>
                  <a:pt x="271992" y="197379"/>
                  <a:pt x="276225" y="203200"/>
                </a:cubicBezTo>
                <a:cubicBezTo>
                  <a:pt x="280458" y="209021"/>
                  <a:pt x="282046" y="180975"/>
                  <a:pt x="273050" y="168275"/>
                </a:cubicBezTo>
                <a:cubicBezTo>
                  <a:pt x="264054" y="155575"/>
                  <a:pt x="222250" y="127000"/>
                  <a:pt x="222250" y="127000"/>
                </a:cubicBezTo>
                <a:cubicBezTo>
                  <a:pt x="197908" y="107421"/>
                  <a:pt x="138642" y="62442"/>
                  <a:pt x="127000" y="50800"/>
                </a:cubicBezTo>
                <a:cubicBezTo>
                  <a:pt x="115358" y="39158"/>
                  <a:pt x="152400" y="57150"/>
                  <a:pt x="152400" y="57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CD5A5F6-C630-758C-FD32-22C79D60D1AA}"/>
              </a:ext>
            </a:extLst>
          </p:cNvPr>
          <p:cNvSpPr/>
          <p:nvPr/>
        </p:nvSpPr>
        <p:spPr>
          <a:xfrm>
            <a:off x="4225142" y="3745845"/>
            <a:ext cx="105737" cy="119583"/>
          </a:xfrm>
          <a:custGeom>
            <a:avLst/>
            <a:gdLst>
              <a:gd name="connsiteX0" fmla="*/ 92858 w 105737"/>
              <a:gd name="connsiteY0" fmla="*/ 655 h 119583"/>
              <a:gd name="connsiteX1" fmla="*/ 783 w 105737"/>
              <a:gd name="connsiteY1" fmla="*/ 114955 h 119583"/>
              <a:gd name="connsiteX2" fmla="*/ 51583 w 105737"/>
              <a:gd name="connsiteY2" fmla="*/ 95905 h 119583"/>
              <a:gd name="connsiteX3" fmla="*/ 105558 w 105737"/>
              <a:gd name="connsiteY3" fmla="*/ 83205 h 119583"/>
              <a:gd name="connsiteX4" fmla="*/ 32533 w 105737"/>
              <a:gd name="connsiteY4" fmla="*/ 99080 h 119583"/>
              <a:gd name="connsiteX5" fmla="*/ 48408 w 105737"/>
              <a:gd name="connsiteY5" fmla="*/ 67330 h 119583"/>
              <a:gd name="connsiteX6" fmla="*/ 19833 w 105737"/>
              <a:gd name="connsiteY6" fmla="*/ 67330 h 119583"/>
              <a:gd name="connsiteX7" fmla="*/ 92858 w 105737"/>
              <a:gd name="connsiteY7" fmla="*/ 655 h 11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737" h="119583">
                <a:moveTo>
                  <a:pt x="92858" y="655"/>
                </a:moveTo>
                <a:cubicBezTo>
                  <a:pt x="89683" y="8593"/>
                  <a:pt x="7662" y="99080"/>
                  <a:pt x="783" y="114955"/>
                </a:cubicBezTo>
                <a:cubicBezTo>
                  <a:pt x="-6096" y="130830"/>
                  <a:pt x="34121" y="101197"/>
                  <a:pt x="51583" y="95905"/>
                </a:cubicBezTo>
                <a:cubicBezTo>
                  <a:pt x="69045" y="90613"/>
                  <a:pt x="108733" y="82676"/>
                  <a:pt x="105558" y="83205"/>
                </a:cubicBezTo>
                <a:cubicBezTo>
                  <a:pt x="102383" y="83734"/>
                  <a:pt x="42058" y="101726"/>
                  <a:pt x="32533" y="99080"/>
                </a:cubicBezTo>
                <a:cubicBezTo>
                  <a:pt x="23008" y="96434"/>
                  <a:pt x="50525" y="72622"/>
                  <a:pt x="48408" y="67330"/>
                </a:cubicBezTo>
                <a:cubicBezTo>
                  <a:pt x="46291" y="62038"/>
                  <a:pt x="15070" y="75268"/>
                  <a:pt x="19833" y="67330"/>
                </a:cubicBezTo>
                <a:cubicBezTo>
                  <a:pt x="24595" y="59393"/>
                  <a:pt x="96033" y="-7283"/>
                  <a:pt x="92858" y="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6354DED-ED3D-FCE8-4156-E963ECABD539}"/>
              </a:ext>
            </a:extLst>
          </p:cNvPr>
          <p:cNvSpPr/>
          <p:nvPr/>
        </p:nvSpPr>
        <p:spPr>
          <a:xfrm>
            <a:off x="3869781" y="3829007"/>
            <a:ext cx="467590" cy="67302"/>
          </a:xfrm>
          <a:custGeom>
            <a:avLst/>
            <a:gdLst>
              <a:gd name="connsiteX0" fmla="*/ 544 w 467590"/>
              <a:gd name="connsiteY0" fmla="*/ 47668 h 67302"/>
              <a:gd name="connsiteX1" fmla="*/ 152944 w 467590"/>
              <a:gd name="connsiteY1" fmla="*/ 54018 h 67302"/>
              <a:gd name="connsiteX2" fmla="*/ 264069 w 467590"/>
              <a:gd name="connsiteY2" fmla="*/ 54018 h 67302"/>
              <a:gd name="connsiteX3" fmla="*/ 254544 w 467590"/>
              <a:gd name="connsiteY3" fmla="*/ 54018 h 67302"/>
              <a:gd name="connsiteX4" fmla="*/ 359319 w 467590"/>
              <a:gd name="connsiteY4" fmla="*/ 22268 h 67302"/>
              <a:gd name="connsiteX5" fmla="*/ 330744 w 467590"/>
              <a:gd name="connsiteY5" fmla="*/ 34968 h 67302"/>
              <a:gd name="connsiteX6" fmla="*/ 467269 w 467590"/>
              <a:gd name="connsiteY6" fmla="*/ 43 h 67302"/>
              <a:gd name="connsiteX7" fmla="*/ 365669 w 467590"/>
              <a:gd name="connsiteY7" fmla="*/ 28618 h 67302"/>
              <a:gd name="connsiteX8" fmla="*/ 270419 w 467590"/>
              <a:gd name="connsiteY8" fmla="*/ 66718 h 67302"/>
              <a:gd name="connsiteX9" fmla="*/ 295819 w 467590"/>
              <a:gd name="connsiteY9" fmla="*/ 50843 h 67302"/>
              <a:gd name="connsiteX10" fmla="*/ 210094 w 467590"/>
              <a:gd name="connsiteY10" fmla="*/ 66718 h 67302"/>
              <a:gd name="connsiteX11" fmla="*/ 210094 w 467590"/>
              <a:gd name="connsiteY11" fmla="*/ 63543 h 67302"/>
              <a:gd name="connsiteX12" fmla="*/ 544 w 467590"/>
              <a:gd name="connsiteY12" fmla="*/ 47668 h 6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590" h="67302">
                <a:moveTo>
                  <a:pt x="544" y="47668"/>
                </a:moveTo>
                <a:cubicBezTo>
                  <a:pt x="-8981" y="46080"/>
                  <a:pt x="109023" y="52960"/>
                  <a:pt x="152944" y="54018"/>
                </a:cubicBezTo>
                <a:cubicBezTo>
                  <a:pt x="196865" y="55076"/>
                  <a:pt x="264069" y="54018"/>
                  <a:pt x="264069" y="54018"/>
                </a:cubicBezTo>
                <a:cubicBezTo>
                  <a:pt x="281002" y="54018"/>
                  <a:pt x="238669" y="59310"/>
                  <a:pt x="254544" y="54018"/>
                </a:cubicBezTo>
                <a:cubicBezTo>
                  <a:pt x="270419" y="48726"/>
                  <a:pt x="346619" y="25443"/>
                  <a:pt x="359319" y="22268"/>
                </a:cubicBezTo>
                <a:cubicBezTo>
                  <a:pt x="372019" y="19093"/>
                  <a:pt x="312752" y="38672"/>
                  <a:pt x="330744" y="34968"/>
                </a:cubicBezTo>
                <a:cubicBezTo>
                  <a:pt x="348736" y="31264"/>
                  <a:pt x="461448" y="1101"/>
                  <a:pt x="467269" y="43"/>
                </a:cubicBezTo>
                <a:cubicBezTo>
                  <a:pt x="473090" y="-1015"/>
                  <a:pt x="398477" y="17505"/>
                  <a:pt x="365669" y="28618"/>
                </a:cubicBezTo>
                <a:cubicBezTo>
                  <a:pt x="332861" y="39730"/>
                  <a:pt x="282061" y="63014"/>
                  <a:pt x="270419" y="66718"/>
                </a:cubicBezTo>
                <a:cubicBezTo>
                  <a:pt x="258777" y="70422"/>
                  <a:pt x="305873" y="50843"/>
                  <a:pt x="295819" y="50843"/>
                </a:cubicBezTo>
                <a:cubicBezTo>
                  <a:pt x="285765" y="50843"/>
                  <a:pt x="210094" y="66718"/>
                  <a:pt x="210094" y="66718"/>
                </a:cubicBezTo>
                <a:cubicBezTo>
                  <a:pt x="195807" y="68835"/>
                  <a:pt x="245548" y="64601"/>
                  <a:pt x="210094" y="63543"/>
                </a:cubicBezTo>
                <a:cubicBezTo>
                  <a:pt x="174640" y="62485"/>
                  <a:pt x="10069" y="49256"/>
                  <a:pt x="544" y="47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9654EFF-31FF-C561-6A19-17AD08232D6F}"/>
              </a:ext>
            </a:extLst>
          </p:cNvPr>
          <p:cNvSpPr/>
          <p:nvPr/>
        </p:nvSpPr>
        <p:spPr>
          <a:xfrm>
            <a:off x="3679403" y="3749375"/>
            <a:ext cx="300833" cy="150034"/>
          </a:xfrm>
          <a:custGeom>
            <a:avLst/>
            <a:gdLst>
              <a:gd name="connsiteX0" fmla="*/ 422 w 300833"/>
              <a:gd name="connsiteY0" fmla="*/ 300 h 150034"/>
              <a:gd name="connsiteX1" fmla="*/ 162347 w 300833"/>
              <a:gd name="connsiteY1" fmla="*/ 127300 h 150034"/>
              <a:gd name="connsiteX2" fmla="*/ 133772 w 300833"/>
              <a:gd name="connsiteY2" fmla="*/ 120950 h 150034"/>
              <a:gd name="connsiteX3" fmla="*/ 298872 w 300833"/>
              <a:gd name="connsiteY3" fmla="*/ 149525 h 150034"/>
              <a:gd name="connsiteX4" fmla="*/ 229022 w 300833"/>
              <a:gd name="connsiteY4" fmla="*/ 140000 h 150034"/>
              <a:gd name="connsiteX5" fmla="*/ 114722 w 300833"/>
              <a:gd name="connsiteY5" fmla="*/ 127300 h 150034"/>
              <a:gd name="connsiteX6" fmla="*/ 114722 w 300833"/>
              <a:gd name="connsiteY6" fmla="*/ 92375 h 150034"/>
              <a:gd name="connsiteX7" fmla="*/ 422 w 300833"/>
              <a:gd name="connsiteY7" fmla="*/ 300 h 15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33" h="150034">
                <a:moveTo>
                  <a:pt x="422" y="300"/>
                </a:moveTo>
                <a:cubicBezTo>
                  <a:pt x="8359" y="6121"/>
                  <a:pt x="140122" y="107192"/>
                  <a:pt x="162347" y="127300"/>
                </a:cubicBezTo>
                <a:cubicBezTo>
                  <a:pt x="184572" y="147408"/>
                  <a:pt x="111018" y="117246"/>
                  <a:pt x="133772" y="120950"/>
                </a:cubicBezTo>
                <a:cubicBezTo>
                  <a:pt x="156526" y="124654"/>
                  <a:pt x="282997" y="146350"/>
                  <a:pt x="298872" y="149525"/>
                </a:cubicBezTo>
                <a:cubicBezTo>
                  <a:pt x="314747" y="152700"/>
                  <a:pt x="229022" y="140000"/>
                  <a:pt x="229022" y="140000"/>
                </a:cubicBezTo>
                <a:cubicBezTo>
                  <a:pt x="198330" y="136296"/>
                  <a:pt x="133772" y="135237"/>
                  <a:pt x="114722" y="127300"/>
                </a:cubicBezTo>
                <a:cubicBezTo>
                  <a:pt x="95672" y="119363"/>
                  <a:pt x="130597" y="109837"/>
                  <a:pt x="114722" y="92375"/>
                </a:cubicBezTo>
                <a:cubicBezTo>
                  <a:pt x="98847" y="74913"/>
                  <a:pt x="-7515" y="-5521"/>
                  <a:pt x="422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1DE3522-722E-B07F-E538-99049E94D442}"/>
              </a:ext>
            </a:extLst>
          </p:cNvPr>
          <p:cNvSpPr/>
          <p:nvPr/>
        </p:nvSpPr>
        <p:spPr>
          <a:xfrm>
            <a:off x="3721155" y="3485995"/>
            <a:ext cx="584160" cy="274240"/>
          </a:xfrm>
          <a:custGeom>
            <a:avLst/>
            <a:gdLst>
              <a:gd name="connsiteX0" fmla="*/ 6295 w 584160"/>
              <a:gd name="connsiteY0" fmla="*/ 273205 h 274240"/>
              <a:gd name="connsiteX1" fmla="*/ 263470 w 584160"/>
              <a:gd name="connsiteY1" fmla="*/ 168430 h 274240"/>
              <a:gd name="connsiteX2" fmla="*/ 425395 w 584160"/>
              <a:gd name="connsiteY2" fmla="*/ 190655 h 274240"/>
              <a:gd name="connsiteX3" fmla="*/ 415870 w 584160"/>
              <a:gd name="connsiteY3" fmla="*/ 177955 h 274240"/>
              <a:gd name="connsiteX4" fmla="*/ 523820 w 584160"/>
              <a:gd name="connsiteY4" fmla="*/ 225580 h 274240"/>
              <a:gd name="connsiteX5" fmla="*/ 514295 w 584160"/>
              <a:gd name="connsiteY5" fmla="*/ 231930 h 274240"/>
              <a:gd name="connsiteX6" fmla="*/ 584145 w 584160"/>
              <a:gd name="connsiteY6" fmla="*/ 136680 h 274240"/>
              <a:gd name="connsiteX7" fmla="*/ 520645 w 584160"/>
              <a:gd name="connsiteY7" fmla="*/ 209705 h 274240"/>
              <a:gd name="connsiteX8" fmla="*/ 507945 w 584160"/>
              <a:gd name="connsiteY8" fmla="*/ 168430 h 274240"/>
              <a:gd name="connsiteX9" fmla="*/ 549220 w 584160"/>
              <a:gd name="connsiteY9" fmla="*/ 92230 h 274240"/>
              <a:gd name="connsiteX10" fmla="*/ 504770 w 584160"/>
              <a:gd name="connsiteY10" fmla="*/ 155730 h 274240"/>
              <a:gd name="connsiteX11" fmla="*/ 447620 w 584160"/>
              <a:gd name="connsiteY11" fmla="*/ 162080 h 274240"/>
              <a:gd name="connsiteX12" fmla="*/ 466670 w 584160"/>
              <a:gd name="connsiteY12" fmla="*/ 85880 h 274240"/>
              <a:gd name="connsiteX13" fmla="*/ 463495 w 584160"/>
              <a:gd name="connsiteY13" fmla="*/ 54130 h 274240"/>
              <a:gd name="connsiteX14" fmla="*/ 453970 w 584160"/>
              <a:gd name="connsiteY14" fmla="*/ 108105 h 274240"/>
              <a:gd name="connsiteX15" fmla="*/ 396820 w 584160"/>
              <a:gd name="connsiteY15" fmla="*/ 149380 h 274240"/>
              <a:gd name="connsiteX16" fmla="*/ 422220 w 584160"/>
              <a:gd name="connsiteY16" fmla="*/ 95405 h 274240"/>
              <a:gd name="connsiteX17" fmla="*/ 422220 w 584160"/>
              <a:gd name="connsiteY17" fmla="*/ 22380 h 274240"/>
              <a:gd name="connsiteX18" fmla="*/ 422220 w 584160"/>
              <a:gd name="connsiteY18" fmla="*/ 54130 h 274240"/>
              <a:gd name="connsiteX19" fmla="*/ 339670 w 584160"/>
              <a:gd name="connsiteY19" fmla="*/ 133505 h 274240"/>
              <a:gd name="connsiteX20" fmla="*/ 349195 w 584160"/>
              <a:gd name="connsiteY20" fmla="*/ 101755 h 274240"/>
              <a:gd name="connsiteX21" fmla="*/ 326970 w 584160"/>
              <a:gd name="connsiteY21" fmla="*/ 155 h 274240"/>
              <a:gd name="connsiteX22" fmla="*/ 311095 w 584160"/>
              <a:gd name="connsiteY22" fmla="*/ 127155 h 274240"/>
              <a:gd name="connsiteX23" fmla="*/ 222195 w 584160"/>
              <a:gd name="connsiteY23" fmla="*/ 111280 h 274240"/>
              <a:gd name="connsiteX24" fmla="*/ 196795 w 584160"/>
              <a:gd name="connsiteY24" fmla="*/ 22380 h 274240"/>
              <a:gd name="connsiteX25" fmla="*/ 238070 w 584160"/>
              <a:gd name="connsiteY25" fmla="*/ 63655 h 274240"/>
              <a:gd name="connsiteX26" fmla="*/ 215845 w 584160"/>
              <a:gd name="connsiteY26" fmla="*/ 158905 h 274240"/>
              <a:gd name="connsiteX27" fmla="*/ 145995 w 584160"/>
              <a:gd name="connsiteY27" fmla="*/ 152555 h 274240"/>
              <a:gd name="connsiteX28" fmla="*/ 104720 w 584160"/>
              <a:gd name="connsiteY28" fmla="*/ 101755 h 274240"/>
              <a:gd name="connsiteX29" fmla="*/ 142820 w 584160"/>
              <a:gd name="connsiteY29" fmla="*/ 146205 h 274240"/>
              <a:gd name="connsiteX30" fmla="*/ 114245 w 584160"/>
              <a:gd name="connsiteY30" fmla="*/ 184305 h 274240"/>
              <a:gd name="connsiteX31" fmla="*/ 133295 w 584160"/>
              <a:gd name="connsiteY31" fmla="*/ 114455 h 274240"/>
              <a:gd name="connsiteX32" fmla="*/ 117420 w 584160"/>
              <a:gd name="connsiteY32" fmla="*/ 165255 h 274240"/>
              <a:gd name="connsiteX33" fmla="*/ 104720 w 584160"/>
              <a:gd name="connsiteY33" fmla="*/ 193830 h 274240"/>
              <a:gd name="connsiteX34" fmla="*/ 25345 w 584160"/>
              <a:gd name="connsiteY34" fmla="*/ 200180 h 274240"/>
              <a:gd name="connsiteX35" fmla="*/ 79320 w 584160"/>
              <a:gd name="connsiteY35" fmla="*/ 206530 h 274240"/>
              <a:gd name="connsiteX36" fmla="*/ 76145 w 584160"/>
              <a:gd name="connsiteY36" fmla="*/ 222405 h 274240"/>
              <a:gd name="connsiteX37" fmla="*/ 6295 w 584160"/>
              <a:gd name="connsiteY37" fmla="*/ 273205 h 27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4160" h="274240">
                <a:moveTo>
                  <a:pt x="6295" y="273205"/>
                </a:moveTo>
                <a:cubicBezTo>
                  <a:pt x="37516" y="264209"/>
                  <a:pt x="193620" y="182188"/>
                  <a:pt x="263470" y="168430"/>
                </a:cubicBezTo>
                <a:cubicBezTo>
                  <a:pt x="333320" y="154672"/>
                  <a:pt x="425395" y="190655"/>
                  <a:pt x="425395" y="190655"/>
                </a:cubicBezTo>
                <a:cubicBezTo>
                  <a:pt x="450795" y="192242"/>
                  <a:pt x="399466" y="172134"/>
                  <a:pt x="415870" y="177955"/>
                </a:cubicBezTo>
                <a:cubicBezTo>
                  <a:pt x="432274" y="183776"/>
                  <a:pt x="523820" y="225580"/>
                  <a:pt x="523820" y="225580"/>
                </a:cubicBezTo>
                <a:cubicBezTo>
                  <a:pt x="540224" y="234576"/>
                  <a:pt x="504241" y="246747"/>
                  <a:pt x="514295" y="231930"/>
                </a:cubicBezTo>
                <a:cubicBezTo>
                  <a:pt x="524349" y="217113"/>
                  <a:pt x="583087" y="140384"/>
                  <a:pt x="584145" y="136680"/>
                </a:cubicBezTo>
                <a:cubicBezTo>
                  <a:pt x="585203" y="132976"/>
                  <a:pt x="533345" y="204413"/>
                  <a:pt x="520645" y="209705"/>
                </a:cubicBezTo>
                <a:cubicBezTo>
                  <a:pt x="507945" y="214997"/>
                  <a:pt x="503183" y="188009"/>
                  <a:pt x="507945" y="168430"/>
                </a:cubicBezTo>
                <a:cubicBezTo>
                  <a:pt x="512707" y="148851"/>
                  <a:pt x="549749" y="94347"/>
                  <a:pt x="549220" y="92230"/>
                </a:cubicBezTo>
                <a:cubicBezTo>
                  <a:pt x="548691" y="90113"/>
                  <a:pt x="521703" y="144088"/>
                  <a:pt x="504770" y="155730"/>
                </a:cubicBezTo>
                <a:cubicBezTo>
                  <a:pt x="487837" y="167372"/>
                  <a:pt x="453970" y="173722"/>
                  <a:pt x="447620" y="162080"/>
                </a:cubicBezTo>
                <a:cubicBezTo>
                  <a:pt x="441270" y="150438"/>
                  <a:pt x="464024" y="103872"/>
                  <a:pt x="466670" y="85880"/>
                </a:cubicBezTo>
                <a:cubicBezTo>
                  <a:pt x="469316" y="67888"/>
                  <a:pt x="465612" y="50426"/>
                  <a:pt x="463495" y="54130"/>
                </a:cubicBezTo>
                <a:cubicBezTo>
                  <a:pt x="461378" y="57834"/>
                  <a:pt x="465083" y="92230"/>
                  <a:pt x="453970" y="108105"/>
                </a:cubicBezTo>
                <a:cubicBezTo>
                  <a:pt x="442858" y="123980"/>
                  <a:pt x="402112" y="151497"/>
                  <a:pt x="396820" y="149380"/>
                </a:cubicBezTo>
                <a:cubicBezTo>
                  <a:pt x="391528" y="147263"/>
                  <a:pt x="417987" y="116572"/>
                  <a:pt x="422220" y="95405"/>
                </a:cubicBezTo>
                <a:cubicBezTo>
                  <a:pt x="426453" y="74238"/>
                  <a:pt x="422220" y="22380"/>
                  <a:pt x="422220" y="22380"/>
                </a:cubicBezTo>
                <a:cubicBezTo>
                  <a:pt x="422220" y="15501"/>
                  <a:pt x="435978" y="35609"/>
                  <a:pt x="422220" y="54130"/>
                </a:cubicBezTo>
                <a:cubicBezTo>
                  <a:pt x="408462" y="72651"/>
                  <a:pt x="351841" y="125568"/>
                  <a:pt x="339670" y="133505"/>
                </a:cubicBezTo>
                <a:cubicBezTo>
                  <a:pt x="327499" y="141442"/>
                  <a:pt x="351312" y="123980"/>
                  <a:pt x="349195" y="101755"/>
                </a:cubicBezTo>
                <a:cubicBezTo>
                  <a:pt x="347078" y="79530"/>
                  <a:pt x="333320" y="-4078"/>
                  <a:pt x="326970" y="155"/>
                </a:cubicBezTo>
                <a:cubicBezTo>
                  <a:pt x="320620" y="4388"/>
                  <a:pt x="328558" y="108634"/>
                  <a:pt x="311095" y="127155"/>
                </a:cubicBezTo>
                <a:cubicBezTo>
                  <a:pt x="293633" y="145676"/>
                  <a:pt x="241245" y="128742"/>
                  <a:pt x="222195" y="111280"/>
                </a:cubicBezTo>
                <a:cubicBezTo>
                  <a:pt x="203145" y="93818"/>
                  <a:pt x="194149" y="30317"/>
                  <a:pt x="196795" y="22380"/>
                </a:cubicBezTo>
                <a:cubicBezTo>
                  <a:pt x="199441" y="14443"/>
                  <a:pt x="234895" y="40901"/>
                  <a:pt x="238070" y="63655"/>
                </a:cubicBezTo>
                <a:cubicBezTo>
                  <a:pt x="241245" y="86409"/>
                  <a:pt x="231191" y="144088"/>
                  <a:pt x="215845" y="158905"/>
                </a:cubicBezTo>
                <a:cubicBezTo>
                  <a:pt x="200499" y="173722"/>
                  <a:pt x="164516" y="162080"/>
                  <a:pt x="145995" y="152555"/>
                </a:cubicBezTo>
                <a:cubicBezTo>
                  <a:pt x="127474" y="143030"/>
                  <a:pt x="105249" y="102813"/>
                  <a:pt x="104720" y="101755"/>
                </a:cubicBezTo>
                <a:cubicBezTo>
                  <a:pt x="104191" y="100697"/>
                  <a:pt x="141233" y="132447"/>
                  <a:pt x="142820" y="146205"/>
                </a:cubicBezTo>
                <a:cubicBezTo>
                  <a:pt x="144407" y="159963"/>
                  <a:pt x="115832" y="189597"/>
                  <a:pt x="114245" y="184305"/>
                </a:cubicBezTo>
                <a:cubicBezTo>
                  <a:pt x="112658" y="179013"/>
                  <a:pt x="132766" y="117630"/>
                  <a:pt x="133295" y="114455"/>
                </a:cubicBezTo>
                <a:cubicBezTo>
                  <a:pt x="133824" y="111280"/>
                  <a:pt x="122182" y="152026"/>
                  <a:pt x="117420" y="165255"/>
                </a:cubicBezTo>
                <a:cubicBezTo>
                  <a:pt x="112658" y="178484"/>
                  <a:pt x="120066" y="188009"/>
                  <a:pt x="104720" y="193830"/>
                </a:cubicBezTo>
                <a:cubicBezTo>
                  <a:pt x="89374" y="199651"/>
                  <a:pt x="29578" y="198063"/>
                  <a:pt x="25345" y="200180"/>
                </a:cubicBezTo>
                <a:cubicBezTo>
                  <a:pt x="21112" y="202297"/>
                  <a:pt x="79320" y="206530"/>
                  <a:pt x="79320" y="206530"/>
                </a:cubicBezTo>
                <a:cubicBezTo>
                  <a:pt x="87787" y="210234"/>
                  <a:pt x="82495" y="214997"/>
                  <a:pt x="76145" y="222405"/>
                </a:cubicBezTo>
                <a:cubicBezTo>
                  <a:pt x="69795" y="229813"/>
                  <a:pt x="-24926" y="282201"/>
                  <a:pt x="6295" y="273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A5CBBF0-FA6F-1FAF-5C49-1CBB99499C7D}"/>
              </a:ext>
            </a:extLst>
          </p:cNvPr>
          <p:cNvSpPr/>
          <p:nvPr/>
        </p:nvSpPr>
        <p:spPr>
          <a:xfrm>
            <a:off x="4178174" y="3666679"/>
            <a:ext cx="158891" cy="159202"/>
          </a:xfrm>
          <a:custGeom>
            <a:avLst/>
            <a:gdLst>
              <a:gd name="connsiteX0" fmla="*/ 126 w 158891"/>
              <a:gd name="connsiteY0" fmla="*/ 446 h 159202"/>
              <a:gd name="connsiteX1" fmla="*/ 82676 w 158891"/>
              <a:gd name="connsiteY1" fmla="*/ 124271 h 159202"/>
              <a:gd name="connsiteX2" fmla="*/ 60451 w 158891"/>
              <a:gd name="connsiteY2" fmla="*/ 124271 h 159202"/>
              <a:gd name="connsiteX3" fmla="*/ 63626 w 158891"/>
              <a:gd name="connsiteY3" fmla="*/ 159196 h 159202"/>
              <a:gd name="connsiteX4" fmla="*/ 82676 w 158891"/>
              <a:gd name="connsiteY4" fmla="*/ 121096 h 159202"/>
              <a:gd name="connsiteX5" fmla="*/ 158876 w 158891"/>
              <a:gd name="connsiteY5" fmla="*/ 146496 h 159202"/>
              <a:gd name="connsiteX6" fmla="*/ 89026 w 158891"/>
              <a:gd name="connsiteY6" fmla="*/ 111571 h 159202"/>
              <a:gd name="connsiteX7" fmla="*/ 63626 w 158891"/>
              <a:gd name="connsiteY7" fmla="*/ 82996 h 159202"/>
              <a:gd name="connsiteX8" fmla="*/ 126 w 158891"/>
              <a:gd name="connsiteY8" fmla="*/ 446 h 15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91" h="159202">
                <a:moveTo>
                  <a:pt x="126" y="446"/>
                </a:moveTo>
                <a:cubicBezTo>
                  <a:pt x="3301" y="7325"/>
                  <a:pt x="72622" y="103633"/>
                  <a:pt x="82676" y="124271"/>
                </a:cubicBezTo>
                <a:cubicBezTo>
                  <a:pt x="92730" y="144909"/>
                  <a:pt x="63626" y="118450"/>
                  <a:pt x="60451" y="124271"/>
                </a:cubicBezTo>
                <a:cubicBezTo>
                  <a:pt x="57276" y="130092"/>
                  <a:pt x="59922" y="159725"/>
                  <a:pt x="63626" y="159196"/>
                </a:cubicBezTo>
                <a:cubicBezTo>
                  <a:pt x="67330" y="158667"/>
                  <a:pt x="66801" y="123213"/>
                  <a:pt x="82676" y="121096"/>
                </a:cubicBezTo>
                <a:cubicBezTo>
                  <a:pt x="98551" y="118979"/>
                  <a:pt x="157818" y="148084"/>
                  <a:pt x="158876" y="146496"/>
                </a:cubicBezTo>
                <a:cubicBezTo>
                  <a:pt x="159934" y="144908"/>
                  <a:pt x="104901" y="122154"/>
                  <a:pt x="89026" y="111571"/>
                </a:cubicBezTo>
                <a:cubicBezTo>
                  <a:pt x="73151" y="100988"/>
                  <a:pt x="72622" y="97813"/>
                  <a:pt x="63626" y="82996"/>
                </a:cubicBezTo>
                <a:cubicBezTo>
                  <a:pt x="54630" y="68179"/>
                  <a:pt x="-3049" y="-6433"/>
                  <a:pt x="126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6E36ABD-52FB-EC59-339C-C8CAD4F6167D}"/>
              </a:ext>
            </a:extLst>
          </p:cNvPr>
          <p:cNvSpPr/>
          <p:nvPr/>
        </p:nvSpPr>
        <p:spPr>
          <a:xfrm>
            <a:off x="3716837" y="3637812"/>
            <a:ext cx="483852" cy="241476"/>
          </a:xfrm>
          <a:custGeom>
            <a:avLst/>
            <a:gdLst>
              <a:gd name="connsiteX0" fmla="*/ 483688 w 483852"/>
              <a:gd name="connsiteY0" fmla="*/ 57888 h 241476"/>
              <a:gd name="connsiteX1" fmla="*/ 353513 w 483852"/>
              <a:gd name="connsiteY1" fmla="*/ 29313 h 241476"/>
              <a:gd name="connsiteX2" fmla="*/ 356688 w 483852"/>
              <a:gd name="connsiteY2" fmla="*/ 70588 h 241476"/>
              <a:gd name="connsiteX3" fmla="*/ 363038 w 483852"/>
              <a:gd name="connsiteY3" fmla="*/ 140438 h 241476"/>
              <a:gd name="connsiteX4" fmla="*/ 353513 w 483852"/>
              <a:gd name="connsiteY4" fmla="*/ 188063 h 241476"/>
              <a:gd name="connsiteX5" fmla="*/ 255088 w 483852"/>
              <a:gd name="connsiteY5" fmla="*/ 238863 h 241476"/>
              <a:gd name="connsiteX6" fmla="*/ 185238 w 483852"/>
              <a:gd name="connsiteY6" fmla="*/ 229338 h 241476"/>
              <a:gd name="connsiteX7" fmla="*/ 128088 w 483852"/>
              <a:gd name="connsiteY7" fmla="*/ 188063 h 241476"/>
              <a:gd name="connsiteX8" fmla="*/ 99513 w 483852"/>
              <a:gd name="connsiteY8" fmla="*/ 130913 h 241476"/>
              <a:gd name="connsiteX9" fmla="*/ 83638 w 483852"/>
              <a:gd name="connsiteY9" fmla="*/ 121388 h 241476"/>
              <a:gd name="connsiteX10" fmla="*/ 1088 w 483852"/>
              <a:gd name="connsiteY10" fmla="*/ 124563 h 241476"/>
              <a:gd name="connsiteX11" fmla="*/ 150313 w 483852"/>
              <a:gd name="connsiteY11" fmla="*/ 51538 h 241476"/>
              <a:gd name="connsiteX12" fmla="*/ 213813 w 483852"/>
              <a:gd name="connsiteY12" fmla="*/ 26138 h 241476"/>
              <a:gd name="connsiteX13" fmla="*/ 283663 w 483852"/>
              <a:gd name="connsiteY13" fmla="*/ 738 h 241476"/>
              <a:gd name="connsiteX14" fmla="*/ 378913 w 483852"/>
              <a:gd name="connsiteY14" fmla="*/ 10263 h 241476"/>
              <a:gd name="connsiteX15" fmla="*/ 483688 w 483852"/>
              <a:gd name="connsiteY15" fmla="*/ 57888 h 2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3852" h="241476">
                <a:moveTo>
                  <a:pt x="483688" y="57888"/>
                </a:moveTo>
                <a:cubicBezTo>
                  <a:pt x="479455" y="61063"/>
                  <a:pt x="374680" y="27196"/>
                  <a:pt x="353513" y="29313"/>
                </a:cubicBezTo>
                <a:cubicBezTo>
                  <a:pt x="332346" y="31430"/>
                  <a:pt x="355101" y="52067"/>
                  <a:pt x="356688" y="70588"/>
                </a:cubicBezTo>
                <a:cubicBezTo>
                  <a:pt x="358275" y="89109"/>
                  <a:pt x="363567" y="120859"/>
                  <a:pt x="363038" y="140438"/>
                </a:cubicBezTo>
                <a:cubicBezTo>
                  <a:pt x="362509" y="160017"/>
                  <a:pt x="371505" y="171659"/>
                  <a:pt x="353513" y="188063"/>
                </a:cubicBezTo>
                <a:cubicBezTo>
                  <a:pt x="335521" y="204467"/>
                  <a:pt x="283134" y="231984"/>
                  <a:pt x="255088" y="238863"/>
                </a:cubicBezTo>
                <a:cubicBezTo>
                  <a:pt x="227042" y="245742"/>
                  <a:pt x="206405" y="237805"/>
                  <a:pt x="185238" y="229338"/>
                </a:cubicBezTo>
                <a:cubicBezTo>
                  <a:pt x="164071" y="220871"/>
                  <a:pt x="142376" y="204467"/>
                  <a:pt x="128088" y="188063"/>
                </a:cubicBezTo>
                <a:cubicBezTo>
                  <a:pt x="113800" y="171659"/>
                  <a:pt x="106921" y="142026"/>
                  <a:pt x="99513" y="130913"/>
                </a:cubicBezTo>
                <a:cubicBezTo>
                  <a:pt x="92105" y="119801"/>
                  <a:pt x="100042" y="122446"/>
                  <a:pt x="83638" y="121388"/>
                </a:cubicBezTo>
                <a:cubicBezTo>
                  <a:pt x="67234" y="120330"/>
                  <a:pt x="-10025" y="136205"/>
                  <a:pt x="1088" y="124563"/>
                </a:cubicBezTo>
                <a:cubicBezTo>
                  <a:pt x="12200" y="112921"/>
                  <a:pt x="114859" y="67942"/>
                  <a:pt x="150313" y="51538"/>
                </a:cubicBezTo>
                <a:cubicBezTo>
                  <a:pt x="185767" y="35134"/>
                  <a:pt x="191588" y="34605"/>
                  <a:pt x="213813" y="26138"/>
                </a:cubicBezTo>
                <a:cubicBezTo>
                  <a:pt x="236038" y="17671"/>
                  <a:pt x="256146" y="3384"/>
                  <a:pt x="283663" y="738"/>
                </a:cubicBezTo>
                <a:cubicBezTo>
                  <a:pt x="311180" y="-1908"/>
                  <a:pt x="348751" y="2855"/>
                  <a:pt x="378913" y="10263"/>
                </a:cubicBezTo>
                <a:cubicBezTo>
                  <a:pt x="409075" y="17671"/>
                  <a:pt x="487921" y="54713"/>
                  <a:pt x="483688" y="578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DE9B0EEA-B282-F035-F79A-825F88574FD4}"/>
              </a:ext>
            </a:extLst>
          </p:cNvPr>
          <p:cNvSpPr/>
          <p:nvPr/>
        </p:nvSpPr>
        <p:spPr>
          <a:xfrm>
            <a:off x="3934383" y="3701796"/>
            <a:ext cx="61728" cy="61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AF396995-BC46-B8E9-8AB9-2CE799AC1C39}"/>
              </a:ext>
            </a:extLst>
          </p:cNvPr>
          <p:cNvSpPr/>
          <p:nvPr/>
        </p:nvSpPr>
        <p:spPr>
          <a:xfrm>
            <a:off x="3978833" y="3704971"/>
            <a:ext cx="61728" cy="61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6632DC42-E9F3-DF86-C5CE-A016140FB3F4}"/>
              </a:ext>
            </a:extLst>
          </p:cNvPr>
          <p:cNvSpPr/>
          <p:nvPr/>
        </p:nvSpPr>
        <p:spPr>
          <a:xfrm>
            <a:off x="3858183" y="3717671"/>
            <a:ext cx="61728" cy="61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B5B1EB4-55CE-26E9-66C4-66420153A075}"/>
              </a:ext>
            </a:extLst>
          </p:cNvPr>
          <p:cNvSpPr/>
          <p:nvPr/>
        </p:nvSpPr>
        <p:spPr>
          <a:xfrm>
            <a:off x="3587081" y="3730609"/>
            <a:ext cx="307287" cy="52280"/>
          </a:xfrm>
          <a:custGeom>
            <a:avLst/>
            <a:gdLst>
              <a:gd name="connsiteX0" fmla="*/ 3844 w 307287"/>
              <a:gd name="connsiteY0" fmla="*/ 15891 h 52280"/>
              <a:gd name="connsiteX1" fmla="*/ 299119 w 307287"/>
              <a:gd name="connsiteY1" fmla="*/ 16 h 52280"/>
              <a:gd name="connsiteX2" fmla="*/ 213394 w 307287"/>
              <a:gd name="connsiteY2" fmla="*/ 19066 h 52280"/>
              <a:gd name="connsiteX3" fmla="*/ 92744 w 307287"/>
              <a:gd name="connsiteY3" fmla="*/ 50816 h 52280"/>
              <a:gd name="connsiteX4" fmla="*/ 137194 w 307287"/>
              <a:gd name="connsiteY4" fmla="*/ 44466 h 52280"/>
              <a:gd name="connsiteX5" fmla="*/ 130844 w 307287"/>
              <a:gd name="connsiteY5" fmla="*/ 22241 h 52280"/>
              <a:gd name="connsiteX6" fmla="*/ 3844 w 307287"/>
              <a:gd name="connsiteY6" fmla="*/ 15891 h 5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287" h="52280">
                <a:moveTo>
                  <a:pt x="3844" y="15891"/>
                </a:moveTo>
                <a:cubicBezTo>
                  <a:pt x="31890" y="12187"/>
                  <a:pt x="264194" y="-513"/>
                  <a:pt x="299119" y="16"/>
                </a:cubicBezTo>
                <a:cubicBezTo>
                  <a:pt x="334044" y="545"/>
                  <a:pt x="247790" y="10599"/>
                  <a:pt x="213394" y="19066"/>
                </a:cubicBezTo>
                <a:cubicBezTo>
                  <a:pt x="178998" y="27533"/>
                  <a:pt x="105444" y="46583"/>
                  <a:pt x="92744" y="50816"/>
                </a:cubicBezTo>
                <a:cubicBezTo>
                  <a:pt x="80044" y="55049"/>
                  <a:pt x="130844" y="49228"/>
                  <a:pt x="137194" y="44466"/>
                </a:cubicBezTo>
                <a:cubicBezTo>
                  <a:pt x="143544" y="39704"/>
                  <a:pt x="152011" y="26474"/>
                  <a:pt x="130844" y="22241"/>
                </a:cubicBezTo>
                <a:cubicBezTo>
                  <a:pt x="109677" y="18008"/>
                  <a:pt x="-24202" y="19595"/>
                  <a:pt x="3844" y="15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6D51D4AA-9C5F-6058-FFFA-73417390D484}"/>
              </a:ext>
            </a:extLst>
          </p:cNvPr>
          <p:cNvSpPr/>
          <p:nvPr/>
        </p:nvSpPr>
        <p:spPr>
          <a:xfrm>
            <a:off x="3838388" y="3574452"/>
            <a:ext cx="381326" cy="42210"/>
          </a:xfrm>
          <a:custGeom>
            <a:avLst/>
            <a:gdLst>
              <a:gd name="connsiteX0" fmla="*/ 187 w 381326"/>
              <a:gd name="connsiteY0" fmla="*/ 16473 h 42210"/>
              <a:gd name="connsiteX1" fmla="*/ 282762 w 381326"/>
              <a:gd name="connsiteY1" fmla="*/ 598 h 42210"/>
              <a:gd name="connsiteX2" fmla="*/ 378012 w 381326"/>
              <a:gd name="connsiteY2" fmla="*/ 41873 h 42210"/>
              <a:gd name="connsiteX3" fmla="*/ 346262 w 381326"/>
              <a:gd name="connsiteY3" fmla="*/ 19648 h 42210"/>
              <a:gd name="connsiteX4" fmla="*/ 219262 w 381326"/>
              <a:gd name="connsiteY4" fmla="*/ 10123 h 42210"/>
              <a:gd name="connsiteX5" fmla="*/ 238312 w 381326"/>
              <a:gd name="connsiteY5" fmla="*/ 3773 h 42210"/>
              <a:gd name="connsiteX6" fmla="*/ 187 w 381326"/>
              <a:gd name="connsiteY6" fmla="*/ 16473 h 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26" h="42210">
                <a:moveTo>
                  <a:pt x="187" y="16473"/>
                </a:moveTo>
                <a:cubicBezTo>
                  <a:pt x="7595" y="15944"/>
                  <a:pt x="219791" y="-3635"/>
                  <a:pt x="282762" y="598"/>
                </a:cubicBezTo>
                <a:cubicBezTo>
                  <a:pt x="345733" y="4831"/>
                  <a:pt x="367429" y="38698"/>
                  <a:pt x="378012" y="41873"/>
                </a:cubicBezTo>
                <a:cubicBezTo>
                  <a:pt x="388595" y="45048"/>
                  <a:pt x="372720" y="24940"/>
                  <a:pt x="346262" y="19648"/>
                </a:cubicBezTo>
                <a:cubicBezTo>
                  <a:pt x="319804" y="14356"/>
                  <a:pt x="219262" y="10123"/>
                  <a:pt x="219262" y="10123"/>
                </a:cubicBezTo>
                <a:cubicBezTo>
                  <a:pt x="201270" y="7477"/>
                  <a:pt x="269004" y="3773"/>
                  <a:pt x="238312" y="3773"/>
                </a:cubicBezTo>
                <a:cubicBezTo>
                  <a:pt x="207620" y="3773"/>
                  <a:pt x="-7221" y="17002"/>
                  <a:pt x="187" y="16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3499E25-BD8A-7541-9262-C70F7BC85F8F}"/>
              </a:ext>
            </a:extLst>
          </p:cNvPr>
          <p:cNvSpPr/>
          <p:nvPr/>
        </p:nvSpPr>
        <p:spPr>
          <a:xfrm>
            <a:off x="4206856" y="3254372"/>
            <a:ext cx="134175" cy="156159"/>
          </a:xfrm>
          <a:custGeom>
            <a:avLst/>
            <a:gdLst>
              <a:gd name="connsiteX0" fmla="*/ 19 w 134175"/>
              <a:gd name="connsiteY0" fmla="*/ 3 h 156159"/>
              <a:gd name="connsiteX1" fmla="*/ 114319 w 134175"/>
              <a:gd name="connsiteY1" fmla="*/ 73028 h 156159"/>
              <a:gd name="connsiteX2" fmla="*/ 130194 w 134175"/>
              <a:gd name="connsiteY2" fmla="*/ 92078 h 156159"/>
              <a:gd name="connsiteX3" fmla="*/ 133369 w 134175"/>
              <a:gd name="connsiteY3" fmla="*/ 50803 h 156159"/>
              <a:gd name="connsiteX4" fmla="*/ 127019 w 134175"/>
              <a:gd name="connsiteY4" fmla="*/ 155578 h 156159"/>
              <a:gd name="connsiteX5" fmla="*/ 130194 w 134175"/>
              <a:gd name="connsiteY5" fmla="*/ 92078 h 156159"/>
              <a:gd name="connsiteX6" fmla="*/ 123844 w 134175"/>
              <a:gd name="connsiteY6" fmla="*/ 69853 h 156159"/>
              <a:gd name="connsiteX7" fmla="*/ 19 w 134175"/>
              <a:gd name="connsiteY7" fmla="*/ 3 h 1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175" h="156159">
                <a:moveTo>
                  <a:pt x="19" y="3"/>
                </a:moveTo>
                <a:cubicBezTo>
                  <a:pt x="-1568" y="532"/>
                  <a:pt x="92623" y="57682"/>
                  <a:pt x="114319" y="73028"/>
                </a:cubicBezTo>
                <a:cubicBezTo>
                  <a:pt x="136015" y="88374"/>
                  <a:pt x="127019" y="95782"/>
                  <a:pt x="130194" y="92078"/>
                </a:cubicBezTo>
                <a:cubicBezTo>
                  <a:pt x="133369" y="88374"/>
                  <a:pt x="133898" y="40220"/>
                  <a:pt x="133369" y="50803"/>
                </a:cubicBezTo>
                <a:cubicBezTo>
                  <a:pt x="132840" y="61386"/>
                  <a:pt x="127548" y="148699"/>
                  <a:pt x="127019" y="155578"/>
                </a:cubicBezTo>
                <a:cubicBezTo>
                  <a:pt x="126490" y="162457"/>
                  <a:pt x="130723" y="106366"/>
                  <a:pt x="130194" y="92078"/>
                </a:cubicBezTo>
                <a:cubicBezTo>
                  <a:pt x="129665" y="77791"/>
                  <a:pt x="142894" y="83082"/>
                  <a:pt x="123844" y="69853"/>
                </a:cubicBezTo>
                <a:cubicBezTo>
                  <a:pt x="104794" y="56624"/>
                  <a:pt x="1606" y="-526"/>
                  <a:pt x="1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FD6B6B6-5C29-E25C-D7FB-D25230886D6F}"/>
              </a:ext>
            </a:extLst>
          </p:cNvPr>
          <p:cNvSpPr/>
          <p:nvPr/>
        </p:nvSpPr>
        <p:spPr>
          <a:xfrm>
            <a:off x="4023759" y="3241114"/>
            <a:ext cx="249922" cy="156321"/>
          </a:xfrm>
          <a:custGeom>
            <a:avLst/>
            <a:gdLst>
              <a:gd name="connsiteX0" fmla="*/ 2141 w 249922"/>
              <a:gd name="connsiteY0" fmla="*/ 60886 h 156321"/>
              <a:gd name="connsiteX1" fmla="*/ 138666 w 249922"/>
              <a:gd name="connsiteY1" fmla="*/ 561 h 156321"/>
              <a:gd name="connsiteX2" fmla="*/ 94216 w 249922"/>
              <a:gd name="connsiteY2" fmla="*/ 29136 h 156321"/>
              <a:gd name="connsiteX3" fmla="*/ 103741 w 249922"/>
              <a:gd name="connsiteY3" fmla="*/ 45011 h 156321"/>
              <a:gd name="connsiteX4" fmla="*/ 221216 w 249922"/>
              <a:gd name="connsiteY4" fmla="*/ 51361 h 156321"/>
              <a:gd name="connsiteX5" fmla="*/ 195816 w 249922"/>
              <a:gd name="connsiteY5" fmla="*/ 51361 h 156321"/>
              <a:gd name="connsiteX6" fmla="*/ 205341 w 249922"/>
              <a:gd name="connsiteY6" fmla="*/ 89461 h 156321"/>
              <a:gd name="connsiteX7" fmla="*/ 249791 w 249922"/>
              <a:gd name="connsiteY7" fmla="*/ 156136 h 156321"/>
              <a:gd name="connsiteX8" fmla="*/ 189466 w 249922"/>
              <a:gd name="connsiteY8" fmla="*/ 67236 h 156321"/>
              <a:gd name="connsiteX9" fmla="*/ 103741 w 249922"/>
              <a:gd name="connsiteY9" fmla="*/ 41836 h 156321"/>
              <a:gd name="connsiteX10" fmla="*/ 84691 w 249922"/>
              <a:gd name="connsiteY10" fmla="*/ 38661 h 156321"/>
              <a:gd name="connsiteX11" fmla="*/ 56116 w 249922"/>
              <a:gd name="connsiteY11" fmla="*/ 45011 h 156321"/>
              <a:gd name="connsiteX12" fmla="*/ 2141 w 249922"/>
              <a:gd name="connsiteY12" fmla="*/ 60886 h 15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922" h="156321">
                <a:moveTo>
                  <a:pt x="2141" y="60886"/>
                </a:moveTo>
                <a:cubicBezTo>
                  <a:pt x="15899" y="53478"/>
                  <a:pt x="123320" y="5853"/>
                  <a:pt x="138666" y="561"/>
                </a:cubicBezTo>
                <a:cubicBezTo>
                  <a:pt x="154012" y="-4731"/>
                  <a:pt x="94216" y="29136"/>
                  <a:pt x="94216" y="29136"/>
                </a:cubicBezTo>
                <a:cubicBezTo>
                  <a:pt x="88395" y="36544"/>
                  <a:pt x="82574" y="41307"/>
                  <a:pt x="103741" y="45011"/>
                </a:cubicBezTo>
                <a:cubicBezTo>
                  <a:pt x="124908" y="48715"/>
                  <a:pt x="205870" y="50303"/>
                  <a:pt x="221216" y="51361"/>
                </a:cubicBezTo>
                <a:cubicBezTo>
                  <a:pt x="236562" y="52419"/>
                  <a:pt x="198462" y="45011"/>
                  <a:pt x="195816" y="51361"/>
                </a:cubicBezTo>
                <a:cubicBezTo>
                  <a:pt x="193170" y="57711"/>
                  <a:pt x="196345" y="71999"/>
                  <a:pt x="205341" y="89461"/>
                </a:cubicBezTo>
                <a:cubicBezTo>
                  <a:pt x="214337" y="106924"/>
                  <a:pt x="252437" y="159840"/>
                  <a:pt x="249791" y="156136"/>
                </a:cubicBezTo>
                <a:cubicBezTo>
                  <a:pt x="247145" y="152432"/>
                  <a:pt x="213808" y="86286"/>
                  <a:pt x="189466" y="67236"/>
                </a:cubicBezTo>
                <a:cubicBezTo>
                  <a:pt x="165124" y="48186"/>
                  <a:pt x="121204" y="46599"/>
                  <a:pt x="103741" y="41836"/>
                </a:cubicBezTo>
                <a:cubicBezTo>
                  <a:pt x="86278" y="37073"/>
                  <a:pt x="92629" y="38132"/>
                  <a:pt x="84691" y="38661"/>
                </a:cubicBezTo>
                <a:cubicBezTo>
                  <a:pt x="76754" y="39190"/>
                  <a:pt x="67229" y="41836"/>
                  <a:pt x="56116" y="45011"/>
                </a:cubicBezTo>
                <a:cubicBezTo>
                  <a:pt x="45003" y="48186"/>
                  <a:pt x="-11617" y="68294"/>
                  <a:pt x="2141" y="60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55257C3-D266-0045-B3EA-2BFBACB76E9D}"/>
              </a:ext>
            </a:extLst>
          </p:cNvPr>
          <p:cNvSpPr/>
          <p:nvPr/>
        </p:nvSpPr>
        <p:spPr>
          <a:xfrm>
            <a:off x="3852214" y="3230285"/>
            <a:ext cx="301316" cy="161264"/>
          </a:xfrm>
          <a:custGeom>
            <a:avLst/>
            <a:gdLst>
              <a:gd name="connsiteX0" fmla="*/ 2236 w 301316"/>
              <a:gd name="connsiteY0" fmla="*/ 87590 h 161264"/>
              <a:gd name="connsiteX1" fmla="*/ 173686 w 301316"/>
              <a:gd name="connsiteY1" fmla="*/ 1865 h 161264"/>
              <a:gd name="connsiteX2" fmla="*/ 119711 w 301316"/>
              <a:gd name="connsiteY2" fmla="*/ 30440 h 161264"/>
              <a:gd name="connsiteX3" fmla="*/ 141936 w 301316"/>
              <a:gd name="connsiteY3" fmla="*/ 52665 h 161264"/>
              <a:gd name="connsiteX4" fmla="*/ 240361 w 301316"/>
              <a:gd name="connsiteY4" fmla="*/ 62190 h 161264"/>
              <a:gd name="connsiteX5" fmla="*/ 300686 w 301316"/>
              <a:gd name="connsiteY5" fmla="*/ 160615 h 161264"/>
              <a:gd name="connsiteX6" fmla="*/ 272111 w 301316"/>
              <a:gd name="connsiteY6" fmla="*/ 103465 h 161264"/>
              <a:gd name="connsiteX7" fmla="*/ 275286 w 301316"/>
              <a:gd name="connsiteY7" fmla="*/ 74890 h 161264"/>
              <a:gd name="connsiteX8" fmla="*/ 195911 w 301316"/>
              <a:gd name="connsiteY8" fmla="*/ 74890 h 161264"/>
              <a:gd name="connsiteX9" fmla="*/ 87961 w 301316"/>
              <a:gd name="connsiteY9" fmla="*/ 112990 h 161264"/>
              <a:gd name="connsiteX10" fmla="*/ 186386 w 301316"/>
              <a:gd name="connsiteY10" fmla="*/ 59015 h 161264"/>
              <a:gd name="connsiteX11" fmla="*/ 129236 w 301316"/>
              <a:gd name="connsiteY11" fmla="*/ 46315 h 161264"/>
              <a:gd name="connsiteX12" fmla="*/ 62561 w 301316"/>
              <a:gd name="connsiteY12" fmla="*/ 46315 h 161264"/>
              <a:gd name="connsiteX13" fmla="*/ 75261 w 301316"/>
              <a:gd name="connsiteY13" fmla="*/ 46315 h 161264"/>
              <a:gd name="connsiteX14" fmla="*/ 2236 w 301316"/>
              <a:gd name="connsiteY14" fmla="*/ 87590 h 16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1316" h="161264">
                <a:moveTo>
                  <a:pt x="2236" y="87590"/>
                </a:moveTo>
                <a:cubicBezTo>
                  <a:pt x="18640" y="80182"/>
                  <a:pt x="154107" y="11390"/>
                  <a:pt x="173686" y="1865"/>
                </a:cubicBezTo>
                <a:cubicBezTo>
                  <a:pt x="193265" y="-7660"/>
                  <a:pt x="125003" y="21973"/>
                  <a:pt x="119711" y="30440"/>
                </a:cubicBezTo>
                <a:cubicBezTo>
                  <a:pt x="114419" y="38907"/>
                  <a:pt x="121828" y="47373"/>
                  <a:pt x="141936" y="52665"/>
                </a:cubicBezTo>
                <a:cubicBezTo>
                  <a:pt x="162044" y="57957"/>
                  <a:pt x="213903" y="44198"/>
                  <a:pt x="240361" y="62190"/>
                </a:cubicBezTo>
                <a:cubicBezTo>
                  <a:pt x="266819" y="80182"/>
                  <a:pt x="295394" y="153736"/>
                  <a:pt x="300686" y="160615"/>
                </a:cubicBezTo>
                <a:cubicBezTo>
                  <a:pt x="305978" y="167494"/>
                  <a:pt x="276344" y="117752"/>
                  <a:pt x="272111" y="103465"/>
                </a:cubicBezTo>
                <a:cubicBezTo>
                  <a:pt x="267878" y="89178"/>
                  <a:pt x="287986" y="79653"/>
                  <a:pt x="275286" y="74890"/>
                </a:cubicBezTo>
                <a:cubicBezTo>
                  <a:pt x="262586" y="70127"/>
                  <a:pt x="227132" y="68540"/>
                  <a:pt x="195911" y="74890"/>
                </a:cubicBezTo>
                <a:cubicBezTo>
                  <a:pt x="164690" y="81240"/>
                  <a:pt x="89549" y="115636"/>
                  <a:pt x="87961" y="112990"/>
                </a:cubicBezTo>
                <a:cubicBezTo>
                  <a:pt x="86374" y="110344"/>
                  <a:pt x="179507" y="70127"/>
                  <a:pt x="186386" y="59015"/>
                </a:cubicBezTo>
                <a:cubicBezTo>
                  <a:pt x="193265" y="47903"/>
                  <a:pt x="149873" y="48432"/>
                  <a:pt x="129236" y="46315"/>
                </a:cubicBezTo>
                <a:cubicBezTo>
                  <a:pt x="108599" y="44198"/>
                  <a:pt x="62561" y="46315"/>
                  <a:pt x="62561" y="46315"/>
                </a:cubicBezTo>
                <a:cubicBezTo>
                  <a:pt x="53565" y="46315"/>
                  <a:pt x="85844" y="37319"/>
                  <a:pt x="75261" y="46315"/>
                </a:cubicBezTo>
                <a:cubicBezTo>
                  <a:pt x="64678" y="55311"/>
                  <a:pt x="-14168" y="94998"/>
                  <a:pt x="2236" y="87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016EF5C-3640-DC22-6540-9389634A6C84}"/>
              </a:ext>
            </a:extLst>
          </p:cNvPr>
          <p:cNvSpPr/>
          <p:nvPr/>
        </p:nvSpPr>
        <p:spPr>
          <a:xfrm>
            <a:off x="3520097" y="3316996"/>
            <a:ext cx="630986" cy="96212"/>
          </a:xfrm>
          <a:custGeom>
            <a:avLst/>
            <a:gdLst>
              <a:gd name="connsiteX0" fmla="*/ 4153 w 630986"/>
              <a:gd name="connsiteY0" fmla="*/ 45329 h 96212"/>
              <a:gd name="connsiteX1" fmla="*/ 502628 w 630986"/>
              <a:gd name="connsiteY1" fmla="*/ 4054 h 96212"/>
              <a:gd name="connsiteX2" fmla="*/ 442303 w 630986"/>
              <a:gd name="connsiteY2" fmla="*/ 4054 h 96212"/>
              <a:gd name="connsiteX3" fmla="*/ 629628 w 630986"/>
              <a:gd name="connsiteY3" fmla="*/ 26279 h 96212"/>
              <a:gd name="connsiteX4" fmla="*/ 524853 w 630986"/>
              <a:gd name="connsiteY4" fmla="*/ 10404 h 96212"/>
              <a:gd name="connsiteX5" fmla="*/ 486753 w 630986"/>
              <a:gd name="connsiteY5" fmla="*/ 26279 h 96212"/>
              <a:gd name="connsiteX6" fmla="*/ 426428 w 630986"/>
              <a:gd name="connsiteY6" fmla="*/ 45329 h 96212"/>
              <a:gd name="connsiteX7" fmla="*/ 467703 w 630986"/>
              <a:gd name="connsiteY7" fmla="*/ 10404 h 96212"/>
              <a:gd name="connsiteX8" fmla="*/ 337528 w 630986"/>
              <a:gd name="connsiteY8" fmla="*/ 23104 h 96212"/>
              <a:gd name="connsiteX9" fmla="*/ 51778 w 630986"/>
              <a:gd name="connsiteY9" fmla="*/ 96129 h 96212"/>
              <a:gd name="connsiteX10" fmla="*/ 356578 w 630986"/>
              <a:gd name="connsiteY10" fmla="*/ 7229 h 96212"/>
              <a:gd name="connsiteX11" fmla="*/ 267678 w 630986"/>
              <a:gd name="connsiteY11" fmla="*/ 13579 h 96212"/>
              <a:gd name="connsiteX12" fmla="*/ 4153 w 630986"/>
              <a:gd name="connsiteY12" fmla="*/ 45329 h 9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0986" h="96212">
                <a:moveTo>
                  <a:pt x="4153" y="45329"/>
                </a:moveTo>
                <a:cubicBezTo>
                  <a:pt x="43311" y="43742"/>
                  <a:pt x="429603" y="10933"/>
                  <a:pt x="502628" y="4054"/>
                </a:cubicBezTo>
                <a:cubicBezTo>
                  <a:pt x="575653" y="-2825"/>
                  <a:pt x="421136" y="350"/>
                  <a:pt x="442303" y="4054"/>
                </a:cubicBezTo>
                <a:cubicBezTo>
                  <a:pt x="463470" y="7758"/>
                  <a:pt x="615870" y="25221"/>
                  <a:pt x="629628" y="26279"/>
                </a:cubicBezTo>
                <a:cubicBezTo>
                  <a:pt x="643386" y="27337"/>
                  <a:pt x="548665" y="10404"/>
                  <a:pt x="524853" y="10404"/>
                </a:cubicBezTo>
                <a:cubicBezTo>
                  <a:pt x="501041" y="10404"/>
                  <a:pt x="503157" y="20458"/>
                  <a:pt x="486753" y="26279"/>
                </a:cubicBezTo>
                <a:cubicBezTo>
                  <a:pt x="470349" y="32100"/>
                  <a:pt x="429603" y="47975"/>
                  <a:pt x="426428" y="45329"/>
                </a:cubicBezTo>
                <a:cubicBezTo>
                  <a:pt x="423253" y="42683"/>
                  <a:pt x="482520" y="14108"/>
                  <a:pt x="467703" y="10404"/>
                </a:cubicBezTo>
                <a:cubicBezTo>
                  <a:pt x="452886" y="6700"/>
                  <a:pt x="406849" y="8816"/>
                  <a:pt x="337528" y="23104"/>
                </a:cubicBezTo>
                <a:cubicBezTo>
                  <a:pt x="268207" y="37391"/>
                  <a:pt x="48603" y="98775"/>
                  <a:pt x="51778" y="96129"/>
                </a:cubicBezTo>
                <a:cubicBezTo>
                  <a:pt x="54953" y="93483"/>
                  <a:pt x="320595" y="20987"/>
                  <a:pt x="356578" y="7229"/>
                </a:cubicBezTo>
                <a:cubicBezTo>
                  <a:pt x="392561" y="-6529"/>
                  <a:pt x="321124" y="8287"/>
                  <a:pt x="267678" y="13579"/>
                </a:cubicBezTo>
                <a:cubicBezTo>
                  <a:pt x="214232" y="18871"/>
                  <a:pt x="-35005" y="46916"/>
                  <a:pt x="4153" y="45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93F1D368-004A-E47C-7B8A-81C655F2713A}"/>
              </a:ext>
            </a:extLst>
          </p:cNvPr>
          <p:cNvSpPr/>
          <p:nvPr/>
        </p:nvSpPr>
        <p:spPr>
          <a:xfrm>
            <a:off x="3483384" y="3255293"/>
            <a:ext cx="409545" cy="165102"/>
          </a:xfrm>
          <a:custGeom>
            <a:avLst/>
            <a:gdLst>
              <a:gd name="connsiteX0" fmla="*/ 2766 w 409545"/>
              <a:gd name="connsiteY0" fmla="*/ 164182 h 165102"/>
              <a:gd name="connsiteX1" fmla="*/ 393291 w 409545"/>
              <a:gd name="connsiteY1" fmla="*/ 2257 h 165102"/>
              <a:gd name="connsiteX2" fmla="*/ 278991 w 409545"/>
              <a:gd name="connsiteY2" fmla="*/ 65757 h 165102"/>
              <a:gd name="connsiteX3" fmla="*/ 409166 w 409545"/>
              <a:gd name="connsiteY3" fmla="*/ 11782 h 165102"/>
              <a:gd name="connsiteX4" fmla="*/ 228191 w 409545"/>
              <a:gd name="connsiteY4" fmla="*/ 65757 h 165102"/>
              <a:gd name="connsiteX5" fmla="*/ 2766 w 409545"/>
              <a:gd name="connsiteY5" fmla="*/ 164182 h 16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545" h="165102">
                <a:moveTo>
                  <a:pt x="2766" y="164182"/>
                </a:moveTo>
                <a:cubicBezTo>
                  <a:pt x="30283" y="153599"/>
                  <a:pt x="347253" y="18661"/>
                  <a:pt x="393291" y="2257"/>
                </a:cubicBezTo>
                <a:cubicBezTo>
                  <a:pt x="439329" y="-14147"/>
                  <a:pt x="276345" y="64169"/>
                  <a:pt x="278991" y="65757"/>
                </a:cubicBezTo>
                <a:cubicBezTo>
                  <a:pt x="281637" y="67344"/>
                  <a:pt x="417633" y="11782"/>
                  <a:pt x="409166" y="11782"/>
                </a:cubicBezTo>
                <a:cubicBezTo>
                  <a:pt x="400699" y="11782"/>
                  <a:pt x="295924" y="40357"/>
                  <a:pt x="228191" y="65757"/>
                </a:cubicBezTo>
                <a:cubicBezTo>
                  <a:pt x="160458" y="91157"/>
                  <a:pt x="-24751" y="174765"/>
                  <a:pt x="2766" y="164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F5D3D25B-68E1-F68D-34B5-3323E916B8F3}"/>
              </a:ext>
            </a:extLst>
          </p:cNvPr>
          <p:cNvSpPr/>
          <p:nvPr/>
        </p:nvSpPr>
        <p:spPr>
          <a:xfrm>
            <a:off x="3844922" y="3307621"/>
            <a:ext cx="404289" cy="83825"/>
          </a:xfrm>
          <a:custGeom>
            <a:avLst/>
            <a:gdLst>
              <a:gd name="connsiteX0" fmla="*/ 3 w 404289"/>
              <a:gd name="connsiteY0" fmla="*/ 51529 h 83825"/>
              <a:gd name="connsiteX1" fmla="*/ 260353 w 404289"/>
              <a:gd name="connsiteY1" fmla="*/ 54704 h 83825"/>
              <a:gd name="connsiteX2" fmla="*/ 222253 w 404289"/>
              <a:gd name="connsiteY2" fmla="*/ 26129 h 83825"/>
              <a:gd name="connsiteX3" fmla="*/ 298453 w 404289"/>
              <a:gd name="connsiteY3" fmla="*/ 42004 h 83825"/>
              <a:gd name="connsiteX4" fmla="*/ 307978 w 404289"/>
              <a:gd name="connsiteY4" fmla="*/ 729 h 83825"/>
              <a:gd name="connsiteX5" fmla="*/ 403228 w 404289"/>
              <a:gd name="connsiteY5" fmla="*/ 83279 h 83825"/>
              <a:gd name="connsiteX6" fmla="*/ 355603 w 404289"/>
              <a:gd name="connsiteY6" fmla="*/ 35654 h 83825"/>
              <a:gd name="connsiteX7" fmla="*/ 301628 w 404289"/>
              <a:gd name="connsiteY7" fmla="*/ 16604 h 83825"/>
              <a:gd name="connsiteX8" fmla="*/ 250828 w 404289"/>
              <a:gd name="connsiteY8" fmla="*/ 38829 h 83825"/>
              <a:gd name="connsiteX9" fmla="*/ 155578 w 404289"/>
              <a:gd name="connsiteY9" fmla="*/ 32479 h 83825"/>
              <a:gd name="connsiteX10" fmla="*/ 254003 w 404289"/>
              <a:gd name="connsiteY10" fmla="*/ 61054 h 83825"/>
              <a:gd name="connsiteX11" fmla="*/ 3 w 404289"/>
              <a:gd name="connsiteY11" fmla="*/ 51529 h 8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4289" h="83825">
                <a:moveTo>
                  <a:pt x="3" y="51529"/>
                </a:moveTo>
                <a:cubicBezTo>
                  <a:pt x="1061" y="50471"/>
                  <a:pt x="223311" y="58937"/>
                  <a:pt x="260353" y="54704"/>
                </a:cubicBezTo>
                <a:cubicBezTo>
                  <a:pt x="297395" y="50471"/>
                  <a:pt x="215903" y="28246"/>
                  <a:pt x="222253" y="26129"/>
                </a:cubicBezTo>
                <a:cubicBezTo>
                  <a:pt x="228603" y="24012"/>
                  <a:pt x="284166" y="46237"/>
                  <a:pt x="298453" y="42004"/>
                </a:cubicBezTo>
                <a:cubicBezTo>
                  <a:pt x="312740" y="37771"/>
                  <a:pt x="290516" y="-6150"/>
                  <a:pt x="307978" y="729"/>
                </a:cubicBezTo>
                <a:cubicBezTo>
                  <a:pt x="325440" y="7608"/>
                  <a:pt x="395291" y="77458"/>
                  <a:pt x="403228" y="83279"/>
                </a:cubicBezTo>
                <a:cubicBezTo>
                  <a:pt x="411165" y="89100"/>
                  <a:pt x="372536" y="46766"/>
                  <a:pt x="355603" y="35654"/>
                </a:cubicBezTo>
                <a:cubicBezTo>
                  <a:pt x="338670" y="24542"/>
                  <a:pt x="319090" y="16075"/>
                  <a:pt x="301628" y="16604"/>
                </a:cubicBezTo>
                <a:cubicBezTo>
                  <a:pt x="284166" y="17133"/>
                  <a:pt x="275170" y="36183"/>
                  <a:pt x="250828" y="38829"/>
                </a:cubicBezTo>
                <a:cubicBezTo>
                  <a:pt x="226486" y="41475"/>
                  <a:pt x="155049" y="28775"/>
                  <a:pt x="155578" y="32479"/>
                </a:cubicBezTo>
                <a:cubicBezTo>
                  <a:pt x="156107" y="36183"/>
                  <a:pt x="281520" y="56292"/>
                  <a:pt x="254003" y="61054"/>
                </a:cubicBezTo>
                <a:cubicBezTo>
                  <a:pt x="226486" y="65816"/>
                  <a:pt x="-1055" y="52587"/>
                  <a:pt x="3" y="51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EA910D1-A800-ADEE-0068-127A9AA958F3}"/>
              </a:ext>
            </a:extLst>
          </p:cNvPr>
          <p:cNvSpPr/>
          <p:nvPr/>
        </p:nvSpPr>
        <p:spPr>
          <a:xfrm>
            <a:off x="4908337" y="3530600"/>
            <a:ext cx="311363" cy="266706"/>
          </a:xfrm>
          <a:custGeom>
            <a:avLst/>
            <a:gdLst>
              <a:gd name="connsiteX0" fmla="*/ 311363 w 311363"/>
              <a:gd name="connsiteY0" fmla="*/ 0 h 266706"/>
              <a:gd name="connsiteX1" fmla="*/ 35138 w 311363"/>
              <a:gd name="connsiteY1" fmla="*/ 139700 h 266706"/>
              <a:gd name="connsiteX2" fmla="*/ 98638 w 311363"/>
              <a:gd name="connsiteY2" fmla="*/ 92075 h 266706"/>
              <a:gd name="connsiteX3" fmla="*/ 22438 w 311363"/>
              <a:gd name="connsiteY3" fmla="*/ 177800 h 266706"/>
              <a:gd name="connsiteX4" fmla="*/ 25613 w 311363"/>
              <a:gd name="connsiteY4" fmla="*/ 206375 h 266706"/>
              <a:gd name="connsiteX5" fmla="*/ 54188 w 311363"/>
              <a:gd name="connsiteY5" fmla="*/ 263525 h 266706"/>
              <a:gd name="connsiteX6" fmla="*/ 51013 w 311363"/>
              <a:gd name="connsiteY6" fmla="*/ 250825 h 266706"/>
              <a:gd name="connsiteX7" fmla="*/ 213 w 311363"/>
              <a:gd name="connsiteY7" fmla="*/ 215900 h 266706"/>
              <a:gd name="connsiteX8" fmla="*/ 31963 w 311363"/>
              <a:gd name="connsiteY8" fmla="*/ 266700 h 266706"/>
              <a:gd name="connsiteX9" fmla="*/ 9738 w 311363"/>
              <a:gd name="connsiteY9" fmla="*/ 219075 h 266706"/>
              <a:gd name="connsiteX10" fmla="*/ 44663 w 311363"/>
              <a:gd name="connsiteY10" fmla="*/ 158750 h 266706"/>
              <a:gd name="connsiteX11" fmla="*/ 171663 w 311363"/>
              <a:gd name="connsiteY11" fmla="*/ 47625 h 266706"/>
              <a:gd name="connsiteX12" fmla="*/ 108163 w 311363"/>
              <a:gd name="connsiteY12" fmla="*/ 60325 h 266706"/>
              <a:gd name="connsiteX13" fmla="*/ 311363 w 311363"/>
              <a:gd name="connsiteY13" fmla="*/ 0 h 26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1363" h="266706">
                <a:moveTo>
                  <a:pt x="311363" y="0"/>
                </a:moveTo>
                <a:cubicBezTo>
                  <a:pt x="190977" y="62177"/>
                  <a:pt x="70592" y="124354"/>
                  <a:pt x="35138" y="139700"/>
                </a:cubicBezTo>
                <a:cubicBezTo>
                  <a:pt x="-316" y="155046"/>
                  <a:pt x="100755" y="85725"/>
                  <a:pt x="98638" y="92075"/>
                </a:cubicBezTo>
                <a:cubicBezTo>
                  <a:pt x="96521" y="98425"/>
                  <a:pt x="34609" y="158750"/>
                  <a:pt x="22438" y="177800"/>
                </a:cubicBezTo>
                <a:cubicBezTo>
                  <a:pt x="10267" y="196850"/>
                  <a:pt x="20321" y="192088"/>
                  <a:pt x="25613" y="206375"/>
                </a:cubicBezTo>
                <a:cubicBezTo>
                  <a:pt x="30905" y="220662"/>
                  <a:pt x="54188" y="263525"/>
                  <a:pt x="54188" y="263525"/>
                </a:cubicBezTo>
                <a:cubicBezTo>
                  <a:pt x="58421" y="270933"/>
                  <a:pt x="60009" y="258763"/>
                  <a:pt x="51013" y="250825"/>
                </a:cubicBezTo>
                <a:cubicBezTo>
                  <a:pt x="42017" y="242888"/>
                  <a:pt x="3388" y="213254"/>
                  <a:pt x="213" y="215900"/>
                </a:cubicBezTo>
                <a:cubicBezTo>
                  <a:pt x="-2962" y="218546"/>
                  <a:pt x="30376" y="266171"/>
                  <a:pt x="31963" y="266700"/>
                </a:cubicBezTo>
                <a:cubicBezTo>
                  <a:pt x="33550" y="267229"/>
                  <a:pt x="7621" y="237067"/>
                  <a:pt x="9738" y="219075"/>
                </a:cubicBezTo>
                <a:cubicBezTo>
                  <a:pt x="11855" y="201083"/>
                  <a:pt x="17675" y="187325"/>
                  <a:pt x="44663" y="158750"/>
                </a:cubicBezTo>
                <a:cubicBezTo>
                  <a:pt x="71650" y="130175"/>
                  <a:pt x="161080" y="64029"/>
                  <a:pt x="171663" y="47625"/>
                </a:cubicBezTo>
                <a:cubicBezTo>
                  <a:pt x="182246" y="31221"/>
                  <a:pt x="108163" y="60325"/>
                  <a:pt x="108163" y="60325"/>
                </a:cubicBezTo>
                <a:lnTo>
                  <a:pt x="3113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2F54F17-225D-3DAA-7FD7-E5EA64C49AD6}"/>
              </a:ext>
            </a:extLst>
          </p:cNvPr>
          <p:cNvSpPr/>
          <p:nvPr/>
        </p:nvSpPr>
        <p:spPr>
          <a:xfrm>
            <a:off x="5184444" y="3413066"/>
            <a:ext cx="349979" cy="266978"/>
          </a:xfrm>
          <a:custGeom>
            <a:avLst/>
            <a:gdLst>
              <a:gd name="connsiteX0" fmla="*/ 331 w 349979"/>
              <a:gd name="connsiteY0" fmla="*/ 139759 h 266978"/>
              <a:gd name="connsiteX1" fmla="*/ 117806 w 349979"/>
              <a:gd name="connsiteY1" fmla="*/ 174684 h 266978"/>
              <a:gd name="connsiteX2" fmla="*/ 149556 w 349979"/>
              <a:gd name="connsiteY2" fmla="*/ 235009 h 266978"/>
              <a:gd name="connsiteX3" fmla="*/ 152731 w 349979"/>
              <a:gd name="connsiteY3" fmla="*/ 200084 h 266978"/>
              <a:gd name="connsiteX4" fmla="*/ 206706 w 349979"/>
              <a:gd name="connsiteY4" fmla="*/ 266759 h 266978"/>
              <a:gd name="connsiteX5" fmla="*/ 190831 w 349979"/>
              <a:gd name="connsiteY5" fmla="*/ 222309 h 266978"/>
              <a:gd name="connsiteX6" fmla="*/ 213056 w 349979"/>
              <a:gd name="connsiteY6" fmla="*/ 244534 h 266978"/>
              <a:gd name="connsiteX7" fmla="*/ 213056 w 349979"/>
              <a:gd name="connsiteY7" fmla="*/ 222309 h 266978"/>
              <a:gd name="connsiteX8" fmla="*/ 349581 w 349979"/>
              <a:gd name="connsiteY8" fmla="*/ 222309 h 266978"/>
              <a:gd name="connsiteX9" fmla="*/ 254331 w 349979"/>
              <a:gd name="connsiteY9" fmla="*/ 212784 h 266978"/>
              <a:gd name="connsiteX10" fmla="*/ 241631 w 349979"/>
              <a:gd name="connsiteY10" fmla="*/ 190559 h 266978"/>
              <a:gd name="connsiteX11" fmla="*/ 286081 w 349979"/>
              <a:gd name="connsiteY11" fmla="*/ 142934 h 266978"/>
              <a:gd name="connsiteX12" fmla="*/ 251156 w 349979"/>
              <a:gd name="connsiteY12" fmla="*/ 171509 h 266978"/>
              <a:gd name="connsiteX13" fmla="*/ 209881 w 349979"/>
              <a:gd name="connsiteY13" fmla="*/ 161984 h 266978"/>
              <a:gd name="connsiteX14" fmla="*/ 254331 w 349979"/>
              <a:gd name="connsiteY14" fmla="*/ 123884 h 266978"/>
              <a:gd name="connsiteX15" fmla="*/ 289256 w 349979"/>
              <a:gd name="connsiteY15" fmla="*/ 34984 h 266978"/>
              <a:gd name="connsiteX16" fmla="*/ 241631 w 349979"/>
              <a:gd name="connsiteY16" fmla="*/ 117534 h 266978"/>
              <a:gd name="connsiteX17" fmla="*/ 200356 w 349979"/>
              <a:gd name="connsiteY17" fmla="*/ 127059 h 266978"/>
              <a:gd name="connsiteX18" fmla="*/ 225756 w 349979"/>
              <a:gd name="connsiteY18" fmla="*/ 82609 h 266978"/>
              <a:gd name="connsiteX19" fmla="*/ 197181 w 349979"/>
              <a:gd name="connsiteY19" fmla="*/ 59 h 266978"/>
              <a:gd name="connsiteX20" fmla="*/ 197181 w 349979"/>
              <a:gd name="connsiteY20" fmla="*/ 69909 h 266978"/>
              <a:gd name="connsiteX21" fmla="*/ 159081 w 349979"/>
              <a:gd name="connsiteY21" fmla="*/ 101659 h 266978"/>
              <a:gd name="connsiteX22" fmla="*/ 165431 w 349979"/>
              <a:gd name="connsiteY22" fmla="*/ 54034 h 266978"/>
              <a:gd name="connsiteX23" fmla="*/ 146381 w 349979"/>
              <a:gd name="connsiteY23" fmla="*/ 12759 h 266978"/>
              <a:gd name="connsiteX24" fmla="*/ 159081 w 349979"/>
              <a:gd name="connsiteY24" fmla="*/ 66734 h 266978"/>
              <a:gd name="connsiteX25" fmla="*/ 101931 w 349979"/>
              <a:gd name="connsiteY25" fmla="*/ 101659 h 266978"/>
              <a:gd name="connsiteX26" fmla="*/ 98756 w 349979"/>
              <a:gd name="connsiteY26" fmla="*/ 59 h 266978"/>
              <a:gd name="connsiteX27" fmla="*/ 82881 w 349979"/>
              <a:gd name="connsiteY27" fmla="*/ 101659 h 266978"/>
              <a:gd name="connsiteX28" fmla="*/ 331 w 349979"/>
              <a:gd name="connsiteY28" fmla="*/ 139759 h 26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9979" h="266978">
                <a:moveTo>
                  <a:pt x="331" y="139759"/>
                </a:moveTo>
                <a:cubicBezTo>
                  <a:pt x="6152" y="151930"/>
                  <a:pt x="92935" y="158809"/>
                  <a:pt x="117806" y="174684"/>
                </a:cubicBezTo>
                <a:cubicBezTo>
                  <a:pt x="142677" y="190559"/>
                  <a:pt x="143735" y="230776"/>
                  <a:pt x="149556" y="235009"/>
                </a:cubicBezTo>
                <a:cubicBezTo>
                  <a:pt x="155377" y="239242"/>
                  <a:pt x="143206" y="194792"/>
                  <a:pt x="152731" y="200084"/>
                </a:cubicBezTo>
                <a:cubicBezTo>
                  <a:pt x="162256" y="205376"/>
                  <a:pt x="200356" y="263055"/>
                  <a:pt x="206706" y="266759"/>
                </a:cubicBezTo>
                <a:cubicBezTo>
                  <a:pt x="213056" y="270463"/>
                  <a:pt x="189773" y="226013"/>
                  <a:pt x="190831" y="222309"/>
                </a:cubicBezTo>
                <a:cubicBezTo>
                  <a:pt x="191889" y="218605"/>
                  <a:pt x="209352" y="244534"/>
                  <a:pt x="213056" y="244534"/>
                </a:cubicBezTo>
                <a:cubicBezTo>
                  <a:pt x="216760" y="244534"/>
                  <a:pt x="190302" y="226013"/>
                  <a:pt x="213056" y="222309"/>
                </a:cubicBezTo>
                <a:cubicBezTo>
                  <a:pt x="235810" y="218605"/>
                  <a:pt x="342702" y="223896"/>
                  <a:pt x="349581" y="222309"/>
                </a:cubicBezTo>
                <a:cubicBezTo>
                  <a:pt x="356460" y="220722"/>
                  <a:pt x="272323" y="218076"/>
                  <a:pt x="254331" y="212784"/>
                </a:cubicBezTo>
                <a:cubicBezTo>
                  <a:pt x="236339" y="207492"/>
                  <a:pt x="236339" y="202201"/>
                  <a:pt x="241631" y="190559"/>
                </a:cubicBezTo>
                <a:cubicBezTo>
                  <a:pt x="246923" y="178917"/>
                  <a:pt x="284494" y="146109"/>
                  <a:pt x="286081" y="142934"/>
                </a:cubicBezTo>
                <a:cubicBezTo>
                  <a:pt x="287668" y="139759"/>
                  <a:pt x="263856" y="168334"/>
                  <a:pt x="251156" y="171509"/>
                </a:cubicBezTo>
                <a:cubicBezTo>
                  <a:pt x="238456" y="174684"/>
                  <a:pt x="209352" y="169922"/>
                  <a:pt x="209881" y="161984"/>
                </a:cubicBezTo>
                <a:cubicBezTo>
                  <a:pt x="210410" y="154047"/>
                  <a:pt x="241102" y="145051"/>
                  <a:pt x="254331" y="123884"/>
                </a:cubicBezTo>
                <a:cubicBezTo>
                  <a:pt x="267560" y="102717"/>
                  <a:pt x="291373" y="36042"/>
                  <a:pt x="289256" y="34984"/>
                </a:cubicBezTo>
                <a:cubicBezTo>
                  <a:pt x="287139" y="33926"/>
                  <a:pt x="256448" y="102188"/>
                  <a:pt x="241631" y="117534"/>
                </a:cubicBezTo>
                <a:cubicBezTo>
                  <a:pt x="226814" y="132880"/>
                  <a:pt x="203002" y="132880"/>
                  <a:pt x="200356" y="127059"/>
                </a:cubicBezTo>
                <a:cubicBezTo>
                  <a:pt x="197710" y="121238"/>
                  <a:pt x="226285" y="103776"/>
                  <a:pt x="225756" y="82609"/>
                </a:cubicBezTo>
                <a:cubicBezTo>
                  <a:pt x="225227" y="61442"/>
                  <a:pt x="201943" y="2176"/>
                  <a:pt x="197181" y="59"/>
                </a:cubicBezTo>
                <a:cubicBezTo>
                  <a:pt x="192419" y="-2058"/>
                  <a:pt x="203531" y="52976"/>
                  <a:pt x="197181" y="69909"/>
                </a:cubicBezTo>
                <a:cubicBezTo>
                  <a:pt x="190831" y="86842"/>
                  <a:pt x="164373" y="104305"/>
                  <a:pt x="159081" y="101659"/>
                </a:cubicBezTo>
                <a:cubicBezTo>
                  <a:pt x="153789" y="99013"/>
                  <a:pt x="167548" y="68851"/>
                  <a:pt x="165431" y="54034"/>
                </a:cubicBezTo>
                <a:cubicBezTo>
                  <a:pt x="163314" y="39217"/>
                  <a:pt x="147439" y="10642"/>
                  <a:pt x="146381" y="12759"/>
                </a:cubicBezTo>
                <a:cubicBezTo>
                  <a:pt x="145323" y="14876"/>
                  <a:pt x="166489" y="51917"/>
                  <a:pt x="159081" y="66734"/>
                </a:cubicBezTo>
                <a:cubicBezTo>
                  <a:pt x="151673" y="81551"/>
                  <a:pt x="111985" y="112771"/>
                  <a:pt x="101931" y="101659"/>
                </a:cubicBezTo>
                <a:cubicBezTo>
                  <a:pt x="91877" y="90547"/>
                  <a:pt x="101931" y="59"/>
                  <a:pt x="98756" y="59"/>
                </a:cubicBezTo>
                <a:cubicBezTo>
                  <a:pt x="95581" y="59"/>
                  <a:pt x="98756" y="81551"/>
                  <a:pt x="82881" y="101659"/>
                </a:cubicBezTo>
                <a:cubicBezTo>
                  <a:pt x="67006" y="121767"/>
                  <a:pt x="-5490" y="127588"/>
                  <a:pt x="331" y="139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993BC14C-B417-5462-33C1-69DE2DF932EF}"/>
              </a:ext>
            </a:extLst>
          </p:cNvPr>
          <p:cNvSpPr/>
          <p:nvPr/>
        </p:nvSpPr>
        <p:spPr>
          <a:xfrm>
            <a:off x="5017446" y="3438525"/>
            <a:ext cx="310741" cy="146099"/>
          </a:xfrm>
          <a:custGeom>
            <a:avLst/>
            <a:gdLst>
              <a:gd name="connsiteX0" fmla="*/ 5404 w 310741"/>
              <a:gd name="connsiteY0" fmla="*/ 146050 h 146099"/>
              <a:gd name="connsiteX1" fmla="*/ 303854 w 310741"/>
              <a:gd name="connsiteY1" fmla="*/ 88900 h 146099"/>
              <a:gd name="connsiteX2" fmla="*/ 214954 w 310741"/>
              <a:gd name="connsiteY2" fmla="*/ 79375 h 146099"/>
              <a:gd name="connsiteX3" fmla="*/ 211779 w 310741"/>
              <a:gd name="connsiteY3" fmla="*/ 0 h 146099"/>
              <a:gd name="connsiteX4" fmla="*/ 199079 w 310741"/>
              <a:gd name="connsiteY4" fmla="*/ 79375 h 146099"/>
              <a:gd name="connsiteX5" fmla="*/ 157804 w 310741"/>
              <a:gd name="connsiteY5" fmla="*/ 85725 h 146099"/>
              <a:gd name="connsiteX6" fmla="*/ 126054 w 310741"/>
              <a:gd name="connsiteY6" fmla="*/ 22225 h 146099"/>
              <a:gd name="connsiteX7" fmla="*/ 148279 w 310741"/>
              <a:gd name="connsiteY7" fmla="*/ 107950 h 146099"/>
              <a:gd name="connsiteX8" fmla="*/ 116529 w 310741"/>
              <a:gd name="connsiteY8" fmla="*/ 85725 h 146099"/>
              <a:gd name="connsiteX9" fmla="*/ 97479 w 310741"/>
              <a:gd name="connsiteY9" fmla="*/ 57150 h 146099"/>
              <a:gd name="connsiteX10" fmla="*/ 110179 w 310741"/>
              <a:gd name="connsiteY10" fmla="*/ 98425 h 146099"/>
              <a:gd name="connsiteX11" fmla="*/ 5404 w 310741"/>
              <a:gd name="connsiteY11" fmla="*/ 146050 h 14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0741" h="146099">
                <a:moveTo>
                  <a:pt x="5404" y="146050"/>
                </a:moveTo>
                <a:cubicBezTo>
                  <a:pt x="37683" y="144463"/>
                  <a:pt x="268929" y="100012"/>
                  <a:pt x="303854" y="88900"/>
                </a:cubicBezTo>
                <a:cubicBezTo>
                  <a:pt x="338779" y="77787"/>
                  <a:pt x="230300" y="94192"/>
                  <a:pt x="214954" y="79375"/>
                </a:cubicBezTo>
                <a:cubicBezTo>
                  <a:pt x="199608" y="64558"/>
                  <a:pt x="214425" y="0"/>
                  <a:pt x="211779" y="0"/>
                </a:cubicBezTo>
                <a:cubicBezTo>
                  <a:pt x="209133" y="0"/>
                  <a:pt x="208075" y="65088"/>
                  <a:pt x="199079" y="79375"/>
                </a:cubicBezTo>
                <a:cubicBezTo>
                  <a:pt x="190083" y="93662"/>
                  <a:pt x="169975" y="95250"/>
                  <a:pt x="157804" y="85725"/>
                </a:cubicBezTo>
                <a:cubicBezTo>
                  <a:pt x="145633" y="76200"/>
                  <a:pt x="127641" y="18521"/>
                  <a:pt x="126054" y="22225"/>
                </a:cubicBezTo>
                <a:cubicBezTo>
                  <a:pt x="124467" y="25929"/>
                  <a:pt x="149867" y="97367"/>
                  <a:pt x="148279" y="107950"/>
                </a:cubicBezTo>
                <a:cubicBezTo>
                  <a:pt x="146692" y="118533"/>
                  <a:pt x="124996" y="94192"/>
                  <a:pt x="116529" y="85725"/>
                </a:cubicBezTo>
                <a:cubicBezTo>
                  <a:pt x="108062" y="77258"/>
                  <a:pt x="98537" y="55033"/>
                  <a:pt x="97479" y="57150"/>
                </a:cubicBezTo>
                <a:cubicBezTo>
                  <a:pt x="96421" y="59267"/>
                  <a:pt x="124996" y="86254"/>
                  <a:pt x="110179" y="98425"/>
                </a:cubicBezTo>
                <a:cubicBezTo>
                  <a:pt x="95362" y="110596"/>
                  <a:pt x="-26875" y="147637"/>
                  <a:pt x="5404" y="146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02F4412-715A-A5F9-3C7C-6E7E818E1365}"/>
              </a:ext>
            </a:extLst>
          </p:cNvPr>
          <p:cNvSpPr/>
          <p:nvPr/>
        </p:nvSpPr>
        <p:spPr>
          <a:xfrm>
            <a:off x="4961601" y="3440024"/>
            <a:ext cx="388431" cy="141701"/>
          </a:xfrm>
          <a:custGeom>
            <a:avLst/>
            <a:gdLst>
              <a:gd name="connsiteX0" fmla="*/ 924 w 388431"/>
              <a:gd name="connsiteY0" fmla="*/ 141376 h 141701"/>
              <a:gd name="connsiteX1" fmla="*/ 280324 w 388431"/>
              <a:gd name="connsiteY1" fmla="*/ 4851 h 141701"/>
              <a:gd name="connsiteX2" fmla="*/ 223174 w 388431"/>
              <a:gd name="connsiteY2" fmla="*/ 30251 h 141701"/>
              <a:gd name="connsiteX3" fmla="*/ 388274 w 388431"/>
              <a:gd name="connsiteY3" fmla="*/ 27076 h 141701"/>
              <a:gd name="connsiteX4" fmla="*/ 251749 w 388431"/>
              <a:gd name="connsiteY4" fmla="*/ 27076 h 141701"/>
              <a:gd name="connsiteX5" fmla="*/ 166024 w 388431"/>
              <a:gd name="connsiteY5" fmla="*/ 30251 h 141701"/>
              <a:gd name="connsiteX6" fmla="*/ 188249 w 388431"/>
              <a:gd name="connsiteY6" fmla="*/ 42951 h 141701"/>
              <a:gd name="connsiteX7" fmla="*/ 924 w 388431"/>
              <a:gd name="connsiteY7" fmla="*/ 141376 h 1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431" h="141701">
                <a:moveTo>
                  <a:pt x="924" y="141376"/>
                </a:moveTo>
                <a:cubicBezTo>
                  <a:pt x="16270" y="135026"/>
                  <a:pt x="243282" y="23372"/>
                  <a:pt x="280324" y="4851"/>
                </a:cubicBezTo>
                <a:cubicBezTo>
                  <a:pt x="317366" y="-13670"/>
                  <a:pt x="205182" y="26547"/>
                  <a:pt x="223174" y="30251"/>
                </a:cubicBezTo>
                <a:cubicBezTo>
                  <a:pt x="241166" y="33955"/>
                  <a:pt x="383512" y="27605"/>
                  <a:pt x="388274" y="27076"/>
                </a:cubicBezTo>
                <a:cubicBezTo>
                  <a:pt x="393037" y="26547"/>
                  <a:pt x="288791" y="26547"/>
                  <a:pt x="251749" y="27076"/>
                </a:cubicBezTo>
                <a:cubicBezTo>
                  <a:pt x="214707" y="27605"/>
                  <a:pt x="176607" y="27605"/>
                  <a:pt x="166024" y="30251"/>
                </a:cubicBezTo>
                <a:cubicBezTo>
                  <a:pt x="155441" y="32897"/>
                  <a:pt x="210474" y="26547"/>
                  <a:pt x="188249" y="42951"/>
                </a:cubicBezTo>
                <a:cubicBezTo>
                  <a:pt x="166024" y="59355"/>
                  <a:pt x="-14422" y="147726"/>
                  <a:pt x="924" y="141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ECDB60CD-245C-8B23-C128-4B577E674699}"/>
              </a:ext>
            </a:extLst>
          </p:cNvPr>
          <p:cNvSpPr/>
          <p:nvPr/>
        </p:nvSpPr>
        <p:spPr>
          <a:xfrm>
            <a:off x="5327632" y="3609745"/>
            <a:ext cx="121459" cy="222652"/>
          </a:xfrm>
          <a:custGeom>
            <a:avLst/>
            <a:gdLst>
              <a:gd name="connsiteX0" fmla="*/ 18 w 121459"/>
              <a:gd name="connsiteY0" fmla="*/ 230 h 222652"/>
              <a:gd name="connsiteX1" fmla="*/ 117493 w 121459"/>
              <a:gd name="connsiteY1" fmla="*/ 127230 h 222652"/>
              <a:gd name="connsiteX2" fmla="*/ 85743 w 121459"/>
              <a:gd name="connsiteY2" fmla="*/ 92305 h 222652"/>
              <a:gd name="connsiteX3" fmla="*/ 6368 w 121459"/>
              <a:gd name="connsiteY3" fmla="*/ 222480 h 222652"/>
              <a:gd name="connsiteX4" fmla="*/ 73043 w 121459"/>
              <a:gd name="connsiteY4" fmla="*/ 120880 h 222652"/>
              <a:gd name="connsiteX5" fmla="*/ 88918 w 121459"/>
              <a:gd name="connsiteY5" fmla="*/ 155805 h 222652"/>
              <a:gd name="connsiteX6" fmla="*/ 69868 w 121459"/>
              <a:gd name="connsiteY6" fmla="*/ 85955 h 222652"/>
              <a:gd name="connsiteX7" fmla="*/ 107968 w 121459"/>
              <a:gd name="connsiteY7" fmla="*/ 95480 h 222652"/>
              <a:gd name="connsiteX8" fmla="*/ 18 w 121459"/>
              <a:gd name="connsiteY8" fmla="*/ 230 h 22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59" h="222652">
                <a:moveTo>
                  <a:pt x="18" y="230"/>
                </a:moveTo>
                <a:cubicBezTo>
                  <a:pt x="1605" y="5522"/>
                  <a:pt x="103206" y="111884"/>
                  <a:pt x="117493" y="127230"/>
                </a:cubicBezTo>
                <a:cubicBezTo>
                  <a:pt x="131781" y="142576"/>
                  <a:pt x="104264" y="76430"/>
                  <a:pt x="85743" y="92305"/>
                </a:cubicBezTo>
                <a:cubicBezTo>
                  <a:pt x="67222" y="108180"/>
                  <a:pt x="8485" y="217718"/>
                  <a:pt x="6368" y="222480"/>
                </a:cubicBezTo>
                <a:cubicBezTo>
                  <a:pt x="4251" y="227242"/>
                  <a:pt x="59285" y="131993"/>
                  <a:pt x="73043" y="120880"/>
                </a:cubicBezTo>
                <a:cubicBezTo>
                  <a:pt x="86801" y="109767"/>
                  <a:pt x="89447" y="161626"/>
                  <a:pt x="88918" y="155805"/>
                </a:cubicBezTo>
                <a:cubicBezTo>
                  <a:pt x="88389" y="149984"/>
                  <a:pt x="66693" y="96009"/>
                  <a:pt x="69868" y="85955"/>
                </a:cubicBezTo>
                <a:cubicBezTo>
                  <a:pt x="73043" y="75901"/>
                  <a:pt x="115905" y="108709"/>
                  <a:pt x="107968" y="95480"/>
                </a:cubicBezTo>
                <a:cubicBezTo>
                  <a:pt x="100031" y="82251"/>
                  <a:pt x="-1569" y="-5062"/>
                  <a:pt x="18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A03C2C2F-457C-6CE9-63DB-5D8878FC4DDB}"/>
              </a:ext>
            </a:extLst>
          </p:cNvPr>
          <p:cNvSpPr/>
          <p:nvPr/>
        </p:nvSpPr>
        <p:spPr>
          <a:xfrm>
            <a:off x="5314840" y="3600203"/>
            <a:ext cx="72451" cy="219335"/>
          </a:xfrm>
          <a:custGeom>
            <a:avLst/>
            <a:gdLst>
              <a:gd name="connsiteX0" fmla="*/ 50910 w 72451"/>
              <a:gd name="connsiteY0" fmla="*/ 247 h 219335"/>
              <a:gd name="connsiteX1" fmla="*/ 66785 w 72451"/>
              <a:gd name="connsiteY1" fmla="*/ 98672 h 219335"/>
              <a:gd name="connsiteX2" fmla="*/ 54085 w 72451"/>
              <a:gd name="connsiteY2" fmla="*/ 136772 h 219335"/>
              <a:gd name="connsiteX3" fmla="*/ 110 w 72451"/>
              <a:gd name="connsiteY3" fmla="*/ 219322 h 219335"/>
              <a:gd name="connsiteX4" fmla="*/ 69960 w 72451"/>
              <a:gd name="connsiteY4" fmla="*/ 130422 h 219335"/>
              <a:gd name="connsiteX5" fmla="*/ 50910 w 72451"/>
              <a:gd name="connsiteY5" fmla="*/ 247 h 21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51" h="219335">
                <a:moveTo>
                  <a:pt x="50910" y="247"/>
                </a:moveTo>
                <a:cubicBezTo>
                  <a:pt x="50381" y="-5045"/>
                  <a:pt x="66256" y="75918"/>
                  <a:pt x="66785" y="98672"/>
                </a:cubicBezTo>
                <a:cubicBezTo>
                  <a:pt x="67314" y="121426"/>
                  <a:pt x="65197" y="116664"/>
                  <a:pt x="54085" y="136772"/>
                </a:cubicBezTo>
                <a:cubicBezTo>
                  <a:pt x="42973" y="156880"/>
                  <a:pt x="-2536" y="220380"/>
                  <a:pt x="110" y="219322"/>
                </a:cubicBezTo>
                <a:cubicBezTo>
                  <a:pt x="2756" y="218264"/>
                  <a:pt x="58848" y="161643"/>
                  <a:pt x="69960" y="130422"/>
                </a:cubicBezTo>
                <a:cubicBezTo>
                  <a:pt x="81072" y="99201"/>
                  <a:pt x="51439" y="5539"/>
                  <a:pt x="50910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9640DB83-C6DF-602C-F304-2E1A0C9C593B}"/>
              </a:ext>
            </a:extLst>
          </p:cNvPr>
          <p:cNvSpPr/>
          <p:nvPr/>
        </p:nvSpPr>
        <p:spPr>
          <a:xfrm>
            <a:off x="5143306" y="3536948"/>
            <a:ext cx="264771" cy="254072"/>
          </a:xfrm>
          <a:custGeom>
            <a:avLst/>
            <a:gdLst>
              <a:gd name="connsiteX0" fmla="*/ 111319 w 264771"/>
              <a:gd name="connsiteY0" fmla="*/ 2 h 254072"/>
              <a:gd name="connsiteX1" fmla="*/ 200219 w 264771"/>
              <a:gd name="connsiteY1" fmla="*/ 114302 h 254072"/>
              <a:gd name="connsiteX2" fmla="*/ 174819 w 264771"/>
              <a:gd name="connsiteY2" fmla="*/ 165102 h 254072"/>
              <a:gd name="connsiteX3" fmla="*/ 187519 w 264771"/>
              <a:gd name="connsiteY3" fmla="*/ 161927 h 254072"/>
              <a:gd name="connsiteX4" fmla="*/ 124019 w 264771"/>
              <a:gd name="connsiteY4" fmla="*/ 238127 h 254072"/>
              <a:gd name="connsiteX5" fmla="*/ 152594 w 264771"/>
              <a:gd name="connsiteY5" fmla="*/ 234952 h 254072"/>
              <a:gd name="connsiteX6" fmla="*/ 194 w 264771"/>
              <a:gd name="connsiteY6" fmla="*/ 254002 h 254072"/>
              <a:gd name="connsiteX7" fmla="*/ 120844 w 264771"/>
              <a:gd name="connsiteY7" fmla="*/ 241302 h 254072"/>
              <a:gd name="connsiteX8" fmla="*/ 130369 w 264771"/>
              <a:gd name="connsiteY8" fmla="*/ 238127 h 254072"/>
              <a:gd name="connsiteX9" fmla="*/ 263719 w 264771"/>
              <a:gd name="connsiteY9" fmla="*/ 114302 h 254072"/>
              <a:gd name="connsiteX10" fmla="*/ 193869 w 264771"/>
              <a:gd name="connsiteY10" fmla="*/ 165102 h 254072"/>
              <a:gd name="connsiteX11" fmla="*/ 216094 w 264771"/>
              <a:gd name="connsiteY11" fmla="*/ 111127 h 254072"/>
              <a:gd name="connsiteX12" fmla="*/ 111319 w 264771"/>
              <a:gd name="connsiteY12" fmla="*/ 2 h 2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771" h="254072">
                <a:moveTo>
                  <a:pt x="111319" y="2"/>
                </a:moveTo>
                <a:cubicBezTo>
                  <a:pt x="108673" y="531"/>
                  <a:pt x="189636" y="86785"/>
                  <a:pt x="200219" y="114302"/>
                </a:cubicBezTo>
                <a:cubicBezTo>
                  <a:pt x="210802" y="141819"/>
                  <a:pt x="174819" y="165102"/>
                  <a:pt x="174819" y="165102"/>
                </a:cubicBezTo>
                <a:cubicBezTo>
                  <a:pt x="172702" y="173039"/>
                  <a:pt x="195986" y="149756"/>
                  <a:pt x="187519" y="161927"/>
                </a:cubicBezTo>
                <a:cubicBezTo>
                  <a:pt x="179052" y="174098"/>
                  <a:pt x="129840" y="225956"/>
                  <a:pt x="124019" y="238127"/>
                </a:cubicBezTo>
                <a:cubicBezTo>
                  <a:pt x="118198" y="250298"/>
                  <a:pt x="152594" y="234952"/>
                  <a:pt x="152594" y="234952"/>
                </a:cubicBezTo>
                <a:lnTo>
                  <a:pt x="194" y="254002"/>
                </a:lnTo>
                <a:cubicBezTo>
                  <a:pt x="-5097" y="255060"/>
                  <a:pt x="99148" y="243948"/>
                  <a:pt x="120844" y="241302"/>
                </a:cubicBezTo>
                <a:cubicBezTo>
                  <a:pt x="142540" y="238656"/>
                  <a:pt x="106556" y="259294"/>
                  <a:pt x="130369" y="238127"/>
                </a:cubicBezTo>
                <a:cubicBezTo>
                  <a:pt x="154182" y="216960"/>
                  <a:pt x="253136" y="126473"/>
                  <a:pt x="263719" y="114302"/>
                </a:cubicBezTo>
                <a:cubicBezTo>
                  <a:pt x="274302" y="102131"/>
                  <a:pt x="201807" y="165631"/>
                  <a:pt x="193869" y="165102"/>
                </a:cubicBezTo>
                <a:cubicBezTo>
                  <a:pt x="185932" y="164573"/>
                  <a:pt x="228265" y="133881"/>
                  <a:pt x="216094" y="111127"/>
                </a:cubicBezTo>
                <a:cubicBezTo>
                  <a:pt x="203923" y="88373"/>
                  <a:pt x="113965" y="-527"/>
                  <a:pt x="11131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95805C8-FE71-A886-3047-7D6F061B022D}"/>
              </a:ext>
            </a:extLst>
          </p:cNvPr>
          <p:cNvSpPr/>
          <p:nvPr/>
        </p:nvSpPr>
        <p:spPr>
          <a:xfrm>
            <a:off x="4886248" y="3612902"/>
            <a:ext cx="105475" cy="194721"/>
          </a:xfrm>
          <a:custGeom>
            <a:avLst/>
            <a:gdLst>
              <a:gd name="connsiteX0" fmla="*/ 85802 w 105475"/>
              <a:gd name="connsiteY0" fmla="*/ 248 h 194721"/>
              <a:gd name="connsiteX1" fmla="*/ 6427 w 105475"/>
              <a:gd name="connsiteY1" fmla="*/ 165348 h 194721"/>
              <a:gd name="connsiteX2" fmla="*/ 15952 w 105475"/>
              <a:gd name="connsiteY2" fmla="*/ 149473 h 194721"/>
              <a:gd name="connsiteX3" fmla="*/ 104852 w 105475"/>
              <a:gd name="connsiteY3" fmla="*/ 193923 h 194721"/>
              <a:gd name="connsiteX4" fmla="*/ 54052 w 105475"/>
              <a:gd name="connsiteY4" fmla="*/ 178048 h 194721"/>
              <a:gd name="connsiteX5" fmla="*/ 25477 w 105475"/>
              <a:gd name="connsiteY5" fmla="*/ 178048 h 194721"/>
              <a:gd name="connsiteX6" fmla="*/ 35002 w 105475"/>
              <a:gd name="connsiteY6" fmla="*/ 114548 h 194721"/>
              <a:gd name="connsiteX7" fmla="*/ 15952 w 105475"/>
              <a:gd name="connsiteY7" fmla="*/ 127248 h 194721"/>
              <a:gd name="connsiteX8" fmla="*/ 85802 w 105475"/>
              <a:gd name="connsiteY8" fmla="*/ 248 h 19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75" h="194721">
                <a:moveTo>
                  <a:pt x="85802" y="248"/>
                </a:moveTo>
                <a:cubicBezTo>
                  <a:pt x="84214" y="6598"/>
                  <a:pt x="18069" y="140477"/>
                  <a:pt x="6427" y="165348"/>
                </a:cubicBezTo>
                <a:cubicBezTo>
                  <a:pt x="-5215" y="190219"/>
                  <a:pt x="-452" y="144710"/>
                  <a:pt x="15952" y="149473"/>
                </a:cubicBezTo>
                <a:cubicBezTo>
                  <a:pt x="32356" y="154236"/>
                  <a:pt x="98502" y="189161"/>
                  <a:pt x="104852" y="193923"/>
                </a:cubicBezTo>
                <a:cubicBezTo>
                  <a:pt x="111202" y="198685"/>
                  <a:pt x="67281" y="180694"/>
                  <a:pt x="54052" y="178048"/>
                </a:cubicBezTo>
                <a:cubicBezTo>
                  <a:pt x="40823" y="175402"/>
                  <a:pt x="28652" y="188631"/>
                  <a:pt x="25477" y="178048"/>
                </a:cubicBezTo>
                <a:cubicBezTo>
                  <a:pt x="22302" y="167465"/>
                  <a:pt x="36589" y="123015"/>
                  <a:pt x="35002" y="114548"/>
                </a:cubicBezTo>
                <a:cubicBezTo>
                  <a:pt x="33415" y="106081"/>
                  <a:pt x="8544" y="143123"/>
                  <a:pt x="15952" y="127248"/>
                </a:cubicBezTo>
                <a:cubicBezTo>
                  <a:pt x="23360" y="111373"/>
                  <a:pt x="87390" y="-6102"/>
                  <a:pt x="85802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3122F07D-FF0C-4D18-2B2A-73FC7ED564B7}"/>
              </a:ext>
            </a:extLst>
          </p:cNvPr>
          <p:cNvSpPr/>
          <p:nvPr/>
        </p:nvSpPr>
        <p:spPr>
          <a:xfrm>
            <a:off x="4908910" y="3784600"/>
            <a:ext cx="456448" cy="38100"/>
          </a:xfrm>
          <a:custGeom>
            <a:avLst/>
            <a:gdLst>
              <a:gd name="connsiteX0" fmla="*/ 2815 w 456448"/>
              <a:gd name="connsiteY0" fmla="*/ 0 h 38100"/>
              <a:gd name="connsiteX1" fmla="*/ 437790 w 456448"/>
              <a:gd name="connsiteY1" fmla="*/ 19050 h 38100"/>
              <a:gd name="connsiteX2" fmla="*/ 367940 w 456448"/>
              <a:gd name="connsiteY2" fmla="*/ 22225 h 38100"/>
              <a:gd name="connsiteX3" fmla="*/ 285390 w 456448"/>
              <a:gd name="connsiteY3" fmla="*/ 38100 h 38100"/>
              <a:gd name="connsiteX4" fmla="*/ 301265 w 456448"/>
              <a:gd name="connsiteY4" fmla="*/ 19050 h 38100"/>
              <a:gd name="connsiteX5" fmla="*/ 142515 w 456448"/>
              <a:gd name="connsiteY5" fmla="*/ 22225 h 38100"/>
              <a:gd name="connsiteX6" fmla="*/ 247290 w 456448"/>
              <a:gd name="connsiteY6" fmla="*/ 28575 h 38100"/>
              <a:gd name="connsiteX7" fmla="*/ 2815 w 456448"/>
              <a:gd name="connsiteY7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448" h="38100">
                <a:moveTo>
                  <a:pt x="2815" y="0"/>
                </a:moveTo>
                <a:lnTo>
                  <a:pt x="437790" y="19050"/>
                </a:lnTo>
                <a:cubicBezTo>
                  <a:pt x="498644" y="22754"/>
                  <a:pt x="393340" y="19050"/>
                  <a:pt x="367940" y="22225"/>
                </a:cubicBezTo>
                <a:cubicBezTo>
                  <a:pt x="342540" y="25400"/>
                  <a:pt x="285390" y="38100"/>
                  <a:pt x="285390" y="38100"/>
                </a:cubicBezTo>
                <a:cubicBezTo>
                  <a:pt x="274278" y="37571"/>
                  <a:pt x="325077" y="21696"/>
                  <a:pt x="301265" y="19050"/>
                </a:cubicBezTo>
                <a:cubicBezTo>
                  <a:pt x="277453" y="16404"/>
                  <a:pt x="151511" y="20638"/>
                  <a:pt x="142515" y="22225"/>
                </a:cubicBezTo>
                <a:cubicBezTo>
                  <a:pt x="133519" y="23812"/>
                  <a:pt x="276923" y="28575"/>
                  <a:pt x="247290" y="28575"/>
                </a:cubicBezTo>
                <a:cubicBezTo>
                  <a:pt x="217657" y="28575"/>
                  <a:pt x="-28935" y="1588"/>
                  <a:pt x="28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7BD18612-2144-C238-E703-4C47698299AA}"/>
              </a:ext>
            </a:extLst>
          </p:cNvPr>
          <p:cNvSpPr/>
          <p:nvPr/>
        </p:nvSpPr>
        <p:spPr>
          <a:xfrm>
            <a:off x="4936717" y="3533178"/>
            <a:ext cx="401042" cy="264585"/>
          </a:xfrm>
          <a:custGeom>
            <a:avLst/>
            <a:gdLst>
              <a:gd name="connsiteX0" fmla="*/ 400458 w 401042"/>
              <a:gd name="connsiteY0" fmla="*/ 54572 h 264585"/>
              <a:gd name="connsiteX1" fmla="*/ 260758 w 401042"/>
              <a:gd name="connsiteY1" fmla="*/ 48222 h 264585"/>
              <a:gd name="connsiteX2" fmla="*/ 286158 w 401042"/>
              <a:gd name="connsiteY2" fmla="*/ 99022 h 264585"/>
              <a:gd name="connsiteX3" fmla="*/ 289333 w 401042"/>
              <a:gd name="connsiteY3" fmla="*/ 152997 h 264585"/>
              <a:gd name="connsiteX4" fmla="*/ 251233 w 401042"/>
              <a:gd name="connsiteY4" fmla="*/ 222847 h 264585"/>
              <a:gd name="connsiteX5" fmla="*/ 162333 w 401042"/>
              <a:gd name="connsiteY5" fmla="*/ 264122 h 264585"/>
              <a:gd name="connsiteX6" fmla="*/ 63908 w 401042"/>
              <a:gd name="connsiteY6" fmla="*/ 241897 h 264585"/>
              <a:gd name="connsiteX7" fmla="*/ 35333 w 401042"/>
              <a:gd name="connsiteY7" fmla="*/ 194272 h 264585"/>
              <a:gd name="connsiteX8" fmla="*/ 16283 w 401042"/>
              <a:gd name="connsiteY8" fmla="*/ 159347 h 264585"/>
              <a:gd name="connsiteX9" fmla="*/ 9933 w 401042"/>
              <a:gd name="connsiteY9" fmla="*/ 162522 h 264585"/>
              <a:gd name="connsiteX10" fmla="*/ 159158 w 401042"/>
              <a:gd name="connsiteY10" fmla="*/ 35522 h 264585"/>
              <a:gd name="connsiteX11" fmla="*/ 114708 w 401042"/>
              <a:gd name="connsiteY11" fmla="*/ 54572 h 264585"/>
              <a:gd name="connsiteX12" fmla="*/ 248058 w 401042"/>
              <a:gd name="connsiteY12" fmla="*/ 3772 h 264585"/>
              <a:gd name="connsiteX13" fmla="*/ 308383 w 401042"/>
              <a:gd name="connsiteY13" fmla="*/ 10122 h 264585"/>
              <a:gd name="connsiteX14" fmla="*/ 400458 w 401042"/>
              <a:gd name="connsiteY14" fmla="*/ 54572 h 26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1042" h="264585">
                <a:moveTo>
                  <a:pt x="400458" y="54572"/>
                </a:moveTo>
                <a:cubicBezTo>
                  <a:pt x="392521" y="60922"/>
                  <a:pt x="279808" y="40814"/>
                  <a:pt x="260758" y="48222"/>
                </a:cubicBezTo>
                <a:cubicBezTo>
                  <a:pt x="241708" y="55630"/>
                  <a:pt x="281395" y="81559"/>
                  <a:pt x="286158" y="99022"/>
                </a:cubicBezTo>
                <a:cubicBezTo>
                  <a:pt x="290921" y="116485"/>
                  <a:pt x="295154" y="132360"/>
                  <a:pt x="289333" y="152997"/>
                </a:cubicBezTo>
                <a:cubicBezTo>
                  <a:pt x="283512" y="173634"/>
                  <a:pt x="272400" y="204326"/>
                  <a:pt x="251233" y="222847"/>
                </a:cubicBezTo>
                <a:cubicBezTo>
                  <a:pt x="230066" y="241368"/>
                  <a:pt x="193554" y="260947"/>
                  <a:pt x="162333" y="264122"/>
                </a:cubicBezTo>
                <a:cubicBezTo>
                  <a:pt x="131112" y="267297"/>
                  <a:pt x="85075" y="253539"/>
                  <a:pt x="63908" y="241897"/>
                </a:cubicBezTo>
                <a:cubicBezTo>
                  <a:pt x="42741" y="230255"/>
                  <a:pt x="43270" y="208030"/>
                  <a:pt x="35333" y="194272"/>
                </a:cubicBezTo>
                <a:cubicBezTo>
                  <a:pt x="27395" y="180514"/>
                  <a:pt x="16283" y="159347"/>
                  <a:pt x="16283" y="159347"/>
                </a:cubicBezTo>
                <a:cubicBezTo>
                  <a:pt x="12050" y="154055"/>
                  <a:pt x="-13879" y="183159"/>
                  <a:pt x="9933" y="162522"/>
                </a:cubicBezTo>
                <a:cubicBezTo>
                  <a:pt x="33745" y="141885"/>
                  <a:pt x="141696" y="53514"/>
                  <a:pt x="159158" y="35522"/>
                </a:cubicBezTo>
                <a:cubicBezTo>
                  <a:pt x="176620" y="17530"/>
                  <a:pt x="99891" y="59864"/>
                  <a:pt x="114708" y="54572"/>
                </a:cubicBezTo>
                <a:cubicBezTo>
                  <a:pt x="129525" y="49280"/>
                  <a:pt x="215779" y="11180"/>
                  <a:pt x="248058" y="3772"/>
                </a:cubicBezTo>
                <a:cubicBezTo>
                  <a:pt x="280337" y="-3636"/>
                  <a:pt x="283512" y="597"/>
                  <a:pt x="308383" y="10122"/>
                </a:cubicBezTo>
                <a:cubicBezTo>
                  <a:pt x="333254" y="19647"/>
                  <a:pt x="408395" y="48222"/>
                  <a:pt x="400458" y="545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CBA4CA89-2C31-7F9C-1831-F3125DD084F9}"/>
              </a:ext>
            </a:extLst>
          </p:cNvPr>
          <p:cNvSpPr/>
          <p:nvPr/>
        </p:nvSpPr>
        <p:spPr>
          <a:xfrm>
            <a:off x="4930297" y="3534868"/>
            <a:ext cx="188889" cy="152473"/>
          </a:xfrm>
          <a:custGeom>
            <a:avLst/>
            <a:gdLst>
              <a:gd name="connsiteX0" fmla="*/ 165578 w 188889"/>
              <a:gd name="connsiteY0" fmla="*/ 2082 h 152473"/>
              <a:gd name="connsiteX1" fmla="*/ 3653 w 188889"/>
              <a:gd name="connsiteY1" fmla="*/ 148132 h 152473"/>
              <a:gd name="connsiteX2" fmla="*/ 51278 w 188889"/>
              <a:gd name="connsiteY2" fmla="*/ 116382 h 152473"/>
              <a:gd name="connsiteX3" fmla="*/ 35403 w 188889"/>
              <a:gd name="connsiteY3" fmla="*/ 141782 h 152473"/>
              <a:gd name="connsiteX4" fmla="*/ 184628 w 188889"/>
              <a:gd name="connsiteY4" fmla="*/ 62407 h 152473"/>
              <a:gd name="connsiteX5" fmla="*/ 149703 w 188889"/>
              <a:gd name="connsiteY5" fmla="*/ 62407 h 152473"/>
              <a:gd name="connsiteX6" fmla="*/ 165578 w 188889"/>
              <a:gd name="connsiteY6" fmla="*/ 2082 h 15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889" h="152473">
                <a:moveTo>
                  <a:pt x="165578" y="2082"/>
                </a:moveTo>
                <a:cubicBezTo>
                  <a:pt x="141236" y="16369"/>
                  <a:pt x="22703" y="129082"/>
                  <a:pt x="3653" y="148132"/>
                </a:cubicBezTo>
                <a:cubicBezTo>
                  <a:pt x="-15397" y="167182"/>
                  <a:pt x="45987" y="117440"/>
                  <a:pt x="51278" y="116382"/>
                </a:cubicBezTo>
                <a:cubicBezTo>
                  <a:pt x="56569" y="115324"/>
                  <a:pt x="13178" y="150778"/>
                  <a:pt x="35403" y="141782"/>
                </a:cubicBezTo>
                <a:cubicBezTo>
                  <a:pt x="57628" y="132786"/>
                  <a:pt x="165578" y="75636"/>
                  <a:pt x="184628" y="62407"/>
                </a:cubicBezTo>
                <a:cubicBezTo>
                  <a:pt x="203678" y="49178"/>
                  <a:pt x="152878" y="73520"/>
                  <a:pt x="149703" y="62407"/>
                </a:cubicBezTo>
                <a:cubicBezTo>
                  <a:pt x="146528" y="51294"/>
                  <a:pt x="189920" y="-12205"/>
                  <a:pt x="165578" y="2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DA33CBD3-AC7E-42FA-459C-309FB94F0EE8}"/>
              </a:ext>
            </a:extLst>
          </p:cNvPr>
          <p:cNvSpPr/>
          <p:nvPr/>
        </p:nvSpPr>
        <p:spPr>
          <a:xfrm>
            <a:off x="5056546" y="3630727"/>
            <a:ext cx="83147" cy="831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952B9051-729A-1548-9845-7DD2BC6B79DA}"/>
              </a:ext>
            </a:extLst>
          </p:cNvPr>
          <p:cNvSpPr/>
          <p:nvPr/>
        </p:nvSpPr>
        <p:spPr>
          <a:xfrm>
            <a:off x="4219470" y="3251111"/>
            <a:ext cx="301126" cy="120744"/>
          </a:xfrm>
          <a:custGeom>
            <a:avLst/>
            <a:gdLst>
              <a:gd name="connsiteX0" fmla="*/ 105 w 301126"/>
              <a:gd name="connsiteY0" fmla="*/ 89 h 120744"/>
              <a:gd name="connsiteX1" fmla="*/ 162030 w 301126"/>
              <a:gd name="connsiteY1" fmla="*/ 69939 h 120744"/>
              <a:gd name="connsiteX2" fmla="*/ 146155 w 301126"/>
              <a:gd name="connsiteY2" fmla="*/ 57239 h 120744"/>
              <a:gd name="connsiteX3" fmla="*/ 295380 w 301126"/>
              <a:gd name="connsiteY3" fmla="*/ 76289 h 120744"/>
              <a:gd name="connsiteX4" fmla="*/ 263630 w 301126"/>
              <a:gd name="connsiteY4" fmla="*/ 76289 h 120744"/>
              <a:gd name="connsiteX5" fmla="*/ 200130 w 301126"/>
              <a:gd name="connsiteY5" fmla="*/ 120739 h 120744"/>
              <a:gd name="connsiteX6" fmla="*/ 231880 w 301126"/>
              <a:gd name="connsiteY6" fmla="*/ 79464 h 120744"/>
              <a:gd name="connsiteX7" fmla="*/ 174730 w 301126"/>
              <a:gd name="connsiteY7" fmla="*/ 79464 h 120744"/>
              <a:gd name="connsiteX8" fmla="*/ 190605 w 301126"/>
              <a:gd name="connsiteY8" fmla="*/ 111214 h 120744"/>
              <a:gd name="connsiteX9" fmla="*/ 171555 w 301126"/>
              <a:gd name="connsiteY9" fmla="*/ 69939 h 120744"/>
              <a:gd name="connsiteX10" fmla="*/ 114405 w 301126"/>
              <a:gd name="connsiteY10" fmla="*/ 15964 h 120744"/>
              <a:gd name="connsiteX11" fmla="*/ 136630 w 301126"/>
              <a:gd name="connsiteY11" fmla="*/ 54064 h 120744"/>
              <a:gd name="connsiteX12" fmla="*/ 105 w 301126"/>
              <a:gd name="connsiteY12" fmla="*/ 89 h 12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126" h="120744">
                <a:moveTo>
                  <a:pt x="105" y="89"/>
                </a:moveTo>
                <a:cubicBezTo>
                  <a:pt x="4338" y="2735"/>
                  <a:pt x="137688" y="60414"/>
                  <a:pt x="162030" y="69939"/>
                </a:cubicBezTo>
                <a:cubicBezTo>
                  <a:pt x="186372" y="79464"/>
                  <a:pt x="123930" y="56181"/>
                  <a:pt x="146155" y="57239"/>
                </a:cubicBezTo>
                <a:cubicBezTo>
                  <a:pt x="168380" y="58297"/>
                  <a:pt x="275801" y="73114"/>
                  <a:pt x="295380" y="76289"/>
                </a:cubicBezTo>
                <a:cubicBezTo>
                  <a:pt x="314959" y="79464"/>
                  <a:pt x="279505" y="68881"/>
                  <a:pt x="263630" y="76289"/>
                </a:cubicBezTo>
                <a:cubicBezTo>
                  <a:pt x="247755" y="83697"/>
                  <a:pt x="205422" y="120210"/>
                  <a:pt x="200130" y="120739"/>
                </a:cubicBezTo>
                <a:cubicBezTo>
                  <a:pt x="194838" y="121268"/>
                  <a:pt x="236113" y="86343"/>
                  <a:pt x="231880" y="79464"/>
                </a:cubicBezTo>
                <a:cubicBezTo>
                  <a:pt x="227647" y="72585"/>
                  <a:pt x="181609" y="74172"/>
                  <a:pt x="174730" y="79464"/>
                </a:cubicBezTo>
                <a:cubicBezTo>
                  <a:pt x="167851" y="84756"/>
                  <a:pt x="191134" y="112801"/>
                  <a:pt x="190605" y="111214"/>
                </a:cubicBezTo>
                <a:cubicBezTo>
                  <a:pt x="190076" y="109627"/>
                  <a:pt x="184255" y="85814"/>
                  <a:pt x="171555" y="69939"/>
                </a:cubicBezTo>
                <a:cubicBezTo>
                  <a:pt x="158855" y="54064"/>
                  <a:pt x="120226" y="18610"/>
                  <a:pt x="114405" y="15964"/>
                </a:cubicBezTo>
                <a:cubicBezTo>
                  <a:pt x="108584" y="13318"/>
                  <a:pt x="152505" y="54064"/>
                  <a:pt x="136630" y="54064"/>
                </a:cubicBezTo>
                <a:cubicBezTo>
                  <a:pt x="120755" y="54064"/>
                  <a:pt x="-4128" y="-2557"/>
                  <a:pt x="10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154C4962-BCE9-EB94-4569-3FFBB25109BA}"/>
              </a:ext>
            </a:extLst>
          </p:cNvPr>
          <p:cNvSpPr/>
          <p:nvPr/>
        </p:nvSpPr>
        <p:spPr>
          <a:xfrm>
            <a:off x="4939402" y="3178022"/>
            <a:ext cx="207785" cy="176224"/>
          </a:xfrm>
          <a:custGeom>
            <a:avLst/>
            <a:gdLst>
              <a:gd name="connsiteX0" fmla="*/ 99323 w 207785"/>
              <a:gd name="connsiteY0" fmla="*/ 12853 h 176224"/>
              <a:gd name="connsiteX1" fmla="*/ 898 w 207785"/>
              <a:gd name="connsiteY1" fmla="*/ 174778 h 176224"/>
              <a:gd name="connsiteX2" fmla="*/ 54873 w 207785"/>
              <a:gd name="connsiteY2" fmla="*/ 92228 h 176224"/>
              <a:gd name="connsiteX3" fmla="*/ 127898 w 207785"/>
              <a:gd name="connsiteY3" fmla="*/ 89053 h 176224"/>
              <a:gd name="connsiteX4" fmla="*/ 169173 w 207785"/>
              <a:gd name="connsiteY4" fmla="*/ 120803 h 176224"/>
              <a:gd name="connsiteX5" fmla="*/ 207273 w 207785"/>
              <a:gd name="connsiteY5" fmla="*/ 153 h 176224"/>
              <a:gd name="connsiteX6" fmla="*/ 140598 w 207785"/>
              <a:gd name="connsiteY6" fmla="*/ 95403 h 176224"/>
              <a:gd name="connsiteX7" fmla="*/ 77098 w 207785"/>
              <a:gd name="connsiteY7" fmla="*/ 89053 h 176224"/>
              <a:gd name="connsiteX8" fmla="*/ 162823 w 207785"/>
              <a:gd name="connsiteY8" fmla="*/ 85878 h 176224"/>
              <a:gd name="connsiteX9" fmla="*/ 191398 w 207785"/>
              <a:gd name="connsiteY9" fmla="*/ 6503 h 176224"/>
              <a:gd name="connsiteX10" fmla="*/ 159648 w 207785"/>
              <a:gd name="connsiteY10" fmla="*/ 120803 h 176224"/>
              <a:gd name="connsiteX11" fmla="*/ 77098 w 207785"/>
              <a:gd name="connsiteY11" fmla="*/ 85878 h 176224"/>
              <a:gd name="connsiteX12" fmla="*/ 67573 w 207785"/>
              <a:gd name="connsiteY12" fmla="*/ 76353 h 176224"/>
              <a:gd name="connsiteX13" fmla="*/ 99323 w 207785"/>
              <a:gd name="connsiteY13" fmla="*/ 12853 h 17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7785" h="176224">
                <a:moveTo>
                  <a:pt x="99323" y="12853"/>
                </a:moveTo>
                <a:cubicBezTo>
                  <a:pt x="88211" y="29257"/>
                  <a:pt x="8306" y="161549"/>
                  <a:pt x="898" y="174778"/>
                </a:cubicBezTo>
                <a:cubicBezTo>
                  <a:pt x="-6510" y="188007"/>
                  <a:pt x="33706" y="106516"/>
                  <a:pt x="54873" y="92228"/>
                </a:cubicBezTo>
                <a:cubicBezTo>
                  <a:pt x="76040" y="77941"/>
                  <a:pt x="108848" y="84291"/>
                  <a:pt x="127898" y="89053"/>
                </a:cubicBezTo>
                <a:cubicBezTo>
                  <a:pt x="146948" y="93815"/>
                  <a:pt x="155944" y="135620"/>
                  <a:pt x="169173" y="120803"/>
                </a:cubicBezTo>
                <a:cubicBezTo>
                  <a:pt x="182402" y="105986"/>
                  <a:pt x="212035" y="4386"/>
                  <a:pt x="207273" y="153"/>
                </a:cubicBezTo>
                <a:cubicBezTo>
                  <a:pt x="202511" y="-4080"/>
                  <a:pt x="162294" y="80586"/>
                  <a:pt x="140598" y="95403"/>
                </a:cubicBezTo>
                <a:cubicBezTo>
                  <a:pt x="118902" y="110220"/>
                  <a:pt x="73394" y="90640"/>
                  <a:pt x="77098" y="89053"/>
                </a:cubicBezTo>
                <a:cubicBezTo>
                  <a:pt x="80802" y="87466"/>
                  <a:pt x="143773" y="99636"/>
                  <a:pt x="162823" y="85878"/>
                </a:cubicBezTo>
                <a:cubicBezTo>
                  <a:pt x="181873" y="72120"/>
                  <a:pt x="191927" y="682"/>
                  <a:pt x="191398" y="6503"/>
                </a:cubicBezTo>
                <a:cubicBezTo>
                  <a:pt x="190869" y="12324"/>
                  <a:pt x="178698" y="107574"/>
                  <a:pt x="159648" y="120803"/>
                </a:cubicBezTo>
                <a:cubicBezTo>
                  <a:pt x="140598" y="134032"/>
                  <a:pt x="77098" y="85878"/>
                  <a:pt x="77098" y="85878"/>
                </a:cubicBezTo>
                <a:cubicBezTo>
                  <a:pt x="61752" y="78470"/>
                  <a:pt x="65986" y="84820"/>
                  <a:pt x="67573" y="76353"/>
                </a:cubicBezTo>
                <a:cubicBezTo>
                  <a:pt x="69160" y="67886"/>
                  <a:pt x="110435" y="-3551"/>
                  <a:pt x="99323" y="12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F70226C7-D238-6CF8-469D-99DDA009FFAF}"/>
              </a:ext>
            </a:extLst>
          </p:cNvPr>
          <p:cNvSpPr/>
          <p:nvPr/>
        </p:nvSpPr>
        <p:spPr>
          <a:xfrm>
            <a:off x="5073650" y="3222589"/>
            <a:ext cx="390540" cy="101636"/>
          </a:xfrm>
          <a:custGeom>
            <a:avLst/>
            <a:gdLst>
              <a:gd name="connsiteX0" fmla="*/ 57150 w 390540"/>
              <a:gd name="connsiteY0" fmla="*/ 88936 h 101636"/>
              <a:gd name="connsiteX1" fmla="*/ 266700 w 390540"/>
              <a:gd name="connsiteY1" fmla="*/ 44486 h 101636"/>
              <a:gd name="connsiteX2" fmla="*/ 215900 w 390540"/>
              <a:gd name="connsiteY2" fmla="*/ 66711 h 101636"/>
              <a:gd name="connsiteX3" fmla="*/ 307975 w 390540"/>
              <a:gd name="connsiteY3" fmla="*/ 44486 h 101636"/>
              <a:gd name="connsiteX4" fmla="*/ 390525 w 390540"/>
              <a:gd name="connsiteY4" fmla="*/ 98461 h 101636"/>
              <a:gd name="connsiteX5" fmla="*/ 314325 w 390540"/>
              <a:gd name="connsiteY5" fmla="*/ 34961 h 101636"/>
              <a:gd name="connsiteX6" fmla="*/ 257175 w 390540"/>
              <a:gd name="connsiteY6" fmla="*/ 36 h 101636"/>
              <a:gd name="connsiteX7" fmla="*/ 276225 w 390540"/>
              <a:gd name="connsiteY7" fmla="*/ 28611 h 101636"/>
              <a:gd name="connsiteX8" fmla="*/ 228600 w 390540"/>
              <a:gd name="connsiteY8" fmla="*/ 44486 h 101636"/>
              <a:gd name="connsiteX9" fmla="*/ 0 w 390540"/>
              <a:gd name="connsiteY9" fmla="*/ 101636 h 101636"/>
              <a:gd name="connsiteX10" fmla="*/ 57150 w 390540"/>
              <a:gd name="connsiteY10" fmla="*/ 88936 h 10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540" h="101636">
                <a:moveTo>
                  <a:pt x="57150" y="88936"/>
                </a:moveTo>
                <a:cubicBezTo>
                  <a:pt x="148696" y="68563"/>
                  <a:pt x="240242" y="48190"/>
                  <a:pt x="266700" y="44486"/>
                </a:cubicBezTo>
                <a:cubicBezTo>
                  <a:pt x="293158" y="40782"/>
                  <a:pt x="209021" y="66711"/>
                  <a:pt x="215900" y="66711"/>
                </a:cubicBezTo>
                <a:cubicBezTo>
                  <a:pt x="222779" y="66711"/>
                  <a:pt x="278871" y="39194"/>
                  <a:pt x="307975" y="44486"/>
                </a:cubicBezTo>
                <a:cubicBezTo>
                  <a:pt x="337079" y="49778"/>
                  <a:pt x="389467" y="100049"/>
                  <a:pt x="390525" y="98461"/>
                </a:cubicBezTo>
                <a:cubicBezTo>
                  <a:pt x="391583" y="96873"/>
                  <a:pt x="336550" y="51365"/>
                  <a:pt x="314325" y="34961"/>
                </a:cubicBezTo>
                <a:cubicBezTo>
                  <a:pt x="292100" y="18557"/>
                  <a:pt x="263525" y="1094"/>
                  <a:pt x="257175" y="36"/>
                </a:cubicBezTo>
                <a:cubicBezTo>
                  <a:pt x="250825" y="-1022"/>
                  <a:pt x="280988" y="21203"/>
                  <a:pt x="276225" y="28611"/>
                </a:cubicBezTo>
                <a:cubicBezTo>
                  <a:pt x="271463" y="36019"/>
                  <a:pt x="274638" y="32315"/>
                  <a:pt x="228600" y="44486"/>
                </a:cubicBezTo>
                <a:cubicBezTo>
                  <a:pt x="182562" y="56657"/>
                  <a:pt x="0" y="101636"/>
                  <a:pt x="0" y="101636"/>
                </a:cubicBezTo>
                <a:lnTo>
                  <a:pt x="57150" y="8893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5E068828-2FEF-AE52-AA77-C58F335B53F1}"/>
              </a:ext>
            </a:extLst>
          </p:cNvPr>
          <p:cNvSpPr/>
          <p:nvPr/>
        </p:nvSpPr>
        <p:spPr>
          <a:xfrm>
            <a:off x="5037328" y="3155619"/>
            <a:ext cx="393839" cy="127636"/>
          </a:xfrm>
          <a:custGeom>
            <a:avLst/>
            <a:gdLst>
              <a:gd name="connsiteX0" fmla="*/ 1397 w 393839"/>
              <a:gd name="connsiteY0" fmla="*/ 95581 h 127636"/>
              <a:gd name="connsiteX1" fmla="*/ 147447 w 393839"/>
              <a:gd name="connsiteY1" fmla="*/ 3506 h 127636"/>
              <a:gd name="connsiteX2" fmla="*/ 134747 w 393839"/>
              <a:gd name="connsiteY2" fmla="*/ 22556 h 127636"/>
              <a:gd name="connsiteX3" fmla="*/ 391922 w 393839"/>
              <a:gd name="connsiteY3" fmla="*/ 54306 h 127636"/>
              <a:gd name="connsiteX4" fmla="*/ 245872 w 393839"/>
              <a:gd name="connsiteY4" fmla="*/ 47956 h 127636"/>
              <a:gd name="connsiteX5" fmla="*/ 128397 w 393839"/>
              <a:gd name="connsiteY5" fmla="*/ 54306 h 127636"/>
              <a:gd name="connsiteX6" fmla="*/ 128397 w 393839"/>
              <a:gd name="connsiteY6" fmla="*/ 127331 h 127636"/>
              <a:gd name="connsiteX7" fmla="*/ 131572 w 393839"/>
              <a:gd name="connsiteY7" fmla="*/ 22556 h 127636"/>
              <a:gd name="connsiteX8" fmla="*/ 74422 w 393839"/>
              <a:gd name="connsiteY8" fmla="*/ 63831 h 127636"/>
              <a:gd name="connsiteX9" fmla="*/ 1397 w 393839"/>
              <a:gd name="connsiteY9" fmla="*/ 95581 h 12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839" h="127636">
                <a:moveTo>
                  <a:pt x="1397" y="95581"/>
                </a:moveTo>
                <a:cubicBezTo>
                  <a:pt x="13568" y="85527"/>
                  <a:pt x="147447" y="3506"/>
                  <a:pt x="147447" y="3506"/>
                </a:cubicBezTo>
                <a:cubicBezTo>
                  <a:pt x="169672" y="-8665"/>
                  <a:pt x="94001" y="14089"/>
                  <a:pt x="134747" y="22556"/>
                </a:cubicBezTo>
                <a:cubicBezTo>
                  <a:pt x="175493" y="31023"/>
                  <a:pt x="373401" y="50073"/>
                  <a:pt x="391922" y="54306"/>
                </a:cubicBezTo>
                <a:cubicBezTo>
                  <a:pt x="410443" y="58539"/>
                  <a:pt x="289793" y="47956"/>
                  <a:pt x="245872" y="47956"/>
                </a:cubicBezTo>
                <a:cubicBezTo>
                  <a:pt x="201951" y="47956"/>
                  <a:pt x="147976" y="41077"/>
                  <a:pt x="128397" y="54306"/>
                </a:cubicBezTo>
                <a:cubicBezTo>
                  <a:pt x="108818" y="67535"/>
                  <a:pt x="127868" y="132623"/>
                  <a:pt x="128397" y="127331"/>
                </a:cubicBezTo>
                <a:cubicBezTo>
                  <a:pt x="128926" y="122039"/>
                  <a:pt x="140568" y="33139"/>
                  <a:pt x="131572" y="22556"/>
                </a:cubicBezTo>
                <a:cubicBezTo>
                  <a:pt x="122576" y="11973"/>
                  <a:pt x="88710" y="52718"/>
                  <a:pt x="74422" y="63831"/>
                </a:cubicBezTo>
                <a:cubicBezTo>
                  <a:pt x="60135" y="74943"/>
                  <a:pt x="-10774" y="105635"/>
                  <a:pt x="1397" y="95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A257F9A8-BF3E-6312-B318-912AB6EF5620}"/>
              </a:ext>
            </a:extLst>
          </p:cNvPr>
          <p:cNvSpPr/>
          <p:nvPr/>
        </p:nvSpPr>
        <p:spPr>
          <a:xfrm>
            <a:off x="5152730" y="3146323"/>
            <a:ext cx="288810" cy="142998"/>
          </a:xfrm>
          <a:custGeom>
            <a:avLst/>
            <a:gdLst>
              <a:gd name="connsiteX0" fmla="*/ 295 w 288810"/>
              <a:gd name="connsiteY0" fmla="*/ 142977 h 142998"/>
              <a:gd name="connsiteX1" fmla="*/ 270170 w 288810"/>
              <a:gd name="connsiteY1" fmla="*/ 22327 h 142998"/>
              <a:gd name="connsiteX2" fmla="*/ 266995 w 288810"/>
              <a:gd name="connsiteY2" fmla="*/ 50902 h 142998"/>
              <a:gd name="connsiteX3" fmla="*/ 279695 w 288810"/>
              <a:gd name="connsiteY3" fmla="*/ 73127 h 142998"/>
              <a:gd name="connsiteX4" fmla="*/ 257470 w 288810"/>
              <a:gd name="connsiteY4" fmla="*/ 38202 h 142998"/>
              <a:gd name="connsiteX5" fmla="*/ 171745 w 288810"/>
              <a:gd name="connsiteY5" fmla="*/ 102 h 142998"/>
              <a:gd name="connsiteX6" fmla="*/ 216195 w 288810"/>
              <a:gd name="connsiteY6" fmla="*/ 31852 h 142998"/>
              <a:gd name="connsiteX7" fmla="*/ 295 w 288810"/>
              <a:gd name="connsiteY7" fmla="*/ 142977 h 14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810" h="142998">
                <a:moveTo>
                  <a:pt x="295" y="142977"/>
                </a:moveTo>
                <a:cubicBezTo>
                  <a:pt x="9291" y="141390"/>
                  <a:pt x="225720" y="37673"/>
                  <a:pt x="270170" y="22327"/>
                </a:cubicBezTo>
                <a:cubicBezTo>
                  <a:pt x="314620" y="6981"/>
                  <a:pt x="265408" y="42435"/>
                  <a:pt x="266995" y="50902"/>
                </a:cubicBezTo>
                <a:cubicBezTo>
                  <a:pt x="268582" y="59369"/>
                  <a:pt x="281283" y="75244"/>
                  <a:pt x="279695" y="73127"/>
                </a:cubicBezTo>
                <a:cubicBezTo>
                  <a:pt x="278107" y="71010"/>
                  <a:pt x="275462" y="50373"/>
                  <a:pt x="257470" y="38202"/>
                </a:cubicBezTo>
                <a:cubicBezTo>
                  <a:pt x="239478" y="26031"/>
                  <a:pt x="178624" y="1160"/>
                  <a:pt x="171745" y="102"/>
                </a:cubicBezTo>
                <a:cubicBezTo>
                  <a:pt x="164866" y="-956"/>
                  <a:pt x="241595" y="5923"/>
                  <a:pt x="216195" y="31852"/>
                </a:cubicBezTo>
                <a:cubicBezTo>
                  <a:pt x="190795" y="57781"/>
                  <a:pt x="-8701" y="144564"/>
                  <a:pt x="295" y="142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21AC0D6-73E8-B1A0-74C3-E211D2235B8C}"/>
              </a:ext>
            </a:extLst>
          </p:cNvPr>
          <p:cNvSpPr/>
          <p:nvPr/>
        </p:nvSpPr>
        <p:spPr>
          <a:xfrm>
            <a:off x="5118003" y="3140841"/>
            <a:ext cx="222467" cy="154839"/>
          </a:xfrm>
          <a:custGeom>
            <a:avLst/>
            <a:gdLst>
              <a:gd name="connsiteX0" fmla="*/ 97 w 222467"/>
              <a:gd name="connsiteY0" fmla="*/ 154809 h 154839"/>
              <a:gd name="connsiteX1" fmla="*/ 184247 w 222467"/>
              <a:gd name="connsiteY1" fmla="*/ 5584 h 154839"/>
              <a:gd name="connsiteX2" fmla="*/ 158847 w 222467"/>
              <a:gd name="connsiteY2" fmla="*/ 34159 h 154839"/>
              <a:gd name="connsiteX3" fmla="*/ 222347 w 222467"/>
              <a:gd name="connsiteY3" fmla="*/ 2409 h 154839"/>
              <a:gd name="connsiteX4" fmla="*/ 139797 w 222467"/>
              <a:gd name="connsiteY4" fmla="*/ 50034 h 154839"/>
              <a:gd name="connsiteX5" fmla="*/ 158847 w 222467"/>
              <a:gd name="connsiteY5" fmla="*/ 2409 h 154839"/>
              <a:gd name="connsiteX6" fmla="*/ 60422 w 222467"/>
              <a:gd name="connsiteY6" fmla="*/ 27809 h 154839"/>
              <a:gd name="connsiteX7" fmla="*/ 139797 w 222467"/>
              <a:gd name="connsiteY7" fmla="*/ 5584 h 154839"/>
              <a:gd name="connsiteX8" fmla="*/ 158847 w 222467"/>
              <a:gd name="connsiteY8" fmla="*/ 18284 h 154839"/>
              <a:gd name="connsiteX9" fmla="*/ 97 w 222467"/>
              <a:gd name="connsiteY9" fmla="*/ 154809 h 15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467" h="154839">
                <a:moveTo>
                  <a:pt x="97" y="154809"/>
                </a:moveTo>
                <a:cubicBezTo>
                  <a:pt x="4330" y="152692"/>
                  <a:pt x="157789" y="25692"/>
                  <a:pt x="184247" y="5584"/>
                </a:cubicBezTo>
                <a:cubicBezTo>
                  <a:pt x="210705" y="-14524"/>
                  <a:pt x="152497" y="34688"/>
                  <a:pt x="158847" y="34159"/>
                </a:cubicBezTo>
                <a:cubicBezTo>
                  <a:pt x="165197" y="33630"/>
                  <a:pt x="225522" y="-237"/>
                  <a:pt x="222347" y="2409"/>
                </a:cubicBezTo>
                <a:cubicBezTo>
                  <a:pt x="219172" y="5055"/>
                  <a:pt x="150380" y="50034"/>
                  <a:pt x="139797" y="50034"/>
                </a:cubicBezTo>
                <a:cubicBezTo>
                  <a:pt x="129214" y="50034"/>
                  <a:pt x="172076" y="6113"/>
                  <a:pt x="158847" y="2409"/>
                </a:cubicBezTo>
                <a:cubicBezTo>
                  <a:pt x="145618" y="-1295"/>
                  <a:pt x="63597" y="27280"/>
                  <a:pt x="60422" y="27809"/>
                </a:cubicBezTo>
                <a:cubicBezTo>
                  <a:pt x="57247" y="28338"/>
                  <a:pt x="123393" y="7171"/>
                  <a:pt x="139797" y="5584"/>
                </a:cubicBezTo>
                <a:cubicBezTo>
                  <a:pt x="156201" y="3997"/>
                  <a:pt x="186364" y="-11878"/>
                  <a:pt x="158847" y="18284"/>
                </a:cubicBezTo>
                <a:cubicBezTo>
                  <a:pt x="131330" y="48446"/>
                  <a:pt x="-4136" y="156926"/>
                  <a:pt x="97" y="154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DAEA8084-7752-5DD2-19BA-F1E3F68CC3D9}"/>
              </a:ext>
            </a:extLst>
          </p:cNvPr>
          <p:cNvSpPr/>
          <p:nvPr/>
        </p:nvSpPr>
        <p:spPr>
          <a:xfrm>
            <a:off x="4915481" y="3393448"/>
            <a:ext cx="258252" cy="217784"/>
          </a:xfrm>
          <a:custGeom>
            <a:avLst/>
            <a:gdLst>
              <a:gd name="connsiteX0" fmla="*/ 2594 w 258252"/>
              <a:gd name="connsiteY0" fmla="*/ 216527 h 217784"/>
              <a:gd name="connsiteX1" fmla="*/ 253419 w 258252"/>
              <a:gd name="connsiteY1" fmla="*/ 3802 h 217784"/>
              <a:gd name="connsiteX2" fmla="*/ 174044 w 258252"/>
              <a:gd name="connsiteY2" fmla="*/ 80002 h 217784"/>
              <a:gd name="connsiteX3" fmla="*/ 250244 w 258252"/>
              <a:gd name="connsiteY3" fmla="*/ 80002 h 217784"/>
              <a:gd name="connsiteX4" fmla="*/ 180394 w 258252"/>
              <a:gd name="connsiteY4" fmla="*/ 86352 h 217784"/>
              <a:gd name="connsiteX5" fmla="*/ 97844 w 258252"/>
              <a:gd name="connsiteY5" fmla="*/ 89527 h 217784"/>
              <a:gd name="connsiteX6" fmla="*/ 120069 w 258252"/>
              <a:gd name="connsiteY6" fmla="*/ 92702 h 217784"/>
              <a:gd name="connsiteX7" fmla="*/ 2594 w 258252"/>
              <a:gd name="connsiteY7" fmla="*/ 216527 h 2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252" h="217784">
                <a:moveTo>
                  <a:pt x="2594" y="216527"/>
                </a:moveTo>
                <a:cubicBezTo>
                  <a:pt x="24819" y="201710"/>
                  <a:pt x="224844" y="26556"/>
                  <a:pt x="253419" y="3802"/>
                </a:cubicBezTo>
                <a:cubicBezTo>
                  <a:pt x="281994" y="-18952"/>
                  <a:pt x="174573" y="67302"/>
                  <a:pt x="174044" y="80002"/>
                </a:cubicBezTo>
                <a:cubicBezTo>
                  <a:pt x="173515" y="92702"/>
                  <a:pt x="249186" y="78944"/>
                  <a:pt x="250244" y="80002"/>
                </a:cubicBezTo>
                <a:cubicBezTo>
                  <a:pt x="251302" y="81060"/>
                  <a:pt x="205794" y="84764"/>
                  <a:pt x="180394" y="86352"/>
                </a:cubicBezTo>
                <a:cubicBezTo>
                  <a:pt x="154994" y="87939"/>
                  <a:pt x="107898" y="88469"/>
                  <a:pt x="97844" y="89527"/>
                </a:cubicBezTo>
                <a:cubicBezTo>
                  <a:pt x="87790" y="90585"/>
                  <a:pt x="132240" y="74710"/>
                  <a:pt x="120069" y="92702"/>
                </a:cubicBezTo>
                <a:cubicBezTo>
                  <a:pt x="107898" y="110694"/>
                  <a:pt x="-19631" y="231344"/>
                  <a:pt x="2594" y="216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7BD51DA5-26E6-24EE-E548-214D01F0B97F}"/>
              </a:ext>
            </a:extLst>
          </p:cNvPr>
          <p:cNvSpPr/>
          <p:nvPr/>
        </p:nvSpPr>
        <p:spPr>
          <a:xfrm>
            <a:off x="4187800" y="3425685"/>
            <a:ext cx="187439" cy="259881"/>
          </a:xfrm>
          <a:custGeom>
            <a:avLst/>
            <a:gdLst>
              <a:gd name="connsiteX0" fmla="*/ 25 w 187439"/>
              <a:gd name="connsiteY0" fmla="*/ 140 h 259881"/>
              <a:gd name="connsiteX1" fmla="*/ 171475 w 187439"/>
              <a:gd name="connsiteY1" fmla="*/ 244615 h 259881"/>
              <a:gd name="connsiteX2" fmla="*/ 158775 w 187439"/>
              <a:gd name="connsiteY2" fmla="*/ 209690 h 259881"/>
              <a:gd name="connsiteX3" fmla="*/ 25 w 187439"/>
              <a:gd name="connsiteY3" fmla="*/ 140 h 25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39" h="259881">
                <a:moveTo>
                  <a:pt x="25" y="140"/>
                </a:moveTo>
                <a:cubicBezTo>
                  <a:pt x="2142" y="5961"/>
                  <a:pt x="145017" y="209690"/>
                  <a:pt x="171475" y="244615"/>
                </a:cubicBezTo>
                <a:cubicBezTo>
                  <a:pt x="197933" y="279540"/>
                  <a:pt x="189996" y="248848"/>
                  <a:pt x="158775" y="209690"/>
                </a:cubicBezTo>
                <a:cubicBezTo>
                  <a:pt x="127554" y="170532"/>
                  <a:pt x="-2092" y="-5681"/>
                  <a:pt x="25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75C18E1F-45EE-9ECD-FEF0-E498737E89A0}"/>
              </a:ext>
            </a:extLst>
          </p:cNvPr>
          <p:cNvSpPr/>
          <p:nvPr/>
        </p:nvSpPr>
        <p:spPr>
          <a:xfrm>
            <a:off x="4123317" y="3689260"/>
            <a:ext cx="277205" cy="220683"/>
          </a:xfrm>
          <a:custGeom>
            <a:avLst/>
            <a:gdLst>
              <a:gd name="connsiteX0" fmla="*/ 204208 w 277205"/>
              <a:gd name="connsiteY0" fmla="*/ 90 h 220683"/>
              <a:gd name="connsiteX1" fmla="*/ 261358 w 277205"/>
              <a:gd name="connsiteY1" fmla="*/ 82640 h 220683"/>
              <a:gd name="connsiteX2" fmla="*/ 239133 w 277205"/>
              <a:gd name="connsiteY2" fmla="*/ 142965 h 220683"/>
              <a:gd name="connsiteX3" fmla="*/ 255008 w 277205"/>
              <a:gd name="connsiteY3" fmla="*/ 127090 h 220683"/>
              <a:gd name="connsiteX4" fmla="*/ 7358 w 277205"/>
              <a:gd name="connsiteY4" fmla="*/ 219165 h 220683"/>
              <a:gd name="connsiteX5" fmla="*/ 83558 w 277205"/>
              <a:gd name="connsiteY5" fmla="*/ 181065 h 220683"/>
              <a:gd name="connsiteX6" fmla="*/ 270883 w 277205"/>
              <a:gd name="connsiteY6" fmla="*/ 136615 h 220683"/>
              <a:gd name="connsiteX7" fmla="*/ 235958 w 277205"/>
              <a:gd name="connsiteY7" fmla="*/ 152490 h 220683"/>
              <a:gd name="connsiteX8" fmla="*/ 264533 w 277205"/>
              <a:gd name="connsiteY8" fmla="*/ 114390 h 220683"/>
              <a:gd name="connsiteX9" fmla="*/ 251833 w 277205"/>
              <a:gd name="connsiteY9" fmla="*/ 66765 h 220683"/>
              <a:gd name="connsiteX10" fmla="*/ 204208 w 277205"/>
              <a:gd name="connsiteY10" fmla="*/ 90 h 22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205" h="220683">
                <a:moveTo>
                  <a:pt x="204208" y="90"/>
                </a:moveTo>
                <a:cubicBezTo>
                  <a:pt x="205796" y="2736"/>
                  <a:pt x="255537" y="58827"/>
                  <a:pt x="261358" y="82640"/>
                </a:cubicBezTo>
                <a:cubicBezTo>
                  <a:pt x="267179" y="106453"/>
                  <a:pt x="239133" y="142965"/>
                  <a:pt x="239133" y="142965"/>
                </a:cubicBezTo>
                <a:cubicBezTo>
                  <a:pt x="238075" y="150373"/>
                  <a:pt x="293637" y="114390"/>
                  <a:pt x="255008" y="127090"/>
                </a:cubicBezTo>
                <a:cubicBezTo>
                  <a:pt x="216379" y="139790"/>
                  <a:pt x="35933" y="210169"/>
                  <a:pt x="7358" y="219165"/>
                </a:cubicBezTo>
                <a:cubicBezTo>
                  <a:pt x="-21217" y="228161"/>
                  <a:pt x="39637" y="194823"/>
                  <a:pt x="83558" y="181065"/>
                </a:cubicBezTo>
                <a:cubicBezTo>
                  <a:pt x="127479" y="167307"/>
                  <a:pt x="245483" y="141377"/>
                  <a:pt x="270883" y="136615"/>
                </a:cubicBezTo>
                <a:cubicBezTo>
                  <a:pt x="296283" y="131853"/>
                  <a:pt x="237016" y="156194"/>
                  <a:pt x="235958" y="152490"/>
                </a:cubicBezTo>
                <a:cubicBezTo>
                  <a:pt x="234900" y="148786"/>
                  <a:pt x="261887" y="128677"/>
                  <a:pt x="264533" y="114390"/>
                </a:cubicBezTo>
                <a:cubicBezTo>
                  <a:pt x="267179" y="100103"/>
                  <a:pt x="260300" y="79994"/>
                  <a:pt x="251833" y="66765"/>
                </a:cubicBezTo>
                <a:cubicBezTo>
                  <a:pt x="243366" y="53536"/>
                  <a:pt x="202620" y="-2556"/>
                  <a:pt x="204208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5B09162-4AC7-8CAA-E430-A2C6CC970D8E}"/>
              </a:ext>
            </a:extLst>
          </p:cNvPr>
          <p:cNvSpPr/>
          <p:nvPr/>
        </p:nvSpPr>
        <p:spPr>
          <a:xfrm>
            <a:off x="4873213" y="3659811"/>
            <a:ext cx="274802" cy="173419"/>
          </a:xfrm>
          <a:custGeom>
            <a:avLst/>
            <a:gdLst>
              <a:gd name="connsiteX0" fmla="*/ 28987 w 274802"/>
              <a:gd name="connsiteY0" fmla="*/ 964 h 173419"/>
              <a:gd name="connsiteX1" fmla="*/ 16287 w 274802"/>
              <a:gd name="connsiteY1" fmla="*/ 166064 h 173419"/>
              <a:gd name="connsiteX2" fmla="*/ 35337 w 274802"/>
              <a:gd name="connsiteY2" fmla="*/ 147014 h 173419"/>
              <a:gd name="connsiteX3" fmla="*/ 273462 w 274802"/>
              <a:gd name="connsiteY3" fmla="*/ 169239 h 173419"/>
              <a:gd name="connsiteX4" fmla="*/ 127412 w 274802"/>
              <a:gd name="connsiteY4" fmla="*/ 159714 h 173419"/>
              <a:gd name="connsiteX5" fmla="*/ 28987 w 274802"/>
              <a:gd name="connsiteY5" fmla="*/ 143839 h 173419"/>
              <a:gd name="connsiteX6" fmla="*/ 6762 w 274802"/>
              <a:gd name="connsiteY6" fmla="*/ 105739 h 173419"/>
              <a:gd name="connsiteX7" fmla="*/ 412 w 274802"/>
              <a:gd name="connsiteY7" fmla="*/ 89864 h 173419"/>
              <a:gd name="connsiteX8" fmla="*/ 16287 w 274802"/>
              <a:gd name="connsiteY8" fmla="*/ 96214 h 173419"/>
              <a:gd name="connsiteX9" fmla="*/ 28987 w 274802"/>
              <a:gd name="connsiteY9" fmla="*/ 964 h 17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802" h="173419">
                <a:moveTo>
                  <a:pt x="28987" y="964"/>
                </a:moveTo>
                <a:cubicBezTo>
                  <a:pt x="28987" y="12606"/>
                  <a:pt x="16287" y="166064"/>
                  <a:pt x="16287" y="166064"/>
                </a:cubicBezTo>
                <a:cubicBezTo>
                  <a:pt x="17345" y="190406"/>
                  <a:pt x="-7525" y="146485"/>
                  <a:pt x="35337" y="147014"/>
                </a:cubicBezTo>
                <a:cubicBezTo>
                  <a:pt x="78199" y="147543"/>
                  <a:pt x="258116" y="167122"/>
                  <a:pt x="273462" y="169239"/>
                </a:cubicBezTo>
                <a:cubicBezTo>
                  <a:pt x="288808" y="171356"/>
                  <a:pt x="168158" y="163947"/>
                  <a:pt x="127412" y="159714"/>
                </a:cubicBezTo>
                <a:cubicBezTo>
                  <a:pt x="86666" y="155481"/>
                  <a:pt x="49095" y="152835"/>
                  <a:pt x="28987" y="143839"/>
                </a:cubicBezTo>
                <a:cubicBezTo>
                  <a:pt x="8879" y="134843"/>
                  <a:pt x="11524" y="114735"/>
                  <a:pt x="6762" y="105739"/>
                </a:cubicBezTo>
                <a:cubicBezTo>
                  <a:pt x="2000" y="96743"/>
                  <a:pt x="-1175" y="91451"/>
                  <a:pt x="412" y="89864"/>
                </a:cubicBezTo>
                <a:cubicBezTo>
                  <a:pt x="1999" y="88277"/>
                  <a:pt x="10466" y="105739"/>
                  <a:pt x="16287" y="96214"/>
                </a:cubicBezTo>
                <a:cubicBezTo>
                  <a:pt x="22108" y="86689"/>
                  <a:pt x="28987" y="-10678"/>
                  <a:pt x="28987" y="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BF750CD4-9344-7AE1-32C8-8629EA41C664}"/>
              </a:ext>
            </a:extLst>
          </p:cNvPr>
          <p:cNvSpPr/>
          <p:nvPr/>
        </p:nvSpPr>
        <p:spPr>
          <a:xfrm>
            <a:off x="3844513" y="3853151"/>
            <a:ext cx="583210" cy="99804"/>
          </a:xfrm>
          <a:custGeom>
            <a:avLst/>
            <a:gdLst>
              <a:gd name="connsiteX0" fmla="*/ 412 w 583210"/>
              <a:gd name="connsiteY0" fmla="*/ 99724 h 99804"/>
              <a:gd name="connsiteX1" fmla="*/ 394112 w 583210"/>
              <a:gd name="connsiteY1" fmla="*/ 39399 h 99804"/>
              <a:gd name="connsiteX2" fmla="*/ 359187 w 583210"/>
              <a:gd name="connsiteY2" fmla="*/ 48924 h 99804"/>
              <a:gd name="connsiteX3" fmla="*/ 438562 w 583210"/>
              <a:gd name="connsiteY3" fmla="*/ 20349 h 99804"/>
              <a:gd name="connsiteX4" fmla="*/ 581437 w 583210"/>
              <a:gd name="connsiteY4" fmla="*/ 1299 h 99804"/>
              <a:gd name="connsiteX5" fmla="*/ 502062 w 583210"/>
              <a:gd name="connsiteY5" fmla="*/ 7649 h 99804"/>
              <a:gd name="connsiteX6" fmla="*/ 270287 w 583210"/>
              <a:gd name="connsiteY6" fmla="*/ 55274 h 99804"/>
              <a:gd name="connsiteX7" fmla="*/ 317912 w 583210"/>
              <a:gd name="connsiteY7" fmla="*/ 52099 h 99804"/>
              <a:gd name="connsiteX8" fmla="*/ 412 w 583210"/>
              <a:gd name="connsiteY8" fmla="*/ 99724 h 9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210" h="99804">
                <a:moveTo>
                  <a:pt x="412" y="99724"/>
                </a:moveTo>
                <a:cubicBezTo>
                  <a:pt x="13112" y="97607"/>
                  <a:pt x="334316" y="47866"/>
                  <a:pt x="394112" y="39399"/>
                </a:cubicBezTo>
                <a:cubicBezTo>
                  <a:pt x="453908" y="30932"/>
                  <a:pt x="351779" y="52099"/>
                  <a:pt x="359187" y="48924"/>
                </a:cubicBezTo>
                <a:cubicBezTo>
                  <a:pt x="366595" y="45749"/>
                  <a:pt x="401520" y="28286"/>
                  <a:pt x="438562" y="20349"/>
                </a:cubicBezTo>
                <a:cubicBezTo>
                  <a:pt x="475604" y="12411"/>
                  <a:pt x="570854" y="3416"/>
                  <a:pt x="581437" y="1299"/>
                </a:cubicBezTo>
                <a:cubicBezTo>
                  <a:pt x="592020" y="-818"/>
                  <a:pt x="553920" y="-1347"/>
                  <a:pt x="502062" y="7649"/>
                </a:cubicBezTo>
                <a:cubicBezTo>
                  <a:pt x="450204" y="16645"/>
                  <a:pt x="300979" y="47866"/>
                  <a:pt x="270287" y="55274"/>
                </a:cubicBezTo>
                <a:cubicBezTo>
                  <a:pt x="239595" y="62682"/>
                  <a:pt x="363420" y="42574"/>
                  <a:pt x="317912" y="52099"/>
                </a:cubicBezTo>
                <a:cubicBezTo>
                  <a:pt x="272404" y="61624"/>
                  <a:pt x="-12288" y="101841"/>
                  <a:pt x="412" y="99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CB2F8257-B8D8-0195-0AF7-BEBD04381319}"/>
              </a:ext>
            </a:extLst>
          </p:cNvPr>
          <p:cNvSpPr/>
          <p:nvPr/>
        </p:nvSpPr>
        <p:spPr>
          <a:xfrm>
            <a:off x="4943327" y="3835400"/>
            <a:ext cx="206744" cy="44655"/>
          </a:xfrm>
          <a:custGeom>
            <a:avLst/>
            <a:gdLst>
              <a:gd name="connsiteX0" fmla="*/ 148 w 206744"/>
              <a:gd name="connsiteY0" fmla="*/ 0 h 44655"/>
              <a:gd name="connsiteX1" fmla="*/ 184298 w 206744"/>
              <a:gd name="connsiteY1" fmla="*/ 22225 h 44655"/>
              <a:gd name="connsiteX2" fmla="*/ 158898 w 206744"/>
              <a:gd name="connsiteY2" fmla="*/ 31750 h 44655"/>
              <a:gd name="connsiteX3" fmla="*/ 206523 w 206744"/>
              <a:gd name="connsiteY3" fmla="*/ 6350 h 44655"/>
              <a:gd name="connsiteX4" fmla="*/ 174773 w 206744"/>
              <a:gd name="connsiteY4" fmla="*/ 31750 h 44655"/>
              <a:gd name="connsiteX5" fmla="*/ 130323 w 206744"/>
              <a:gd name="connsiteY5" fmla="*/ 44450 h 44655"/>
              <a:gd name="connsiteX6" fmla="*/ 152548 w 206744"/>
              <a:gd name="connsiteY6" fmla="*/ 22225 h 44655"/>
              <a:gd name="connsiteX7" fmla="*/ 148 w 206744"/>
              <a:gd name="connsiteY7" fmla="*/ 0 h 4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744" h="44655">
                <a:moveTo>
                  <a:pt x="148" y="0"/>
                </a:moveTo>
                <a:cubicBezTo>
                  <a:pt x="5440" y="0"/>
                  <a:pt x="157840" y="16933"/>
                  <a:pt x="184298" y="22225"/>
                </a:cubicBezTo>
                <a:cubicBezTo>
                  <a:pt x="210756" y="27517"/>
                  <a:pt x="155194" y="34396"/>
                  <a:pt x="158898" y="31750"/>
                </a:cubicBezTo>
                <a:cubicBezTo>
                  <a:pt x="162602" y="29104"/>
                  <a:pt x="203877" y="6350"/>
                  <a:pt x="206523" y="6350"/>
                </a:cubicBezTo>
                <a:cubicBezTo>
                  <a:pt x="209169" y="6350"/>
                  <a:pt x="187473" y="25400"/>
                  <a:pt x="174773" y="31750"/>
                </a:cubicBezTo>
                <a:cubicBezTo>
                  <a:pt x="162073" y="38100"/>
                  <a:pt x="134027" y="46037"/>
                  <a:pt x="130323" y="44450"/>
                </a:cubicBezTo>
                <a:cubicBezTo>
                  <a:pt x="126619" y="42863"/>
                  <a:pt x="172656" y="28046"/>
                  <a:pt x="152548" y="22225"/>
                </a:cubicBezTo>
                <a:cubicBezTo>
                  <a:pt x="132440" y="16404"/>
                  <a:pt x="-5144" y="0"/>
                  <a:pt x="14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6DAFE9BB-9B00-A9EA-2216-373FF20B1AF8}"/>
              </a:ext>
            </a:extLst>
          </p:cNvPr>
          <p:cNvSpPr/>
          <p:nvPr/>
        </p:nvSpPr>
        <p:spPr>
          <a:xfrm>
            <a:off x="5207000" y="3746417"/>
            <a:ext cx="215248" cy="131062"/>
          </a:xfrm>
          <a:custGeom>
            <a:avLst/>
            <a:gdLst>
              <a:gd name="connsiteX0" fmla="*/ 206375 w 215248"/>
              <a:gd name="connsiteY0" fmla="*/ 83 h 131062"/>
              <a:gd name="connsiteX1" fmla="*/ 206375 w 215248"/>
              <a:gd name="connsiteY1" fmla="*/ 69933 h 131062"/>
              <a:gd name="connsiteX2" fmla="*/ 174625 w 215248"/>
              <a:gd name="connsiteY2" fmla="*/ 79458 h 131062"/>
              <a:gd name="connsiteX3" fmla="*/ 0 w 215248"/>
              <a:gd name="connsiteY3" fmla="*/ 79458 h 131062"/>
              <a:gd name="connsiteX4" fmla="*/ 171450 w 215248"/>
              <a:gd name="connsiteY4" fmla="*/ 79458 h 131062"/>
              <a:gd name="connsiteX5" fmla="*/ 184150 w 215248"/>
              <a:gd name="connsiteY5" fmla="*/ 104858 h 131062"/>
              <a:gd name="connsiteX6" fmla="*/ 130175 w 215248"/>
              <a:gd name="connsiteY6" fmla="*/ 130258 h 131062"/>
              <a:gd name="connsiteX7" fmla="*/ 187325 w 215248"/>
              <a:gd name="connsiteY7" fmla="*/ 73108 h 131062"/>
              <a:gd name="connsiteX8" fmla="*/ 152400 w 215248"/>
              <a:gd name="connsiteY8" fmla="*/ 117558 h 131062"/>
              <a:gd name="connsiteX9" fmla="*/ 212725 w 215248"/>
              <a:gd name="connsiteY9" fmla="*/ 57233 h 131062"/>
              <a:gd name="connsiteX10" fmla="*/ 206375 w 215248"/>
              <a:gd name="connsiteY10" fmla="*/ 83 h 13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248" h="131062">
                <a:moveTo>
                  <a:pt x="206375" y="83"/>
                </a:moveTo>
                <a:cubicBezTo>
                  <a:pt x="205317" y="2200"/>
                  <a:pt x="211667" y="56704"/>
                  <a:pt x="206375" y="69933"/>
                </a:cubicBezTo>
                <a:cubicBezTo>
                  <a:pt x="201083" y="83162"/>
                  <a:pt x="209021" y="77871"/>
                  <a:pt x="174625" y="79458"/>
                </a:cubicBezTo>
                <a:cubicBezTo>
                  <a:pt x="140229" y="81046"/>
                  <a:pt x="0" y="79458"/>
                  <a:pt x="0" y="79458"/>
                </a:cubicBezTo>
                <a:lnTo>
                  <a:pt x="171450" y="79458"/>
                </a:lnTo>
                <a:cubicBezTo>
                  <a:pt x="202142" y="83691"/>
                  <a:pt x="191029" y="96391"/>
                  <a:pt x="184150" y="104858"/>
                </a:cubicBezTo>
                <a:cubicBezTo>
                  <a:pt x="177271" y="113325"/>
                  <a:pt x="129646" y="135550"/>
                  <a:pt x="130175" y="130258"/>
                </a:cubicBezTo>
                <a:cubicBezTo>
                  <a:pt x="130704" y="124966"/>
                  <a:pt x="183621" y="75225"/>
                  <a:pt x="187325" y="73108"/>
                </a:cubicBezTo>
                <a:cubicBezTo>
                  <a:pt x="191029" y="70991"/>
                  <a:pt x="148167" y="120204"/>
                  <a:pt x="152400" y="117558"/>
                </a:cubicBezTo>
                <a:cubicBezTo>
                  <a:pt x="156633" y="114912"/>
                  <a:pt x="204787" y="77871"/>
                  <a:pt x="212725" y="57233"/>
                </a:cubicBezTo>
                <a:cubicBezTo>
                  <a:pt x="220663" y="36596"/>
                  <a:pt x="207433" y="-2034"/>
                  <a:pt x="206375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28AD3B5D-25EE-6EC5-F0FB-5B2DED6DD190}"/>
              </a:ext>
            </a:extLst>
          </p:cNvPr>
          <p:cNvSpPr/>
          <p:nvPr/>
        </p:nvSpPr>
        <p:spPr>
          <a:xfrm>
            <a:off x="4924815" y="3838575"/>
            <a:ext cx="408248" cy="32015"/>
          </a:xfrm>
          <a:custGeom>
            <a:avLst/>
            <a:gdLst>
              <a:gd name="connsiteX0" fmla="*/ 5960 w 408248"/>
              <a:gd name="connsiteY0" fmla="*/ 12700 h 32015"/>
              <a:gd name="connsiteX1" fmla="*/ 393310 w 408248"/>
              <a:gd name="connsiteY1" fmla="*/ 31750 h 32015"/>
              <a:gd name="connsiteX2" fmla="*/ 329810 w 408248"/>
              <a:gd name="connsiteY2" fmla="*/ 22225 h 32015"/>
              <a:gd name="connsiteX3" fmla="*/ 342510 w 408248"/>
              <a:gd name="connsiteY3" fmla="*/ 0 h 32015"/>
              <a:gd name="connsiteX4" fmla="*/ 313935 w 408248"/>
              <a:gd name="connsiteY4" fmla="*/ 22225 h 32015"/>
              <a:gd name="connsiteX5" fmla="*/ 129785 w 408248"/>
              <a:gd name="connsiteY5" fmla="*/ 31750 h 32015"/>
              <a:gd name="connsiteX6" fmla="*/ 158360 w 408248"/>
              <a:gd name="connsiteY6" fmla="*/ 22225 h 32015"/>
              <a:gd name="connsiteX7" fmla="*/ 5960 w 408248"/>
              <a:gd name="connsiteY7" fmla="*/ 12700 h 3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248" h="32015">
                <a:moveTo>
                  <a:pt x="5960" y="12700"/>
                </a:moveTo>
                <a:lnTo>
                  <a:pt x="393310" y="31750"/>
                </a:lnTo>
                <a:cubicBezTo>
                  <a:pt x="447285" y="33338"/>
                  <a:pt x="338277" y="27517"/>
                  <a:pt x="329810" y="22225"/>
                </a:cubicBezTo>
                <a:cubicBezTo>
                  <a:pt x="321343" y="16933"/>
                  <a:pt x="345156" y="0"/>
                  <a:pt x="342510" y="0"/>
                </a:cubicBezTo>
                <a:cubicBezTo>
                  <a:pt x="339864" y="0"/>
                  <a:pt x="349389" y="16933"/>
                  <a:pt x="313935" y="22225"/>
                </a:cubicBezTo>
                <a:cubicBezTo>
                  <a:pt x="278481" y="27517"/>
                  <a:pt x="155714" y="31750"/>
                  <a:pt x="129785" y="31750"/>
                </a:cubicBezTo>
                <a:cubicBezTo>
                  <a:pt x="103856" y="31750"/>
                  <a:pt x="184289" y="26987"/>
                  <a:pt x="158360" y="22225"/>
                </a:cubicBezTo>
                <a:cubicBezTo>
                  <a:pt x="132431" y="17463"/>
                  <a:pt x="-33198" y="11113"/>
                  <a:pt x="5960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CFE84617-3EDE-7631-34F8-24CB24BED6A3}"/>
              </a:ext>
            </a:extLst>
          </p:cNvPr>
          <p:cNvSpPr/>
          <p:nvPr/>
        </p:nvSpPr>
        <p:spPr>
          <a:xfrm>
            <a:off x="4724019" y="3248648"/>
            <a:ext cx="35954" cy="818453"/>
          </a:xfrm>
          <a:custGeom>
            <a:avLst/>
            <a:gdLst>
              <a:gd name="connsiteX0" fmla="*/ 35306 w 35954"/>
              <a:gd name="connsiteY0" fmla="*/ 12077 h 818453"/>
              <a:gd name="connsiteX1" fmla="*/ 381 w 35954"/>
              <a:gd name="connsiteY1" fmla="*/ 812177 h 818453"/>
              <a:gd name="connsiteX2" fmla="*/ 19431 w 35954"/>
              <a:gd name="connsiteY2" fmla="*/ 364502 h 818453"/>
              <a:gd name="connsiteX3" fmla="*/ 35306 w 35954"/>
              <a:gd name="connsiteY3" fmla="*/ 12077 h 81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4" h="818453">
                <a:moveTo>
                  <a:pt x="35306" y="12077"/>
                </a:moveTo>
                <a:cubicBezTo>
                  <a:pt x="32131" y="86689"/>
                  <a:pt x="3027" y="753440"/>
                  <a:pt x="381" y="812177"/>
                </a:cubicBezTo>
                <a:cubicBezTo>
                  <a:pt x="-2265" y="870914"/>
                  <a:pt x="9377" y="501556"/>
                  <a:pt x="19431" y="364502"/>
                </a:cubicBezTo>
                <a:cubicBezTo>
                  <a:pt x="29485" y="227448"/>
                  <a:pt x="38481" y="-62535"/>
                  <a:pt x="35306" y="12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CE2B609-A572-0B6E-3A66-77F7545C1DBF}"/>
              </a:ext>
            </a:extLst>
          </p:cNvPr>
          <p:cNvSpPr/>
          <p:nvPr/>
        </p:nvSpPr>
        <p:spPr>
          <a:xfrm>
            <a:off x="4670832" y="3210208"/>
            <a:ext cx="110823" cy="873316"/>
          </a:xfrm>
          <a:custGeom>
            <a:avLst/>
            <a:gdLst>
              <a:gd name="connsiteX0" fmla="*/ 40868 w 110823"/>
              <a:gd name="connsiteY0" fmla="*/ 6067 h 873316"/>
              <a:gd name="connsiteX1" fmla="*/ 12293 w 110823"/>
              <a:gd name="connsiteY1" fmla="*/ 644242 h 873316"/>
              <a:gd name="connsiteX2" fmla="*/ 28168 w 110823"/>
              <a:gd name="connsiteY2" fmla="*/ 558517 h 873316"/>
              <a:gd name="connsiteX3" fmla="*/ 110718 w 110823"/>
              <a:gd name="connsiteY3" fmla="*/ 872842 h 873316"/>
              <a:gd name="connsiteX4" fmla="*/ 9118 w 110823"/>
              <a:gd name="connsiteY4" fmla="*/ 475967 h 873316"/>
              <a:gd name="connsiteX5" fmla="*/ 5943 w 110823"/>
              <a:gd name="connsiteY5" fmla="*/ 504542 h 873316"/>
              <a:gd name="connsiteX6" fmla="*/ 18643 w 110823"/>
              <a:gd name="connsiteY6" fmla="*/ 333092 h 873316"/>
              <a:gd name="connsiteX7" fmla="*/ 40868 w 110823"/>
              <a:gd name="connsiteY7" fmla="*/ 6067 h 87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823" h="873316">
                <a:moveTo>
                  <a:pt x="40868" y="6067"/>
                </a:moveTo>
                <a:cubicBezTo>
                  <a:pt x="39810" y="57925"/>
                  <a:pt x="14410" y="552167"/>
                  <a:pt x="12293" y="644242"/>
                </a:cubicBezTo>
                <a:cubicBezTo>
                  <a:pt x="10176" y="736317"/>
                  <a:pt x="11764" y="520417"/>
                  <a:pt x="28168" y="558517"/>
                </a:cubicBezTo>
                <a:cubicBezTo>
                  <a:pt x="44572" y="596617"/>
                  <a:pt x="113893" y="886600"/>
                  <a:pt x="110718" y="872842"/>
                </a:cubicBezTo>
                <a:cubicBezTo>
                  <a:pt x="107543" y="859084"/>
                  <a:pt x="26580" y="537350"/>
                  <a:pt x="9118" y="475967"/>
                </a:cubicBezTo>
                <a:cubicBezTo>
                  <a:pt x="-8344" y="414584"/>
                  <a:pt x="4355" y="528355"/>
                  <a:pt x="5943" y="504542"/>
                </a:cubicBezTo>
                <a:cubicBezTo>
                  <a:pt x="7531" y="480729"/>
                  <a:pt x="9118" y="416700"/>
                  <a:pt x="18643" y="333092"/>
                </a:cubicBezTo>
                <a:cubicBezTo>
                  <a:pt x="28168" y="249484"/>
                  <a:pt x="41926" y="-45791"/>
                  <a:pt x="40868" y="6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B51FB37-9A0D-D51F-5CFC-6138E1819693}"/>
              </a:ext>
            </a:extLst>
          </p:cNvPr>
          <p:cNvSpPr/>
          <p:nvPr/>
        </p:nvSpPr>
        <p:spPr>
          <a:xfrm>
            <a:off x="4732236" y="3467981"/>
            <a:ext cx="59083" cy="681414"/>
          </a:xfrm>
          <a:custGeom>
            <a:avLst/>
            <a:gdLst>
              <a:gd name="connsiteX0" fmla="*/ 58839 w 59083"/>
              <a:gd name="connsiteY0" fmla="*/ 5469 h 681414"/>
              <a:gd name="connsiteX1" fmla="*/ 1689 w 59083"/>
              <a:gd name="connsiteY1" fmla="*/ 672219 h 681414"/>
              <a:gd name="connsiteX2" fmla="*/ 20739 w 59083"/>
              <a:gd name="connsiteY2" fmla="*/ 370594 h 681414"/>
              <a:gd name="connsiteX3" fmla="*/ 58839 w 59083"/>
              <a:gd name="connsiteY3" fmla="*/ 5469 h 68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83" h="681414">
                <a:moveTo>
                  <a:pt x="58839" y="5469"/>
                </a:moveTo>
                <a:cubicBezTo>
                  <a:pt x="55664" y="55740"/>
                  <a:pt x="8039" y="611365"/>
                  <a:pt x="1689" y="672219"/>
                </a:cubicBezTo>
                <a:cubicBezTo>
                  <a:pt x="-4661" y="733073"/>
                  <a:pt x="8039" y="475898"/>
                  <a:pt x="20739" y="370594"/>
                </a:cubicBezTo>
                <a:cubicBezTo>
                  <a:pt x="33439" y="265290"/>
                  <a:pt x="62014" y="-44802"/>
                  <a:pt x="58839" y="5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AE49ADE4-9B8B-0B84-6791-DA1676BF2D18}"/>
              </a:ext>
            </a:extLst>
          </p:cNvPr>
          <p:cNvSpPr/>
          <p:nvPr/>
        </p:nvSpPr>
        <p:spPr>
          <a:xfrm>
            <a:off x="4835513" y="4033946"/>
            <a:ext cx="149117" cy="456017"/>
          </a:xfrm>
          <a:custGeom>
            <a:avLst/>
            <a:gdLst>
              <a:gd name="connsiteX0" fmla="*/ 6362 w 149117"/>
              <a:gd name="connsiteY0" fmla="*/ 1479 h 456017"/>
              <a:gd name="connsiteX1" fmla="*/ 142887 w 149117"/>
              <a:gd name="connsiteY1" fmla="*/ 382479 h 456017"/>
              <a:gd name="connsiteX2" fmla="*/ 120662 w 149117"/>
              <a:gd name="connsiteY2" fmla="*/ 315804 h 456017"/>
              <a:gd name="connsiteX3" fmla="*/ 73037 w 149117"/>
              <a:gd name="connsiteY3" fmla="*/ 271354 h 456017"/>
              <a:gd name="connsiteX4" fmla="*/ 22237 w 149117"/>
              <a:gd name="connsiteY4" fmla="*/ 306279 h 456017"/>
              <a:gd name="connsiteX5" fmla="*/ 12 w 149117"/>
              <a:gd name="connsiteY5" fmla="*/ 455504 h 456017"/>
              <a:gd name="connsiteX6" fmla="*/ 19062 w 149117"/>
              <a:gd name="connsiteY6" fmla="*/ 350729 h 456017"/>
              <a:gd name="connsiteX7" fmla="*/ 19062 w 149117"/>
              <a:gd name="connsiteY7" fmla="*/ 230079 h 456017"/>
              <a:gd name="connsiteX8" fmla="*/ 66687 w 149117"/>
              <a:gd name="connsiteY8" fmla="*/ 417404 h 456017"/>
              <a:gd name="connsiteX9" fmla="*/ 31762 w 149117"/>
              <a:gd name="connsiteY9" fmla="*/ 274529 h 456017"/>
              <a:gd name="connsiteX10" fmla="*/ 79387 w 149117"/>
              <a:gd name="connsiteY10" fmla="*/ 252304 h 456017"/>
              <a:gd name="connsiteX11" fmla="*/ 6362 w 149117"/>
              <a:gd name="connsiteY11" fmla="*/ 1479 h 45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117" h="456017">
                <a:moveTo>
                  <a:pt x="6362" y="1479"/>
                </a:moveTo>
                <a:cubicBezTo>
                  <a:pt x="16945" y="23175"/>
                  <a:pt x="123837" y="330092"/>
                  <a:pt x="142887" y="382479"/>
                </a:cubicBezTo>
                <a:cubicBezTo>
                  <a:pt x="161937" y="434867"/>
                  <a:pt x="132304" y="334325"/>
                  <a:pt x="120662" y="315804"/>
                </a:cubicBezTo>
                <a:cubicBezTo>
                  <a:pt x="109020" y="297283"/>
                  <a:pt x="89441" y="272941"/>
                  <a:pt x="73037" y="271354"/>
                </a:cubicBezTo>
                <a:cubicBezTo>
                  <a:pt x="56633" y="269767"/>
                  <a:pt x="34408" y="275587"/>
                  <a:pt x="22237" y="306279"/>
                </a:cubicBezTo>
                <a:cubicBezTo>
                  <a:pt x="10066" y="336971"/>
                  <a:pt x="541" y="448096"/>
                  <a:pt x="12" y="455504"/>
                </a:cubicBezTo>
                <a:cubicBezTo>
                  <a:pt x="-517" y="462912"/>
                  <a:pt x="15887" y="388300"/>
                  <a:pt x="19062" y="350729"/>
                </a:cubicBezTo>
                <a:cubicBezTo>
                  <a:pt x="22237" y="313158"/>
                  <a:pt x="11125" y="218967"/>
                  <a:pt x="19062" y="230079"/>
                </a:cubicBezTo>
                <a:cubicBezTo>
                  <a:pt x="27000" y="241192"/>
                  <a:pt x="64570" y="409996"/>
                  <a:pt x="66687" y="417404"/>
                </a:cubicBezTo>
                <a:cubicBezTo>
                  <a:pt x="68804" y="424812"/>
                  <a:pt x="29645" y="302046"/>
                  <a:pt x="31762" y="274529"/>
                </a:cubicBezTo>
                <a:cubicBezTo>
                  <a:pt x="33879" y="247012"/>
                  <a:pt x="86266" y="301516"/>
                  <a:pt x="79387" y="252304"/>
                </a:cubicBezTo>
                <a:cubicBezTo>
                  <a:pt x="72508" y="203092"/>
                  <a:pt x="-4221" y="-20217"/>
                  <a:pt x="6362" y="1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AE9DB59-9C08-7B17-C36D-EF44BAC1EEF2}"/>
              </a:ext>
            </a:extLst>
          </p:cNvPr>
          <p:cNvSpPr/>
          <p:nvPr/>
        </p:nvSpPr>
        <p:spPr>
          <a:xfrm>
            <a:off x="4801369" y="3388894"/>
            <a:ext cx="46906" cy="1158551"/>
          </a:xfrm>
          <a:custGeom>
            <a:avLst/>
            <a:gdLst>
              <a:gd name="connsiteX0" fmla="*/ 46856 w 46906"/>
              <a:gd name="connsiteY0" fmla="*/ 5181 h 1158551"/>
              <a:gd name="connsiteX1" fmla="*/ 2406 w 46906"/>
              <a:gd name="connsiteY1" fmla="*/ 929106 h 1158551"/>
              <a:gd name="connsiteX2" fmla="*/ 5581 w 46906"/>
              <a:gd name="connsiteY2" fmla="*/ 846556 h 1158551"/>
              <a:gd name="connsiteX3" fmla="*/ 2406 w 46906"/>
              <a:gd name="connsiteY3" fmla="*/ 1157706 h 1158551"/>
              <a:gd name="connsiteX4" fmla="*/ 5581 w 46906"/>
              <a:gd name="connsiteY4" fmla="*/ 735431 h 1158551"/>
              <a:gd name="connsiteX5" fmla="*/ 15106 w 46906"/>
              <a:gd name="connsiteY5" fmla="*/ 767181 h 1158551"/>
              <a:gd name="connsiteX6" fmla="*/ 30981 w 46906"/>
              <a:gd name="connsiteY6" fmla="*/ 478256 h 1158551"/>
              <a:gd name="connsiteX7" fmla="*/ 11931 w 46906"/>
              <a:gd name="connsiteY7" fmla="*/ 551281 h 1158551"/>
              <a:gd name="connsiteX8" fmla="*/ 46856 w 46906"/>
              <a:gd name="connsiteY8" fmla="*/ 5181 h 115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06" h="1158551">
                <a:moveTo>
                  <a:pt x="46856" y="5181"/>
                </a:moveTo>
                <a:cubicBezTo>
                  <a:pt x="45269" y="68152"/>
                  <a:pt x="9285" y="788877"/>
                  <a:pt x="2406" y="929106"/>
                </a:cubicBezTo>
                <a:cubicBezTo>
                  <a:pt x="-4473" y="1069335"/>
                  <a:pt x="5581" y="808456"/>
                  <a:pt x="5581" y="846556"/>
                </a:cubicBezTo>
                <a:cubicBezTo>
                  <a:pt x="5581" y="884656"/>
                  <a:pt x="2406" y="1176227"/>
                  <a:pt x="2406" y="1157706"/>
                </a:cubicBezTo>
                <a:cubicBezTo>
                  <a:pt x="2406" y="1139185"/>
                  <a:pt x="3464" y="800518"/>
                  <a:pt x="5581" y="735431"/>
                </a:cubicBezTo>
                <a:cubicBezTo>
                  <a:pt x="7698" y="670344"/>
                  <a:pt x="10873" y="810044"/>
                  <a:pt x="15106" y="767181"/>
                </a:cubicBezTo>
                <a:cubicBezTo>
                  <a:pt x="19339" y="724319"/>
                  <a:pt x="31510" y="514239"/>
                  <a:pt x="30981" y="478256"/>
                </a:cubicBezTo>
                <a:cubicBezTo>
                  <a:pt x="30452" y="442273"/>
                  <a:pt x="11402" y="630127"/>
                  <a:pt x="11931" y="551281"/>
                </a:cubicBezTo>
                <a:cubicBezTo>
                  <a:pt x="12460" y="472435"/>
                  <a:pt x="48443" y="-57790"/>
                  <a:pt x="46856" y="5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F3C7640C-712D-21BD-F2CD-3DC816523275}"/>
              </a:ext>
            </a:extLst>
          </p:cNvPr>
          <p:cNvSpPr/>
          <p:nvPr/>
        </p:nvSpPr>
        <p:spPr>
          <a:xfrm>
            <a:off x="4375751" y="4495265"/>
            <a:ext cx="248057" cy="127615"/>
          </a:xfrm>
          <a:custGeom>
            <a:avLst/>
            <a:gdLst>
              <a:gd name="connsiteX0" fmla="*/ 120049 w 248057"/>
              <a:gd name="connsiteY0" fmla="*/ 13235 h 127615"/>
              <a:gd name="connsiteX1" fmla="*/ 66074 w 248057"/>
              <a:gd name="connsiteY1" fmla="*/ 92610 h 127615"/>
              <a:gd name="connsiteX2" fmla="*/ 113699 w 248057"/>
              <a:gd name="connsiteY2" fmla="*/ 98960 h 127615"/>
              <a:gd name="connsiteX3" fmla="*/ 2574 w 248057"/>
              <a:gd name="connsiteY3" fmla="*/ 102135 h 127615"/>
              <a:gd name="connsiteX4" fmla="*/ 243874 w 248057"/>
              <a:gd name="connsiteY4" fmla="*/ 127535 h 127615"/>
              <a:gd name="connsiteX5" fmla="*/ 154974 w 248057"/>
              <a:gd name="connsiteY5" fmla="*/ 108485 h 127615"/>
              <a:gd name="connsiteX6" fmla="*/ 145449 w 248057"/>
              <a:gd name="connsiteY6" fmla="*/ 64035 h 127615"/>
              <a:gd name="connsiteX7" fmla="*/ 208949 w 248057"/>
              <a:gd name="connsiteY7" fmla="*/ 535 h 127615"/>
              <a:gd name="connsiteX8" fmla="*/ 113699 w 248057"/>
              <a:gd name="connsiteY8" fmla="*/ 102135 h 127615"/>
              <a:gd name="connsiteX9" fmla="*/ 56549 w 248057"/>
              <a:gd name="connsiteY9" fmla="*/ 83085 h 127615"/>
              <a:gd name="connsiteX10" fmla="*/ 120049 w 248057"/>
              <a:gd name="connsiteY10" fmla="*/ 13235 h 12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057" h="127615">
                <a:moveTo>
                  <a:pt x="120049" y="13235"/>
                </a:moveTo>
                <a:cubicBezTo>
                  <a:pt x="121636" y="14822"/>
                  <a:pt x="67132" y="78323"/>
                  <a:pt x="66074" y="92610"/>
                </a:cubicBezTo>
                <a:cubicBezTo>
                  <a:pt x="65016" y="106897"/>
                  <a:pt x="124282" y="97373"/>
                  <a:pt x="113699" y="98960"/>
                </a:cubicBezTo>
                <a:cubicBezTo>
                  <a:pt x="103116" y="100548"/>
                  <a:pt x="-19122" y="97373"/>
                  <a:pt x="2574" y="102135"/>
                </a:cubicBezTo>
                <a:cubicBezTo>
                  <a:pt x="24270" y="106897"/>
                  <a:pt x="218474" y="126477"/>
                  <a:pt x="243874" y="127535"/>
                </a:cubicBezTo>
                <a:cubicBezTo>
                  <a:pt x="269274" y="128593"/>
                  <a:pt x="171378" y="119068"/>
                  <a:pt x="154974" y="108485"/>
                </a:cubicBezTo>
                <a:cubicBezTo>
                  <a:pt x="138570" y="97902"/>
                  <a:pt x="136453" y="82027"/>
                  <a:pt x="145449" y="64035"/>
                </a:cubicBezTo>
                <a:cubicBezTo>
                  <a:pt x="154445" y="46043"/>
                  <a:pt x="214241" y="-5815"/>
                  <a:pt x="208949" y="535"/>
                </a:cubicBezTo>
                <a:cubicBezTo>
                  <a:pt x="203657" y="6885"/>
                  <a:pt x="139099" y="88377"/>
                  <a:pt x="113699" y="102135"/>
                </a:cubicBezTo>
                <a:cubicBezTo>
                  <a:pt x="88299" y="115893"/>
                  <a:pt x="58666" y="95785"/>
                  <a:pt x="56549" y="83085"/>
                </a:cubicBezTo>
                <a:cubicBezTo>
                  <a:pt x="54432" y="70385"/>
                  <a:pt x="118462" y="11648"/>
                  <a:pt x="120049" y="13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6F595287-D590-760F-7361-98CD76A6E74C}"/>
              </a:ext>
            </a:extLst>
          </p:cNvPr>
          <p:cNvSpPr/>
          <p:nvPr/>
        </p:nvSpPr>
        <p:spPr>
          <a:xfrm>
            <a:off x="4870344" y="4463478"/>
            <a:ext cx="166400" cy="207039"/>
          </a:xfrm>
          <a:custGeom>
            <a:avLst/>
            <a:gdLst>
              <a:gd name="connsiteX0" fmla="*/ 114406 w 166400"/>
              <a:gd name="connsiteY0" fmla="*/ 572 h 207039"/>
              <a:gd name="connsiteX1" fmla="*/ 149331 w 166400"/>
              <a:gd name="connsiteY1" fmla="*/ 79947 h 207039"/>
              <a:gd name="connsiteX2" fmla="*/ 85831 w 166400"/>
              <a:gd name="connsiteY2" fmla="*/ 149797 h 207039"/>
              <a:gd name="connsiteX3" fmla="*/ 133456 w 166400"/>
              <a:gd name="connsiteY3" fmla="*/ 121222 h 207039"/>
              <a:gd name="connsiteX4" fmla="*/ 106 w 166400"/>
              <a:gd name="connsiteY4" fmla="*/ 206947 h 207039"/>
              <a:gd name="connsiteX5" fmla="*/ 158856 w 166400"/>
              <a:gd name="connsiteY5" fmla="*/ 102172 h 207039"/>
              <a:gd name="connsiteX6" fmla="*/ 142981 w 166400"/>
              <a:gd name="connsiteY6" fmla="*/ 98997 h 207039"/>
              <a:gd name="connsiteX7" fmla="*/ 162031 w 166400"/>
              <a:gd name="connsiteY7" fmla="*/ 76772 h 207039"/>
              <a:gd name="connsiteX8" fmla="*/ 139806 w 166400"/>
              <a:gd name="connsiteY8" fmla="*/ 45022 h 207039"/>
              <a:gd name="connsiteX9" fmla="*/ 114406 w 166400"/>
              <a:gd name="connsiteY9" fmla="*/ 572 h 20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400" h="207039">
                <a:moveTo>
                  <a:pt x="114406" y="572"/>
                </a:moveTo>
                <a:cubicBezTo>
                  <a:pt x="115994" y="6393"/>
                  <a:pt x="154093" y="55076"/>
                  <a:pt x="149331" y="79947"/>
                </a:cubicBezTo>
                <a:cubicBezTo>
                  <a:pt x="144569" y="104818"/>
                  <a:pt x="88477" y="142918"/>
                  <a:pt x="85831" y="149797"/>
                </a:cubicBezTo>
                <a:cubicBezTo>
                  <a:pt x="83185" y="156676"/>
                  <a:pt x="147743" y="111697"/>
                  <a:pt x="133456" y="121222"/>
                </a:cubicBezTo>
                <a:cubicBezTo>
                  <a:pt x="119169" y="130747"/>
                  <a:pt x="-4127" y="210122"/>
                  <a:pt x="106" y="206947"/>
                </a:cubicBezTo>
                <a:cubicBezTo>
                  <a:pt x="4339" y="203772"/>
                  <a:pt x="158856" y="102172"/>
                  <a:pt x="158856" y="102172"/>
                </a:cubicBezTo>
                <a:cubicBezTo>
                  <a:pt x="182669" y="84180"/>
                  <a:pt x="142452" y="103230"/>
                  <a:pt x="142981" y="98997"/>
                </a:cubicBezTo>
                <a:cubicBezTo>
                  <a:pt x="143510" y="94764"/>
                  <a:pt x="162560" y="85768"/>
                  <a:pt x="162031" y="76772"/>
                </a:cubicBezTo>
                <a:cubicBezTo>
                  <a:pt x="161502" y="67776"/>
                  <a:pt x="147214" y="55076"/>
                  <a:pt x="139806" y="45022"/>
                </a:cubicBezTo>
                <a:cubicBezTo>
                  <a:pt x="132398" y="34968"/>
                  <a:pt x="112818" y="-5249"/>
                  <a:pt x="114406" y="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A32FC99-87AD-F9AE-F813-F7817B5526D7}"/>
              </a:ext>
            </a:extLst>
          </p:cNvPr>
          <p:cNvSpPr/>
          <p:nvPr/>
        </p:nvSpPr>
        <p:spPr>
          <a:xfrm>
            <a:off x="4793994" y="4371804"/>
            <a:ext cx="188314" cy="276466"/>
          </a:xfrm>
          <a:custGeom>
            <a:avLst/>
            <a:gdLst>
              <a:gd name="connsiteX0" fmla="*/ 120906 w 188314"/>
              <a:gd name="connsiteY0" fmla="*/ 171 h 276466"/>
              <a:gd name="connsiteX1" fmla="*/ 178056 w 188314"/>
              <a:gd name="connsiteY1" fmla="*/ 146221 h 276466"/>
              <a:gd name="connsiteX2" fmla="*/ 136781 w 188314"/>
              <a:gd name="connsiteY2" fmla="*/ 184321 h 276466"/>
              <a:gd name="connsiteX3" fmla="*/ 256 w 188314"/>
              <a:gd name="connsiteY3" fmla="*/ 276396 h 276466"/>
              <a:gd name="connsiteX4" fmla="*/ 174881 w 188314"/>
              <a:gd name="connsiteY4" fmla="*/ 168446 h 276466"/>
              <a:gd name="connsiteX5" fmla="*/ 168531 w 188314"/>
              <a:gd name="connsiteY5" fmla="*/ 117646 h 276466"/>
              <a:gd name="connsiteX6" fmla="*/ 120906 w 188314"/>
              <a:gd name="connsiteY6" fmla="*/ 171 h 2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314" h="276466">
                <a:moveTo>
                  <a:pt x="120906" y="171"/>
                </a:moveTo>
                <a:cubicBezTo>
                  <a:pt x="122493" y="4933"/>
                  <a:pt x="175410" y="115529"/>
                  <a:pt x="178056" y="146221"/>
                </a:cubicBezTo>
                <a:cubicBezTo>
                  <a:pt x="180702" y="176913"/>
                  <a:pt x="166414" y="162625"/>
                  <a:pt x="136781" y="184321"/>
                </a:cubicBezTo>
                <a:cubicBezTo>
                  <a:pt x="107148" y="206017"/>
                  <a:pt x="-6094" y="279042"/>
                  <a:pt x="256" y="276396"/>
                </a:cubicBezTo>
                <a:cubicBezTo>
                  <a:pt x="6606" y="273750"/>
                  <a:pt x="146835" y="194904"/>
                  <a:pt x="174881" y="168446"/>
                </a:cubicBezTo>
                <a:cubicBezTo>
                  <a:pt x="202927" y="141988"/>
                  <a:pt x="180173" y="144104"/>
                  <a:pt x="168531" y="117646"/>
                </a:cubicBezTo>
                <a:cubicBezTo>
                  <a:pt x="156889" y="91188"/>
                  <a:pt x="119319" y="-4591"/>
                  <a:pt x="120906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BB9C968-C761-38B6-70FB-B6CE977E58EB}"/>
              </a:ext>
            </a:extLst>
          </p:cNvPr>
          <p:cNvSpPr/>
          <p:nvPr/>
        </p:nvSpPr>
        <p:spPr>
          <a:xfrm>
            <a:off x="4768837" y="4457524"/>
            <a:ext cx="198137" cy="187504"/>
          </a:xfrm>
          <a:custGeom>
            <a:avLst/>
            <a:gdLst>
              <a:gd name="connsiteX0" fmla="*/ 13 w 198137"/>
              <a:gd name="connsiteY0" fmla="*/ 187501 h 187504"/>
              <a:gd name="connsiteX1" fmla="*/ 82563 w 198137"/>
              <a:gd name="connsiteY1" fmla="*/ 104951 h 187504"/>
              <a:gd name="connsiteX2" fmla="*/ 66688 w 198137"/>
              <a:gd name="connsiteY2" fmla="*/ 22401 h 187504"/>
              <a:gd name="connsiteX3" fmla="*/ 196863 w 198137"/>
              <a:gd name="connsiteY3" fmla="*/ 82726 h 187504"/>
              <a:gd name="connsiteX4" fmla="*/ 136538 w 198137"/>
              <a:gd name="connsiteY4" fmla="*/ 41451 h 187504"/>
              <a:gd name="connsiteX5" fmla="*/ 76213 w 198137"/>
              <a:gd name="connsiteY5" fmla="*/ 176 h 187504"/>
              <a:gd name="connsiteX6" fmla="*/ 66688 w 198137"/>
              <a:gd name="connsiteY6" fmla="*/ 25576 h 187504"/>
              <a:gd name="connsiteX7" fmla="*/ 53988 w 198137"/>
              <a:gd name="connsiteY7" fmla="*/ 22401 h 187504"/>
              <a:gd name="connsiteX8" fmla="*/ 82563 w 198137"/>
              <a:gd name="connsiteY8" fmla="*/ 82726 h 187504"/>
              <a:gd name="connsiteX9" fmla="*/ 76213 w 198137"/>
              <a:gd name="connsiteY9" fmla="*/ 108126 h 187504"/>
              <a:gd name="connsiteX10" fmla="*/ 13 w 198137"/>
              <a:gd name="connsiteY10" fmla="*/ 187501 h 18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137" h="187504">
                <a:moveTo>
                  <a:pt x="13" y="187501"/>
                </a:moveTo>
                <a:cubicBezTo>
                  <a:pt x="1071" y="186972"/>
                  <a:pt x="71451" y="132468"/>
                  <a:pt x="82563" y="104951"/>
                </a:cubicBezTo>
                <a:cubicBezTo>
                  <a:pt x="93675" y="77434"/>
                  <a:pt x="47638" y="26105"/>
                  <a:pt x="66688" y="22401"/>
                </a:cubicBezTo>
                <a:cubicBezTo>
                  <a:pt x="85738" y="18697"/>
                  <a:pt x="185221" y="79551"/>
                  <a:pt x="196863" y="82726"/>
                </a:cubicBezTo>
                <a:cubicBezTo>
                  <a:pt x="208505" y="85901"/>
                  <a:pt x="136538" y="41451"/>
                  <a:pt x="136538" y="41451"/>
                </a:cubicBezTo>
                <a:cubicBezTo>
                  <a:pt x="116430" y="27693"/>
                  <a:pt x="87855" y="2822"/>
                  <a:pt x="76213" y="176"/>
                </a:cubicBezTo>
                <a:cubicBezTo>
                  <a:pt x="64571" y="-2470"/>
                  <a:pt x="66688" y="25576"/>
                  <a:pt x="66688" y="25576"/>
                </a:cubicBezTo>
                <a:cubicBezTo>
                  <a:pt x="62984" y="29280"/>
                  <a:pt x="51342" y="12876"/>
                  <a:pt x="53988" y="22401"/>
                </a:cubicBezTo>
                <a:cubicBezTo>
                  <a:pt x="56634" y="31926"/>
                  <a:pt x="78859" y="68439"/>
                  <a:pt x="82563" y="82726"/>
                </a:cubicBezTo>
                <a:cubicBezTo>
                  <a:pt x="86267" y="97013"/>
                  <a:pt x="90500" y="90664"/>
                  <a:pt x="76213" y="108126"/>
                </a:cubicBezTo>
                <a:cubicBezTo>
                  <a:pt x="61926" y="125588"/>
                  <a:pt x="-1045" y="188030"/>
                  <a:pt x="13" y="187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C4372EDA-0843-F5C6-396C-128BE6D93C90}"/>
              </a:ext>
            </a:extLst>
          </p:cNvPr>
          <p:cNvSpPr/>
          <p:nvPr/>
        </p:nvSpPr>
        <p:spPr>
          <a:xfrm>
            <a:off x="4672531" y="4430774"/>
            <a:ext cx="178888" cy="238132"/>
          </a:xfrm>
          <a:custGeom>
            <a:avLst/>
            <a:gdLst>
              <a:gd name="connsiteX0" fmla="*/ 1069 w 178888"/>
              <a:gd name="connsiteY0" fmla="*/ 1526 h 238132"/>
              <a:gd name="connsiteX1" fmla="*/ 169344 w 178888"/>
              <a:gd name="connsiteY1" fmla="*/ 147576 h 238132"/>
              <a:gd name="connsiteX2" fmla="*/ 124894 w 178888"/>
              <a:gd name="connsiteY2" fmla="*/ 109476 h 238132"/>
              <a:gd name="connsiteX3" fmla="*/ 112194 w 178888"/>
              <a:gd name="connsiteY3" fmla="*/ 141226 h 238132"/>
              <a:gd name="connsiteX4" fmla="*/ 42344 w 178888"/>
              <a:gd name="connsiteY4" fmla="*/ 236476 h 238132"/>
              <a:gd name="connsiteX5" fmla="*/ 156644 w 178888"/>
              <a:gd name="connsiteY5" fmla="*/ 52326 h 238132"/>
              <a:gd name="connsiteX6" fmla="*/ 115369 w 178888"/>
              <a:gd name="connsiteY6" fmla="*/ 99951 h 238132"/>
              <a:gd name="connsiteX7" fmla="*/ 134419 w 178888"/>
              <a:gd name="connsiteY7" fmla="*/ 52326 h 238132"/>
              <a:gd name="connsiteX8" fmla="*/ 96319 w 178888"/>
              <a:gd name="connsiteY8" fmla="*/ 30101 h 238132"/>
              <a:gd name="connsiteX9" fmla="*/ 178869 w 178888"/>
              <a:gd name="connsiteY9" fmla="*/ 84076 h 238132"/>
              <a:gd name="connsiteX10" fmla="*/ 102669 w 178888"/>
              <a:gd name="connsiteY10" fmla="*/ 71376 h 238132"/>
              <a:gd name="connsiteX11" fmla="*/ 1069 w 178888"/>
              <a:gd name="connsiteY11" fmla="*/ 1526 h 23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888" h="238132">
                <a:moveTo>
                  <a:pt x="1069" y="1526"/>
                </a:moveTo>
                <a:cubicBezTo>
                  <a:pt x="12181" y="14226"/>
                  <a:pt x="148707" y="129584"/>
                  <a:pt x="169344" y="147576"/>
                </a:cubicBezTo>
                <a:cubicBezTo>
                  <a:pt x="189982" y="165568"/>
                  <a:pt x="134419" y="110534"/>
                  <a:pt x="124894" y="109476"/>
                </a:cubicBezTo>
                <a:cubicBezTo>
                  <a:pt x="115369" y="108418"/>
                  <a:pt x="125952" y="120059"/>
                  <a:pt x="112194" y="141226"/>
                </a:cubicBezTo>
                <a:cubicBezTo>
                  <a:pt x="98436" y="162393"/>
                  <a:pt x="34936" y="251293"/>
                  <a:pt x="42344" y="236476"/>
                </a:cubicBezTo>
                <a:cubicBezTo>
                  <a:pt x="49752" y="221659"/>
                  <a:pt x="144473" y="75080"/>
                  <a:pt x="156644" y="52326"/>
                </a:cubicBezTo>
                <a:cubicBezTo>
                  <a:pt x="168815" y="29572"/>
                  <a:pt x="119073" y="99951"/>
                  <a:pt x="115369" y="99951"/>
                </a:cubicBezTo>
                <a:cubicBezTo>
                  <a:pt x="111665" y="99951"/>
                  <a:pt x="137594" y="63968"/>
                  <a:pt x="134419" y="52326"/>
                </a:cubicBezTo>
                <a:cubicBezTo>
                  <a:pt x="131244" y="40684"/>
                  <a:pt x="88911" y="24809"/>
                  <a:pt x="96319" y="30101"/>
                </a:cubicBezTo>
                <a:cubicBezTo>
                  <a:pt x="103727" y="35393"/>
                  <a:pt x="177811" y="77197"/>
                  <a:pt x="178869" y="84076"/>
                </a:cubicBezTo>
                <a:cubicBezTo>
                  <a:pt x="179927" y="90955"/>
                  <a:pt x="137065" y="83547"/>
                  <a:pt x="102669" y="71376"/>
                </a:cubicBezTo>
                <a:cubicBezTo>
                  <a:pt x="68273" y="59205"/>
                  <a:pt x="-10043" y="-11174"/>
                  <a:pt x="1069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2605747F-1FC6-8896-FF07-8F7995B87504}"/>
              </a:ext>
            </a:extLst>
          </p:cNvPr>
          <p:cNvSpPr/>
          <p:nvPr/>
        </p:nvSpPr>
        <p:spPr>
          <a:xfrm>
            <a:off x="4545549" y="4475778"/>
            <a:ext cx="191465" cy="131168"/>
          </a:xfrm>
          <a:custGeom>
            <a:avLst/>
            <a:gdLst>
              <a:gd name="connsiteX0" fmla="*/ 61376 w 191465"/>
              <a:gd name="connsiteY0" fmla="*/ 131147 h 131168"/>
              <a:gd name="connsiteX1" fmla="*/ 1051 w 191465"/>
              <a:gd name="connsiteY1" fmla="*/ 80347 h 131168"/>
              <a:gd name="connsiteX2" fmla="*/ 35976 w 191465"/>
              <a:gd name="connsiteY2" fmla="*/ 48597 h 131168"/>
              <a:gd name="connsiteX3" fmla="*/ 188376 w 191465"/>
              <a:gd name="connsiteY3" fmla="*/ 972 h 131168"/>
              <a:gd name="connsiteX4" fmla="*/ 134401 w 191465"/>
              <a:gd name="connsiteY4" fmla="*/ 20022 h 131168"/>
              <a:gd name="connsiteX5" fmla="*/ 86776 w 191465"/>
              <a:gd name="connsiteY5" fmla="*/ 61297 h 131168"/>
              <a:gd name="connsiteX6" fmla="*/ 118526 w 191465"/>
              <a:gd name="connsiteY6" fmla="*/ 972 h 131168"/>
              <a:gd name="connsiteX7" fmla="*/ 4226 w 191465"/>
              <a:gd name="connsiteY7" fmla="*/ 73997 h 131168"/>
              <a:gd name="connsiteX8" fmla="*/ 61376 w 191465"/>
              <a:gd name="connsiteY8" fmla="*/ 131147 h 13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465" h="131168">
                <a:moveTo>
                  <a:pt x="61376" y="131147"/>
                </a:moveTo>
                <a:cubicBezTo>
                  <a:pt x="60847" y="132205"/>
                  <a:pt x="5284" y="94105"/>
                  <a:pt x="1051" y="80347"/>
                </a:cubicBezTo>
                <a:cubicBezTo>
                  <a:pt x="-3182" y="66589"/>
                  <a:pt x="4755" y="61826"/>
                  <a:pt x="35976" y="48597"/>
                </a:cubicBezTo>
                <a:cubicBezTo>
                  <a:pt x="67197" y="35368"/>
                  <a:pt x="171972" y="5735"/>
                  <a:pt x="188376" y="972"/>
                </a:cubicBezTo>
                <a:cubicBezTo>
                  <a:pt x="204780" y="-3791"/>
                  <a:pt x="151334" y="9968"/>
                  <a:pt x="134401" y="20022"/>
                </a:cubicBezTo>
                <a:cubicBezTo>
                  <a:pt x="117468" y="30076"/>
                  <a:pt x="89422" y="64472"/>
                  <a:pt x="86776" y="61297"/>
                </a:cubicBezTo>
                <a:cubicBezTo>
                  <a:pt x="84130" y="58122"/>
                  <a:pt x="132284" y="-1145"/>
                  <a:pt x="118526" y="972"/>
                </a:cubicBezTo>
                <a:cubicBezTo>
                  <a:pt x="104768" y="3089"/>
                  <a:pt x="17455" y="52301"/>
                  <a:pt x="4226" y="73997"/>
                </a:cubicBezTo>
                <a:cubicBezTo>
                  <a:pt x="-9003" y="95693"/>
                  <a:pt x="61905" y="130089"/>
                  <a:pt x="61376" y="131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E367A37-1274-166B-B239-217F1FFA54F6}"/>
              </a:ext>
            </a:extLst>
          </p:cNvPr>
          <p:cNvSpPr/>
          <p:nvPr/>
        </p:nvSpPr>
        <p:spPr>
          <a:xfrm>
            <a:off x="4558423" y="4505044"/>
            <a:ext cx="215549" cy="111467"/>
          </a:xfrm>
          <a:custGeom>
            <a:avLst/>
            <a:gdLst>
              <a:gd name="connsiteX0" fmla="*/ 877 w 215549"/>
              <a:gd name="connsiteY0" fmla="*/ 111406 h 111467"/>
              <a:gd name="connsiteX1" fmla="*/ 172327 w 215549"/>
              <a:gd name="connsiteY1" fmla="*/ 3456 h 111467"/>
              <a:gd name="connsiteX2" fmla="*/ 146927 w 215549"/>
              <a:gd name="connsiteY2" fmla="*/ 28856 h 111467"/>
              <a:gd name="connsiteX3" fmla="*/ 194552 w 215549"/>
              <a:gd name="connsiteY3" fmla="*/ 51081 h 111467"/>
              <a:gd name="connsiteX4" fmla="*/ 188202 w 215549"/>
              <a:gd name="connsiteY4" fmla="*/ 76481 h 111467"/>
              <a:gd name="connsiteX5" fmla="*/ 150102 w 215549"/>
              <a:gd name="connsiteY5" fmla="*/ 66956 h 111467"/>
              <a:gd name="connsiteX6" fmla="*/ 102477 w 215549"/>
              <a:gd name="connsiteY6" fmla="*/ 86006 h 111467"/>
              <a:gd name="connsiteX7" fmla="*/ 213602 w 215549"/>
              <a:gd name="connsiteY7" fmla="*/ 73306 h 111467"/>
              <a:gd name="connsiteX8" fmla="*/ 165977 w 215549"/>
              <a:gd name="connsiteY8" fmla="*/ 16156 h 111467"/>
              <a:gd name="connsiteX9" fmla="*/ 73902 w 215549"/>
              <a:gd name="connsiteY9" fmla="*/ 44731 h 111467"/>
              <a:gd name="connsiteX10" fmla="*/ 102477 w 215549"/>
              <a:gd name="connsiteY10" fmla="*/ 19331 h 111467"/>
              <a:gd name="connsiteX11" fmla="*/ 877 w 215549"/>
              <a:gd name="connsiteY11" fmla="*/ 111406 h 11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549" h="111467">
                <a:moveTo>
                  <a:pt x="877" y="111406"/>
                </a:moveTo>
                <a:cubicBezTo>
                  <a:pt x="12519" y="108760"/>
                  <a:pt x="147985" y="17214"/>
                  <a:pt x="172327" y="3456"/>
                </a:cubicBezTo>
                <a:cubicBezTo>
                  <a:pt x="196669" y="-10302"/>
                  <a:pt x="143223" y="20919"/>
                  <a:pt x="146927" y="28856"/>
                </a:cubicBezTo>
                <a:cubicBezTo>
                  <a:pt x="150631" y="36793"/>
                  <a:pt x="187673" y="43143"/>
                  <a:pt x="194552" y="51081"/>
                </a:cubicBezTo>
                <a:cubicBezTo>
                  <a:pt x="201431" y="59019"/>
                  <a:pt x="195610" y="73835"/>
                  <a:pt x="188202" y="76481"/>
                </a:cubicBezTo>
                <a:cubicBezTo>
                  <a:pt x="180794" y="79127"/>
                  <a:pt x="164389" y="65369"/>
                  <a:pt x="150102" y="66956"/>
                </a:cubicBezTo>
                <a:cubicBezTo>
                  <a:pt x="135815" y="68543"/>
                  <a:pt x="91894" y="84948"/>
                  <a:pt x="102477" y="86006"/>
                </a:cubicBezTo>
                <a:cubicBezTo>
                  <a:pt x="113060" y="87064"/>
                  <a:pt x="203019" y="84948"/>
                  <a:pt x="213602" y="73306"/>
                </a:cubicBezTo>
                <a:cubicBezTo>
                  <a:pt x="224185" y="61664"/>
                  <a:pt x="189260" y="20918"/>
                  <a:pt x="165977" y="16156"/>
                </a:cubicBezTo>
                <a:cubicBezTo>
                  <a:pt x="142694" y="11393"/>
                  <a:pt x="84485" y="44202"/>
                  <a:pt x="73902" y="44731"/>
                </a:cubicBezTo>
                <a:cubicBezTo>
                  <a:pt x="63319" y="45260"/>
                  <a:pt x="107769" y="7689"/>
                  <a:pt x="102477" y="19331"/>
                </a:cubicBezTo>
                <a:cubicBezTo>
                  <a:pt x="97185" y="30973"/>
                  <a:pt x="-10765" y="114052"/>
                  <a:pt x="877" y="111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4261F874-FC14-9B1E-BF70-9C3ECB04BF4D}"/>
              </a:ext>
            </a:extLst>
          </p:cNvPr>
          <p:cNvSpPr/>
          <p:nvPr/>
        </p:nvSpPr>
        <p:spPr>
          <a:xfrm>
            <a:off x="4602996" y="3243001"/>
            <a:ext cx="64375" cy="769477"/>
          </a:xfrm>
          <a:custGeom>
            <a:avLst/>
            <a:gdLst>
              <a:gd name="connsiteX0" fmla="*/ 48379 w 64375"/>
              <a:gd name="connsiteY0" fmla="*/ 8199 h 769477"/>
              <a:gd name="connsiteX1" fmla="*/ 10279 w 64375"/>
              <a:gd name="connsiteY1" fmla="*/ 722574 h 769477"/>
              <a:gd name="connsiteX2" fmla="*/ 16629 w 64375"/>
              <a:gd name="connsiteY2" fmla="*/ 687649 h 769477"/>
              <a:gd name="connsiteX3" fmla="*/ 64254 w 64375"/>
              <a:gd name="connsiteY3" fmla="*/ 579699 h 769477"/>
              <a:gd name="connsiteX4" fmla="*/ 754 w 64375"/>
              <a:gd name="connsiteY4" fmla="*/ 706699 h 769477"/>
              <a:gd name="connsiteX5" fmla="*/ 29329 w 64375"/>
              <a:gd name="connsiteY5" fmla="*/ 535249 h 769477"/>
              <a:gd name="connsiteX6" fmla="*/ 29329 w 64375"/>
              <a:gd name="connsiteY6" fmla="*/ 290774 h 769477"/>
              <a:gd name="connsiteX7" fmla="*/ 26154 w 64375"/>
              <a:gd name="connsiteY7" fmla="*/ 332049 h 769477"/>
              <a:gd name="connsiteX8" fmla="*/ 48379 w 64375"/>
              <a:gd name="connsiteY8" fmla="*/ 8199 h 7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375" h="769477">
                <a:moveTo>
                  <a:pt x="48379" y="8199"/>
                </a:moveTo>
                <a:cubicBezTo>
                  <a:pt x="45733" y="73286"/>
                  <a:pt x="15571" y="609332"/>
                  <a:pt x="10279" y="722574"/>
                </a:cubicBezTo>
                <a:cubicBezTo>
                  <a:pt x="4987" y="835816"/>
                  <a:pt x="7633" y="711461"/>
                  <a:pt x="16629" y="687649"/>
                </a:cubicBezTo>
                <a:cubicBezTo>
                  <a:pt x="25625" y="663837"/>
                  <a:pt x="66900" y="576524"/>
                  <a:pt x="64254" y="579699"/>
                </a:cubicBezTo>
                <a:cubicBezTo>
                  <a:pt x="61608" y="582874"/>
                  <a:pt x="6575" y="714107"/>
                  <a:pt x="754" y="706699"/>
                </a:cubicBezTo>
                <a:cubicBezTo>
                  <a:pt x="-5067" y="699291"/>
                  <a:pt x="24567" y="604570"/>
                  <a:pt x="29329" y="535249"/>
                </a:cubicBezTo>
                <a:cubicBezTo>
                  <a:pt x="34091" y="465928"/>
                  <a:pt x="29858" y="324641"/>
                  <a:pt x="29329" y="290774"/>
                </a:cubicBezTo>
                <a:cubicBezTo>
                  <a:pt x="28800" y="256907"/>
                  <a:pt x="23508" y="378616"/>
                  <a:pt x="26154" y="332049"/>
                </a:cubicBezTo>
                <a:cubicBezTo>
                  <a:pt x="28800" y="285482"/>
                  <a:pt x="51025" y="-56888"/>
                  <a:pt x="48379" y="8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6A18CA00-397B-D977-B997-A77B36FEA463}"/>
              </a:ext>
            </a:extLst>
          </p:cNvPr>
          <p:cNvSpPr/>
          <p:nvPr/>
        </p:nvSpPr>
        <p:spPr>
          <a:xfrm>
            <a:off x="4534298" y="3983573"/>
            <a:ext cx="183776" cy="581826"/>
          </a:xfrm>
          <a:custGeom>
            <a:avLst/>
            <a:gdLst>
              <a:gd name="connsiteX0" fmla="*/ 126602 w 183776"/>
              <a:gd name="connsiteY0" fmla="*/ 4227 h 581826"/>
              <a:gd name="connsiteX1" fmla="*/ 34527 w 183776"/>
              <a:gd name="connsiteY1" fmla="*/ 416977 h 581826"/>
              <a:gd name="connsiteX2" fmla="*/ 47227 w 183776"/>
              <a:gd name="connsiteY2" fmla="*/ 391577 h 581826"/>
              <a:gd name="connsiteX3" fmla="*/ 9127 w 183776"/>
              <a:gd name="connsiteY3" fmla="*/ 572552 h 581826"/>
              <a:gd name="connsiteX4" fmla="*/ 21827 w 183776"/>
              <a:gd name="connsiteY4" fmla="*/ 534452 h 581826"/>
              <a:gd name="connsiteX5" fmla="*/ 183752 w 183776"/>
              <a:gd name="connsiteY5" fmla="*/ 353477 h 581826"/>
              <a:gd name="connsiteX6" fmla="*/ 9127 w 183776"/>
              <a:gd name="connsiteY6" fmla="*/ 534452 h 581826"/>
              <a:gd name="connsiteX7" fmla="*/ 25002 w 183776"/>
              <a:gd name="connsiteY7" fmla="*/ 461427 h 581826"/>
              <a:gd name="connsiteX8" fmla="*/ 28177 w 183776"/>
              <a:gd name="connsiteY8" fmla="*/ 391577 h 581826"/>
              <a:gd name="connsiteX9" fmla="*/ 40877 w 183776"/>
              <a:gd name="connsiteY9" fmla="*/ 140752 h 581826"/>
              <a:gd name="connsiteX10" fmla="*/ 28177 w 183776"/>
              <a:gd name="connsiteY10" fmla="*/ 486827 h 581826"/>
              <a:gd name="connsiteX11" fmla="*/ 72627 w 183776"/>
              <a:gd name="connsiteY11" fmla="*/ 216952 h 581826"/>
              <a:gd name="connsiteX12" fmla="*/ 126602 w 183776"/>
              <a:gd name="connsiteY12" fmla="*/ 4227 h 5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776" h="581826">
                <a:moveTo>
                  <a:pt x="126602" y="4227"/>
                </a:moveTo>
                <a:cubicBezTo>
                  <a:pt x="120252" y="37565"/>
                  <a:pt x="47756" y="352419"/>
                  <a:pt x="34527" y="416977"/>
                </a:cubicBezTo>
                <a:cubicBezTo>
                  <a:pt x="21298" y="481535"/>
                  <a:pt x="51460" y="365648"/>
                  <a:pt x="47227" y="391577"/>
                </a:cubicBezTo>
                <a:cubicBezTo>
                  <a:pt x="42994" y="417506"/>
                  <a:pt x="13360" y="548740"/>
                  <a:pt x="9127" y="572552"/>
                </a:cubicBezTo>
                <a:cubicBezTo>
                  <a:pt x="4894" y="596364"/>
                  <a:pt x="-7277" y="570964"/>
                  <a:pt x="21827" y="534452"/>
                </a:cubicBezTo>
                <a:cubicBezTo>
                  <a:pt x="50931" y="497940"/>
                  <a:pt x="185869" y="353477"/>
                  <a:pt x="183752" y="353477"/>
                </a:cubicBezTo>
                <a:cubicBezTo>
                  <a:pt x="181635" y="353477"/>
                  <a:pt x="35585" y="516460"/>
                  <a:pt x="9127" y="534452"/>
                </a:cubicBezTo>
                <a:cubicBezTo>
                  <a:pt x="-17331" y="552444"/>
                  <a:pt x="21827" y="485240"/>
                  <a:pt x="25002" y="461427"/>
                </a:cubicBezTo>
                <a:cubicBezTo>
                  <a:pt x="28177" y="437615"/>
                  <a:pt x="25531" y="445023"/>
                  <a:pt x="28177" y="391577"/>
                </a:cubicBezTo>
                <a:cubicBezTo>
                  <a:pt x="30823" y="338131"/>
                  <a:pt x="40877" y="124877"/>
                  <a:pt x="40877" y="140752"/>
                </a:cubicBezTo>
                <a:cubicBezTo>
                  <a:pt x="40877" y="156627"/>
                  <a:pt x="22885" y="474127"/>
                  <a:pt x="28177" y="486827"/>
                </a:cubicBezTo>
                <a:cubicBezTo>
                  <a:pt x="33469" y="499527"/>
                  <a:pt x="57810" y="290506"/>
                  <a:pt x="72627" y="216952"/>
                </a:cubicBezTo>
                <a:cubicBezTo>
                  <a:pt x="87444" y="143398"/>
                  <a:pt x="132952" y="-29111"/>
                  <a:pt x="126602" y="4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967E6002-2016-652E-0196-AC5C0B07D472}"/>
              </a:ext>
            </a:extLst>
          </p:cNvPr>
          <p:cNvSpPr/>
          <p:nvPr/>
        </p:nvSpPr>
        <p:spPr>
          <a:xfrm>
            <a:off x="4629076" y="3849905"/>
            <a:ext cx="151563" cy="625950"/>
          </a:xfrm>
          <a:custGeom>
            <a:avLst/>
            <a:gdLst>
              <a:gd name="connsiteX0" fmla="*/ 74 w 151563"/>
              <a:gd name="connsiteY0" fmla="*/ 4545 h 625950"/>
              <a:gd name="connsiteX1" fmla="*/ 136599 w 151563"/>
              <a:gd name="connsiteY1" fmla="*/ 487145 h 625950"/>
              <a:gd name="connsiteX2" fmla="*/ 130249 w 151563"/>
              <a:gd name="connsiteY2" fmla="*/ 461745 h 625950"/>
              <a:gd name="connsiteX3" fmla="*/ 142949 w 151563"/>
              <a:gd name="connsiteY3" fmla="*/ 604620 h 625950"/>
              <a:gd name="connsiteX4" fmla="*/ 142949 w 151563"/>
              <a:gd name="connsiteY4" fmla="*/ 582395 h 625950"/>
              <a:gd name="connsiteX5" fmla="*/ 57224 w 151563"/>
              <a:gd name="connsiteY5" fmla="*/ 614145 h 625950"/>
              <a:gd name="connsiteX6" fmla="*/ 142949 w 151563"/>
              <a:gd name="connsiteY6" fmla="*/ 588745 h 625950"/>
              <a:gd name="connsiteX7" fmla="*/ 149299 w 151563"/>
              <a:gd name="connsiteY7" fmla="*/ 553820 h 625950"/>
              <a:gd name="connsiteX8" fmla="*/ 149299 w 151563"/>
              <a:gd name="connsiteY8" fmla="*/ 445870 h 625950"/>
              <a:gd name="connsiteX9" fmla="*/ 146124 w 151563"/>
              <a:gd name="connsiteY9" fmla="*/ 1370 h 625950"/>
              <a:gd name="connsiteX10" fmla="*/ 136599 w 151563"/>
              <a:gd name="connsiteY10" fmla="*/ 607795 h 625950"/>
              <a:gd name="connsiteX11" fmla="*/ 117549 w 151563"/>
              <a:gd name="connsiteY11" fmla="*/ 426820 h 625950"/>
              <a:gd name="connsiteX12" fmla="*/ 74 w 151563"/>
              <a:gd name="connsiteY12" fmla="*/ 4545 h 6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563" h="625950">
                <a:moveTo>
                  <a:pt x="74" y="4545"/>
                </a:moveTo>
                <a:cubicBezTo>
                  <a:pt x="3249" y="14599"/>
                  <a:pt x="114903" y="410945"/>
                  <a:pt x="136599" y="487145"/>
                </a:cubicBezTo>
                <a:cubicBezTo>
                  <a:pt x="158295" y="563345"/>
                  <a:pt x="129191" y="442166"/>
                  <a:pt x="130249" y="461745"/>
                </a:cubicBezTo>
                <a:cubicBezTo>
                  <a:pt x="131307" y="481324"/>
                  <a:pt x="140832" y="584512"/>
                  <a:pt x="142949" y="604620"/>
                </a:cubicBezTo>
                <a:cubicBezTo>
                  <a:pt x="145066" y="624728"/>
                  <a:pt x="157236" y="580808"/>
                  <a:pt x="142949" y="582395"/>
                </a:cubicBezTo>
                <a:cubicBezTo>
                  <a:pt x="128662" y="583982"/>
                  <a:pt x="57224" y="613087"/>
                  <a:pt x="57224" y="614145"/>
                </a:cubicBezTo>
                <a:cubicBezTo>
                  <a:pt x="57224" y="615203"/>
                  <a:pt x="127603" y="598799"/>
                  <a:pt x="142949" y="588745"/>
                </a:cubicBezTo>
                <a:cubicBezTo>
                  <a:pt x="158295" y="578691"/>
                  <a:pt x="148241" y="577632"/>
                  <a:pt x="149299" y="553820"/>
                </a:cubicBezTo>
                <a:cubicBezTo>
                  <a:pt x="150357" y="530008"/>
                  <a:pt x="149828" y="537945"/>
                  <a:pt x="149299" y="445870"/>
                </a:cubicBezTo>
                <a:cubicBezTo>
                  <a:pt x="148770" y="353795"/>
                  <a:pt x="148241" y="-25618"/>
                  <a:pt x="146124" y="1370"/>
                </a:cubicBezTo>
                <a:cubicBezTo>
                  <a:pt x="144007" y="28358"/>
                  <a:pt x="141361" y="536887"/>
                  <a:pt x="136599" y="607795"/>
                </a:cubicBezTo>
                <a:cubicBezTo>
                  <a:pt x="131837" y="678703"/>
                  <a:pt x="139245" y="525774"/>
                  <a:pt x="117549" y="426820"/>
                </a:cubicBezTo>
                <a:cubicBezTo>
                  <a:pt x="95853" y="327866"/>
                  <a:pt x="-3101" y="-5509"/>
                  <a:pt x="74" y="4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C0C1EDE5-7FF7-3760-1F17-05F234FF33AD}"/>
              </a:ext>
            </a:extLst>
          </p:cNvPr>
          <p:cNvSpPr/>
          <p:nvPr/>
        </p:nvSpPr>
        <p:spPr>
          <a:xfrm>
            <a:off x="4562177" y="4099379"/>
            <a:ext cx="172579" cy="396957"/>
          </a:xfrm>
          <a:custGeom>
            <a:avLst/>
            <a:gdLst>
              <a:gd name="connsiteX0" fmla="*/ 171748 w 172579"/>
              <a:gd name="connsiteY0" fmla="*/ 2721 h 396957"/>
              <a:gd name="connsiteX1" fmla="*/ 298 w 172579"/>
              <a:gd name="connsiteY1" fmla="*/ 393246 h 396957"/>
              <a:gd name="connsiteX2" fmla="*/ 127298 w 172579"/>
              <a:gd name="connsiteY2" fmla="*/ 209096 h 396957"/>
              <a:gd name="connsiteX3" fmla="*/ 9823 w 172579"/>
              <a:gd name="connsiteY3" fmla="*/ 377371 h 396957"/>
              <a:gd name="connsiteX4" fmla="*/ 76498 w 172579"/>
              <a:gd name="connsiteY4" fmla="*/ 209096 h 396957"/>
              <a:gd name="connsiteX5" fmla="*/ 66973 w 172579"/>
              <a:gd name="connsiteY5" fmla="*/ 218621 h 396957"/>
              <a:gd name="connsiteX6" fmla="*/ 171748 w 172579"/>
              <a:gd name="connsiteY6" fmla="*/ 2721 h 3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79" h="396957">
                <a:moveTo>
                  <a:pt x="171748" y="2721"/>
                </a:moveTo>
                <a:cubicBezTo>
                  <a:pt x="160635" y="31825"/>
                  <a:pt x="7706" y="358850"/>
                  <a:pt x="298" y="393246"/>
                </a:cubicBezTo>
                <a:cubicBezTo>
                  <a:pt x="-7110" y="427642"/>
                  <a:pt x="125710" y="211742"/>
                  <a:pt x="127298" y="209096"/>
                </a:cubicBezTo>
                <a:cubicBezTo>
                  <a:pt x="128885" y="206450"/>
                  <a:pt x="18290" y="377371"/>
                  <a:pt x="9823" y="377371"/>
                </a:cubicBezTo>
                <a:cubicBezTo>
                  <a:pt x="1356" y="377371"/>
                  <a:pt x="76498" y="209096"/>
                  <a:pt x="76498" y="209096"/>
                </a:cubicBezTo>
                <a:cubicBezTo>
                  <a:pt x="86023" y="182638"/>
                  <a:pt x="54802" y="250371"/>
                  <a:pt x="66973" y="218621"/>
                </a:cubicBezTo>
                <a:cubicBezTo>
                  <a:pt x="79144" y="186871"/>
                  <a:pt x="182861" y="-26383"/>
                  <a:pt x="171748" y="2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776912DD-0D2A-3ECB-CE0F-9266E33BB975}"/>
              </a:ext>
            </a:extLst>
          </p:cNvPr>
          <p:cNvSpPr/>
          <p:nvPr/>
        </p:nvSpPr>
        <p:spPr>
          <a:xfrm>
            <a:off x="3860800" y="3879820"/>
            <a:ext cx="559132" cy="111155"/>
          </a:xfrm>
          <a:custGeom>
            <a:avLst/>
            <a:gdLst>
              <a:gd name="connsiteX0" fmla="*/ 0 w 559132"/>
              <a:gd name="connsiteY0" fmla="*/ 111155 h 111155"/>
              <a:gd name="connsiteX1" fmla="*/ 422275 w 559132"/>
              <a:gd name="connsiteY1" fmla="*/ 25430 h 111155"/>
              <a:gd name="connsiteX2" fmla="*/ 403225 w 559132"/>
              <a:gd name="connsiteY2" fmla="*/ 15905 h 111155"/>
              <a:gd name="connsiteX3" fmla="*/ 558800 w 559132"/>
              <a:gd name="connsiteY3" fmla="*/ 30 h 111155"/>
              <a:gd name="connsiteX4" fmla="*/ 441325 w 559132"/>
              <a:gd name="connsiteY4" fmla="*/ 12730 h 111155"/>
              <a:gd name="connsiteX5" fmla="*/ 333375 w 559132"/>
              <a:gd name="connsiteY5" fmla="*/ 41305 h 111155"/>
              <a:gd name="connsiteX6" fmla="*/ 377825 w 559132"/>
              <a:gd name="connsiteY6" fmla="*/ 31780 h 111155"/>
              <a:gd name="connsiteX7" fmla="*/ 0 w 559132"/>
              <a:gd name="connsiteY7" fmla="*/ 111155 h 1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132" h="111155">
                <a:moveTo>
                  <a:pt x="0" y="111155"/>
                </a:moveTo>
                <a:lnTo>
                  <a:pt x="422275" y="25430"/>
                </a:lnTo>
                <a:cubicBezTo>
                  <a:pt x="489479" y="9555"/>
                  <a:pt x="380471" y="20138"/>
                  <a:pt x="403225" y="15905"/>
                </a:cubicBezTo>
                <a:cubicBezTo>
                  <a:pt x="425979" y="11672"/>
                  <a:pt x="552450" y="559"/>
                  <a:pt x="558800" y="30"/>
                </a:cubicBezTo>
                <a:cubicBezTo>
                  <a:pt x="565150" y="-499"/>
                  <a:pt x="478896" y="5851"/>
                  <a:pt x="441325" y="12730"/>
                </a:cubicBezTo>
                <a:cubicBezTo>
                  <a:pt x="403754" y="19609"/>
                  <a:pt x="343958" y="38130"/>
                  <a:pt x="333375" y="41305"/>
                </a:cubicBezTo>
                <a:cubicBezTo>
                  <a:pt x="322792" y="44480"/>
                  <a:pt x="377825" y="31780"/>
                  <a:pt x="377825" y="31780"/>
                </a:cubicBezTo>
                <a:lnTo>
                  <a:pt x="0" y="1111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0785D6A-9F97-20C7-6AF9-6D7E4778A730}"/>
              </a:ext>
            </a:extLst>
          </p:cNvPr>
          <p:cNvSpPr/>
          <p:nvPr/>
        </p:nvSpPr>
        <p:spPr>
          <a:xfrm>
            <a:off x="4443999" y="3892178"/>
            <a:ext cx="7420" cy="150919"/>
          </a:xfrm>
          <a:custGeom>
            <a:avLst/>
            <a:gdLst>
              <a:gd name="connsiteX0" fmla="*/ 4176 w 7420"/>
              <a:gd name="connsiteY0" fmla="*/ 372 h 150919"/>
              <a:gd name="connsiteX1" fmla="*/ 7351 w 7420"/>
              <a:gd name="connsiteY1" fmla="*/ 146422 h 150919"/>
              <a:gd name="connsiteX2" fmla="*/ 1001 w 7420"/>
              <a:gd name="connsiteY2" fmla="*/ 105147 h 150919"/>
              <a:gd name="connsiteX3" fmla="*/ 4176 w 7420"/>
              <a:gd name="connsiteY3" fmla="*/ 372 h 15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0" h="150919">
                <a:moveTo>
                  <a:pt x="4176" y="372"/>
                </a:moveTo>
                <a:cubicBezTo>
                  <a:pt x="5234" y="7251"/>
                  <a:pt x="7880" y="128960"/>
                  <a:pt x="7351" y="146422"/>
                </a:cubicBezTo>
                <a:cubicBezTo>
                  <a:pt x="6822" y="163884"/>
                  <a:pt x="4176" y="126314"/>
                  <a:pt x="1001" y="105147"/>
                </a:cubicBezTo>
                <a:cubicBezTo>
                  <a:pt x="-2174" y="83980"/>
                  <a:pt x="3118" y="-6507"/>
                  <a:pt x="4176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B31CAF73-E81F-9475-E4C1-A88BCCF8E425}"/>
              </a:ext>
            </a:extLst>
          </p:cNvPr>
          <p:cNvSpPr/>
          <p:nvPr/>
        </p:nvSpPr>
        <p:spPr>
          <a:xfrm>
            <a:off x="4803348" y="3736692"/>
            <a:ext cx="235439" cy="787814"/>
          </a:xfrm>
          <a:custGeom>
            <a:avLst/>
            <a:gdLst>
              <a:gd name="connsiteX0" fmla="*/ 41702 w 235439"/>
              <a:gd name="connsiteY0" fmla="*/ 283 h 787814"/>
              <a:gd name="connsiteX1" fmla="*/ 73452 w 235439"/>
              <a:gd name="connsiteY1" fmla="*/ 355883 h 787814"/>
              <a:gd name="connsiteX2" fmla="*/ 79802 w 235439"/>
              <a:gd name="connsiteY2" fmla="*/ 340008 h 787814"/>
              <a:gd name="connsiteX3" fmla="*/ 143302 w 235439"/>
              <a:gd name="connsiteY3" fmla="*/ 549558 h 787814"/>
              <a:gd name="connsiteX4" fmla="*/ 140127 w 235439"/>
              <a:gd name="connsiteY4" fmla="*/ 489233 h 787814"/>
              <a:gd name="connsiteX5" fmla="*/ 235377 w 235439"/>
              <a:gd name="connsiteY5" fmla="*/ 787683 h 787814"/>
              <a:gd name="connsiteX6" fmla="*/ 124252 w 235439"/>
              <a:gd name="connsiteY6" fmla="*/ 447958 h 787814"/>
              <a:gd name="connsiteX7" fmla="*/ 121077 w 235439"/>
              <a:gd name="connsiteY7" fmla="*/ 470183 h 787814"/>
              <a:gd name="connsiteX8" fmla="*/ 427 w 235439"/>
              <a:gd name="connsiteY8" fmla="*/ 219358 h 787814"/>
              <a:gd name="connsiteX9" fmla="*/ 79802 w 235439"/>
              <a:gd name="connsiteY9" fmla="*/ 400333 h 787814"/>
              <a:gd name="connsiteX10" fmla="*/ 48052 w 235439"/>
              <a:gd name="connsiteY10" fmla="*/ 273333 h 787814"/>
              <a:gd name="connsiteX11" fmla="*/ 44877 w 235439"/>
              <a:gd name="connsiteY11" fmla="*/ 295558 h 787814"/>
              <a:gd name="connsiteX12" fmla="*/ 41702 w 235439"/>
              <a:gd name="connsiteY12" fmla="*/ 283 h 78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439" h="787814">
                <a:moveTo>
                  <a:pt x="41702" y="283"/>
                </a:moveTo>
                <a:cubicBezTo>
                  <a:pt x="46465" y="10337"/>
                  <a:pt x="67102" y="299262"/>
                  <a:pt x="73452" y="355883"/>
                </a:cubicBezTo>
                <a:cubicBezTo>
                  <a:pt x="79802" y="412504"/>
                  <a:pt x="68160" y="307729"/>
                  <a:pt x="79802" y="340008"/>
                </a:cubicBezTo>
                <a:cubicBezTo>
                  <a:pt x="91444" y="372287"/>
                  <a:pt x="133248" y="524687"/>
                  <a:pt x="143302" y="549558"/>
                </a:cubicBezTo>
                <a:cubicBezTo>
                  <a:pt x="153356" y="574429"/>
                  <a:pt x="124781" y="449546"/>
                  <a:pt x="140127" y="489233"/>
                </a:cubicBezTo>
                <a:cubicBezTo>
                  <a:pt x="155473" y="528920"/>
                  <a:pt x="238023" y="794562"/>
                  <a:pt x="235377" y="787683"/>
                </a:cubicBezTo>
                <a:cubicBezTo>
                  <a:pt x="232731" y="780804"/>
                  <a:pt x="143302" y="500875"/>
                  <a:pt x="124252" y="447958"/>
                </a:cubicBezTo>
                <a:cubicBezTo>
                  <a:pt x="105202" y="395041"/>
                  <a:pt x="141714" y="508283"/>
                  <a:pt x="121077" y="470183"/>
                </a:cubicBezTo>
                <a:cubicBezTo>
                  <a:pt x="100440" y="432083"/>
                  <a:pt x="7306" y="231000"/>
                  <a:pt x="427" y="219358"/>
                </a:cubicBezTo>
                <a:cubicBezTo>
                  <a:pt x="-6452" y="207716"/>
                  <a:pt x="71865" y="391337"/>
                  <a:pt x="79802" y="400333"/>
                </a:cubicBezTo>
                <a:cubicBezTo>
                  <a:pt x="87740" y="409329"/>
                  <a:pt x="53873" y="290795"/>
                  <a:pt x="48052" y="273333"/>
                </a:cubicBezTo>
                <a:cubicBezTo>
                  <a:pt x="42231" y="255871"/>
                  <a:pt x="43290" y="340008"/>
                  <a:pt x="44877" y="295558"/>
                </a:cubicBezTo>
                <a:cubicBezTo>
                  <a:pt x="46465" y="251108"/>
                  <a:pt x="36939" y="-9771"/>
                  <a:pt x="41702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5D1BD363-BB18-4F9B-BDBA-618BE734B914}"/>
              </a:ext>
            </a:extLst>
          </p:cNvPr>
          <p:cNvSpPr/>
          <p:nvPr/>
        </p:nvSpPr>
        <p:spPr>
          <a:xfrm>
            <a:off x="4524896" y="3273980"/>
            <a:ext cx="98178" cy="669443"/>
          </a:xfrm>
          <a:custGeom>
            <a:avLst/>
            <a:gdLst>
              <a:gd name="connsiteX0" fmla="*/ 97904 w 98178"/>
              <a:gd name="connsiteY0" fmla="*/ 2620 h 669443"/>
              <a:gd name="connsiteX1" fmla="*/ 5829 w 98178"/>
              <a:gd name="connsiteY1" fmla="*/ 548720 h 669443"/>
              <a:gd name="connsiteX2" fmla="*/ 12179 w 98178"/>
              <a:gd name="connsiteY2" fmla="*/ 434420 h 669443"/>
              <a:gd name="connsiteX3" fmla="*/ 34404 w 98178"/>
              <a:gd name="connsiteY3" fmla="*/ 520145 h 669443"/>
              <a:gd name="connsiteX4" fmla="*/ 85204 w 98178"/>
              <a:gd name="connsiteY4" fmla="*/ 669370 h 669443"/>
              <a:gd name="connsiteX5" fmla="*/ 34404 w 98178"/>
              <a:gd name="connsiteY5" fmla="*/ 539195 h 669443"/>
              <a:gd name="connsiteX6" fmla="*/ 12179 w 98178"/>
              <a:gd name="connsiteY6" fmla="*/ 475695 h 669443"/>
              <a:gd name="connsiteX7" fmla="*/ 21704 w 98178"/>
              <a:gd name="connsiteY7" fmla="*/ 459820 h 669443"/>
              <a:gd name="connsiteX8" fmla="*/ 34404 w 98178"/>
              <a:gd name="connsiteY8" fmla="*/ 221695 h 669443"/>
              <a:gd name="connsiteX9" fmla="*/ 34404 w 98178"/>
              <a:gd name="connsiteY9" fmla="*/ 335995 h 669443"/>
              <a:gd name="connsiteX10" fmla="*/ 97904 w 98178"/>
              <a:gd name="connsiteY10" fmla="*/ 2620 h 66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78" h="669443">
                <a:moveTo>
                  <a:pt x="97904" y="2620"/>
                </a:moveTo>
                <a:cubicBezTo>
                  <a:pt x="93142" y="38074"/>
                  <a:pt x="20116" y="476753"/>
                  <a:pt x="5829" y="548720"/>
                </a:cubicBezTo>
                <a:cubicBezTo>
                  <a:pt x="-8458" y="620687"/>
                  <a:pt x="7417" y="439182"/>
                  <a:pt x="12179" y="434420"/>
                </a:cubicBezTo>
                <a:cubicBezTo>
                  <a:pt x="16941" y="429658"/>
                  <a:pt x="22233" y="480987"/>
                  <a:pt x="34404" y="520145"/>
                </a:cubicBezTo>
                <a:cubicBezTo>
                  <a:pt x="46575" y="559303"/>
                  <a:pt x="85204" y="666195"/>
                  <a:pt x="85204" y="669370"/>
                </a:cubicBezTo>
                <a:cubicBezTo>
                  <a:pt x="85204" y="672545"/>
                  <a:pt x="46575" y="571474"/>
                  <a:pt x="34404" y="539195"/>
                </a:cubicBezTo>
                <a:cubicBezTo>
                  <a:pt x="22233" y="506916"/>
                  <a:pt x="14296" y="488924"/>
                  <a:pt x="12179" y="475695"/>
                </a:cubicBezTo>
                <a:cubicBezTo>
                  <a:pt x="10062" y="462466"/>
                  <a:pt x="18000" y="502153"/>
                  <a:pt x="21704" y="459820"/>
                </a:cubicBezTo>
                <a:cubicBezTo>
                  <a:pt x="25408" y="417487"/>
                  <a:pt x="32287" y="242332"/>
                  <a:pt x="34404" y="221695"/>
                </a:cubicBezTo>
                <a:cubicBezTo>
                  <a:pt x="36521" y="201058"/>
                  <a:pt x="24879" y="369333"/>
                  <a:pt x="34404" y="335995"/>
                </a:cubicBezTo>
                <a:cubicBezTo>
                  <a:pt x="43929" y="302658"/>
                  <a:pt x="102666" y="-32834"/>
                  <a:pt x="97904" y="2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3420CD96-A24D-688B-D3B6-8425797BBADE}"/>
              </a:ext>
            </a:extLst>
          </p:cNvPr>
          <p:cNvSpPr/>
          <p:nvPr/>
        </p:nvSpPr>
        <p:spPr>
          <a:xfrm>
            <a:off x="4419323" y="4017387"/>
            <a:ext cx="113411" cy="596165"/>
          </a:xfrm>
          <a:custGeom>
            <a:avLst/>
            <a:gdLst>
              <a:gd name="connsiteX0" fmla="*/ 111402 w 113411"/>
              <a:gd name="connsiteY0" fmla="*/ 18038 h 596165"/>
              <a:gd name="connsiteX1" fmla="*/ 6627 w 113411"/>
              <a:gd name="connsiteY1" fmla="*/ 564138 h 596165"/>
              <a:gd name="connsiteX2" fmla="*/ 19327 w 113411"/>
              <a:gd name="connsiteY2" fmla="*/ 519688 h 596165"/>
              <a:gd name="connsiteX3" fmla="*/ 89177 w 113411"/>
              <a:gd name="connsiteY3" fmla="*/ 418088 h 596165"/>
              <a:gd name="connsiteX4" fmla="*/ 38377 w 113411"/>
              <a:gd name="connsiteY4" fmla="*/ 472063 h 596165"/>
              <a:gd name="connsiteX5" fmla="*/ 73302 w 113411"/>
              <a:gd name="connsiteY5" fmla="*/ 164088 h 596165"/>
              <a:gd name="connsiteX6" fmla="*/ 111402 w 113411"/>
              <a:gd name="connsiteY6" fmla="*/ 18038 h 59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11" h="596165">
                <a:moveTo>
                  <a:pt x="111402" y="18038"/>
                </a:moveTo>
                <a:cubicBezTo>
                  <a:pt x="100289" y="84713"/>
                  <a:pt x="21973" y="480530"/>
                  <a:pt x="6627" y="564138"/>
                </a:cubicBezTo>
                <a:cubicBezTo>
                  <a:pt x="-8719" y="647746"/>
                  <a:pt x="5569" y="544030"/>
                  <a:pt x="19327" y="519688"/>
                </a:cubicBezTo>
                <a:cubicBezTo>
                  <a:pt x="33085" y="495346"/>
                  <a:pt x="86002" y="426026"/>
                  <a:pt x="89177" y="418088"/>
                </a:cubicBezTo>
                <a:cubicBezTo>
                  <a:pt x="92352" y="410150"/>
                  <a:pt x="41023" y="514396"/>
                  <a:pt x="38377" y="472063"/>
                </a:cubicBezTo>
                <a:cubicBezTo>
                  <a:pt x="35731" y="429730"/>
                  <a:pt x="62189" y="242934"/>
                  <a:pt x="73302" y="164088"/>
                </a:cubicBezTo>
                <a:cubicBezTo>
                  <a:pt x="84415" y="85242"/>
                  <a:pt x="122515" y="-48637"/>
                  <a:pt x="111402" y="18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E659A75A-485D-C598-8CB5-16A7D882D789}"/>
              </a:ext>
            </a:extLst>
          </p:cNvPr>
          <p:cNvSpPr/>
          <p:nvPr/>
        </p:nvSpPr>
        <p:spPr>
          <a:xfrm>
            <a:off x="4705612" y="4840537"/>
            <a:ext cx="193420" cy="252503"/>
          </a:xfrm>
          <a:custGeom>
            <a:avLst/>
            <a:gdLst>
              <a:gd name="connsiteX0" fmla="*/ 21963 w 193420"/>
              <a:gd name="connsiteY0" fmla="*/ 252163 h 252503"/>
              <a:gd name="connsiteX1" fmla="*/ 2913 w 193420"/>
              <a:gd name="connsiteY1" fmla="*/ 169613 h 252503"/>
              <a:gd name="connsiteX2" fmla="*/ 88638 w 193420"/>
              <a:gd name="connsiteY2" fmla="*/ 4513 h 252503"/>
              <a:gd name="connsiteX3" fmla="*/ 63238 w 193420"/>
              <a:gd name="connsiteY3" fmla="*/ 48963 h 252503"/>
              <a:gd name="connsiteX4" fmla="*/ 145788 w 193420"/>
              <a:gd name="connsiteY4" fmla="*/ 74363 h 252503"/>
              <a:gd name="connsiteX5" fmla="*/ 193413 w 193420"/>
              <a:gd name="connsiteY5" fmla="*/ 179138 h 252503"/>
              <a:gd name="connsiteX6" fmla="*/ 142613 w 193420"/>
              <a:gd name="connsiteY6" fmla="*/ 233113 h 252503"/>
              <a:gd name="connsiteX7" fmla="*/ 190238 w 193420"/>
              <a:gd name="connsiteY7" fmla="*/ 156913 h 252503"/>
              <a:gd name="connsiteX8" fmla="*/ 104513 w 193420"/>
              <a:gd name="connsiteY8" fmla="*/ 61663 h 252503"/>
              <a:gd name="connsiteX9" fmla="*/ 50538 w 193420"/>
              <a:gd name="connsiteY9" fmla="*/ 42613 h 252503"/>
              <a:gd name="connsiteX10" fmla="*/ 25138 w 193420"/>
              <a:gd name="connsiteY10" fmla="*/ 134688 h 252503"/>
              <a:gd name="connsiteX11" fmla="*/ 41013 w 193420"/>
              <a:gd name="connsiteY11" fmla="*/ 141038 h 252503"/>
              <a:gd name="connsiteX12" fmla="*/ 21963 w 193420"/>
              <a:gd name="connsiteY12" fmla="*/ 252163 h 25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20" h="252503">
                <a:moveTo>
                  <a:pt x="21963" y="252163"/>
                </a:moveTo>
                <a:cubicBezTo>
                  <a:pt x="15613" y="256925"/>
                  <a:pt x="-8199" y="210888"/>
                  <a:pt x="2913" y="169613"/>
                </a:cubicBezTo>
                <a:cubicBezTo>
                  <a:pt x="14025" y="128338"/>
                  <a:pt x="78584" y="24621"/>
                  <a:pt x="88638" y="4513"/>
                </a:cubicBezTo>
                <a:cubicBezTo>
                  <a:pt x="98692" y="-15595"/>
                  <a:pt x="53713" y="37321"/>
                  <a:pt x="63238" y="48963"/>
                </a:cubicBezTo>
                <a:cubicBezTo>
                  <a:pt x="72763" y="60605"/>
                  <a:pt x="124092" y="52667"/>
                  <a:pt x="145788" y="74363"/>
                </a:cubicBezTo>
                <a:cubicBezTo>
                  <a:pt x="167484" y="96059"/>
                  <a:pt x="193942" y="152680"/>
                  <a:pt x="193413" y="179138"/>
                </a:cubicBezTo>
                <a:cubicBezTo>
                  <a:pt x="192884" y="205596"/>
                  <a:pt x="143142" y="236817"/>
                  <a:pt x="142613" y="233113"/>
                </a:cubicBezTo>
                <a:cubicBezTo>
                  <a:pt x="142084" y="229409"/>
                  <a:pt x="196588" y="185488"/>
                  <a:pt x="190238" y="156913"/>
                </a:cubicBezTo>
                <a:cubicBezTo>
                  <a:pt x="183888" y="128338"/>
                  <a:pt x="127796" y="80713"/>
                  <a:pt x="104513" y="61663"/>
                </a:cubicBezTo>
                <a:cubicBezTo>
                  <a:pt x="81230" y="42613"/>
                  <a:pt x="63767" y="30442"/>
                  <a:pt x="50538" y="42613"/>
                </a:cubicBezTo>
                <a:cubicBezTo>
                  <a:pt x="37309" y="54784"/>
                  <a:pt x="26725" y="118284"/>
                  <a:pt x="25138" y="134688"/>
                </a:cubicBezTo>
                <a:cubicBezTo>
                  <a:pt x="23551" y="151092"/>
                  <a:pt x="36250" y="126750"/>
                  <a:pt x="41013" y="141038"/>
                </a:cubicBezTo>
                <a:cubicBezTo>
                  <a:pt x="45776" y="155326"/>
                  <a:pt x="28313" y="247401"/>
                  <a:pt x="21963" y="252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92CF22AF-8B79-B937-EFAA-F8E2976D5696}"/>
              </a:ext>
            </a:extLst>
          </p:cNvPr>
          <p:cNvSpPr/>
          <p:nvPr/>
        </p:nvSpPr>
        <p:spPr>
          <a:xfrm>
            <a:off x="4563924" y="4845045"/>
            <a:ext cx="497150" cy="228627"/>
          </a:xfrm>
          <a:custGeom>
            <a:avLst/>
            <a:gdLst>
              <a:gd name="connsiteX0" fmla="*/ 4901 w 497150"/>
              <a:gd name="connsiteY0" fmla="*/ 69855 h 228627"/>
              <a:gd name="connsiteX1" fmla="*/ 458926 w 497150"/>
              <a:gd name="connsiteY1" fmla="*/ 44455 h 228627"/>
              <a:gd name="connsiteX2" fmla="*/ 395426 w 497150"/>
              <a:gd name="connsiteY2" fmla="*/ 50805 h 228627"/>
              <a:gd name="connsiteX3" fmla="*/ 439876 w 497150"/>
              <a:gd name="connsiteY3" fmla="*/ 95255 h 228627"/>
              <a:gd name="connsiteX4" fmla="*/ 490676 w 497150"/>
              <a:gd name="connsiteY4" fmla="*/ 161930 h 228627"/>
              <a:gd name="connsiteX5" fmla="*/ 404951 w 497150"/>
              <a:gd name="connsiteY5" fmla="*/ 228605 h 228627"/>
              <a:gd name="connsiteX6" fmla="*/ 497026 w 497150"/>
              <a:gd name="connsiteY6" fmla="*/ 168280 h 228627"/>
              <a:gd name="connsiteX7" fmla="*/ 424001 w 497150"/>
              <a:gd name="connsiteY7" fmla="*/ 82555 h 228627"/>
              <a:gd name="connsiteX8" fmla="*/ 389076 w 497150"/>
              <a:gd name="connsiteY8" fmla="*/ 60330 h 228627"/>
              <a:gd name="connsiteX9" fmla="*/ 379551 w 497150"/>
              <a:gd name="connsiteY9" fmla="*/ 149230 h 228627"/>
              <a:gd name="connsiteX10" fmla="*/ 401776 w 497150"/>
              <a:gd name="connsiteY10" fmla="*/ 63505 h 228627"/>
              <a:gd name="connsiteX11" fmla="*/ 309701 w 497150"/>
              <a:gd name="connsiteY11" fmla="*/ 50805 h 228627"/>
              <a:gd name="connsiteX12" fmla="*/ 154126 w 497150"/>
              <a:gd name="connsiteY12" fmla="*/ 5 h 228627"/>
              <a:gd name="connsiteX13" fmla="*/ 214451 w 497150"/>
              <a:gd name="connsiteY13" fmla="*/ 47630 h 228627"/>
              <a:gd name="connsiteX14" fmla="*/ 4901 w 497150"/>
              <a:gd name="connsiteY14" fmla="*/ 69855 h 22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7150" h="228627">
                <a:moveTo>
                  <a:pt x="4901" y="69855"/>
                </a:moveTo>
                <a:cubicBezTo>
                  <a:pt x="45647" y="69326"/>
                  <a:pt x="393839" y="47630"/>
                  <a:pt x="458926" y="44455"/>
                </a:cubicBezTo>
                <a:cubicBezTo>
                  <a:pt x="524014" y="41280"/>
                  <a:pt x="398601" y="42338"/>
                  <a:pt x="395426" y="50805"/>
                </a:cubicBezTo>
                <a:cubicBezTo>
                  <a:pt x="392251" y="59272"/>
                  <a:pt x="424001" y="76734"/>
                  <a:pt x="439876" y="95255"/>
                </a:cubicBezTo>
                <a:cubicBezTo>
                  <a:pt x="455751" y="113776"/>
                  <a:pt x="496497" y="139705"/>
                  <a:pt x="490676" y="161930"/>
                </a:cubicBezTo>
                <a:cubicBezTo>
                  <a:pt x="484855" y="184155"/>
                  <a:pt x="403893" y="227547"/>
                  <a:pt x="404951" y="228605"/>
                </a:cubicBezTo>
                <a:cubicBezTo>
                  <a:pt x="406009" y="229663"/>
                  <a:pt x="493851" y="192622"/>
                  <a:pt x="497026" y="168280"/>
                </a:cubicBezTo>
                <a:cubicBezTo>
                  <a:pt x="500201" y="143938"/>
                  <a:pt x="441993" y="100547"/>
                  <a:pt x="424001" y="82555"/>
                </a:cubicBezTo>
                <a:cubicBezTo>
                  <a:pt x="406009" y="64563"/>
                  <a:pt x="396484" y="49217"/>
                  <a:pt x="389076" y="60330"/>
                </a:cubicBezTo>
                <a:cubicBezTo>
                  <a:pt x="381668" y="71443"/>
                  <a:pt x="377434" y="148701"/>
                  <a:pt x="379551" y="149230"/>
                </a:cubicBezTo>
                <a:cubicBezTo>
                  <a:pt x="381668" y="149759"/>
                  <a:pt x="413418" y="79909"/>
                  <a:pt x="401776" y="63505"/>
                </a:cubicBezTo>
                <a:cubicBezTo>
                  <a:pt x="390134" y="47101"/>
                  <a:pt x="350976" y="61388"/>
                  <a:pt x="309701" y="50805"/>
                </a:cubicBezTo>
                <a:cubicBezTo>
                  <a:pt x="268426" y="40222"/>
                  <a:pt x="170001" y="534"/>
                  <a:pt x="154126" y="5"/>
                </a:cubicBezTo>
                <a:cubicBezTo>
                  <a:pt x="138251" y="-524"/>
                  <a:pt x="238793" y="38105"/>
                  <a:pt x="214451" y="47630"/>
                </a:cubicBezTo>
                <a:cubicBezTo>
                  <a:pt x="190109" y="57155"/>
                  <a:pt x="-35845" y="70384"/>
                  <a:pt x="4901" y="69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C8B10DDB-681C-B7F7-E6AF-E332A19C3D5E}"/>
              </a:ext>
            </a:extLst>
          </p:cNvPr>
          <p:cNvSpPr/>
          <p:nvPr/>
        </p:nvSpPr>
        <p:spPr>
          <a:xfrm>
            <a:off x="4283075" y="4971049"/>
            <a:ext cx="769098" cy="131176"/>
          </a:xfrm>
          <a:custGeom>
            <a:avLst/>
            <a:gdLst>
              <a:gd name="connsiteX0" fmla="*/ 0 w 769098"/>
              <a:gd name="connsiteY0" fmla="*/ 131176 h 131176"/>
              <a:gd name="connsiteX1" fmla="*/ 711200 w 769098"/>
              <a:gd name="connsiteY1" fmla="*/ 1001 h 131176"/>
              <a:gd name="connsiteX2" fmla="*/ 377825 w 769098"/>
              <a:gd name="connsiteY2" fmla="*/ 67676 h 131176"/>
              <a:gd name="connsiteX3" fmla="*/ 488950 w 769098"/>
              <a:gd name="connsiteY3" fmla="*/ 4176 h 131176"/>
              <a:gd name="connsiteX4" fmla="*/ 384175 w 769098"/>
              <a:gd name="connsiteY4" fmla="*/ 32751 h 131176"/>
              <a:gd name="connsiteX5" fmla="*/ 600075 w 769098"/>
              <a:gd name="connsiteY5" fmla="*/ 32751 h 131176"/>
              <a:gd name="connsiteX6" fmla="*/ 768350 w 769098"/>
              <a:gd name="connsiteY6" fmla="*/ 51801 h 131176"/>
              <a:gd name="connsiteX7" fmla="*/ 533400 w 769098"/>
              <a:gd name="connsiteY7" fmla="*/ 35926 h 131176"/>
              <a:gd name="connsiteX8" fmla="*/ 422275 w 769098"/>
              <a:gd name="connsiteY8" fmla="*/ 26401 h 131176"/>
              <a:gd name="connsiteX9" fmla="*/ 320675 w 769098"/>
              <a:gd name="connsiteY9" fmla="*/ 48626 h 131176"/>
              <a:gd name="connsiteX10" fmla="*/ 406400 w 769098"/>
              <a:gd name="connsiteY10" fmla="*/ 16876 h 131176"/>
              <a:gd name="connsiteX11" fmla="*/ 333375 w 769098"/>
              <a:gd name="connsiteY11" fmla="*/ 51801 h 131176"/>
              <a:gd name="connsiteX12" fmla="*/ 209550 w 769098"/>
              <a:gd name="connsiteY12" fmla="*/ 70851 h 131176"/>
              <a:gd name="connsiteX13" fmla="*/ 419100 w 769098"/>
              <a:gd name="connsiteY13" fmla="*/ 39101 h 131176"/>
              <a:gd name="connsiteX14" fmla="*/ 295275 w 769098"/>
              <a:gd name="connsiteY14" fmla="*/ 70851 h 131176"/>
              <a:gd name="connsiteX15" fmla="*/ 0 w 769098"/>
              <a:gd name="connsiteY15" fmla="*/ 131176 h 13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9098" h="131176">
                <a:moveTo>
                  <a:pt x="0" y="131176"/>
                </a:moveTo>
                <a:cubicBezTo>
                  <a:pt x="69321" y="119534"/>
                  <a:pt x="648229" y="11584"/>
                  <a:pt x="711200" y="1001"/>
                </a:cubicBezTo>
                <a:cubicBezTo>
                  <a:pt x="774171" y="-9582"/>
                  <a:pt x="414867" y="67147"/>
                  <a:pt x="377825" y="67676"/>
                </a:cubicBezTo>
                <a:cubicBezTo>
                  <a:pt x="340783" y="68205"/>
                  <a:pt x="487892" y="9997"/>
                  <a:pt x="488950" y="4176"/>
                </a:cubicBezTo>
                <a:cubicBezTo>
                  <a:pt x="490008" y="-1645"/>
                  <a:pt x="365654" y="27988"/>
                  <a:pt x="384175" y="32751"/>
                </a:cubicBezTo>
                <a:cubicBezTo>
                  <a:pt x="402696" y="37514"/>
                  <a:pt x="536046" y="29576"/>
                  <a:pt x="600075" y="32751"/>
                </a:cubicBezTo>
                <a:cubicBezTo>
                  <a:pt x="664104" y="35926"/>
                  <a:pt x="779462" y="51272"/>
                  <a:pt x="768350" y="51801"/>
                </a:cubicBezTo>
                <a:cubicBezTo>
                  <a:pt x="757238" y="52330"/>
                  <a:pt x="591079" y="40159"/>
                  <a:pt x="533400" y="35926"/>
                </a:cubicBezTo>
                <a:cubicBezTo>
                  <a:pt x="475721" y="31693"/>
                  <a:pt x="457729" y="24284"/>
                  <a:pt x="422275" y="26401"/>
                </a:cubicBezTo>
                <a:cubicBezTo>
                  <a:pt x="386821" y="28518"/>
                  <a:pt x="323321" y="50213"/>
                  <a:pt x="320675" y="48626"/>
                </a:cubicBezTo>
                <a:cubicBezTo>
                  <a:pt x="318029" y="47038"/>
                  <a:pt x="404283" y="16347"/>
                  <a:pt x="406400" y="16876"/>
                </a:cubicBezTo>
                <a:cubicBezTo>
                  <a:pt x="408517" y="17405"/>
                  <a:pt x="366183" y="42805"/>
                  <a:pt x="333375" y="51801"/>
                </a:cubicBezTo>
                <a:cubicBezTo>
                  <a:pt x="300567" y="60797"/>
                  <a:pt x="209550" y="70851"/>
                  <a:pt x="209550" y="70851"/>
                </a:cubicBezTo>
                <a:cubicBezTo>
                  <a:pt x="223838" y="68734"/>
                  <a:pt x="404813" y="39101"/>
                  <a:pt x="419100" y="39101"/>
                </a:cubicBezTo>
                <a:cubicBezTo>
                  <a:pt x="433387" y="39101"/>
                  <a:pt x="359833" y="58151"/>
                  <a:pt x="295275" y="70851"/>
                </a:cubicBezTo>
                <a:lnTo>
                  <a:pt x="0" y="1311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626FFCAD-72DA-B118-7691-BFD9B74221B9}"/>
              </a:ext>
            </a:extLst>
          </p:cNvPr>
          <p:cNvSpPr/>
          <p:nvPr/>
        </p:nvSpPr>
        <p:spPr>
          <a:xfrm>
            <a:off x="4222750" y="5051377"/>
            <a:ext cx="601361" cy="63548"/>
          </a:xfrm>
          <a:custGeom>
            <a:avLst/>
            <a:gdLst>
              <a:gd name="connsiteX0" fmla="*/ 0 w 601361"/>
              <a:gd name="connsiteY0" fmla="*/ 63548 h 63548"/>
              <a:gd name="connsiteX1" fmla="*/ 336550 w 601361"/>
              <a:gd name="connsiteY1" fmla="*/ 47673 h 63548"/>
              <a:gd name="connsiteX2" fmla="*/ 269875 w 601361"/>
              <a:gd name="connsiteY2" fmla="*/ 44498 h 63548"/>
              <a:gd name="connsiteX3" fmla="*/ 415925 w 601361"/>
              <a:gd name="connsiteY3" fmla="*/ 48 h 63548"/>
              <a:gd name="connsiteX4" fmla="*/ 600075 w 601361"/>
              <a:gd name="connsiteY4" fmla="*/ 54023 h 63548"/>
              <a:gd name="connsiteX5" fmla="*/ 492125 w 601361"/>
              <a:gd name="connsiteY5" fmla="*/ 12748 h 63548"/>
              <a:gd name="connsiteX6" fmla="*/ 384175 w 601361"/>
              <a:gd name="connsiteY6" fmla="*/ 6398 h 63548"/>
              <a:gd name="connsiteX7" fmla="*/ 206375 w 601361"/>
              <a:gd name="connsiteY7" fmla="*/ 41323 h 63548"/>
              <a:gd name="connsiteX8" fmla="*/ 295275 w 601361"/>
              <a:gd name="connsiteY8" fmla="*/ 47673 h 63548"/>
              <a:gd name="connsiteX9" fmla="*/ 0 w 601361"/>
              <a:gd name="connsiteY9" fmla="*/ 63548 h 6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1361" h="63548">
                <a:moveTo>
                  <a:pt x="0" y="63548"/>
                </a:moveTo>
                <a:cubicBezTo>
                  <a:pt x="6879" y="63548"/>
                  <a:pt x="291571" y="50848"/>
                  <a:pt x="336550" y="47673"/>
                </a:cubicBezTo>
                <a:cubicBezTo>
                  <a:pt x="381529" y="44498"/>
                  <a:pt x="256646" y="52435"/>
                  <a:pt x="269875" y="44498"/>
                </a:cubicBezTo>
                <a:cubicBezTo>
                  <a:pt x="283104" y="36561"/>
                  <a:pt x="360892" y="-1539"/>
                  <a:pt x="415925" y="48"/>
                </a:cubicBezTo>
                <a:cubicBezTo>
                  <a:pt x="470958" y="1635"/>
                  <a:pt x="587375" y="51906"/>
                  <a:pt x="600075" y="54023"/>
                </a:cubicBezTo>
                <a:cubicBezTo>
                  <a:pt x="612775" y="56140"/>
                  <a:pt x="528108" y="20685"/>
                  <a:pt x="492125" y="12748"/>
                </a:cubicBezTo>
                <a:cubicBezTo>
                  <a:pt x="456142" y="4810"/>
                  <a:pt x="431800" y="1636"/>
                  <a:pt x="384175" y="6398"/>
                </a:cubicBezTo>
                <a:cubicBezTo>
                  <a:pt x="336550" y="11160"/>
                  <a:pt x="221192" y="34444"/>
                  <a:pt x="206375" y="41323"/>
                </a:cubicBezTo>
                <a:cubicBezTo>
                  <a:pt x="191558" y="48202"/>
                  <a:pt x="325967" y="46085"/>
                  <a:pt x="295275" y="47673"/>
                </a:cubicBezTo>
                <a:lnTo>
                  <a:pt x="0" y="635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C0819ED5-7716-69FB-8AA1-26ABD9F35007}"/>
              </a:ext>
            </a:extLst>
          </p:cNvPr>
          <p:cNvSpPr/>
          <p:nvPr/>
        </p:nvSpPr>
        <p:spPr>
          <a:xfrm>
            <a:off x="4743423" y="4962525"/>
            <a:ext cx="93299" cy="142875"/>
          </a:xfrm>
          <a:custGeom>
            <a:avLst/>
            <a:gdLst>
              <a:gd name="connsiteX0" fmla="*/ 27 w 93299"/>
              <a:gd name="connsiteY0" fmla="*/ 0 h 142875"/>
              <a:gd name="connsiteX1" fmla="*/ 79402 w 93299"/>
              <a:gd name="connsiteY1" fmla="*/ 76200 h 142875"/>
              <a:gd name="connsiteX2" fmla="*/ 82577 w 93299"/>
              <a:gd name="connsiteY2" fmla="*/ 142875 h 142875"/>
              <a:gd name="connsiteX3" fmla="*/ 88927 w 93299"/>
              <a:gd name="connsiteY3" fmla="*/ 76200 h 142875"/>
              <a:gd name="connsiteX4" fmla="*/ 27 w 93299"/>
              <a:gd name="connsiteY4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99" h="142875">
                <a:moveTo>
                  <a:pt x="27" y="0"/>
                </a:moveTo>
                <a:cubicBezTo>
                  <a:pt x="-1560" y="0"/>
                  <a:pt x="65644" y="52388"/>
                  <a:pt x="79402" y="76200"/>
                </a:cubicBezTo>
                <a:cubicBezTo>
                  <a:pt x="93160" y="100012"/>
                  <a:pt x="80990" y="142875"/>
                  <a:pt x="82577" y="142875"/>
                </a:cubicBezTo>
                <a:cubicBezTo>
                  <a:pt x="84164" y="142875"/>
                  <a:pt x="101098" y="97896"/>
                  <a:pt x="88927" y="76200"/>
                </a:cubicBezTo>
                <a:cubicBezTo>
                  <a:pt x="76756" y="54504"/>
                  <a:pt x="1614" y="0"/>
                  <a:pt x="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F28E11B-51B7-392C-BB4B-B653FBEA8A30}"/>
              </a:ext>
            </a:extLst>
          </p:cNvPr>
          <p:cNvSpPr/>
          <p:nvPr/>
        </p:nvSpPr>
        <p:spPr>
          <a:xfrm>
            <a:off x="4721030" y="4984442"/>
            <a:ext cx="375288" cy="101964"/>
          </a:xfrm>
          <a:custGeom>
            <a:avLst/>
            <a:gdLst>
              <a:gd name="connsiteX0" fmla="*/ 195 w 375288"/>
              <a:gd name="connsiteY0" fmla="*/ 101908 h 101964"/>
              <a:gd name="connsiteX1" fmla="*/ 209745 w 375288"/>
              <a:gd name="connsiteY1" fmla="*/ 57458 h 101964"/>
              <a:gd name="connsiteX2" fmla="*/ 279595 w 375288"/>
              <a:gd name="connsiteY2" fmla="*/ 79683 h 101964"/>
              <a:gd name="connsiteX3" fmla="*/ 251020 w 375288"/>
              <a:gd name="connsiteY3" fmla="*/ 86033 h 101964"/>
              <a:gd name="connsiteX4" fmla="*/ 374845 w 375288"/>
              <a:gd name="connsiteY4" fmla="*/ 308 h 101964"/>
              <a:gd name="connsiteX5" fmla="*/ 289120 w 375288"/>
              <a:gd name="connsiteY5" fmla="*/ 57458 h 101964"/>
              <a:gd name="connsiteX6" fmla="*/ 203395 w 375288"/>
              <a:gd name="connsiteY6" fmla="*/ 60633 h 101964"/>
              <a:gd name="connsiteX7" fmla="*/ 152595 w 375288"/>
              <a:gd name="connsiteY7" fmla="*/ 76508 h 101964"/>
              <a:gd name="connsiteX8" fmla="*/ 171645 w 375288"/>
              <a:gd name="connsiteY8" fmla="*/ 66983 h 101964"/>
              <a:gd name="connsiteX9" fmla="*/ 195 w 375288"/>
              <a:gd name="connsiteY9" fmla="*/ 101908 h 10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288" h="101964">
                <a:moveTo>
                  <a:pt x="195" y="101908"/>
                </a:moveTo>
                <a:cubicBezTo>
                  <a:pt x="6545" y="100320"/>
                  <a:pt x="163178" y="61162"/>
                  <a:pt x="209745" y="57458"/>
                </a:cubicBezTo>
                <a:cubicBezTo>
                  <a:pt x="256312" y="53754"/>
                  <a:pt x="272716" y="74921"/>
                  <a:pt x="279595" y="79683"/>
                </a:cubicBezTo>
                <a:cubicBezTo>
                  <a:pt x="286474" y="84445"/>
                  <a:pt x="235145" y="99262"/>
                  <a:pt x="251020" y="86033"/>
                </a:cubicBezTo>
                <a:cubicBezTo>
                  <a:pt x="266895" y="72804"/>
                  <a:pt x="368495" y="5070"/>
                  <a:pt x="374845" y="308"/>
                </a:cubicBezTo>
                <a:cubicBezTo>
                  <a:pt x="381195" y="-4454"/>
                  <a:pt x="317695" y="47404"/>
                  <a:pt x="289120" y="57458"/>
                </a:cubicBezTo>
                <a:cubicBezTo>
                  <a:pt x="260545" y="67512"/>
                  <a:pt x="226149" y="57458"/>
                  <a:pt x="203395" y="60633"/>
                </a:cubicBezTo>
                <a:cubicBezTo>
                  <a:pt x="180641" y="63808"/>
                  <a:pt x="157886" y="75450"/>
                  <a:pt x="152595" y="76508"/>
                </a:cubicBezTo>
                <a:cubicBezTo>
                  <a:pt x="147304" y="77566"/>
                  <a:pt x="199162" y="62750"/>
                  <a:pt x="171645" y="66983"/>
                </a:cubicBezTo>
                <a:cubicBezTo>
                  <a:pt x="144128" y="71216"/>
                  <a:pt x="-6155" y="103496"/>
                  <a:pt x="195" y="101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D834E8AE-3101-9BF2-871A-E229DBE0EBDF}"/>
              </a:ext>
            </a:extLst>
          </p:cNvPr>
          <p:cNvSpPr/>
          <p:nvPr/>
        </p:nvSpPr>
        <p:spPr>
          <a:xfrm>
            <a:off x="4498972" y="4794162"/>
            <a:ext cx="372094" cy="142983"/>
          </a:xfrm>
          <a:custGeom>
            <a:avLst/>
            <a:gdLst>
              <a:gd name="connsiteX0" fmla="*/ 3 w 372094"/>
              <a:gd name="connsiteY0" fmla="*/ 142963 h 142983"/>
              <a:gd name="connsiteX1" fmla="*/ 266703 w 372094"/>
              <a:gd name="connsiteY1" fmla="*/ 88988 h 142983"/>
              <a:gd name="connsiteX2" fmla="*/ 212728 w 372094"/>
              <a:gd name="connsiteY2" fmla="*/ 54063 h 142983"/>
              <a:gd name="connsiteX3" fmla="*/ 260353 w 372094"/>
              <a:gd name="connsiteY3" fmla="*/ 60413 h 142983"/>
              <a:gd name="connsiteX4" fmla="*/ 234953 w 372094"/>
              <a:gd name="connsiteY4" fmla="*/ 15963 h 142983"/>
              <a:gd name="connsiteX5" fmla="*/ 371478 w 372094"/>
              <a:gd name="connsiteY5" fmla="*/ 79463 h 142983"/>
              <a:gd name="connsiteX6" fmla="*/ 282578 w 372094"/>
              <a:gd name="connsiteY6" fmla="*/ 31838 h 142983"/>
              <a:gd name="connsiteX7" fmla="*/ 215903 w 372094"/>
              <a:gd name="connsiteY7" fmla="*/ 88 h 142983"/>
              <a:gd name="connsiteX8" fmla="*/ 260353 w 372094"/>
              <a:gd name="connsiteY8" fmla="*/ 41363 h 142983"/>
              <a:gd name="connsiteX9" fmla="*/ 238128 w 372094"/>
              <a:gd name="connsiteY9" fmla="*/ 57238 h 142983"/>
              <a:gd name="connsiteX10" fmla="*/ 273053 w 372094"/>
              <a:gd name="connsiteY10" fmla="*/ 82638 h 142983"/>
              <a:gd name="connsiteX11" fmla="*/ 3 w 372094"/>
              <a:gd name="connsiteY11" fmla="*/ 142963 h 14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2094" h="142983">
                <a:moveTo>
                  <a:pt x="3" y="142963"/>
                </a:moveTo>
                <a:cubicBezTo>
                  <a:pt x="-1055" y="144021"/>
                  <a:pt x="231249" y="103805"/>
                  <a:pt x="266703" y="88988"/>
                </a:cubicBezTo>
                <a:cubicBezTo>
                  <a:pt x="302157" y="74171"/>
                  <a:pt x="213786" y="58825"/>
                  <a:pt x="212728" y="54063"/>
                </a:cubicBezTo>
                <a:cubicBezTo>
                  <a:pt x="211670" y="49301"/>
                  <a:pt x="256649" y="66763"/>
                  <a:pt x="260353" y="60413"/>
                </a:cubicBezTo>
                <a:cubicBezTo>
                  <a:pt x="264057" y="54063"/>
                  <a:pt x="216432" y="12788"/>
                  <a:pt x="234953" y="15963"/>
                </a:cubicBezTo>
                <a:cubicBezTo>
                  <a:pt x="253474" y="19138"/>
                  <a:pt x="363541" y="76817"/>
                  <a:pt x="371478" y="79463"/>
                </a:cubicBezTo>
                <a:cubicBezTo>
                  <a:pt x="379415" y="82109"/>
                  <a:pt x="308507" y="45067"/>
                  <a:pt x="282578" y="31838"/>
                </a:cubicBezTo>
                <a:cubicBezTo>
                  <a:pt x="256649" y="18609"/>
                  <a:pt x="219607" y="-1499"/>
                  <a:pt x="215903" y="88"/>
                </a:cubicBezTo>
                <a:cubicBezTo>
                  <a:pt x="212199" y="1675"/>
                  <a:pt x="256649" y="31838"/>
                  <a:pt x="260353" y="41363"/>
                </a:cubicBezTo>
                <a:cubicBezTo>
                  <a:pt x="264057" y="50888"/>
                  <a:pt x="236011" y="50359"/>
                  <a:pt x="238128" y="57238"/>
                </a:cubicBezTo>
                <a:cubicBezTo>
                  <a:pt x="240245" y="64117"/>
                  <a:pt x="311682" y="70467"/>
                  <a:pt x="273053" y="82638"/>
                </a:cubicBezTo>
                <a:cubicBezTo>
                  <a:pt x="234424" y="94809"/>
                  <a:pt x="1061" y="141905"/>
                  <a:pt x="3" y="142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266B08D-7FBD-762E-286B-DDE25E49A1FE}"/>
              </a:ext>
            </a:extLst>
          </p:cNvPr>
          <p:cNvSpPr/>
          <p:nvPr/>
        </p:nvSpPr>
        <p:spPr>
          <a:xfrm>
            <a:off x="4719409" y="4790971"/>
            <a:ext cx="345209" cy="206532"/>
          </a:xfrm>
          <a:custGeom>
            <a:avLst/>
            <a:gdLst>
              <a:gd name="connsiteX0" fmla="*/ 1816 w 345209"/>
              <a:gd name="connsiteY0" fmla="*/ 108054 h 206532"/>
              <a:gd name="connsiteX1" fmla="*/ 252641 w 345209"/>
              <a:gd name="connsiteY1" fmla="*/ 50904 h 206532"/>
              <a:gd name="connsiteX2" fmla="*/ 214541 w 345209"/>
              <a:gd name="connsiteY2" fmla="*/ 66779 h 206532"/>
              <a:gd name="connsiteX3" fmla="*/ 303441 w 345209"/>
              <a:gd name="connsiteY3" fmla="*/ 123929 h 206532"/>
              <a:gd name="connsiteX4" fmla="*/ 344716 w 345209"/>
              <a:gd name="connsiteY4" fmla="*/ 206479 h 206532"/>
              <a:gd name="connsiteX5" fmla="*/ 278041 w 345209"/>
              <a:gd name="connsiteY5" fmla="*/ 111229 h 206532"/>
              <a:gd name="connsiteX6" fmla="*/ 208191 w 345209"/>
              <a:gd name="connsiteY6" fmla="*/ 57254 h 206532"/>
              <a:gd name="connsiteX7" fmla="*/ 138341 w 345209"/>
              <a:gd name="connsiteY7" fmla="*/ 76304 h 206532"/>
              <a:gd name="connsiteX8" fmla="*/ 230416 w 345209"/>
              <a:gd name="connsiteY8" fmla="*/ 104 h 206532"/>
              <a:gd name="connsiteX9" fmla="*/ 144691 w 345209"/>
              <a:gd name="connsiteY9" fmla="*/ 60429 h 206532"/>
              <a:gd name="connsiteX10" fmla="*/ 1816 w 345209"/>
              <a:gd name="connsiteY10" fmla="*/ 108054 h 2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09" h="206532">
                <a:moveTo>
                  <a:pt x="1816" y="108054"/>
                </a:moveTo>
                <a:cubicBezTo>
                  <a:pt x="19808" y="106466"/>
                  <a:pt x="217187" y="57783"/>
                  <a:pt x="252641" y="50904"/>
                </a:cubicBezTo>
                <a:cubicBezTo>
                  <a:pt x="288095" y="44025"/>
                  <a:pt x="206074" y="54608"/>
                  <a:pt x="214541" y="66779"/>
                </a:cubicBezTo>
                <a:cubicBezTo>
                  <a:pt x="223008" y="78950"/>
                  <a:pt x="281745" y="100646"/>
                  <a:pt x="303441" y="123929"/>
                </a:cubicBezTo>
                <a:cubicBezTo>
                  <a:pt x="325137" y="147212"/>
                  <a:pt x="348949" y="208596"/>
                  <a:pt x="344716" y="206479"/>
                </a:cubicBezTo>
                <a:cubicBezTo>
                  <a:pt x="340483" y="204362"/>
                  <a:pt x="300795" y="136100"/>
                  <a:pt x="278041" y="111229"/>
                </a:cubicBezTo>
                <a:cubicBezTo>
                  <a:pt x="255287" y="86358"/>
                  <a:pt x="231474" y="63075"/>
                  <a:pt x="208191" y="57254"/>
                </a:cubicBezTo>
                <a:cubicBezTo>
                  <a:pt x="184908" y="51433"/>
                  <a:pt x="134637" y="85829"/>
                  <a:pt x="138341" y="76304"/>
                </a:cubicBezTo>
                <a:cubicBezTo>
                  <a:pt x="142045" y="66779"/>
                  <a:pt x="229358" y="2750"/>
                  <a:pt x="230416" y="104"/>
                </a:cubicBezTo>
                <a:cubicBezTo>
                  <a:pt x="231474" y="-2542"/>
                  <a:pt x="184908" y="45612"/>
                  <a:pt x="144691" y="60429"/>
                </a:cubicBezTo>
                <a:cubicBezTo>
                  <a:pt x="104474" y="75246"/>
                  <a:pt x="-16176" y="109642"/>
                  <a:pt x="1816" y="108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677CAA70-6644-71F0-7AFE-D821E9D298F6}"/>
              </a:ext>
            </a:extLst>
          </p:cNvPr>
          <p:cNvSpPr/>
          <p:nvPr/>
        </p:nvSpPr>
        <p:spPr>
          <a:xfrm>
            <a:off x="4549047" y="4660768"/>
            <a:ext cx="360204" cy="127778"/>
          </a:xfrm>
          <a:custGeom>
            <a:avLst/>
            <a:gdLst>
              <a:gd name="connsiteX0" fmla="*/ 728 w 360204"/>
              <a:gd name="connsiteY0" fmla="*/ 132 h 127778"/>
              <a:gd name="connsiteX1" fmla="*/ 349978 w 360204"/>
              <a:gd name="connsiteY1" fmla="*/ 3307 h 127778"/>
              <a:gd name="connsiteX2" fmla="*/ 264253 w 360204"/>
              <a:gd name="connsiteY2" fmla="*/ 16007 h 127778"/>
              <a:gd name="connsiteX3" fmla="*/ 235678 w 360204"/>
              <a:gd name="connsiteY3" fmla="*/ 79507 h 127778"/>
              <a:gd name="connsiteX4" fmla="*/ 197578 w 360204"/>
              <a:gd name="connsiteY4" fmla="*/ 127132 h 127778"/>
              <a:gd name="connsiteX5" fmla="*/ 248378 w 360204"/>
              <a:gd name="connsiteY5" fmla="*/ 44582 h 127778"/>
              <a:gd name="connsiteX6" fmla="*/ 134078 w 360204"/>
              <a:gd name="connsiteY6" fmla="*/ 47757 h 127778"/>
              <a:gd name="connsiteX7" fmla="*/ 261078 w 360204"/>
              <a:gd name="connsiteY7" fmla="*/ 16007 h 127778"/>
              <a:gd name="connsiteX8" fmla="*/ 257903 w 360204"/>
              <a:gd name="connsiteY8" fmla="*/ 6482 h 127778"/>
              <a:gd name="connsiteX9" fmla="*/ 728 w 360204"/>
              <a:gd name="connsiteY9" fmla="*/ 132 h 12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204" h="127778">
                <a:moveTo>
                  <a:pt x="728" y="132"/>
                </a:moveTo>
                <a:cubicBezTo>
                  <a:pt x="16074" y="-397"/>
                  <a:pt x="306057" y="661"/>
                  <a:pt x="349978" y="3307"/>
                </a:cubicBezTo>
                <a:cubicBezTo>
                  <a:pt x="393899" y="5953"/>
                  <a:pt x="283303" y="3307"/>
                  <a:pt x="264253" y="16007"/>
                </a:cubicBezTo>
                <a:cubicBezTo>
                  <a:pt x="245203" y="28707"/>
                  <a:pt x="246791" y="60986"/>
                  <a:pt x="235678" y="79507"/>
                </a:cubicBezTo>
                <a:cubicBezTo>
                  <a:pt x="224566" y="98028"/>
                  <a:pt x="195461" y="132953"/>
                  <a:pt x="197578" y="127132"/>
                </a:cubicBezTo>
                <a:cubicBezTo>
                  <a:pt x="199695" y="121311"/>
                  <a:pt x="258961" y="57811"/>
                  <a:pt x="248378" y="44582"/>
                </a:cubicBezTo>
                <a:cubicBezTo>
                  <a:pt x="237795" y="31353"/>
                  <a:pt x="131961" y="52519"/>
                  <a:pt x="134078" y="47757"/>
                </a:cubicBezTo>
                <a:cubicBezTo>
                  <a:pt x="136195" y="42995"/>
                  <a:pt x="261078" y="16007"/>
                  <a:pt x="261078" y="16007"/>
                </a:cubicBezTo>
                <a:cubicBezTo>
                  <a:pt x="281715" y="9128"/>
                  <a:pt x="298649" y="8069"/>
                  <a:pt x="257903" y="6482"/>
                </a:cubicBezTo>
                <a:cubicBezTo>
                  <a:pt x="217157" y="4895"/>
                  <a:pt x="-14618" y="661"/>
                  <a:pt x="728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BA2DFD83-175A-FDD3-1E16-40AE2FBA7954}"/>
              </a:ext>
            </a:extLst>
          </p:cNvPr>
          <p:cNvSpPr/>
          <p:nvPr/>
        </p:nvSpPr>
        <p:spPr>
          <a:xfrm>
            <a:off x="4793618" y="4670425"/>
            <a:ext cx="156207" cy="149645"/>
          </a:xfrm>
          <a:custGeom>
            <a:avLst/>
            <a:gdLst>
              <a:gd name="connsiteX0" fmla="*/ 156207 w 156207"/>
              <a:gd name="connsiteY0" fmla="*/ 0 h 149645"/>
              <a:gd name="connsiteX1" fmla="*/ 38732 w 156207"/>
              <a:gd name="connsiteY1" fmla="*/ 47625 h 149645"/>
              <a:gd name="connsiteX2" fmla="*/ 67307 w 156207"/>
              <a:gd name="connsiteY2" fmla="*/ 85725 h 149645"/>
              <a:gd name="connsiteX3" fmla="*/ 41907 w 156207"/>
              <a:gd name="connsiteY3" fmla="*/ 120650 h 149645"/>
              <a:gd name="connsiteX4" fmla="*/ 632 w 156207"/>
              <a:gd name="connsiteY4" fmla="*/ 149225 h 149645"/>
              <a:gd name="connsiteX5" fmla="*/ 76832 w 156207"/>
              <a:gd name="connsiteY5" fmla="*/ 98425 h 149645"/>
              <a:gd name="connsiteX6" fmla="*/ 38732 w 156207"/>
              <a:gd name="connsiteY6" fmla="*/ 47625 h 149645"/>
              <a:gd name="connsiteX7" fmla="*/ 156207 w 156207"/>
              <a:gd name="connsiteY7" fmla="*/ 0 h 14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7" h="149645">
                <a:moveTo>
                  <a:pt x="156207" y="0"/>
                </a:moveTo>
                <a:cubicBezTo>
                  <a:pt x="156207" y="0"/>
                  <a:pt x="53549" y="33338"/>
                  <a:pt x="38732" y="47625"/>
                </a:cubicBezTo>
                <a:cubicBezTo>
                  <a:pt x="23915" y="61912"/>
                  <a:pt x="66778" y="73554"/>
                  <a:pt x="67307" y="85725"/>
                </a:cubicBezTo>
                <a:cubicBezTo>
                  <a:pt x="67836" y="97896"/>
                  <a:pt x="53019" y="110067"/>
                  <a:pt x="41907" y="120650"/>
                </a:cubicBezTo>
                <a:cubicBezTo>
                  <a:pt x="30795" y="131233"/>
                  <a:pt x="-5189" y="152929"/>
                  <a:pt x="632" y="149225"/>
                </a:cubicBezTo>
                <a:cubicBezTo>
                  <a:pt x="6453" y="145521"/>
                  <a:pt x="70482" y="115358"/>
                  <a:pt x="76832" y="98425"/>
                </a:cubicBezTo>
                <a:cubicBezTo>
                  <a:pt x="83182" y="81492"/>
                  <a:pt x="30795" y="64558"/>
                  <a:pt x="38732" y="47625"/>
                </a:cubicBezTo>
                <a:cubicBezTo>
                  <a:pt x="46669" y="30692"/>
                  <a:pt x="156207" y="0"/>
                  <a:pt x="1562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BB6782DF-B051-1E36-4BB5-4BF978D76B7F}"/>
              </a:ext>
            </a:extLst>
          </p:cNvPr>
          <p:cNvSpPr/>
          <p:nvPr/>
        </p:nvSpPr>
        <p:spPr>
          <a:xfrm>
            <a:off x="4508499" y="4689466"/>
            <a:ext cx="210856" cy="203223"/>
          </a:xfrm>
          <a:custGeom>
            <a:avLst/>
            <a:gdLst>
              <a:gd name="connsiteX0" fmla="*/ 107951 w 210856"/>
              <a:gd name="connsiteY0" fmla="*/ 38109 h 203223"/>
              <a:gd name="connsiteX1" fmla="*/ 187326 w 210856"/>
              <a:gd name="connsiteY1" fmla="*/ 92084 h 203223"/>
              <a:gd name="connsiteX2" fmla="*/ 149226 w 210856"/>
              <a:gd name="connsiteY2" fmla="*/ 127009 h 203223"/>
              <a:gd name="connsiteX3" fmla="*/ 1 w 210856"/>
              <a:gd name="connsiteY3" fmla="*/ 203209 h 203223"/>
              <a:gd name="connsiteX4" fmla="*/ 146051 w 210856"/>
              <a:gd name="connsiteY4" fmla="*/ 120659 h 203223"/>
              <a:gd name="connsiteX5" fmla="*/ 196851 w 210856"/>
              <a:gd name="connsiteY5" fmla="*/ 95259 h 203223"/>
              <a:gd name="connsiteX6" fmla="*/ 209551 w 210856"/>
              <a:gd name="connsiteY6" fmla="*/ 9 h 203223"/>
              <a:gd name="connsiteX7" fmla="*/ 200026 w 210856"/>
              <a:gd name="connsiteY7" fmla="*/ 88909 h 203223"/>
              <a:gd name="connsiteX8" fmla="*/ 107951 w 210856"/>
              <a:gd name="connsiteY8" fmla="*/ 38109 h 20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856" h="203223">
                <a:moveTo>
                  <a:pt x="107951" y="38109"/>
                </a:moveTo>
                <a:cubicBezTo>
                  <a:pt x="105834" y="38638"/>
                  <a:pt x="180447" y="77267"/>
                  <a:pt x="187326" y="92084"/>
                </a:cubicBezTo>
                <a:cubicBezTo>
                  <a:pt x="194205" y="106901"/>
                  <a:pt x="180447" y="108488"/>
                  <a:pt x="149226" y="127009"/>
                </a:cubicBezTo>
                <a:cubicBezTo>
                  <a:pt x="118005" y="145530"/>
                  <a:pt x="530" y="204267"/>
                  <a:pt x="1" y="203209"/>
                </a:cubicBezTo>
                <a:cubicBezTo>
                  <a:pt x="-528" y="202151"/>
                  <a:pt x="113243" y="138651"/>
                  <a:pt x="146051" y="120659"/>
                </a:cubicBezTo>
                <a:cubicBezTo>
                  <a:pt x="178859" y="102667"/>
                  <a:pt x="186268" y="115367"/>
                  <a:pt x="196851" y="95259"/>
                </a:cubicBezTo>
                <a:cubicBezTo>
                  <a:pt x="207434" y="75151"/>
                  <a:pt x="209022" y="1067"/>
                  <a:pt x="209551" y="9"/>
                </a:cubicBezTo>
                <a:cubicBezTo>
                  <a:pt x="210080" y="-1049"/>
                  <a:pt x="215372" y="83617"/>
                  <a:pt x="200026" y="88909"/>
                </a:cubicBezTo>
                <a:cubicBezTo>
                  <a:pt x="184680" y="94201"/>
                  <a:pt x="110068" y="37580"/>
                  <a:pt x="107951" y="38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C8B0E19A-9D0B-00F9-FB59-54775526014C}"/>
              </a:ext>
            </a:extLst>
          </p:cNvPr>
          <p:cNvSpPr/>
          <p:nvPr/>
        </p:nvSpPr>
        <p:spPr>
          <a:xfrm>
            <a:off x="4778358" y="4683123"/>
            <a:ext cx="57173" cy="127016"/>
          </a:xfrm>
          <a:custGeom>
            <a:avLst/>
            <a:gdLst>
              <a:gd name="connsiteX0" fmla="*/ 17 w 57173"/>
              <a:gd name="connsiteY0" fmla="*/ 2 h 127016"/>
              <a:gd name="connsiteX1" fmla="*/ 50817 w 57173"/>
              <a:gd name="connsiteY1" fmla="*/ 95252 h 127016"/>
              <a:gd name="connsiteX2" fmla="*/ 25417 w 57173"/>
              <a:gd name="connsiteY2" fmla="*/ 127002 h 127016"/>
              <a:gd name="connsiteX3" fmla="*/ 57167 w 57173"/>
              <a:gd name="connsiteY3" fmla="*/ 98427 h 127016"/>
              <a:gd name="connsiteX4" fmla="*/ 17 w 57173"/>
              <a:gd name="connsiteY4" fmla="*/ 2 h 12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73" h="127016">
                <a:moveTo>
                  <a:pt x="17" y="2"/>
                </a:moveTo>
                <a:cubicBezTo>
                  <a:pt x="-1041" y="-527"/>
                  <a:pt x="46584" y="74085"/>
                  <a:pt x="50817" y="95252"/>
                </a:cubicBezTo>
                <a:cubicBezTo>
                  <a:pt x="55050" y="116419"/>
                  <a:pt x="24359" y="126473"/>
                  <a:pt x="25417" y="127002"/>
                </a:cubicBezTo>
                <a:cubicBezTo>
                  <a:pt x="26475" y="127531"/>
                  <a:pt x="57696" y="113773"/>
                  <a:pt x="57167" y="98427"/>
                </a:cubicBezTo>
                <a:cubicBezTo>
                  <a:pt x="56638" y="83081"/>
                  <a:pt x="1075" y="531"/>
                  <a:pt x="1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E76B2207-1F22-E0A8-3A62-257B29842C95}"/>
              </a:ext>
            </a:extLst>
          </p:cNvPr>
          <p:cNvSpPr/>
          <p:nvPr/>
        </p:nvSpPr>
        <p:spPr>
          <a:xfrm>
            <a:off x="4165445" y="4936938"/>
            <a:ext cx="385846" cy="219341"/>
          </a:xfrm>
          <a:custGeom>
            <a:avLst/>
            <a:gdLst>
              <a:gd name="connsiteX0" fmla="*/ 155 w 385846"/>
              <a:gd name="connsiteY0" fmla="*/ 219262 h 219341"/>
              <a:gd name="connsiteX1" fmla="*/ 279555 w 385846"/>
              <a:gd name="connsiteY1" fmla="*/ 38287 h 219341"/>
              <a:gd name="connsiteX2" fmla="*/ 314480 w 385846"/>
              <a:gd name="connsiteY2" fmla="*/ 41462 h 219341"/>
              <a:gd name="connsiteX3" fmla="*/ 384330 w 385846"/>
              <a:gd name="connsiteY3" fmla="*/ 187 h 219341"/>
              <a:gd name="connsiteX4" fmla="*/ 241455 w 385846"/>
              <a:gd name="connsiteY4" fmla="*/ 60512 h 219341"/>
              <a:gd name="connsiteX5" fmla="*/ 155 w 385846"/>
              <a:gd name="connsiteY5" fmla="*/ 219262 h 21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846" h="219341">
                <a:moveTo>
                  <a:pt x="155" y="219262"/>
                </a:moveTo>
                <a:cubicBezTo>
                  <a:pt x="6505" y="215558"/>
                  <a:pt x="227168" y="67920"/>
                  <a:pt x="279555" y="38287"/>
                </a:cubicBezTo>
                <a:cubicBezTo>
                  <a:pt x="331942" y="8654"/>
                  <a:pt x="297018" y="47812"/>
                  <a:pt x="314480" y="41462"/>
                </a:cubicBezTo>
                <a:cubicBezTo>
                  <a:pt x="331942" y="35112"/>
                  <a:pt x="396501" y="-2988"/>
                  <a:pt x="384330" y="187"/>
                </a:cubicBezTo>
                <a:cubicBezTo>
                  <a:pt x="372159" y="3362"/>
                  <a:pt x="299134" y="25587"/>
                  <a:pt x="241455" y="60512"/>
                </a:cubicBezTo>
                <a:cubicBezTo>
                  <a:pt x="183776" y="95437"/>
                  <a:pt x="-6195" y="222966"/>
                  <a:pt x="155" y="219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AB201DB-7B08-0131-7A51-24A47ED5772E}"/>
              </a:ext>
            </a:extLst>
          </p:cNvPr>
          <p:cNvSpPr/>
          <p:nvPr/>
        </p:nvSpPr>
        <p:spPr>
          <a:xfrm>
            <a:off x="4239450" y="5143030"/>
            <a:ext cx="796664" cy="61059"/>
          </a:xfrm>
          <a:custGeom>
            <a:avLst/>
            <a:gdLst>
              <a:gd name="connsiteX0" fmla="*/ 5525 w 796664"/>
              <a:gd name="connsiteY0" fmla="*/ 6820 h 61059"/>
              <a:gd name="connsiteX1" fmla="*/ 634175 w 796664"/>
              <a:gd name="connsiteY1" fmla="*/ 41745 h 61059"/>
              <a:gd name="connsiteX2" fmla="*/ 608775 w 796664"/>
              <a:gd name="connsiteY2" fmla="*/ 48095 h 61059"/>
              <a:gd name="connsiteX3" fmla="*/ 796100 w 796664"/>
              <a:gd name="connsiteY3" fmla="*/ 470 h 61059"/>
              <a:gd name="connsiteX4" fmla="*/ 656400 w 796664"/>
              <a:gd name="connsiteY4" fmla="*/ 25870 h 61059"/>
              <a:gd name="connsiteX5" fmla="*/ 373825 w 796664"/>
              <a:gd name="connsiteY5" fmla="*/ 60795 h 61059"/>
              <a:gd name="connsiteX6" fmla="*/ 450025 w 796664"/>
              <a:gd name="connsiteY6" fmla="*/ 41745 h 61059"/>
              <a:gd name="connsiteX7" fmla="*/ 332550 w 796664"/>
              <a:gd name="connsiteY7" fmla="*/ 38570 h 61059"/>
              <a:gd name="connsiteX8" fmla="*/ 5525 w 796664"/>
              <a:gd name="connsiteY8" fmla="*/ 6820 h 6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664" h="61059">
                <a:moveTo>
                  <a:pt x="5525" y="6820"/>
                </a:moveTo>
                <a:cubicBezTo>
                  <a:pt x="55796" y="7349"/>
                  <a:pt x="533633" y="34866"/>
                  <a:pt x="634175" y="41745"/>
                </a:cubicBezTo>
                <a:cubicBezTo>
                  <a:pt x="734717" y="48624"/>
                  <a:pt x="608775" y="48095"/>
                  <a:pt x="608775" y="48095"/>
                </a:cubicBezTo>
                <a:lnTo>
                  <a:pt x="796100" y="470"/>
                </a:lnTo>
                <a:cubicBezTo>
                  <a:pt x="804037" y="-3234"/>
                  <a:pt x="726779" y="15816"/>
                  <a:pt x="656400" y="25870"/>
                </a:cubicBezTo>
                <a:cubicBezTo>
                  <a:pt x="586021" y="35924"/>
                  <a:pt x="408221" y="58149"/>
                  <a:pt x="373825" y="60795"/>
                </a:cubicBezTo>
                <a:cubicBezTo>
                  <a:pt x="339429" y="63441"/>
                  <a:pt x="456904" y="45449"/>
                  <a:pt x="450025" y="41745"/>
                </a:cubicBezTo>
                <a:cubicBezTo>
                  <a:pt x="443146" y="38041"/>
                  <a:pt x="402400" y="42274"/>
                  <a:pt x="332550" y="38570"/>
                </a:cubicBezTo>
                <a:cubicBezTo>
                  <a:pt x="262700" y="34866"/>
                  <a:pt x="-44746" y="6291"/>
                  <a:pt x="5525" y="6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2082CA18-A223-99F7-1167-02FACE71DF08}"/>
              </a:ext>
            </a:extLst>
          </p:cNvPr>
          <p:cNvSpPr/>
          <p:nvPr/>
        </p:nvSpPr>
        <p:spPr>
          <a:xfrm>
            <a:off x="4895754" y="5146673"/>
            <a:ext cx="143625" cy="250915"/>
          </a:xfrm>
          <a:custGeom>
            <a:avLst/>
            <a:gdLst>
              <a:gd name="connsiteX0" fmla="*/ 60421 w 143625"/>
              <a:gd name="connsiteY0" fmla="*/ 2 h 250915"/>
              <a:gd name="connsiteX1" fmla="*/ 85821 w 143625"/>
              <a:gd name="connsiteY1" fmla="*/ 104777 h 250915"/>
              <a:gd name="connsiteX2" fmla="*/ 44546 w 143625"/>
              <a:gd name="connsiteY2" fmla="*/ 203202 h 250915"/>
              <a:gd name="connsiteX3" fmla="*/ 66771 w 143625"/>
              <a:gd name="connsiteY3" fmla="*/ 177802 h 250915"/>
              <a:gd name="connsiteX4" fmla="*/ 96 w 143625"/>
              <a:gd name="connsiteY4" fmla="*/ 250827 h 250915"/>
              <a:gd name="connsiteX5" fmla="*/ 54071 w 143625"/>
              <a:gd name="connsiteY5" fmla="*/ 190502 h 250915"/>
              <a:gd name="connsiteX6" fmla="*/ 136621 w 143625"/>
              <a:gd name="connsiteY6" fmla="*/ 95252 h 250915"/>
              <a:gd name="connsiteX7" fmla="*/ 123921 w 143625"/>
              <a:gd name="connsiteY7" fmla="*/ 107952 h 250915"/>
              <a:gd name="connsiteX8" fmla="*/ 142971 w 143625"/>
              <a:gd name="connsiteY8" fmla="*/ 3177 h 250915"/>
              <a:gd name="connsiteX9" fmla="*/ 95346 w 143625"/>
              <a:gd name="connsiteY9" fmla="*/ 123827 h 250915"/>
              <a:gd name="connsiteX10" fmla="*/ 104871 w 143625"/>
              <a:gd name="connsiteY10" fmla="*/ 107952 h 250915"/>
              <a:gd name="connsiteX11" fmla="*/ 60421 w 143625"/>
              <a:gd name="connsiteY11" fmla="*/ 2 h 25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625" h="250915">
                <a:moveTo>
                  <a:pt x="60421" y="2"/>
                </a:moveTo>
                <a:cubicBezTo>
                  <a:pt x="57246" y="-527"/>
                  <a:pt x="88467" y="70910"/>
                  <a:pt x="85821" y="104777"/>
                </a:cubicBezTo>
                <a:cubicBezTo>
                  <a:pt x="83175" y="138644"/>
                  <a:pt x="47721" y="191031"/>
                  <a:pt x="44546" y="203202"/>
                </a:cubicBezTo>
                <a:cubicBezTo>
                  <a:pt x="41371" y="215373"/>
                  <a:pt x="74179" y="169865"/>
                  <a:pt x="66771" y="177802"/>
                </a:cubicBezTo>
                <a:cubicBezTo>
                  <a:pt x="59363" y="185740"/>
                  <a:pt x="2213" y="248710"/>
                  <a:pt x="96" y="250827"/>
                </a:cubicBezTo>
                <a:cubicBezTo>
                  <a:pt x="-2021" y="252944"/>
                  <a:pt x="31317" y="216431"/>
                  <a:pt x="54071" y="190502"/>
                </a:cubicBezTo>
                <a:cubicBezTo>
                  <a:pt x="76825" y="164573"/>
                  <a:pt x="136621" y="95252"/>
                  <a:pt x="136621" y="95252"/>
                </a:cubicBezTo>
                <a:cubicBezTo>
                  <a:pt x="148263" y="81494"/>
                  <a:pt x="122863" y="123298"/>
                  <a:pt x="123921" y="107952"/>
                </a:cubicBezTo>
                <a:cubicBezTo>
                  <a:pt x="124979" y="92606"/>
                  <a:pt x="147733" y="531"/>
                  <a:pt x="142971" y="3177"/>
                </a:cubicBezTo>
                <a:cubicBezTo>
                  <a:pt x="138209" y="5823"/>
                  <a:pt x="95346" y="123827"/>
                  <a:pt x="95346" y="123827"/>
                </a:cubicBezTo>
                <a:cubicBezTo>
                  <a:pt x="88996" y="141289"/>
                  <a:pt x="107517" y="123827"/>
                  <a:pt x="104871" y="107952"/>
                </a:cubicBezTo>
                <a:cubicBezTo>
                  <a:pt x="102225" y="92077"/>
                  <a:pt x="63596" y="531"/>
                  <a:pt x="6042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0008D204-7954-58DB-76FB-FE8CDFBB3C2C}"/>
              </a:ext>
            </a:extLst>
          </p:cNvPr>
          <p:cNvSpPr/>
          <p:nvPr/>
        </p:nvSpPr>
        <p:spPr>
          <a:xfrm>
            <a:off x="4255809" y="5142610"/>
            <a:ext cx="396438" cy="207275"/>
          </a:xfrm>
          <a:custGeom>
            <a:avLst/>
            <a:gdLst>
              <a:gd name="connsiteX0" fmla="*/ 1866 w 396438"/>
              <a:gd name="connsiteY0" fmla="*/ 890 h 207275"/>
              <a:gd name="connsiteX1" fmla="*/ 271741 w 396438"/>
              <a:gd name="connsiteY1" fmla="*/ 162815 h 207275"/>
              <a:gd name="connsiteX2" fmla="*/ 265391 w 396438"/>
              <a:gd name="connsiteY2" fmla="*/ 181865 h 207275"/>
              <a:gd name="connsiteX3" fmla="*/ 198716 w 396438"/>
              <a:gd name="connsiteY3" fmla="*/ 207265 h 207275"/>
              <a:gd name="connsiteX4" fmla="*/ 328891 w 396438"/>
              <a:gd name="connsiteY4" fmla="*/ 185040 h 207275"/>
              <a:gd name="connsiteX5" fmla="*/ 395566 w 396438"/>
              <a:gd name="connsiteY5" fmla="*/ 191390 h 207275"/>
              <a:gd name="connsiteX6" fmla="*/ 284441 w 396438"/>
              <a:gd name="connsiteY6" fmla="*/ 175515 h 207275"/>
              <a:gd name="connsiteX7" fmla="*/ 230466 w 396438"/>
              <a:gd name="connsiteY7" fmla="*/ 150115 h 207275"/>
              <a:gd name="connsiteX8" fmla="*/ 163791 w 396438"/>
              <a:gd name="connsiteY8" fmla="*/ 150115 h 207275"/>
              <a:gd name="connsiteX9" fmla="*/ 208241 w 396438"/>
              <a:gd name="connsiteY9" fmla="*/ 140590 h 207275"/>
              <a:gd name="connsiteX10" fmla="*/ 154266 w 396438"/>
              <a:gd name="connsiteY10" fmla="*/ 99315 h 207275"/>
              <a:gd name="connsiteX11" fmla="*/ 1866 w 396438"/>
              <a:gd name="connsiteY11" fmla="*/ 890 h 20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438" h="207275">
                <a:moveTo>
                  <a:pt x="1866" y="890"/>
                </a:moveTo>
                <a:cubicBezTo>
                  <a:pt x="21445" y="11473"/>
                  <a:pt x="227820" y="132653"/>
                  <a:pt x="271741" y="162815"/>
                </a:cubicBezTo>
                <a:cubicBezTo>
                  <a:pt x="315662" y="192977"/>
                  <a:pt x="277562" y="174457"/>
                  <a:pt x="265391" y="181865"/>
                </a:cubicBezTo>
                <a:cubicBezTo>
                  <a:pt x="253220" y="189273"/>
                  <a:pt x="188133" y="206736"/>
                  <a:pt x="198716" y="207265"/>
                </a:cubicBezTo>
                <a:cubicBezTo>
                  <a:pt x="209299" y="207794"/>
                  <a:pt x="296083" y="187686"/>
                  <a:pt x="328891" y="185040"/>
                </a:cubicBezTo>
                <a:cubicBezTo>
                  <a:pt x="361699" y="182394"/>
                  <a:pt x="402974" y="192977"/>
                  <a:pt x="395566" y="191390"/>
                </a:cubicBezTo>
                <a:cubicBezTo>
                  <a:pt x="388158" y="189803"/>
                  <a:pt x="311958" y="182394"/>
                  <a:pt x="284441" y="175515"/>
                </a:cubicBezTo>
                <a:cubicBezTo>
                  <a:pt x="256924" y="168636"/>
                  <a:pt x="250574" y="154348"/>
                  <a:pt x="230466" y="150115"/>
                </a:cubicBezTo>
                <a:cubicBezTo>
                  <a:pt x="210358" y="145882"/>
                  <a:pt x="167495" y="151702"/>
                  <a:pt x="163791" y="150115"/>
                </a:cubicBezTo>
                <a:cubicBezTo>
                  <a:pt x="160087" y="148528"/>
                  <a:pt x="209828" y="149057"/>
                  <a:pt x="208241" y="140590"/>
                </a:cubicBezTo>
                <a:cubicBezTo>
                  <a:pt x="206654" y="132123"/>
                  <a:pt x="186016" y="121540"/>
                  <a:pt x="154266" y="99315"/>
                </a:cubicBezTo>
                <a:cubicBezTo>
                  <a:pt x="122516" y="77090"/>
                  <a:pt x="-17713" y="-9693"/>
                  <a:pt x="1866" y="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7D40DEA0-679C-B884-917D-2A0489059602}"/>
              </a:ext>
            </a:extLst>
          </p:cNvPr>
          <p:cNvSpPr/>
          <p:nvPr/>
        </p:nvSpPr>
        <p:spPr>
          <a:xfrm>
            <a:off x="4534564" y="5397362"/>
            <a:ext cx="381302" cy="57855"/>
          </a:xfrm>
          <a:custGeom>
            <a:avLst/>
            <a:gdLst>
              <a:gd name="connsiteX0" fmla="*/ 2511 w 381302"/>
              <a:gd name="connsiteY0" fmla="*/ 16013 h 57855"/>
              <a:gd name="connsiteX1" fmla="*/ 326361 w 381302"/>
              <a:gd name="connsiteY1" fmla="*/ 57288 h 57855"/>
              <a:gd name="connsiteX2" fmla="*/ 221586 w 381302"/>
              <a:gd name="connsiteY2" fmla="*/ 38238 h 57855"/>
              <a:gd name="connsiteX3" fmla="*/ 161261 w 381302"/>
              <a:gd name="connsiteY3" fmla="*/ 12838 h 57855"/>
              <a:gd name="connsiteX4" fmla="*/ 380336 w 381302"/>
              <a:gd name="connsiteY4" fmla="*/ 138 h 57855"/>
              <a:gd name="connsiteX5" fmla="*/ 237461 w 381302"/>
              <a:gd name="connsiteY5" fmla="*/ 6488 h 57855"/>
              <a:gd name="connsiteX6" fmla="*/ 142211 w 381302"/>
              <a:gd name="connsiteY6" fmla="*/ 12838 h 57855"/>
              <a:gd name="connsiteX7" fmla="*/ 173961 w 381302"/>
              <a:gd name="connsiteY7" fmla="*/ 28713 h 57855"/>
              <a:gd name="connsiteX8" fmla="*/ 2511 w 381302"/>
              <a:gd name="connsiteY8" fmla="*/ 16013 h 5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302" h="57855">
                <a:moveTo>
                  <a:pt x="2511" y="16013"/>
                </a:moveTo>
                <a:cubicBezTo>
                  <a:pt x="27911" y="20775"/>
                  <a:pt x="289849" y="53584"/>
                  <a:pt x="326361" y="57288"/>
                </a:cubicBezTo>
                <a:cubicBezTo>
                  <a:pt x="362873" y="60992"/>
                  <a:pt x="249103" y="45646"/>
                  <a:pt x="221586" y="38238"/>
                </a:cubicBezTo>
                <a:cubicBezTo>
                  <a:pt x="194069" y="30830"/>
                  <a:pt x="134803" y="19188"/>
                  <a:pt x="161261" y="12838"/>
                </a:cubicBezTo>
                <a:cubicBezTo>
                  <a:pt x="187719" y="6488"/>
                  <a:pt x="367636" y="1196"/>
                  <a:pt x="380336" y="138"/>
                </a:cubicBezTo>
                <a:cubicBezTo>
                  <a:pt x="393036" y="-920"/>
                  <a:pt x="277148" y="4371"/>
                  <a:pt x="237461" y="6488"/>
                </a:cubicBezTo>
                <a:cubicBezTo>
                  <a:pt x="197774" y="8605"/>
                  <a:pt x="152794" y="9134"/>
                  <a:pt x="142211" y="12838"/>
                </a:cubicBezTo>
                <a:cubicBezTo>
                  <a:pt x="131628" y="16542"/>
                  <a:pt x="195657" y="27655"/>
                  <a:pt x="173961" y="28713"/>
                </a:cubicBezTo>
                <a:cubicBezTo>
                  <a:pt x="152265" y="29771"/>
                  <a:pt x="-22889" y="11251"/>
                  <a:pt x="2511" y="16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33B50F1A-761C-4B8A-0789-993D52DF9DB2}"/>
              </a:ext>
            </a:extLst>
          </p:cNvPr>
          <p:cNvSpPr/>
          <p:nvPr/>
        </p:nvSpPr>
        <p:spPr>
          <a:xfrm>
            <a:off x="4549770" y="5187889"/>
            <a:ext cx="110830" cy="231836"/>
          </a:xfrm>
          <a:custGeom>
            <a:avLst/>
            <a:gdLst>
              <a:gd name="connsiteX0" fmla="*/ 5 w 110830"/>
              <a:gd name="connsiteY0" fmla="*/ 61 h 231836"/>
              <a:gd name="connsiteX1" fmla="*/ 47630 w 110830"/>
              <a:gd name="connsiteY1" fmla="*/ 79436 h 231836"/>
              <a:gd name="connsiteX2" fmla="*/ 47630 w 110830"/>
              <a:gd name="connsiteY2" fmla="*/ 152461 h 231836"/>
              <a:gd name="connsiteX3" fmla="*/ 19055 w 110830"/>
              <a:gd name="connsiteY3" fmla="*/ 231836 h 231836"/>
              <a:gd name="connsiteX4" fmla="*/ 44455 w 110830"/>
              <a:gd name="connsiteY4" fmla="*/ 152461 h 231836"/>
              <a:gd name="connsiteX5" fmla="*/ 73030 w 110830"/>
              <a:gd name="connsiteY5" fmla="*/ 108011 h 231836"/>
              <a:gd name="connsiteX6" fmla="*/ 107955 w 110830"/>
              <a:gd name="connsiteY6" fmla="*/ 142936 h 231836"/>
              <a:gd name="connsiteX7" fmla="*/ 101605 w 110830"/>
              <a:gd name="connsiteY7" fmla="*/ 133411 h 231836"/>
              <a:gd name="connsiteX8" fmla="*/ 44455 w 110830"/>
              <a:gd name="connsiteY8" fmla="*/ 114361 h 231836"/>
              <a:gd name="connsiteX9" fmla="*/ 44455 w 110830"/>
              <a:gd name="connsiteY9" fmla="*/ 66736 h 231836"/>
              <a:gd name="connsiteX10" fmla="*/ 5 w 110830"/>
              <a:gd name="connsiteY10" fmla="*/ 61 h 23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830" h="231836">
                <a:moveTo>
                  <a:pt x="5" y="61"/>
                </a:moveTo>
                <a:cubicBezTo>
                  <a:pt x="534" y="2178"/>
                  <a:pt x="39693" y="54036"/>
                  <a:pt x="47630" y="79436"/>
                </a:cubicBezTo>
                <a:cubicBezTo>
                  <a:pt x="55567" y="104836"/>
                  <a:pt x="52392" y="127061"/>
                  <a:pt x="47630" y="152461"/>
                </a:cubicBezTo>
                <a:cubicBezTo>
                  <a:pt x="42868" y="177861"/>
                  <a:pt x="19584" y="231836"/>
                  <a:pt x="19055" y="231836"/>
                </a:cubicBezTo>
                <a:cubicBezTo>
                  <a:pt x="18526" y="231836"/>
                  <a:pt x="35459" y="173099"/>
                  <a:pt x="44455" y="152461"/>
                </a:cubicBezTo>
                <a:cubicBezTo>
                  <a:pt x="53451" y="131824"/>
                  <a:pt x="62447" y="109599"/>
                  <a:pt x="73030" y="108011"/>
                </a:cubicBezTo>
                <a:cubicBezTo>
                  <a:pt x="83613" y="106424"/>
                  <a:pt x="107955" y="142936"/>
                  <a:pt x="107955" y="142936"/>
                </a:cubicBezTo>
                <a:cubicBezTo>
                  <a:pt x="112717" y="147169"/>
                  <a:pt x="112188" y="138174"/>
                  <a:pt x="101605" y="133411"/>
                </a:cubicBezTo>
                <a:cubicBezTo>
                  <a:pt x="91022" y="128649"/>
                  <a:pt x="53980" y="125474"/>
                  <a:pt x="44455" y="114361"/>
                </a:cubicBezTo>
                <a:cubicBezTo>
                  <a:pt x="34930" y="103249"/>
                  <a:pt x="48159" y="82611"/>
                  <a:pt x="44455" y="66736"/>
                </a:cubicBezTo>
                <a:cubicBezTo>
                  <a:pt x="40751" y="50861"/>
                  <a:pt x="-524" y="-2056"/>
                  <a:pt x="5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A1459F03-09A1-B2C6-15F1-4DF30E4DE750}"/>
              </a:ext>
            </a:extLst>
          </p:cNvPr>
          <p:cNvSpPr/>
          <p:nvPr/>
        </p:nvSpPr>
        <p:spPr>
          <a:xfrm>
            <a:off x="4409966" y="5178220"/>
            <a:ext cx="142987" cy="247869"/>
          </a:xfrm>
          <a:custGeom>
            <a:avLst/>
            <a:gdLst>
              <a:gd name="connsiteX0" fmla="*/ 108059 w 142987"/>
              <a:gd name="connsiteY0" fmla="*/ 205 h 247869"/>
              <a:gd name="connsiteX1" fmla="*/ 60434 w 142987"/>
              <a:gd name="connsiteY1" fmla="*/ 98630 h 247869"/>
              <a:gd name="connsiteX2" fmla="*/ 82659 w 142987"/>
              <a:gd name="connsiteY2" fmla="*/ 158955 h 247869"/>
              <a:gd name="connsiteX3" fmla="*/ 60434 w 142987"/>
              <a:gd name="connsiteY3" fmla="*/ 165305 h 247869"/>
              <a:gd name="connsiteX4" fmla="*/ 142984 w 142987"/>
              <a:gd name="connsiteY4" fmla="*/ 247855 h 247869"/>
              <a:gd name="connsiteX5" fmla="*/ 63609 w 142987"/>
              <a:gd name="connsiteY5" fmla="*/ 171655 h 247869"/>
              <a:gd name="connsiteX6" fmla="*/ 54084 w 142987"/>
              <a:gd name="connsiteY6" fmla="*/ 124030 h 247869"/>
              <a:gd name="connsiteX7" fmla="*/ 109 w 142987"/>
              <a:gd name="connsiteY7" fmla="*/ 63705 h 247869"/>
              <a:gd name="connsiteX8" fmla="*/ 69959 w 142987"/>
              <a:gd name="connsiteY8" fmla="*/ 104980 h 247869"/>
              <a:gd name="connsiteX9" fmla="*/ 66784 w 142987"/>
              <a:gd name="connsiteY9" fmla="*/ 73230 h 247869"/>
              <a:gd name="connsiteX10" fmla="*/ 108059 w 142987"/>
              <a:gd name="connsiteY10" fmla="*/ 205 h 24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987" h="247869">
                <a:moveTo>
                  <a:pt x="108059" y="205"/>
                </a:moveTo>
                <a:cubicBezTo>
                  <a:pt x="107001" y="4438"/>
                  <a:pt x="64667" y="72172"/>
                  <a:pt x="60434" y="98630"/>
                </a:cubicBezTo>
                <a:cubicBezTo>
                  <a:pt x="56201" y="125088"/>
                  <a:pt x="82659" y="147843"/>
                  <a:pt x="82659" y="158955"/>
                </a:cubicBezTo>
                <a:cubicBezTo>
                  <a:pt x="82659" y="170067"/>
                  <a:pt x="50380" y="150488"/>
                  <a:pt x="60434" y="165305"/>
                </a:cubicBezTo>
                <a:cubicBezTo>
                  <a:pt x="70488" y="180122"/>
                  <a:pt x="142455" y="246797"/>
                  <a:pt x="142984" y="247855"/>
                </a:cubicBezTo>
                <a:cubicBezTo>
                  <a:pt x="143513" y="248913"/>
                  <a:pt x="78426" y="192292"/>
                  <a:pt x="63609" y="171655"/>
                </a:cubicBezTo>
                <a:cubicBezTo>
                  <a:pt x="48792" y="151018"/>
                  <a:pt x="64667" y="142022"/>
                  <a:pt x="54084" y="124030"/>
                </a:cubicBezTo>
                <a:cubicBezTo>
                  <a:pt x="43501" y="106038"/>
                  <a:pt x="-2537" y="66880"/>
                  <a:pt x="109" y="63705"/>
                </a:cubicBezTo>
                <a:cubicBezTo>
                  <a:pt x="2755" y="60530"/>
                  <a:pt x="58847" y="103393"/>
                  <a:pt x="69959" y="104980"/>
                </a:cubicBezTo>
                <a:cubicBezTo>
                  <a:pt x="81071" y="106567"/>
                  <a:pt x="64138" y="88047"/>
                  <a:pt x="66784" y="73230"/>
                </a:cubicBezTo>
                <a:cubicBezTo>
                  <a:pt x="69430" y="58413"/>
                  <a:pt x="109117" y="-4028"/>
                  <a:pt x="108059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8A918AFC-F3EA-7138-F8FA-458F3D1A0514}"/>
              </a:ext>
            </a:extLst>
          </p:cNvPr>
          <p:cNvSpPr/>
          <p:nvPr/>
        </p:nvSpPr>
        <p:spPr>
          <a:xfrm>
            <a:off x="4669455" y="5178121"/>
            <a:ext cx="271606" cy="210075"/>
          </a:xfrm>
          <a:custGeom>
            <a:avLst/>
            <a:gdLst>
              <a:gd name="connsiteX0" fmla="*/ 970 w 271606"/>
              <a:gd name="connsiteY0" fmla="*/ 304 h 210075"/>
              <a:gd name="connsiteX1" fmla="*/ 261320 w 271606"/>
              <a:gd name="connsiteY1" fmla="*/ 146354 h 210075"/>
              <a:gd name="connsiteX2" fmla="*/ 220045 w 271606"/>
              <a:gd name="connsiteY2" fmla="*/ 82854 h 210075"/>
              <a:gd name="connsiteX3" fmla="*/ 226395 w 271606"/>
              <a:gd name="connsiteY3" fmla="*/ 22529 h 210075"/>
              <a:gd name="connsiteX4" fmla="*/ 213695 w 271606"/>
              <a:gd name="connsiteY4" fmla="*/ 95554 h 210075"/>
              <a:gd name="connsiteX5" fmla="*/ 172420 w 271606"/>
              <a:gd name="connsiteY5" fmla="*/ 209854 h 210075"/>
              <a:gd name="connsiteX6" fmla="*/ 188295 w 271606"/>
              <a:gd name="connsiteY6" fmla="*/ 124129 h 210075"/>
              <a:gd name="connsiteX7" fmla="*/ 172420 w 271606"/>
              <a:gd name="connsiteY7" fmla="*/ 108254 h 210075"/>
              <a:gd name="connsiteX8" fmla="*/ 970 w 271606"/>
              <a:gd name="connsiteY8" fmla="*/ 304 h 2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606" h="210075">
                <a:moveTo>
                  <a:pt x="970" y="304"/>
                </a:moveTo>
                <a:cubicBezTo>
                  <a:pt x="15787" y="6654"/>
                  <a:pt x="224808" y="132596"/>
                  <a:pt x="261320" y="146354"/>
                </a:cubicBezTo>
                <a:cubicBezTo>
                  <a:pt x="297832" y="160112"/>
                  <a:pt x="225866" y="103491"/>
                  <a:pt x="220045" y="82854"/>
                </a:cubicBezTo>
                <a:cubicBezTo>
                  <a:pt x="214224" y="62217"/>
                  <a:pt x="227453" y="20412"/>
                  <a:pt x="226395" y="22529"/>
                </a:cubicBezTo>
                <a:cubicBezTo>
                  <a:pt x="225337" y="24646"/>
                  <a:pt x="222691" y="64333"/>
                  <a:pt x="213695" y="95554"/>
                </a:cubicBezTo>
                <a:cubicBezTo>
                  <a:pt x="204699" y="126775"/>
                  <a:pt x="176653" y="205092"/>
                  <a:pt x="172420" y="209854"/>
                </a:cubicBezTo>
                <a:cubicBezTo>
                  <a:pt x="168187" y="214616"/>
                  <a:pt x="188295" y="141062"/>
                  <a:pt x="188295" y="124129"/>
                </a:cubicBezTo>
                <a:cubicBezTo>
                  <a:pt x="188295" y="107196"/>
                  <a:pt x="199407" y="127833"/>
                  <a:pt x="172420" y="108254"/>
                </a:cubicBezTo>
                <a:cubicBezTo>
                  <a:pt x="145433" y="88675"/>
                  <a:pt x="-13847" y="-6046"/>
                  <a:pt x="970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D8590254-7ADB-ADE7-D737-9AB05D6AD7EE}"/>
              </a:ext>
            </a:extLst>
          </p:cNvPr>
          <p:cNvSpPr/>
          <p:nvPr/>
        </p:nvSpPr>
        <p:spPr>
          <a:xfrm>
            <a:off x="4618106" y="5283156"/>
            <a:ext cx="368145" cy="76568"/>
          </a:xfrm>
          <a:custGeom>
            <a:avLst/>
            <a:gdLst>
              <a:gd name="connsiteX0" fmla="*/ 1519 w 368145"/>
              <a:gd name="connsiteY0" fmla="*/ 44494 h 76568"/>
              <a:gd name="connsiteX1" fmla="*/ 357119 w 368145"/>
              <a:gd name="connsiteY1" fmla="*/ 76244 h 76568"/>
              <a:gd name="connsiteX2" fmla="*/ 261869 w 368145"/>
              <a:gd name="connsiteY2" fmla="*/ 57194 h 76568"/>
              <a:gd name="connsiteX3" fmla="*/ 99944 w 368145"/>
              <a:gd name="connsiteY3" fmla="*/ 44 h 76568"/>
              <a:gd name="connsiteX4" fmla="*/ 223769 w 368145"/>
              <a:gd name="connsiteY4" fmla="*/ 47669 h 76568"/>
              <a:gd name="connsiteX5" fmla="*/ 1519 w 368145"/>
              <a:gd name="connsiteY5" fmla="*/ 44494 h 7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145" h="76568">
                <a:moveTo>
                  <a:pt x="1519" y="44494"/>
                </a:moveTo>
                <a:cubicBezTo>
                  <a:pt x="23744" y="49257"/>
                  <a:pt x="313727" y="74127"/>
                  <a:pt x="357119" y="76244"/>
                </a:cubicBezTo>
                <a:cubicBezTo>
                  <a:pt x="400511" y="78361"/>
                  <a:pt x="304732" y="69894"/>
                  <a:pt x="261869" y="57194"/>
                </a:cubicBezTo>
                <a:cubicBezTo>
                  <a:pt x="219007" y="44494"/>
                  <a:pt x="106294" y="1631"/>
                  <a:pt x="99944" y="44"/>
                </a:cubicBezTo>
                <a:cubicBezTo>
                  <a:pt x="93594" y="-1544"/>
                  <a:pt x="239644" y="40261"/>
                  <a:pt x="223769" y="47669"/>
                </a:cubicBezTo>
                <a:cubicBezTo>
                  <a:pt x="207894" y="55077"/>
                  <a:pt x="-20706" y="39731"/>
                  <a:pt x="1519" y="44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C8D7CCD5-ABD4-32D3-8726-FFE9497FA54A}"/>
              </a:ext>
            </a:extLst>
          </p:cNvPr>
          <p:cNvSpPr/>
          <p:nvPr/>
        </p:nvSpPr>
        <p:spPr>
          <a:xfrm>
            <a:off x="4251312" y="5178395"/>
            <a:ext cx="266761" cy="263561"/>
          </a:xfrm>
          <a:custGeom>
            <a:avLst/>
            <a:gdLst>
              <a:gd name="connsiteX0" fmla="*/ 13 w 266761"/>
              <a:gd name="connsiteY0" fmla="*/ 3205 h 263561"/>
              <a:gd name="connsiteX1" fmla="*/ 171463 w 266761"/>
              <a:gd name="connsiteY1" fmla="*/ 101630 h 263561"/>
              <a:gd name="connsiteX2" fmla="*/ 203213 w 266761"/>
              <a:gd name="connsiteY2" fmla="*/ 165130 h 263561"/>
              <a:gd name="connsiteX3" fmla="*/ 190513 w 266761"/>
              <a:gd name="connsiteY3" fmla="*/ 98455 h 263561"/>
              <a:gd name="connsiteX4" fmla="*/ 266713 w 266761"/>
              <a:gd name="connsiteY4" fmla="*/ 263555 h 263561"/>
              <a:gd name="connsiteX5" fmla="*/ 177813 w 266761"/>
              <a:gd name="connsiteY5" fmla="*/ 104805 h 263561"/>
              <a:gd name="connsiteX6" fmla="*/ 152413 w 266761"/>
              <a:gd name="connsiteY6" fmla="*/ 73055 h 263561"/>
              <a:gd name="connsiteX7" fmla="*/ 158763 w 266761"/>
              <a:gd name="connsiteY7" fmla="*/ 30 h 263561"/>
              <a:gd name="connsiteX8" fmla="*/ 161938 w 266761"/>
              <a:gd name="connsiteY8" fmla="*/ 63530 h 263561"/>
              <a:gd name="connsiteX9" fmla="*/ 13 w 266761"/>
              <a:gd name="connsiteY9" fmla="*/ 3205 h 26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761" h="263561">
                <a:moveTo>
                  <a:pt x="13" y="3205"/>
                </a:moveTo>
                <a:cubicBezTo>
                  <a:pt x="1601" y="9555"/>
                  <a:pt x="137596" y="74643"/>
                  <a:pt x="171463" y="101630"/>
                </a:cubicBezTo>
                <a:cubicBezTo>
                  <a:pt x="205330" y="128617"/>
                  <a:pt x="200038" y="165659"/>
                  <a:pt x="203213" y="165130"/>
                </a:cubicBezTo>
                <a:cubicBezTo>
                  <a:pt x="206388" y="164601"/>
                  <a:pt x="179930" y="82051"/>
                  <a:pt x="190513" y="98455"/>
                </a:cubicBezTo>
                <a:cubicBezTo>
                  <a:pt x="201096" y="114859"/>
                  <a:pt x="268830" y="262497"/>
                  <a:pt x="266713" y="263555"/>
                </a:cubicBezTo>
                <a:cubicBezTo>
                  <a:pt x="264596" y="264613"/>
                  <a:pt x="196863" y="136555"/>
                  <a:pt x="177813" y="104805"/>
                </a:cubicBezTo>
                <a:cubicBezTo>
                  <a:pt x="158763" y="73055"/>
                  <a:pt x="155588" y="90518"/>
                  <a:pt x="152413" y="73055"/>
                </a:cubicBezTo>
                <a:cubicBezTo>
                  <a:pt x="149238" y="55593"/>
                  <a:pt x="157176" y="1617"/>
                  <a:pt x="158763" y="30"/>
                </a:cubicBezTo>
                <a:cubicBezTo>
                  <a:pt x="160350" y="-1557"/>
                  <a:pt x="185221" y="59826"/>
                  <a:pt x="161938" y="63530"/>
                </a:cubicBezTo>
                <a:cubicBezTo>
                  <a:pt x="138655" y="67234"/>
                  <a:pt x="-1575" y="-3145"/>
                  <a:pt x="13" y="3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98EA32DB-670F-8CCE-CEAC-B554C0B835C1}"/>
              </a:ext>
            </a:extLst>
          </p:cNvPr>
          <p:cNvSpPr/>
          <p:nvPr/>
        </p:nvSpPr>
        <p:spPr>
          <a:xfrm>
            <a:off x="4529215" y="5041719"/>
            <a:ext cx="568267" cy="146562"/>
          </a:xfrm>
          <a:custGeom>
            <a:avLst/>
            <a:gdLst>
              <a:gd name="connsiteX0" fmla="*/ 26910 w 568267"/>
              <a:gd name="connsiteY0" fmla="*/ 98606 h 146562"/>
              <a:gd name="connsiteX1" fmla="*/ 477760 w 568267"/>
              <a:gd name="connsiteY1" fmla="*/ 98606 h 146562"/>
              <a:gd name="connsiteX2" fmla="*/ 442835 w 568267"/>
              <a:gd name="connsiteY2" fmla="*/ 92256 h 146562"/>
              <a:gd name="connsiteX3" fmla="*/ 566660 w 568267"/>
              <a:gd name="connsiteY3" fmla="*/ 54156 h 146562"/>
              <a:gd name="connsiteX4" fmla="*/ 515860 w 568267"/>
              <a:gd name="connsiteY4" fmla="*/ 54156 h 146562"/>
              <a:gd name="connsiteX5" fmla="*/ 553960 w 568267"/>
              <a:gd name="connsiteY5" fmla="*/ 181 h 146562"/>
              <a:gd name="connsiteX6" fmla="*/ 547610 w 568267"/>
              <a:gd name="connsiteY6" fmla="*/ 38281 h 146562"/>
              <a:gd name="connsiteX7" fmla="*/ 458710 w 568267"/>
              <a:gd name="connsiteY7" fmla="*/ 82731 h 146562"/>
              <a:gd name="connsiteX8" fmla="*/ 239635 w 568267"/>
              <a:gd name="connsiteY8" fmla="*/ 146231 h 146562"/>
              <a:gd name="connsiteX9" fmla="*/ 360285 w 568267"/>
              <a:gd name="connsiteY9" fmla="*/ 108131 h 146562"/>
              <a:gd name="connsiteX10" fmla="*/ 84060 w 568267"/>
              <a:gd name="connsiteY10" fmla="*/ 117656 h 146562"/>
              <a:gd name="connsiteX11" fmla="*/ 26910 w 568267"/>
              <a:gd name="connsiteY11" fmla="*/ 98606 h 14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8267" h="146562">
                <a:moveTo>
                  <a:pt x="26910" y="98606"/>
                </a:moveTo>
                <a:cubicBezTo>
                  <a:pt x="92527" y="95431"/>
                  <a:pt x="408439" y="99664"/>
                  <a:pt x="477760" y="98606"/>
                </a:cubicBezTo>
                <a:cubicBezTo>
                  <a:pt x="547081" y="97548"/>
                  <a:pt x="428018" y="99664"/>
                  <a:pt x="442835" y="92256"/>
                </a:cubicBezTo>
                <a:cubicBezTo>
                  <a:pt x="457652" y="84848"/>
                  <a:pt x="554489" y="60506"/>
                  <a:pt x="566660" y="54156"/>
                </a:cubicBezTo>
                <a:cubicBezTo>
                  <a:pt x="578831" y="47806"/>
                  <a:pt x="517977" y="63152"/>
                  <a:pt x="515860" y="54156"/>
                </a:cubicBezTo>
                <a:cubicBezTo>
                  <a:pt x="513743" y="45160"/>
                  <a:pt x="548668" y="2827"/>
                  <a:pt x="553960" y="181"/>
                </a:cubicBezTo>
                <a:cubicBezTo>
                  <a:pt x="559252" y="-2465"/>
                  <a:pt x="563485" y="24523"/>
                  <a:pt x="547610" y="38281"/>
                </a:cubicBezTo>
                <a:cubicBezTo>
                  <a:pt x="531735" y="52039"/>
                  <a:pt x="510039" y="64739"/>
                  <a:pt x="458710" y="82731"/>
                </a:cubicBezTo>
                <a:cubicBezTo>
                  <a:pt x="407381" y="100723"/>
                  <a:pt x="256039" y="141998"/>
                  <a:pt x="239635" y="146231"/>
                </a:cubicBezTo>
                <a:cubicBezTo>
                  <a:pt x="223231" y="150464"/>
                  <a:pt x="386214" y="112893"/>
                  <a:pt x="360285" y="108131"/>
                </a:cubicBezTo>
                <a:cubicBezTo>
                  <a:pt x="334356" y="103369"/>
                  <a:pt x="138564" y="117656"/>
                  <a:pt x="84060" y="117656"/>
                </a:cubicBezTo>
                <a:cubicBezTo>
                  <a:pt x="29556" y="117656"/>
                  <a:pt x="-38707" y="101781"/>
                  <a:pt x="26910" y="98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6C521DA2-B9BE-3243-51EF-584DEBA85EB8}"/>
              </a:ext>
            </a:extLst>
          </p:cNvPr>
          <p:cNvSpPr/>
          <p:nvPr/>
        </p:nvSpPr>
        <p:spPr>
          <a:xfrm>
            <a:off x="4694028" y="5130676"/>
            <a:ext cx="366922" cy="257317"/>
          </a:xfrm>
          <a:custGeom>
            <a:avLst/>
            <a:gdLst>
              <a:gd name="connsiteX0" fmla="*/ 366922 w 366922"/>
              <a:gd name="connsiteY0" fmla="*/ 124 h 257317"/>
              <a:gd name="connsiteX1" fmla="*/ 278022 w 366922"/>
              <a:gd name="connsiteY1" fmla="*/ 225549 h 257317"/>
              <a:gd name="connsiteX2" fmla="*/ 300247 w 366922"/>
              <a:gd name="connsiteY2" fmla="*/ 190624 h 257317"/>
              <a:gd name="connsiteX3" fmla="*/ 252622 w 366922"/>
              <a:gd name="connsiteY3" fmla="*/ 241424 h 257317"/>
              <a:gd name="connsiteX4" fmla="*/ 195472 w 366922"/>
              <a:gd name="connsiteY4" fmla="*/ 257299 h 257317"/>
              <a:gd name="connsiteX5" fmla="*/ 138322 w 366922"/>
              <a:gd name="connsiteY5" fmla="*/ 244599 h 257317"/>
              <a:gd name="connsiteX6" fmla="*/ 1797 w 366922"/>
              <a:gd name="connsiteY6" fmla="*/ 244599 h 257317"/>
              <a:gd name="connsiteX7" fmla="*/ 246272 w 366922"/>
              <a:gd name="connsiteY7" fmla="*/ 241424 h 257317"/>
              <a:gd name="connsiteX8" fmla="*/ 278022 w 366922"/>
              <a:gd name="connsiteY8" fmla="*/ 193799 h 257317"/>
              <a:gd name="connsiteX9" fmla="*/ 366922 w 366922"/>
              <a:gd name="connsiteY9" fmla="*/ 124 h 25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922" h="257317">
                <a:moveTo>
                  <a:pt x="366922" y="124"/>
                </a:moveTo>
                <a:cubicBezTo>
                  <a:pt x="366922" y="5416"/>
                  <a:pt x="289134" y="193799"/>
                  <a:pt x="278022" y="225549"/>
                </a:cubicBezTo>
                <a:cubicBezTo>
                  <a:pt x="266910" y="257299"/>
                  <a:pt x="304480" y="187978"/>
                  <a:pt x="300247" y="190624"/>
                </a:cubicBezTo>
                <a:cubicBezTo>
                  <a:pt x="296014" y="193270"/>
                  <a:pt x="270084" y="230312"/>
                  <a:pt x="252622" y="241424"/>
                </a:cubicBezTo>
                <a:cubicBezTo>
                  <a:pt x="235160" y="252536"/>
                  <a:pt x="214522" y="256770"/>
                  <a:pt x="195472" y="257299"/>
                </a:cubicBezTo>
                <a:cubicBezTo>
                  <a:pt x="176422" y="257828"/>
                  <a:pt x="170601" y="246716"/>
                  <a:pt x="138322" y="244599"/>
                </a:cubicBezTo>
                <a:cubicBezTo>
                  <a:pt x="106043" y="242482"/>
                  <a:pt x="-16195" y="245128"/>
                  <a:pt x="1797" y="244599"/>
                </a:cubicBezTo>
                <a:cubicBezTo>
                  <a:pt x="19789" y="244070"/>
                  <a:pt x="200235" y="249891"/>
                  <a:pt x="246272" y="241424"/>
                </a:cubicBezTo>
                <a:cubicBezTo>
                  <a:pt x="292309" y="232957"/>
                  <a:pt x="257384" y="227666"/>
                  <a:pt x="278022" y="193799"/>
                </a:cubicBezTo>
                <a:cubicBezTo>
                  <a:pt x="298659" y="159932"/>
                  <a:pt x="366922" y="-5168"/>
                  <a:pt x="366922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C7AD68A4-6809-18C4-0504-4DDBEEED6D0D}"/>
              </a:ext>
            </a:extLst>
          </p:cNvPr>
          <p:cNvSpPr/>
          <p:nvPr/>
        </p:nvSpPr>
        <p:spPr>
          <a:xfrm>
            <a:off x="1905097" y="3632784"/>
            <a:ext cx="367361" cy="1018268"/>
          </a:xfrm>
          <a:custGeom>
            <a:avLst/>
            <a:gdLst>
              <a:gd name="connsiteX0" fmla="*/ 365028 w 367361"/>
              <a:gd name="connsiteY0" fmla="*/ 2591 h 1018268"/>
              <a:gd name="connsiteX1" fmla="*/ 31653 w 367361"/>
              <a:gd name="connsiteY1" fmla="*/ 116891 h 1018268"/>
              <a:gd name="connsiteX2" fmla="*/ 95153 w 367361"/>
              <a:gd name="connsiteY2" fmla="*/ 104191 h 1018268"/>
              <a:gd name="connsiteX3" fmla="*/ 53878 w 367361"/>
              <a:gd name="connsiteY3" fmla="*/ 247066 h 1018268"/>
              <a:gd name="connsiteX4" fmla="*/ 3078 w 367361"/>
              <a:gd name="connsiteY4" fmla="*/ 380416 h 1018268"/>
              <a:gd name="connsiteX5" fmla="*/ 12603 w 367361"/>
              <a:gd name="connsiteY5" fmla="*/ 367716 h 1018268"/>
              <a:gd name="connsiteX6" fmla="*/ 69753 w 367361"/>
              <a:gd name="connsiteY6" fmla="*/ 443916 h 1018268"/>
              <a:gd name="connsiteX7" fmla="*/ 60228 w 367361"/>
              <a:gd name="connsiteY7" fmla="*/ 428041 h 1018268"/>
              <a:gd name="connsiteX8" fmla="*/ 196753 w 367361"/>
              <a:gd name="connsiteY8" fmla="*/ 780466 h 1018268"/>
              <a:gd name="connsiteX9" fmla="*/ 168178 w 367361"/>
              <a:gd name="connsiteY9" fmla="*/ 688391 h 1018268"/>
              <a:gd name="connsiteX10" fmla="*/ 352328 w 367361"/>
              <a:gd name="connsiteY10" fmla="*/ 1015416 h 1018268"/>
              <a:gd name="connsiteX11" fmla="*/ 238028 w 367361"/>
              <a:gd name="connsiteY11" fmla="*/ 828091 h 1018268"/>
              <a:gd name="connsiteX12" fmla="*/ 101503 w 367361"/>
              <a:gd name="connsiteY12" fmla="*/ 497891 h 1018268"/>
              <a:gd name="connsiteX13" fmla="*/ 82453 w 367361"/>
              <a:gd name="connsiteY13" fmla="*/ 320091 h 1018268"/>
              <a:gd name="connsiteX14" fmla="*/ 133253 w 367361"/>
              <a:gd name="connsiteY14" fmla="*/ 199441 h 1018268"/>
              <a:gd name="connsiteX15" fmla="*/ 50703 w 367361"/>
              <a:gd name="connsiteY15" fmla="*/ 456616 h 1018268"/>
              <a:gd name="connsiteX16" fmla="*/ 28478 w 367361"/>
              <a:gd name="connsiteY16" fmla="*/ 399466 h 1018268"/>
              <a:gd name="connsiteX17" fmla="*/ 117378 w 367361"/>
              <a:gd name="connsiteY17" fmla="*/ 126416 h 1018268"/>
              <a:gd name="connsiteX18" fmla="*/ 44353 w 367361"/>
              <a:gd name="connsiteY18" fmla="*/ 329616 h 1018268"/>
              <a:gd name="connsiteX19" fmla="*/ 123728 w 367361"/>
              <a:gd name="connsiteY19" fmla="*/ 107366 h 1018268"/>
              <a:gd name="connsiteX20" fmla="*/ 241203 w 367361"/>
              <a:gd name="connsiteY20" fmla="*/ 18466 h 1018268"/>
              <a:gd name="connsiteX21" fmla="*/ 184053 w 367361"/>
              <a:gd name="connsiteY21" fmla="*/ 34341 h 1018268"/>
              <a:gd name="connsiteX22" fmla="*/ 365028 w 367361"/>
              <a:gd name="connsiteY22" fmla="*/ 2591 h 101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7361" h="1018268">
                <a:moveTo>
                  <a:pt x="365028" y="2591"/>
                </a:moveTo>
                <a:cubicBezTo>
                  <a:pt x="339628" y="16349"/>
                  <a:pt x="76632" y="99958"/>
                  <a:pt x="31653" y="116891"/>
                </a:cubicBezTo>
                <a:cubicBezTo>
                  <a:pt x="-13326" y="133824"/>
                  <a:pt x="91449" y="82495"/>
                  <a:pt x="95153" y="104191"/>
                </a:cubicBezTo>
                <a:cubicBezTo>
                  <a:pt x="98857" y="125887"/>
                  <a:pt x="69224" y="201028"/>
                  <a:pt x="53878" y="247066"/>
                </a:cubicBezTo>
                <a:cubicBezTo>
                  <a:pt x="38532" y="293104"/>
                  <a:pt x="3078" y="380416"/>
                  <a:pt x="3078" y="380416"/>
                </a:cubicBezTo>
                <a:cubicBezTo>
                  <a:pt x="-3801" y="400524"/>
                  <a:pt x="1491" y="357133"/>
                  <a:pt x="12603" y="367716"/>
                </a:cubicBezTo>
                <a:cubicBezTo>
                  <a:pt x="23715" y="378299"/>
                  <a:pt x="61816" y="433862"/>
                  <a:pt x="69753" y="443916"/>
                </a:cubicBezTo>
                <a:cubicBezTo>
                  <a:pt x="77690" y="453970"/>
                  <a:pt x="39061" y="371949"/>
                  <a:pt x="60228" y="428041"/>
                </a:cubicBezTo>
                <a:cubicBezTo>
                  <a:pt x="81395" y="484133"/>
                  <a:pt x="178761" y="737074"/>
                  <a:pt x="196753" y="780466"/>
                </a:cubicBezTo>
                <a:cubicBezTo>
                  <a:pt x="214745" y="823858"/>
                  <a:pt x="142249" y="649233"/>
                  <a:pt x="168178" y="688391"/>
                </a:cubicBezTo>
                <a:cubicBezTo>
                  <a:pt x="194107" y="727549"/>
                  <a:pt x="340686" y="992133"/>
                  <a:pt x="352328" y="1015416"/>
                </a:cubicBezTo>
                <a:cubicBezTo>
                  <a:pt x="363970" y="1038699"/>
                  <a:pt x="279832" y="914345"/>
                  <a:pt x="238028" y="828091"/>
                </a:cubicBezTo>
                <a:cubicBezTo>
                  <a:pt x="196224" y="741837"/>
                  <a:pt x="127432" y="582558"/>
                  <a:pt x="101503" y="497891"/>
                </a:cubicBezTo>
                <a:cubicBezTo>
                  <a:pt x="75574" y="413224"/>
                  <a:pt x="77161" y="369833"/>
                  <a:pt x="82453" y="320091"/>
                </a:cubicBezTo>
                <a:cubicBezTo>
                  <a:pt x="87745" y="270349"/>
                  <a:pt x="138545" y="176687"/>
                  <a:pt x="133253" y="199441"/>
                </a:cubicBezTo>
                <a:cubicBezTo>
                  <a:pt x="127961" y="222195"/>
                  <a:pt x="68165" y="423279"/>
                  <a:pt x="50703" y="456616"/>
                </a:cubicBezTo>
                <a:cubicBezTo>
                  <a:pt x="33241" y="489953"/>
                  <a:pt x="17366" y="454499"/>
                  <a:pt x="28478" y="399466"/>
                </a:cubicBezTo>
                <a:cubicBezTo>
                  <a:pt x="39590" y="344433"/>
                  <a:pt x="114732" y="138058"/>
                  <a:pt x="117378" y="126416"/>
                </a:cubicBezTo>
                <a:cubicBezTo>
                  <a:pt x="120024" y="114774"/>
                  <a:pt x="43295" y="332791"/>
                  <a:pt x="44353" y="329616"/>
                </a:cubicBezTo>
                <a:cubicBezTo>
                  <a:pt x="45411" y="326441"/>
                  <a:pt x="90920" y="159224"/>
                  <a:pt x="123728" y="107366"/>
                </a:cubicBezTo>
                <a:cubicBezTo>
                  <a:pt x="156536" y="55508"/>
                  <a:pt x="231149" y="30637"/>
                  <a:pt x="241203" y="18466"/>
                </a:cubicBezTo>
                <a:cubicBezTo>
                  <a:pt x="251257" y="6295"/>
                  <a:pt x="167649" y="34341"/>
                  <a:pt x="184053" y="34341"/>
                </a:cubicBezTo>
                <a:cubicBezTo>
                  <a:pt x="200457" y="34341"/>
                  <a:pt x="390428" y="-11167"/>
                  <a:pt x="365028" y="2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60479F83-8B4B-5D67-A477-D0BE58D0FE30}"/>
              </a:ext>
            </a:extLst>
          </p:cNvPr>
          <p:cNvSpPr/>
          <p:nvPr/>
        </p:nvSpPr>
        <p:spPr>
          <a:xfrm>
            <a:off x="1980885" y="3685083"/>
            <a:ext cx="199268" cy="128639"/>
          </a:xfrm>
          <a:custGeom>
            <a:avLst/>
            <a:gdLst>
              <a:gd name="connsiteX0" fmla="*/ 315 w 199268"/>
              <a:gd name="connsiteY0" fmla="*/ 128092 h 128639"/>
              <a:gd name="connsiteX1" fmla="*/ 190815 w 199268"/>
              <a:gd name="connsiteY1" fmla="*/ 64592 h 128639"/>
              <a:gd name="connsiteX2" fmla="*/ 155890 w 199268"/>
              <a:gd name="connsiteY2" fmla="*/ 48717 h 128639"/>
              <a:gd name="connsiteX3" fmla="*/ 197165 w 199268"/>
              <a:gd name="connsiteY3" fmla="*/ 1092 h 128639"/>
              <a:gd name="connsiteX4" fmla="*/ 76515 w 199268"/>
              <a:gd name="connsiteY4" fmla="*/ 16967 h 128639"/>
              <a:gd name="connsiteX5" fmla="*/ 149540 w 199268"/>
              <a:gd name="connsiteY5" fmla="*/ 36017 h 128639"/>
              <a:gd name="connsiteX6" fmla="*/ 149540 w 199268"/>
              <a:gd name="connsiteY6" fmla="*/ 51892 h 128639"/>
              <a:gd name="connsiteX7" fmla="*/ 79690 w 199268"/>
              <a:gd name="connsiteY7" fmla="*/ 16967 h 128639"/>
              <a:gd name="connsiteX8" fmla="*/ 133665 w 199268"/>
              <a:gd name="connsiteY8" fmla="*/ 70942 h 128639"/>
              <a:gd name="connsiteX9" fmla="*/ 57465 w 199268"/>
              <a:gd name="connsiteY9" fmla="*/ 45542 h 128639"/>
              <a:gd name="connsiteX10" fmla="*/ 143190 w 199268"/>
              <a:gd name="connsiteY10" fmla="*/ 93167 h 128639"/>
              <a:gd name="connsiteX11" fmla="*/ 315 w 199268"/>
              <a:gd name="connsiteY11" fmla="*/ 128092 h 12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268" h="128639">
                <a:moveTo>
                  <a:pt x="315" y="128092"/>
                </a:moveTo>
                <a:cubicBezTo>
                  <a:pt x="8253" y="123329"/>
                  <a:pt x="164886" y="77821"/>
                  <a:pt x="190815" y="64592"/>
                </a:cubicBezTo>
                <a:cubicBezTo>
                  <a:pt x="216744" y="51363"/>
                  <a:pt x="154832" y="59300"/>
                  <a:pt x="155890" y="48717"/>
                </a:cubicBezTo>
                <a:cubicBezTo>
                  <a:pt x="156948" y="38134"/>
                  <a:pt x="210394" y="6384"/>
                  <a:pt x="197165" y="1092"/>
                </a:cubicBezTo>
                <a:cubicBezTo>
                  <a:pt x="183936" y="-4200"/>
                  <a:pt x="84452" y="11146"/>
                  <a:pt x="76515" y="16967"/>
                </a:cubicBezTo>
                <a:cubicBezTo>
                  <a:pt x="68578" y="22788"/>
                  <a:pt x="137369" y="30196"/>
                  <a:pt x="149540" y="36017"/>
                </a:cubicBezTo>
                <a:cubicBezTo>
                  <a:pt x="161711" y="41838"/>
                  <a:pt x="161182" y="55067"/>
                  <a:pt x="149540" y="51892"/>
                </a:cubicBezTo>
                <a:cubicBezTo>
                  <a:pt x="137898" y="48717"/>
                  <a:pt x="82336" y="13792"/>
                  <a:pt x="79690" y="16967"/>
                </a:cubicBezTo>
                <a:cubicBezTo>
                  <a:pt x="77044" y="20142"/>
                  <a:pt x="137369" y="66180"/>
                  <a:pt x="133665" y="70942"/>
                </a:cubicBezTo>
                <a:cubicBezTo>
                  <a:pt x="129961" y="75704"/>
                  <a:pt x="55878" y="41838"/>
                  <a:pt x="57465" y="45542"/>
                </a:cubicBezTo>
                <a:cubicBezTo>
                  <a:pt x="59052" y="49246"/>
                  <a:pt x="149540" y="80996"/>
                  <a:pt x="143190" y="93167"/>
                </a:cubicBezTo>
                <a:cubicBezTo>
                  <a:pt x="136840" y="105338"/>
                  <a:pt x="-7623" y="132855"/>
                  <a:pt x="315" y="128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0EF74BCA-407F-19AA-C83F-DD1D63D3F86E}"/>
              </a:ext>
            </a:extLst>
          </p:cNvPr>
          <p:cNvSpPr/>
          <p:nvPr/>
        </p:nvSpPr>
        <p:spPr>
          <a:xfrm>
            <a:off x="2022242" y="3758993"/>
            <a:ext cx="519691" cy="239528"/>
          </a:xfrm>
          <a:custGeom>
            <a:avLst/>
            <a:gdLst>
              <a:gd name="connsiteX0" fmla="*/ 233 w 519691"/>
              <a:gd name="connsiteY0" fmla="*/ 60532 h 239528"/>
              <a:gd name="connsiteX1" fmla="*/ 165333 w 519691"/>
              <a:gd name="connsiteY1" fmla="*/ 207 h 239528"/>
              <a:gd name="connsiteX2" fmla="*/ 260583 w 519691"/>
              <a:gd name="connsiteY2" fmla="*/ 85932 h 239528"/>
              <a:gd name="connsiteX3" fmla="*/ 228833 w 519691"/>
              <a:gd name="connsiteY3" fmla="*/ 70057 h 239528"/>
              <a:gd name="connsiteX4" fmla="*/ 517758 w 519691"/>
              <a:gd name="connsiteY4" fmla="*/ 238332 h 239528"/>
              <a:gd name="connsiteX5" fmla="*/ 349483 w 519691"/>
              <a:gd name="connsiteY5" fmla="*/ 143082 h 239528"/>
              <a:gd name="connsiteX6" fmla="*/ 241533 w 519691"/>
              <a:gd name="connsiteY6" fmla="*/ 98632 h 239528"/>
              <a:gd name="connsiteX7" fmla="*/ 209783 w 519691"/>
              <a:gd name="connsiteY7" fmla="*/ 124032 h 239528"/>
              <a:gd name="connsiteX8" fmla="*/ 244708 w 519691"/>
              <a:gd name="connsiteY8" fmla="*/ 235157 h 239528"/>
              <a:gd name="connsiteX9" fmla="*/ 212958 w 519691"/>
              <a:gd name="connsiteY9" fmla="*/ 108157 h 239528"/>
              <a:gd name="connsiteX10" fmla="*/ 178033 w 519691"/>
              <a:gd name="connsiteY10" fmla="*/ 70057 h 239528"/>
              <a:gd name="connsiteX11" fmla="*/ 228833 w 519691"/>
              <a:gd name="connsiteY11" fmla="*/ 66882 h 239528"/>
              <a:gd name="connsiteX12" fmla="*/ 178033 w 519691"/>
              <a:gd name="connsiteY12" fmla="*/ 9732 h 239528"/>
              <a:gd name="connsiteX13" fmla="*/ 130408 w 519691"/>
              <a:gd name="connsiteY13" fmla="*/ 16082 h 239528"/>
              <a:gd name="connsiteX14" fmla="*/ 233 w 519691"/>
              <a:gd name="connsiteY14" fmla="*/ 60532 h 23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9691" h="239528">
                <a:moveTo>
                  <a:pt x="233" y="60532"/>
                </a:moveTo>
                <a:cubicBezTo>
                  <a:pt x="6054" y="57886"/>
                  <a:pt x="121941" y="-4026"/>
                  <a:pt x="165333" y="207"/>
                </a:cubicBezTo>
                <a:cubicBezTo>
                  <a:pt x="208725" y="4440"/>
                  <a:pt x="250000" y="74290"/>
                  <a:pt x="260583" y="85932"/>
                </a:cubicBezTo>
                <a:cubicBezTo>
                  <a:pt x="271166" y="97574"/>
                  <a:pt x="185971" y="44657"/>
                  <a:pt x="228833" y="70057"/>
                </a:cubicBezTo>
                <a:cubicBezTo>
                  <a:pt x="271695" y="95457"/>
                  <a:pt x="497650" y="226161"/>
                  <a:pt x="517758" y="238332"/>
                </a:cubicBezTo>
                <a:cubicBezTo>
                  <a:pt x="537866" y="250503"/>
                  <a:pt x="395521" y="166365"/>
                  <a:pt x="349483" y="143082"/>
                </a:cubicBezTo>
                <a:cubicBezTo>
                  <a:pt x="303446" y="119799"/>
                  <a:pt x="264816" y="101807"/>
                  <a:pt x="241533" y="98632"/>
                </a:cubicBezTo>
                <a:cubicBezTo>
                  <a:pt x="218250" y="95457"/>
                  <a:pt x="209254" y="101278"/>
                  <a:pt x="209783" y="124032"/>
                </a:cubicBezTo>
                <a:cubicBezTo>
                  <a:pt x="210312" y="146786"/>
                  <a:pt x="244179" y="237803"/>
                  <a:pt x="244708" y="235157"/>
                </a:cubicBezTo>
                <a:cubicBezTo>
                  <a:pt x="245237" y="232511"/>
                  <a:pt x="224070" y="135674"/>
                  <a:pt x="212958" y="108157"/>
                </a:cubicBezTo>
                <a:cubicBezTo>
                  <a:pt x="201846" y="80640"/>
                  <a:pt x="175387" y="76936"/>
                  <a:pt x="178033" y="70057"/>
                </a:cubicBezTo>
                <a:cubicBezTo>
                  <a:pt x="180679" y="63178"/>
                  <a:pt x="228833" y="76936"/>
                  <a:pt x="228833" y="66882"/>
                </a:cubicBezTo>
                <a:cubicBezTo>
                  <a:pt x="228833" y="56828"/>
                  <a:pt x="194437" y="18199"/>
                  <a:pt x="178033" y="9732"/>
                </a:cubicBezTo>
                <a:cubicBezTo>
                  <a:pt x="161629" y="1265"/>
                  <a:pt x="161629" y="6557"/>
                  <a:pt x="130408" y="16082"/>
                </a:cubicBezTo>
                <a:cubicBezTo>
                  <a:pt x="99187" y="25607"/>
                  <a:pt x="-5588" y="63178"/>
                  <a:pt x="233" y="60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F4960C4A-2610-D082-FA69-68BB1CC4B2F9}"/>
              </a:ext>
            </a:extLst>
          </p:cNvPr>
          <p:cNvSpPr/>
          <p:nvPr/>
        </p:nvSpPr>
        <p:spPr>
          <a:xfrm>
            <a:off x="2000080" y="3793479"/>
            <a:ext cx="178015" cy="450510"/>
          </a:xfrm>
          <a:custGeom>
            <a:avLst/>
            <a:gdLst>
              <a:gd name="connsiteX0" fmla="*/ 170 w 178015"/>
              <a:gd name="connsiteY0" fmla="*/ 26046 h 450510"/>
              <a:gd name="connsiteX1" fmla="*/ 143045 w 178015"/>
              <a:gd name="connsiteY1" fmla="*/ 38746 h 450510"/>
              <a:gd name="connsiteX2" fmla="*/ 136695 w 178015"/>
              <a:gd name="connsiteY2" fmla="*/ 29221 h 450510"/>
              <a:gd name="connsiteX3" fmla="*/ 89070 w 178015"/>
              <a:gd name="connsiteY3" fmla="*/ 216546 h 450510"/>
              <a:gd name="connsiteX4" fmla="*/ 143045 w 178015"/>
              <a:gd name="connsiteY4" fmla="*/ 143521 h 450510"/>
              <a:gd name="connsiteX5" fmla="*/ 108120 w 178015"/>
              <a:gd name="connsiteY5" fmla="*/ 276871 h 450510"/>
              <a:gd name="connsiteX6" fmla="*/ 139870 w 178015"/>
              <a:gd name="connsiteY6" fmla="*/ 448321 h 450510"/>
              <a:gd name="connsiteX7" fmla="*/ 123995 w 178015"/>
              <a:gd name="connsiteY7" fmla="*/ 365771 h 450510"/>
              <a:gd name="connsiteX8" fmla="*/ 76370 w 178015"/>
              <a:gd name="connsiteY8" fmla="*/ 248296 h 450510"/>
              <a:gd name="connsiteX9" fmla="*/ 89070 w 178015"/>
              <a:gd name="connsiteY9" fmla="*/ 276871 h 450510"/>
              <a:gd name="connsiteX10" fmla="*/ 177970 w 178015"/>
              <a:gd name="connsiteY10" fmla="*/ 26046 h 450510"/>
              <a:gd name="connsiteX11" fmla="*/ 101770 w 178015"/>
              <a:gd name="connsiteY11" fmla="*/ 200671 h 450510"/>
              <a:gd name="connsiteX12" fmla="*/ 143045 w 178015"/>
              <a:gd name="connsiteY12" fmla="*/ 10171 h 450510"/>
              <a:gd name="connsiteX13" fmla="*/ 114470 w 178015"/>
              <a:gd name="connsiteY13" fmla="*/ 26046 h 450510"/>
              <a:gd name="connsiteX14" fmla="*/ 170 w 178015"/>
              <a:gd name="connsiteY14" fmla="*/ 26046 h 45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8015" h="450510">
                <a:moveTo>
                  <a:pt x="170" y="26046"/>
                </a:moveTo>
                <a:cubicBezTo>
                  <a:pt x="4932" y="28163"/>
                  <a:pt x="143045" y="38746"/>
                  <a:pt x="143045" y="38746"/>
                </a:cubicBezTo>
                <a:cubicBezTo>
                  <a:pt x="165799" y="39275"/>
                  <a:pt x="145691" y="-412"/>
                  <a:pt x="136695" y="29221"/>
                </a:cubicBezTo>
                <a:cubicBezTo>
                  <a:pt x="127699" y="58854"/>
                  <a:pt x="88012" y="197496"/>
                  <a:pt x="89070" y="216546"/>
                </a:cubicBezTo>
                <a:cubicBezTo>
                  <a:pt x="90128" y="235596"/>
                  <a:pt x="139870" y="133467"/>
                  <a:pt x="143045" y="143521"/>
                </a:cubicBezTo>
                <a:cubicBezTo>
                  <a:pt x="146220" y="153575"/>
                  <a:pt x="108649" y="226071"/>
                  <a:pt x="108120" y="276871"/>
                </a:cubicBezTo>
                <a:cubicBezTo>
                  <a:pt x="107591" y="327671"/>
                  <a:pt x="137224" y="433504"/>
                  <a:pt x="139870" y="448321"/>
                </a:cubicBezTo>
                <a:cubicBezTo>
                  <a:pt x="142516" y="463138"/>
                  <a:pt x="134578" y="399109"/>
                  <a:pt x="123995" y="365771"/>
                </a:cubicBezTo>
                <a:cubicBezTo>
                  <a:pt x="113412" y="332434"/>
                  <a:pt x="82191" y="263113"/>
                  <a:pt x="76370" y="248296"/>
                </a:cubicBezTo>
                <a:cubicBezTo>
                  <a:pt x="70549" y="233479"/>
                  <a:pt x="72137" y="313913"/>
                  <a:pt x="89070" y="276871"/>
                </a:cubicBezTo>
                <a:cubicBezTo>
                  <a:pt x="106003" y="239829"/>
                  <a:pt x="175853" y="38746"/>
                  <a:pt x="177970" y="26046"/>
                </a:cubicBezTo>
                <a:cubicBezTo>
                  <a:pt x="180087" y="13346"/>
                  <a:pt x="107591" y="203317"/>
                  <a:pt x="101770" y="200671"/>
                </a:cubicBezTo>
                <a:cubicBezTo>
                  <a:pt x="95949" y="198025"/>
                  <a:pt x="140928" y="39275"/>
                  <a:pt x="143045" y="10171"/>
                </a:cubicBezTo>
                <a:cubicBezTo>
                  <a:pt x="145162" y="-18933"/>
                  <a:pt x="137224" y="23400"/>
                  <a:pt x="114470" y="26046"/>
                </a:cubicBezTo>
                <a:cubicBezTo>
                  <a:pt x="91716" y="28692"/>
                  <a:pt x="-4592" y="23929"/>
                  <a:pt x="170" y="26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7ADB942-DBA9-6D92-9B8C-8469FF66587D}"/>
              </a:ext>
            </a:extLst>
          </p:cNvPr>
          <p:cNvSpPr/>
          <p:nvPr/>
        </p:nvSpPr>
        <p:spPr>
          <a:xfrm>
            <a:off x="2092782" y="3886200"/>
            <a:ext cx="324057" cy="307675"/>
          </a:xfrm>
          <a:custGeom>
            <a:avLst/>
            <a:gdLst>
              <a:gd name="connsiteX0" fmla="*/ 110668 w 324057"/>
              <a:gd name="connsiteY0" fmla="*/ 0 h 307675"/>
              <a:gd name="connsiteX1" fmla="*/ 2718 w 324057"/>
              <a:gd name="connsiteY1" fmla="*/ 298450 h 307675"/>
              <a:gd name="connsiteX2" fmla="*/ 37643 w 324057"/>
              <a:gd name="connsiteY2" fmla="*/ 225425 h 307675"/>
              <a:gd name="connsiteX3" fmla="*/ 94793 w 324057"/>
              <a:gd name="connsiteY3" fmla="*/ 161925 h 307675"/>
              <a:gd name="connsiteX4" fmla="*/ 158293 w 324057"/>
              <a:gd name="connsiteY4" fmla="*/ 139700 h 307675"/>
              <a:gd name="connsiteX5" fmla="*/ 123368 w 324057"/>
              <a:gd name="connsiteY5" fmla="*/ 111125 h 307675"/>
              <a:gd name="connsiteX6" fmla="*/ 174168 w 324057"/>
              <a:gd name="connsiteY6" fmla="*/ 136525 h 307675"/>
              <a:gd name="connsiteX7" fmla="*/ 323393 w 324057"/>
              <a:gd name="connsiteY7" fmla="*/ 60325 h 307675"/>
              <a:gd name="connsiteX8" fmla="*/ 224968 w 324057"/>
              <a:gd name="connsiteY8" fmla="*/ 107950 h 307675"/>
              <a:gd name="connsiteX9" fmla="*/ 129718 w 324057"/>
              <a:gd name="connsiteY9" fmla="*/ 85725 h 307675"/>
              <a:gd name="connsiteX10" fmla="*/ 113843 w 324057"/>
              <a:gd name="connsiteY10" fmla="*/ 53975 h 307675"/>
              <a:gd name="connsiteX11" fmla="*/ 161468 w 324057"/>
              <a:gd name="connsiteY11" fmla="*/ 76200 h 307675"/>
              <a:gd name="connsiteX12" fmla="*/ 120193 w 324057"/>
              <a:gd name="connsiteY12" fmla="*/ 66675 h 307675"/>
              <a:gd name="connsiteX13" fmla="*/ 142418 w 324057"/>
              <a:gd name="connsiteY13" fmla="*/ 117475 h 307675"/>
              <a:gd name="connsiteX14" fmla="*/ 107493 w 324057"/>
              <a:gd name="connsiteY14" fmla="*/ 146050 h 307675"/>
              <a:gd name="connsiteX15" fmla="*/ 37643 w 324057"/>
              <a:gd name="connsiteY15" fmla="*/ 165100 h 307675"/>
              <a:gd name="connsiteX16" fmla="*/ 69393 w 324057"/>
              <a:gd name="connsiteY16" fmla="*/ 104775 h 307675"/>
              <a:gd name="connsiteX17" fmla="*/ 75743 w 324057"/>
              <a:gd name="connsiteY17" fmla="*/ 95250 h 307675"/>
              <a:gd name="connsiteX18" fmla="*/ 110668 w 324057"/>
              <a:gd name="connsiteY18" fmla="*/ 0 h 3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4057" h="307675">
                <a:moveTo>
                  <a:pt x="110668" y="0"/>
                </a:moveTo>
                <a:cubicBezTo>
                  <a:pt x="62778" y="130439"/>
                  <a:pt x="14889" y="260879"/>
                  <a:pt x="2718" y="298450"/>
                </a:cubicBezTo>
                <a:cubicBezTo>
                  <a:pt x="-9453" y="336021"/>
                  <a:pt x="22297" y="248179"/>
                  <a:pt x="37643" y="225425"/>
                </a:cubicBezTo>
                <a:cubicBezTo>
                  <a:pt x="52989" y="202671"/>
                  <a:pt x="74685" y="176212"/>
                  <a:pt x="94793" y="161925"/>
                </a:cubicBezTo>
                <a:cubicBezTo>
                  <a:pt x="114901" y="147638"/>
                  <a:pt x="153530" y="148167"/>
                  <a:pt x="158293" y="139700"/>
                </a:cubicBezTo>
                <a:cubicBezTo>
                  <a:pt x="163056" y="131233"/>
                  <a:pt x="120722" y="111654"/>
                  <a:pt x="123368" y="111125"/>
                </a:cubicBezTo>
                <a:cubicBezTo>
                  <a:pt x="126014" y="110596"/>
                  <a:pt x="140831" y="144992"/>
                  <a:pt x="174168" y="136525"/>
                </a:cubicBezTo>
                <a:cubicBezTo>
                  <a:pt x="207505" y="128058"/>
                  <a:pt x="314926" y="65088"/>
                  <a:pt x="323393" y="60325"/>
                </a:cubicBezTo>
                <a:cubicBezTo>
                  <a:pt x="331860" y="55562"/>
                  <a:pt x="257247" y="103717"/>
                  <a:pt x="224968" y="107950"/>
                </a:cubicBezTo>
                <a:cubicBezTo>
                  <a:pt x="192689" y="112183"/>
                  <a:pt x="148239" y="94721"/>
                  <a:pt x="129718" y="85725"/>
                </a:cubicBezTo>
                <a:cubicBezTo>
                  <a:pt x="111197" y="76729"/>
                  <a:pt x="108551" y="55562"/>
                  <a:pt x="113843" y="53975"/>
                </a:cubicBezTo>
                <a:cubicBezTo>
                  <a:pt x="119135" y="52388"/>
                  <a:pt x="160410" y="74083"/>
                  <a:pt x="161468" y="76200"/>
                </a:cubicBezTo>
                <a:cubicBezTo>
                  <a:pt x="162526" y="78317"/>
                  <a:pt x="123368" y="59796"/>
                  <a:pt x="120193" y="66675"/>
                </a:cubicBezTo>
                <a:cubicBezTo>
                  <a:pt x="117018" y="73554"/>
                  <a:pt x="144535" y="104246"/>
                  <a:pt x="142418" y="117475"/>
                </a:cubicBezTo>
                <a:cubicBezTo>
                  <a:pt x="140301" y="130704"/>
                  <a:pt x="124955" y="138113"/>
                  <a:pt x="107493" y="146050"/>
                </a:cubicBezTo>
                <a:cubicBezTo>
                  <a:pt x="90031" y="153987"/>
                  <a:pt x="43993" y="171979"/>
                  <a:pt x="37643" y="165100"/>
                </a:cubicBezTo>
                <a:cubicBezTo>
                  <a:pt x="31293" y="158221"/>
                  <a:pt x="63043" y="116417"/>
                  <a:pt x="69393" y="104775"/>
                </a:cubicBezTo>
                <a:cubicBezTo>
                  <a:pt x="75743" y="93133"/>
                  <a:pt x="75743" y="95250"/>
                  <a:pt x="75743" y="95250"/>
                </a:cubicBezTo>
                <a:lnTo>
                  <a:pt x="1106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53A28FB4-9E97-A18F-8885-EB1FFE705FDB}"/>
              </a:ext>
            </a:extLst>
          </p:cNvPr>
          <p:cNvSpPr/>
          <p:nvPr/>
        </p:nvSpPr>
        <p:spPr>
          <a:xfrm>
            <a:off x="2119907" y="3817799"/>
            <a:ext cx="259461" cy="602930"/>
          </a:xfrm>
          <a:custGeom>
            <a:avLst/>
            <a:gdLst>
              <a:gd name="connsiteX0" fmla="*/ 80368 w 259461"/>
              <a:gd name="connsiteY0" fmla="*/ 1726 h 602930"/>
              <a:gd name="connsiteX1" fmla="*/ 7343 w 259461"/>
              <a:gd name="connsiteY1" fmla="*/ 284301 h 602930"/>
              <a:gd name="connsiteX2" fmla="*/ 80368 w 259461"/>
              <a:gd name="connsiteY2" fmla="*/ 420826 h 602930"/>
              <a:gd name="connsiteX3" fmla="*/ 67668 w 259461"/>
              <a:gd name="connsiteY3" fmla="*/ 414476 h 602930"/>
              <a:gd name="connsiteX4" fmla="*/ 207368 w 259461"/>
              <a:gd name="connsiteY4" fmla="*/ 598626 h 602930"/>
              <a:gd name="connsiteX5" fmla="*/ 162918 w 259461"/>
              <a:gd name="connsiteY5" fmla="*/ 541476 h 602930"/>
              <a:gd name="connsiteX6" fmla="*/ 96243 w 259461"/>
              <a:gd name="connsiteY6" fmla="*/ 506551 h 602930"/>
              <a:gd name="connsiteX7" fmla="*/ 86718 w 259461"/>
              <a:gd name="connsiteY7" fmla="*/ 519251 h 602930"/>
              <a:gd name="connsiteX8" fmla="*/ 83543 w 259461"/>
              <a:gd name="connsiteY8" fmla="*/ 462101 h 602930"/>
              <a:gd name="connsiteX9" fmla="*/ 4168 w 259461"/>
              <a:gd name="connsiteY9" fmla="*/ 300176 h 602930"/>
              <a:gd name="connsiteX10" fmla="*/ 105768 w 259461"/>
              <a:gd name="connsiteY10" fmla="*/ 230326 h 602930"/>
              <a:gd name="connsiteX11" fmla="*/ 258168 w 259461"/>
              <a:gd name="connsiteY11" fmla="*/ 182701 h 602930"/>
              <a:gd name="connsiteX12" fmla="*/ 13693 w 259461"/>
              <a:gd name="connsiteY12" fmla="*/ 249376 h 602930"/>
              <a:gd name="connsiteX13" fmla="*/ 35918 w 259461"/>
              <a:gd name="connsiteY13" fmla="*/ 170001 h 602930"/>
              <a:gd name="connsiteX14" fmla="*/ 80368 w 259461"/>
              <a:gd name="connsiteY14" fmla="*/ 1726 h 60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461" h="602930">
                <a:moveTo>
                  <a:pt x="80368" y="1726"/>
                </a:moveTo>
                <a:cubicBezTo>
                  <a:pt x="75606" y="20776"/>
                  <a:pt x="7343" y="214451"/>
                  <a:pt x="7343" y="284301"/>
                </a:cubicBezTo>
                <a:cubicBezTo>
                  <a:pt x="7343" y="354151"/>
                  <a:pt x="80368" y="420826"/>
                  <a:pt x="80368" y="420826"/>
                </a:cubicBezTo>
                <a:cubicBezTo>
                  <a:pt x="90422" y="442522"/>
                  <a:pt x="46501" y="384843"/>
                  <a:pt x="67668" y="414476"/>
                </a:cubicBezTo>
                <a:cubicBezTo>
                  <a:pt x="88835" y="444109"/>
                  <a:pt x="191493" y="577459"/>
                  <a:pt x="207368" y="598626"/>
                </a:cubicBezTo>
                <a:cubicBezTo>
                  <a:pt x="223243" y="619793"/>
                  <a:pt x="181439" y="556822"/>
                  <a:pt x="162918" y="541476"/>
                </a:cubicBezTo>
                <a:cubicBezTo>
                  <a:pt x="144397" y="526130"/>
                  <a:pt x="108943" y="510255"/>
                  <a:pt x="96243" y="506551"/>
                </a:cubicBezTo>
                <a:cubicBezTo>
                  <a:pt x="83543" y="502847"/>
                  <a:pt x="88835" y="526659"/>
                  <a:pt x="86718" y="519251"/>
                </a:cubicBezTo>
                <a:cubicBezTo>
                  <a:pt x="84601" y="511843"/>
                  <a:pt x="97301" y="498613"/>
                  <a:pt x="83543" y="462101"/>
                </a:cubicBezTo>
                <a:cubicBezTo>
                  <a:pt x="69785" y="425589"/>
                  <a:pt x="464" y="338805"/>
                  <a:pt x="4168" y="300176"/>
                </a:cubicBezTo>
                <a:cubicBezTo>
                  <a:pt x="7872" y="261547"/>
                  <a:pt x="63435" y="249905"/>
                  <a:pt x="105768" y="230326"/>
                </a:cubicBezTo>
                <a:cubicBezTo>
                  <a:pt x="148101" y="210747"/>
                  <a:pt x="273514" y="179526"/>
                  <a:pt x="258168" y="182701"/>
                </a:cubicBezTo>
                <a:cubicBezTo>
                  <a:pt x="242822" y="185876"/>
                  <a:pt x="50735" y="251493"/>
                  <a:pt x="13693" y="249376"/>
                </a:cubicBezTo>
                <a:cubicBezTo>
                  <a:pt x="-23349" y="247259"/>
                  <a:pt x="25335" y="213393"/>
                  <a:pt x="35918" y="170001"/>
                </a:cubicBezTo>
                <a:cubicBezTo>
                  <a:pt x="46501" y="126609"/>
                  <a:pt x="85130" y="-17324"/>
                  <a:pt x="80368" y="1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1269BE8-34BD-C6FA-FBE5-0335DE691746}"/>
              </a:ext>
            </a:extLst>
          </p:cNvPr>
          <p:cNvSpPr/>
          <p:nvPr/>
        </p:nvSpPr>
        <p:spPr>
          <a:xfrm>
            <a:off x="2022380" y="3848051"/>
            <a:ext cx="311305" cy="781110"/>
          </a:xfrm>
          <a:custGeom>
            <a:avLst/>
            <a:gdLst>
              <a:gd name="connsiteX0" fmla="*/ 54070 w 311305"/>
              <a:gd name="connsiteY0" fmla="*/ 49 h 781110"/>
              <a:gd name="connsiteX1" fmla="*/ 15970 w 311305"/>
              <a:gd name="connsiteY1" fmla="*/ 142924 h 781110"/>
              <a:gd name="connsiteX2" fmla="*/ 28670 w 311305"/>
              <a:gd name="connsiteY2" fmla="*/ 254049 h 781110"/>
              <a:gd name="connsiteX3" fmla="*/ 101695 w 311305"/>
              <a:gd name="connsiteY3" fmla="*/ 476299 h 781110"/>
              <a:gd name="connsiteX4" fmla="*/ 95345 w 311305"/>
              <a:gd name="connsiteY4" fmla="*/ 469949 h 781110"/>
              <a:gd name="connsiteX5" fmla="*/ 193770 w 311305"/>
              <a:gd name="connsiteY5" fmla="*/ 650924 h 781110"/>
              <a:gd name="connsiteX6" fmla="*/ 171545 w 311305"/>
              <a:gd name="connsiteY6" fmla="*/ 603299 h 781110"/>
              <a:gd name="connsiteX7" fmla="*/ 311245 w 311305"/>
              <a:gd name="connsiteY7" fmla="*/ 781099 h 781110"/>
              <a:gd name="connsiteX8" fmla="*/ 152495 w 311305"/>
              <a:gd name="connsiteY8" fmla="*/ 593774 h 781110"/>
              <a:gd name="connsiteX9" fmla="*/ 22320 w 311305"/>
              <a:gd name="connsiteY9" fmla="*/ 269924 h 781110"/>
              <a:gd name="connsiteX10" fmla="*/ 95 w 311305"/>
              <a:gd name="connsiteY10" fmla="*/ 171499 h 781110"/>
              <a:gd name="connsiteX11" fmla="*/ 15970 w 311305"/>
              <a:gd name="connsiteY11" fmla="*/ 158799 h 781110"/>
              <a:gd name="connsiteX12" fmla="*/ 54070 w 311305"/>
              <a:gd name="connsiteY12" fmla="*/ 49 h 78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305" h="781110">
                <a:moveTo>
                  <a:pt x="54070" y="49"/>
                </a:moveTo>
                <a:cubicBezTo>
                  <a:pt x="54070" y="-2597"/>
                  <a:pt x="20203" y="100591"/>
                  <a:pt x="15970" y="142924"/>
                </a:cubicBezTo>
                <a:cubicBezTo>
                  <a:pt x="11737" y="185257"/>
                  <a:pt x="14382" y="198487"/>
                  <a:pt x="28670" y="254049"/>
                </a:cubicBezTo>
                <a:cubicBezTo>
                  <a:pt x="42957" y="309612"/>
                  <a:pt x="90582" y="440316"/>
                  <a:pt x="101695" y="476299"/>
                </a:cubicBezTo>
                <a:cubicBezTo>
                  <a:pt x="112808" y="512282"/>
                  <a:pt x="79999" y="440845"/>
                  <a:pt x="95345" y="469949"/>
                </a:cubicBezTo>
                <a:cubicBezTo>
                  <a:pt x="110691" y="499053"/>
                  <a:pt x="181070" y="628699"/>
                  <a:pt x="193770" y="650924"/>
                </a:cubicBezTo>
                <a:cubicBezTo>
                  <a:pt x="206470" y="673149"/>
                  <a:pt x="151966" y="581603"/>
                  <a:pt x="171545" y="603299"/>
                </a:cubicBezTo>
                <a:cubicBezTo>
                  <a:pt x="191124" y="624995"/>
                  <a:pt x="314420" y="782686"/>
                  <a:pt x="311245" y="781099"/>
                </a:cubicBezTo>
                <a:cubicBezTo>
                  <a:pt x="308070" y="779512"/>
                  <a:pt x="200649" y="678970"/>
                  <a:pt x="152495" y="593774"/>
                </a:cubicBezTo>
                <a:cubicBezTo>
                  <a:pt x="104341" y="508578"/>
                  <a:pt x="47720" y="340303"/>
                  <a:pt x="22320" y="269924"/>
                </a:cubicBezTo>
                <a:cubicBezTo>
                  <a:pt x="-3080" y="199545"/>
                  <a:pt x="1153" y="190020"/>
                  <a:pt x="95" y="171499"/>
                </a:cubicBezTo>
                <a:cubicBezTo>
                  <a:pt x="-963" y="152978"/>
                  <a:pt x="6974" y="181024"/>
                  <a:pt x="15970" y="158799"/>
                </a:cubicBezTo>
                <a:cubicBezTo>
                  <a:pt x="24966" y="136574"/>
                  <a:pt x="54070" y="2695"/>
                  <a:pt x="54070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9E894EB2-77A3-380D-6832-033B4B6329B0}"/>
              </a:ext>
            </a:extLst>
          </p:cNvPr>
          <p:cNvSpPr/>
          <p:nvPr/>
        </p:nvSpPr>
        <p:spPr>
          <a:xfrm>
            <a:off x="2295427" y="3898802"/>
            <a:ext cx="163221" cy="489690"/>
          </a:xfrm>
          <a:custGeom>
            <a:avLst/>
            <a:gdLst>
              <a:gd name="connsiteX0" fmla="*/ 98 w 163221"/>
              <a:gd name="connsiteY0" fmla="*/ 98 h 489690"/>
              <a:gd name="connsiteX1" fmla="*/ 114398 w 163221"/>
              <a:gd name="connsiteY1" fmla="*/ 136623 h 489690"/>
              <a:gd name="connsiteX2" fmla="*/ 98523 w 163221"/>
              <a:gd name="connsiteY2" fmla="*/ 98523 h 489690"/>
              <a:gd name="connsiteX3" fmla="*/ 111223 w 163221"/>
              <a:gd name="connsiteY3" fmla="*/ 171548 h 489690"/>
              <a:gd name="connsiteX4" fmla="*/ 22323 w 163221"/>
              <a:gd name="connsiteY4" fmla="*/ 339823 h 489690"/>
              <a:gd name="connsiteX5" fmla="*/ 6448 w 163221"/>
              <a:gd name="connsiteY5" fmla="*/ 257273 h 489690"/>
              <a:gd name="connsiteX6" fmla="*/ 28673 w 163221"/>
              <a:gd name="connsiteY6" fmla="*/ 371573 h 489690"/>
              <a:gd name="connsiteX7" fmla="*/ 28673 w 163221"/>
              <a:gd name="connsiteY7" fmla="*/ 489048 h 489690"/>
              <a:gd name="connsiteX8" fmla="*/ 44548 w 163221"/>
              <a:gd name="connsiteY8" fmla="*/ 317598 h 489690"/>
              <a:gd name="connsiteX9" fmla="*/ 82648 w 163221"/>
              <a:gd name="connsiteY9" fmla="*/ 212823 h 489690"/>
              <a:gd name="connsiteX10" fmla="*/ 158848 w 163221"/>
              <a:gd name="connsiteY10" fmla="*/ 88998 h 489690"/>
              <a:gd name="connsiteX11" fmla="*/ 136623 w 163221"/>
              <a:gd name="connsiteY11" fmla="*/ 114398 h 489690"/>
              <a:gd name="connsiteX12" fmla="*/ 98 w 163221"/>
              <a:gd name="connsiteY12" fmla="*/ 98 h 48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221" h="489690">
                <a:moveTo>
                  <a:pt x="98" y="98"/>
                </a:moveTo>
                <a:cubicBezTo>
                  <a:pt x="-3606" y="3802"/>
                  <a:pt x="97994" y="120219"/>
                  <a:pt x="114398" y="136623"/>
                </a:cubicBezTo>
                <a:cubicBezTo>
                  <a:pt x="130802" y="153027"/>
                  <a:pt x="99052" y="92702"/>
                  <a:pt x="98523" y="98523"/>
                </a:cubicBezTo>
                <a:cubicBezTo>
                  <a:pt x="97994" y="104344"/>
                  <a:pt x="123923" y="131331"/>
                  <a:pt x="111223" y="171548"/>
                </a:cubicBezTo>
                <a:cubicBezTo>
                  <a:pt x="98523" y="211765"/>
                  <a:pt x="39785" y="325536"/>
                  <a:pt x="22323" y="339823"/>
                </a:cubicBezTo>
                <a:cubicBezTo>
                  <a:pt x="4861" y="354110"/>
                  <a:pt x="5390" y="251982"/>
                  <a:pt x="6448" y="257273"/>
                </a:cubicBezTo>
                <a:cubicBezTo>
                  <a:pt x="7506" y="262564"/>
                  <a:pt x="24969" y="332944"/>
                  <a:pt x="28673" y="371573"/>
                </a:cubicBezTo>
                <a:cubicBezTo>
                  <a:pt x="32377" y="410202"/>
                  <a:pt x="26027" y="498044"/>
                  <a:pt x="28673" y="489048"/>
                </a:cubicBezTo>
                <a:cubicBezTo>
                  <a:pt x="31319" y="480052"/>
                  <a:pt x="35552" y="363635"/>
                  <a:pt x="44548" y="317598"/>
                </a:cubicBezTo>
                <a:cubicBezTo>
                  <a:pt x="53544" y="271561"/>
                  <a:pt x="63598" y="250923"/>
                  <a:pt x="82648" y="212823"/>
                </a:cubicBezTo>
                <a:cubicBezTo>
                  <a:pt x="101698" y="174723"/>
                  <a:pt x="149852" y="105402"/>
                  <a:pt x="158848" y="88998"/>
                </a:cubicBezTo>
                <a:cubicBezTo>
                  <a:pt x="167844" y="72594"/>
                  <a:pt x="164140" y="130802"/>
                  <a:pt x="136623" y="114398"/>
                </a:cubicBezTo>
                <a:cubicBezTo>
                  <a:pt x="109106" y="97994"/>
                  <a:pt x="3802" y="-3606"/>
                  <a:pt x="98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D49080AF-CDE9-2C49-7657-46599BF06D3B}"/>
              </a:ext>
            </a:extLst>
          </p:cNvPr>
          <p:cNvSpPr/>
          <p:nvPr/>
        </p:nvSpPr>
        <p:spPr>
          <a:xfrm>
            <a:off x="2173180" y="4016375"/>
            <a:ext cx="176320" cy="346399"/>
          </a:xfrm>
          <a:custGeom>
            <a:avLst/>
            <a:gdLst>
              <a:gd name="connsiteX0" fmla="*/ 176320 w 176320"/>
              <a:gd name="connsiteY0" fmla="*/ 0 h 346399"/>
              <a:gd name="connsiteX1" fmla="*/ 1695 w 176320"/>
              <a:gd name="connsiteY1" fmla="*/ 98425 h 346399"/>
              <a:gd name="connsiteX2" fmla="*/ 87420 w 176320"/>
              <a:gd name="connsiteY2" fmla="*/ 85725 h 346399"/>
              <a:gd name="connsiteX3" fmla="*/ 84245 w 176320"/>
              <a:gd name="connsiteY3" fmla="*/ 130175 h 346399"/>
              <a:gd name="connsiteX4" fmla="*/ 68370 w 176320"/>
              <a:gd name="connsiteY4" fmla="*/ 146050 h 346399"/>
              <a:gd name="connsiteX5" fmla="*/ 90595 w 176320"/>
              <a:gd name="connsiteY5" fmla="*/ 149225 h 346399"/>
              <a:gd name="connsiteX6" fmla="*/ 87420 w 176320"/>
              <a:gd name="connsiteY6" fmla="*/ 180975 h 346399"/>
              <a:gd name="connsiteX7" fmla="*/ 119170 w 176320"/>
              <a:gd name="connsiteY7" fmla="*/ 346075 h 346399"/>
              <a:gd name="connsiteX8" fmla="*/ 96945 w 176320"/>
              <a:gd name="connsiteY8" fmla="*/ 133350 h 346399"/>
              <a:gd name="connsiteX9" fmla="*/ 84245 w 176320"/>
              <a:gd name="connsiteY9" fmla="*/ 76200 h 346399"/>
              <a:gd name="connsiteX10" fmla="*/ 14395 w 176320"/>
              <a:gd name="connsiteY10" fmla="*/ 82550 h 346399"/>
              <a:gd name="connsiteX11" fmla="*/ 176320 w 176320"/>
              <a:gd name="connsiteY11" fmla="*/ 0 h 34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320" h="346399">
                <a:moveTo>
                  <a:pt x="176320" y="0"/>
                </a:moveTo>
                <a:cubicBezTo>
                  <a:pt x="174203" y="2646"/>
                  <a:pt x="16512" y="84138"/>
                  <a:pt x="1695" y="98425"/>
                </a:cubicBezTo>
                <a:cubicBezTo>
                  <a:pt x="-13122" y="112712"/>
                  <a:pt x="73662" y="80433"/>
                  <a:pt x="87420" y="85725"/>
                </a:cubicBezTo>
                <a:cubicBezTo>
                  <a:pt x="101178" y="91017"/>
                  <a:pt x="87420" y="120121"/>
                  <a:pt x="84245" y="130175"/>
                </a:cubicBezTo>
                <a:cubicBezTo>
                  <a:pt x="81070" y="140229"/>
                  <a:pt x="67312" y="142875"/>
                  <a:pt x="68370" y="146050"/>
                </a:cubicBezTo>
                <a:cubicBezTo>
                  <a:pt x="69428" y="149225"/>
                  <a:pt x="87420" y="143404"/>
                  <a:pt x="90595" y="149225"/>
                </a:cubicBezTo>
                <a:cubicBezTo>
                  <a:pt x="93770" y="155046"/>
                  <a:pt x="82657" y="148167"/>
                  <a:pt x="87420" y="180975"/>
                </a:cubicBezTo>
                <a:cubicBezTo>
                  <a:pt x="92183" y="213783"/>
                  <a:pt x="117582" y="354013"/>
                  <a:pt x="119170" y="346075"/>
                </a:cubicBezTo>
                <a:cubicBezTo>
                  <a:pt x="120758" y="338137"/>
                  <a:pt x="102766" y="178329"/>
                  <a:pt x="96945" y="133350"/>
                </a:cubicBezTo>
                <a:cubicBezTo>
                  <a:pt x="91124" y="88371"/>
                  <a:pt x="98003" y="84667"/>
                  <a:pt x="84245" y="76200"/>
                </a:cubicBezTo>
                <a:cubicBezTo>
                  <a:pt x="70487" y="67733"/>
                  <a:pt x="-4655" y="92075"/>
                  <a:pt x="14395" y="82550"/>
                </a:cubicBezTo>
                <a:lnTo>
                  <a:pt x="17632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15465B1F-F5B0-7EE2-D827-285B55FC1BC5}"/>
              </a:ext>
            </a:extLst>
          </p:cNvPr>
          <p:cNvSpPr/>
          <p:nvPr/>
        </p:nvSpPr>
        <p:spPr>
          <a:xfrm>
            <a:off x="2316802" y="3951911"/>
            <a:ext cx="210748" cy="750829"/>
          </a:xfrm>
          <a:custGeom>
            <a:avLst/>
            <a:gdLst>
              <a:gd name="connsiteX0" fmla="*/ 197798 w 210748"/>
              <a:gd name="connsiteY0" fmla="*/ 7314 h 750829"/>
              <a:gd name="connsiteX1" fmla="*/ 45398 w 210748"/>
              <a:gd name="connsiteY1" fmla="*/ 518489 h 750829"/>
              <a:gd name="connsiteX2" fmla="*/ 77148 w 210748"/>
              <a:gd name="connsiteY2" fmla="*/ 413714 h 750829"/>
              <a:gd name="connsiteX3" fmla="*/ 948 w 210748"/>
              <a:gd name="connsiteY3" fmla="*/ 747089 h 750829"/>
              <a:gd name="connsiteX4" fmla="*/ 39048 w 210748"/>
              <a:gd name="connsiteY4" fmla="*/ 575639 h 750829"/>
              <a:gd name="connsiteX5" fmla="*/ 105723 w 210748"/>
              <a:gd name="connsiteY5" fmla="*/ 308939 h 750829"/>
              <a:gd name="connsiteX6" fmla="*/ 137473 w 210748"/>
              <a:gd name="connsiteY6" fmla="*/ 337514 h 750829"/>
              <a:gd name="connsiteX7" fmla="*/ 146998 w 210748"/>
              <a:gd name="connsiteY7" fmla="*/ 220039 h 750829"/>
              <a:gd name="connsiteX8" fmla="*/ 185098 w 210748"/>
              <a:gd name="connsiteY8" fmla="*/ 305764 h 750829"/>
              <a:gd name="connsiteX9" fmla="*/ 159698 w 210748"/>
              <a:gd name="connsiteY9" fmla="*/ 223214 h 750829"/>
              <a:gd name="connsiteX10" fmla="*/ 210498 w 210748"/>
              <a:gd name="connsiteY10" fmla="*/ 118439 h 750829"/>
              <a:gd name="connsiteX11" fmla="*/ 134298 w 210748"/>
              <a:gd name="connsiteY11" fmla="*/ 210514 h 750829"/>
              <a:gd name="connsiteX12" fmla="*/ 197798 w 210748"/>
              <a:gd name="connsiteY12" fmla="*/ 7314 h 7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748" h="750829">
                <a:moveTo>
                  <a:pt x="197798" y="7314"/>
                </a:moveTo>
                <a:cubicBezTo>
                  <a:pt x="182981" y="58643"/>
                  <a:pt x="65506" y="450756"/>
                  <a:pt x="45398" y="518489"/>
                </a:cubicBezTo>
                <a:cubicBezTo>
                  <a:pt x="25290" y="586222"/>
                  <a:pt x="84556" y="375614"/>
                  <a:pt x="77148" y="413714"/>
                </a:cubicBezTo>
                <a:cubicBezTo>
                  <a:pt x="69740" y="451814"/>
                  <a:pt x="7298" y="720102"/>
                  <a:pt x="948" y="747089"/>
                </a:cubicBezTo>
                <a:cubicBezTo>
                  <a:pt x="-5402" y="774076"/>
                  <a:pt x="21586" y="648664"/>
                  <a:pt x="39048" y="575639"/>
                </a:cubicBezTo>
                <a:cubicBezTo>
                  <a:pt x="56510" y="502614"/>
                  <a:pt x="89319" y="348626"/>
                  <a:pt x="105723" y="308939"/>
                </a:cubicBezTo>
                <a:cubicBezTo>
                  <a:pt x="122127" y="269252"/>
                  <a:pt x="130594" y="352331"/>
                  <a:pt x="137473" y="337514"/>
                </a:cubicBezTo>
                <a:cubicBezTo>
                  <a:pt x="144352" y="322697"/>
                  <a:pt x="139061" y="225331"/>
                  <a:pt x="146998" y="220039"/>
                </a:cubicBezTo>
                <a:cubicBezTo>
                  <a:pt x="154935" y="214747"/>
                  <a:pt x="182981" y="305235"/>
                  <a:pt x="185098" y="305764"/>
                </a:cubicBezTo>
                <a:cubicBezTo>
                  <a:pt x="187215" y="306293"/>
                  <a:pt x="155465" y="254435"/>
                  <a:pt x="159698" y="223214"/>
                </a:cubicBezTo>
                <a:cubicBezTo>
                  <a:pt x="163931" y="191993"/>
                  <a:pt x="214731" y="120556"/>
                  <a:pt x="210498" y="118439"/>
                </a:cubicBezTo>
                <a:cubicBezTo>
                  <a:pt x="206265" y="116322"/>
                  <a:pt x="136944" y="230093"/>
                  <a:pt x="134298" y="210514"/>
                </a:cubicBezTo>
                <a:cubicBezTo>
                  <a:pt x="131652" y="190935"/>
                  <a:pt x="212615" y="-44015"/>
                  <a:pt x="197798" y="7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9C7A69AC-41DA-8A92-6317-8F9827F9AB3B}"/>
              </a:ext>
            </a:extLst>
          </p:cNvPr>
          <p:cNvSpPr/>
          <p:nvPr/>
        </p:nvSpPr>
        <p:spPr>
          <a:xfrm>
            <a:off x="2112239" y="4298947"/>
            <a:ext cx="830710" cy="640606"/>
          </a:xfrm>
          <a:custGeom>
            <a:avLst/>
            <a:gdLst>
              <a:gd name="connsiteX0" fmla="*/ 21361 w 830710"/>
              <a:gd name="connsiteY0" fmla="*/ 228603 h 640606"/>
              <a:gd name="connsiteX1" fmla="*/ 573811 w 830710"/>
              <a:gd name="connsiteY1" fmla="*/ 469903 h 640606"/>
              <a:gd name="connsiteX2" fmla="*/ 510311 w 830710"/>
              <a:gd name="connsiteY2" fmla="*/ 400053 h 640606"/>
              <a:gd name="connsiteX3" fmla="*/ 827811 w 830710"/>
              <a:gd name="connsiteY3" fmla="*/ 638178 h 640606"/>
              <a:gd name="connsiteX4" fmla="*/ 662711 w 830710"/>
              <a:gd name="connsiteY4" fmla="*/ 520703 h 640606"/>
              <a:gd name="connsiteX5" fmla="*/ 576986 w 830710"/>
              <a:gd name="connsiteY5" fmla="*/ 476253 h 640606"/>
              <a:gd name="connsiteX6" fmla="*/ 373786 w 830710"/>
              <a:gd name="connsiteY6" fmla="*/ 412753 h 640606"/>
              <a:gd name="connsiteX7" fmla="*/ 430936 w 830710"/>
              <a:gd name="connsiteY7" fmla="*/ 400053 h 640606"/>
              <a:gd name="connsiteX8" fmla="*/ 208686 w 830710"/>
              <a:gd name="connsiteY8" fmla="*/ 333378 h 640606"/>
              <a:gd name="connsiteX9" fmla="*/ 170586 w 830710"/>
              <a:gd name="connsiteY9" fmla="*/ 327028 h 640606"/>
              <a:gd name="connsiteX10" fmla="*/ 189636 w 830710"/>
              <a:gd name="connsiteY10" fmla="*/ 282578 h 640606"/>
              <a:gd name="connsiteX11" fmla="*/ 234086 w 830710"/>
              <a:gd name="connsiteY11" fmla="*/ 3 h 640606"/>
              <a:gd name="connsiteX12" fmla="*/ 202336 w 830710"/>
              <a:gd name="connsiteY12" fmla="*/ 288928 h 640606"/>
              <a:gd name="connsiteX13" fmla="*/ 119786 w 830710"/>
              <a:gd name="connsiteY13" fmla="*/ 254003 h 640606"/>
              <a:gd name="connsiteX14" fmla="*/ 21361 w 830710"/>
              <a:gd name="connsiteY14" fmla="*/ 228603 h 6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0710" h="640606">
                <a:moveTo>
                  <a:pt x="21361" y="228603"/>
                </a:moveTo>
                <a:cubicBezTo>
                  <a:pt x="97032" y="264586"/>
                  <a:pt x="492319" y="441328"/>
                  <a:pt x="573811" y="469903"/>
                </a:cubicBezTo>
                <a:cubicBezTo>
                  <a:pt x="655303" y="498478"/>
                  <a:pt x="467978" y="372007"/>
                  <a:pt x="510311" y="400053"/>
                </a:cubicBezTo>
                <a:cubicBezTo>
                  <a:pt x="552644" y="428099"/>
                  <a:pt x="802411" y="618070"/>
                  <a:pt x="827811" y="638178"/>
                </a:cubicBezTo>
                <a:cubicBezTo>
                  <a:pt x="853211" y="658286"/>
                  <a:pt x="704515" y="547691"/>
                  <a:pt x="662711" y="520703"/>
                </a:cubicBezTo>
                <a:cubicBezTo>
                  <a:pt x="620907" y="493716"/>
                  <a:pt x="625140" y="494245"/>
                  <a:pt x="576986" y="476253"/>
                </a:cubicBezTo>
                <a:cubicBezTo>
                  <a:pt x="528832" y="458261"/>
                  <a:pt x="398128" y="425453"/>
                  <a:pt x="373786" y="412753"/>
                </a:cubicBezTo>
                <a:cubicBezTo>
                  <a:pt x="349444" y="400053"/>
                  <a:pt x="458453" y="413282"/>
                  <a:pt x="430936" y="400053"/>
                </a:cubicBezTo>
                <a:cubicBezTo>
                  <a:pt x="403419" y="386824"/>
                  <a:pt x="252078" y="345549"/>
                  <a:pt x="208686" y="333378"/>
                </a:cubicBezTo>
                <a:cubicBezTo>
                  <a:pt x="165294" y="321207"/>
                  <a:pt x="173761" y="335495"/>
                  <a:pt x="170586" y="327028"/>
                </a:cubicBezTo>
                <a:cubicBezTo>
                  <a:pt x="167411" y="318561"/>
                  <a:pt x="179053" y="337082"/>
                  <a:pt x="189636" y="282578"/>
                </a:cubicBezTo>
                <a:cubicBezTo>
                  <a:pt x="200219" y="228074"/>
                  <a:pt x="231969" y="-1055"/>
                  <a:pt x="234086" y="3"/>
                </a:cubicBezTo>
                <a:cubicBezTo>
                  <a:pt x="236203" y="1061"/>
                  <a:pt x="221386" y="246595"/>
                  <a:pt x="202336" y="288928"/>
                </a:cubicBezTo>
                <a:cubicBezTo>
                  <a:pt x="183286" y="331261"/>
                  <a:pt x="146244" y="262470"/>
                  <a:pt x="119786" y="254003"/>
                </a:cubicBezTo>
                <a:cubicBezTo>
                  <a:pt x="93328" y="245536"/>
                  <a:pt x="-54310" y="192620"/>
                  <a:pt x="21361" y="228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5CE88D7-3B2A-AF08-8657-6554B201FDE3}"/>
              </a:ext>
            </a:extLst>
          </p:cNvPr>
          <p:cNvSpPr/>
          <p:nvPr/>
        </p:nvSpPr>
        <p:spPr>
          <a:xfrm>
            <a:off x="4260660" y="5057533"/>
            <a:ext cx="783445" cy="95638"/>
          </a:xfrm>
          <a:custGeom>
            <a:avLst/>
            <a:gdLst>
              <a:gd name="connsiteX0" fmla="*/ 190 w 783445"/>
              <a:gd name="connsiteY0" fmla="*/ 57392 h 95638"/>
              <a:gd name="connsiteX1" fmla="*/ 339915 w 783445"/>
              <a:gd name="connsiteY1" fmla="*/ 28817 h 95638"/>
              <a:gd name="connsiteX2" fmla="*/ 216090 w 783445"/>
              <a:gd name="connsiteY2" fmla="*/ 35167 h 95638"/>
              <a:gd name="connsiteX3" fmla="*/ 530415 w 783445"/>
              <a:gd name="connsiteY3" fmla="*/ 35167 h 95638"/>
              <a:gd name="connsiteX4" fmla="*/ 574865 w 783445"/>
              <a:gd name="connsiteY4" fmla="*/ 47867 h 95638"/>
              <a:gd name="connsiteX5" fmla="*/ 527240 w 783445"/>
              <a:gd name="connsiteY5" fmla="*/ 22467 h 95638"/>
              <a:gd name="connsiteX6" fmla="*/ 651065 w 783445"/>
              <a:gd name="connsiteY6" fmla="*/ 16117 h 95638"/>
              <a:gd name="connsiteX7" fmla="*/ 711390 w 783445"/>
              <a:gd name="connsiteY7" fmla="*/ 31992 h 95638"/>
              <a:gd name="connsiteX8" fmla="*/ 593915 w 783445"/>
              <a:gd name="connsiteY8" fmla="*/ 35167 h 95638"/>
              <a:gd name="connsiteX9" fmla="*/ 781240 w 783445"/>
              <a:gd name="connsiteY9" fmla="*/ 35167 h 95638"/>
              <a:gd name="connsiteX10" fmla="*/ 685990 w 783445"/>
              <a:gd name="connsiteY10" fmla="*/ 54217 h 95638"/>
              <a:gd name="connsiteX11" fmla="*/ 527240 w 783445"/>
              <a:gd name="connsiteY11" fmla="*/ 95492 h 95638"/>
              <a:gd name="connsiteX12" fmla="*/ 682815 w 783445"/>
              <a:gd name="connsiteY12" fmla="*/ 38342 h 95638"/>
              <a:gd name="connsiteX13" fmla="*/ 527240 w 783445"/>
              <a:gd name="connsiteY13" fmla="*/ 31992 h 95638"/>
              <a:gd name="connsiteX14" fmla="*/ 365315 w 783445"/>
              <a:gd name="connsiteY14" fmla="*/ 242 h 95638"/>
              <a:gd name="connsiteX15" fmla="*/ 393890 w 783445"/>
              <a:gd name="connsiteY15" fmla="*/ 19292 h 95638"/>
              <a:gd name="connsiteX16" fmla="*/ 190 w 783445"/>
              <a:gd name="connsiteY16" fmla="*/ 57392 h 9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3445" h="95638">
                <a:moveTo>
                  <a:pt x="190" y="57392"/>
                </a:moveTo>
                <a:cubicBezTo>
                  <a:pt x="-8806" y="58979"/>
                  <a:pt x="303932" y="32521"/>
                  <a:pt x="339915" y="28817"/>
                </a:cubicBezTo>
                <a:cubicBezTo>
                  <a:pt x="375898" y="25113"/>
                  <a:pt x="184340" y="34109"/>
                  <a:pt x="216090" y="35167"/>
                </a:cubicBezTo>
                <a:cubicBezTo>
                  <a:pt x="247840" y="36225"/>
                  <a:pt x="470619" y="33050"/>
                  <a:pt x="530415" y="35167"/>
                </a:cubicBezTo>
                <a:cubicBezTo>
                  <a:pt x="590211" y="37284"/>
                  <a:pt x="575394" y="49984"/>
                  <a:pt x="574865" y="47867"/>
                </a:cubicBezTo>
                <a:cubicBezTo>
                  <a:pt x="574336" y="45750"/>
                  <a:pt x="514540" y="27759"/>
                  <a:pt x="527240" y="22467"/>
                </a:cubicBezTo>
                <a:cubicBezTo>
                  <a:pt x="539940" y="17175"/>
                  <a:pt x="620373" y="14529"/>
                  <a:pt x="651065" y="16117"/>
                </a:cubicBezTo>
                <a:cubicBezTo>
                  <a:pt x="681757" y="17704"/>
                  <a:pt x="720915" y="28817"/>
                  <a:pt x="711390" y="31992"/>
                </a:cubicBezTo>
                <a:cubicBezTo>
                  <a:pt x="701865" y="35167"/>
                  <a:pt x="582273" y="34638"/>
                  <a:pt x="593915" y="35167"/>
                </a:cubicBezTo>
                <a:cubicBezTo>
                  <a:pt x="605557" y="35696"/>
                  <a:pt x="765894" y="31992"/>
                  <a:pt x="781240" y="35167"/>
                </a:cubicBezTo>
                <a:cubicBezTo>
                  <a:pt x="796586" y="38342"/>
                  <a:pt x="728323" y="44163"/>
                  <a:pt x="685990" y="54217"/>
                </a:cubicBezTo>
                <a:cubicBezTo>
                  <a:pt x="643657" y="64271"/>
                  <a:pt x="527769" y="98138"/>
                  <a:pt x="527240" y="95492"/>
                </a:cubicBezTo>
                <a:cubicBezTo>
                  <a:pt x="526711" y="92846"/>
                  <a:pt x="682815" y="48925"/>
                  <a:pt x="682815" y="38342"/>
                </a:cubicBezTo>
                <a:cubicBezTo>
                  <a:pt x="682815" y="27759"/>
                  <a:pt x="580157" y="38342"/>
                  <a:pt x="527240" y="31992"/>
                </a:cubicBezTo>
                <a:cubicBezTo>
                  <a:pt x="474323" y="25642"/>
                  <a:pt x="387540" y="2359"/>
                  <a:pt x="365315" y="242"/>
                </a:cubicBezTo>
                <a:cubicBezTo>
                  <a:pt x="343090" y="-1875"/>
                  <a:pt x="450511" y="10296"/>
                  <a:pt x="393890" y="19292"/>
                </a:cubicBezTo>
                <a:cubicBezTo>
                  <a:pt x="337269" y="28288"/>
                  <a:pt x="9186" y="55805"/>
                  <a:pt x="190" y="57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1690FF84-6AFE-48A1-BAEE-5A0EE4384035}"/>
              </a:ext>
            </a:extLst>
          </p:cNvPr>
          <p:cNvSpPr/>
          <p:nvPr/>
        </p:nvSpPr>
        <p:spPr>
          <a:xfrm>
            <a:off x="4211920" y="5050292"/>
            <a:ext cx="408588" cy="134872"/>
          </a:xfrm>
          <a:custGeom>
            <a:avLst/>
            <a:gdLst>
              <a:gd name="connsiteX0" fmla="*/ 1305 w 408588"/>
              <a:gd name="connsiteY0" fmla="*/ 134483 h 134872"/>
              <a:gd name="connsiteX1" fmla="*/ 118780 w 408588"/>
              <a:gd name="connsiteY1" fmla="*/ 1133 h 134872"/>
              <a:gd name="connsiteX2" fmla="*/ 71155 w 408588"/>
              <a:gd name="connsiteY2" fmla="*/ 70983 h 134872"/>
              <a:gd name="connsiteX3" fmla="*/ 112430 w 408588"/>
              <a:gd name="connsiteY3" fmla="*/ 83683 h 134872"/>
              <a:gd name="connsiteX4" fmla="*/ 293405 w 408588"/>
              <a:gd name="connsiteY4" fmla="*/ 93208 h 134872"/>
              <a:gd name="connsiteX5" fmla="*/ 293405 w 408588"/>
              <a:gd name="connsiteY5" fmla="*/ 102733 h 134872"/>
              <a:gd name="connsiteX6" fmla="*/ 407705 w 408588"/>
              <a:gd name="connsiteY6" fmla="*/ 105908 h 134872"/>
              <a:gd name="connsiteX7" fmla="*/ 223555 w 408588"/>
              <a:gd name="connsiteY7" fmla="*/ 90033 h 134872"/>
              <a:gd name="connsiteX8" fmla="*/ 90205 w 408588"/>
              <a:gd name="connsiteY8" fmla="*/ 80508 h 134872"/>
              <a:gd name="connsiteX9" fmla="*/ 150530 w 408588"/>
              <a:gd name="connsiteY9" fmla="*/ 51933 h 134872"/>
              <a:gd name="connsiteX10" fmla="*/ 248955 w 408588"/>
              <a:gd name="connsiteY10" fmla="*/ 45583 h 134872"/>
              <a:gd name="connsiteX11" fmla="*/ 109255 w 408588"/>
              <a:gd name="connsiteY11" fmla="*/ 51933 h 134872"/>
              <a:gd name="connsiteX12" fmla="*/ 74330 w 408588"/>
              <a:gd name="connsiteY12" fmla="*/ 58283 h 134872"/>
              <a:gd name="connsiteX13" fmla="*/ 58455 w 408588"/>
              <a:gd name="connsiteY13" fmla="*/ 42408 h 134872"/>
              <a:gd name="connsiteX14" fmla="*/ 1305 w 408588"/>
              <a:gd name="connsiteY14" fmla="*/ 134483 h 13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8588" h="134872">
                <a:moveTo>
                  <a:pt x="1305" y="134483"/>
                </a:moveTo>
                <a:cubicBezTo>
                  <a:pt x="11359" y="127604"/>
                  <a:pt x="107138" y="11716"/>
                  <a:pt x="118780" y="1133"/>
                </a:cubicBezTo>
                <a:cubicBezTo>
                  <a:pt x="130422" y="-9450"/>
                  <a:pt x="72213" y="57225"/>
                  <a:pt x="71155" y="70983"/>
                </a:cubicBezTo>
                <a:cubicBezTo>
                  <a:pt x="70097" y="84741"/>
                  <a:pt x="75388" y="79979"/>
                  <a:pt x="112430" y="83683"/>
                </a:cubicBezTo>
                <a:cubicBezTo>
                  <a:pt x="149472" y="87387"/>
                  <a:pt x="263242" y="90033"/>
                  <a:pt x="293405" y="93208"/>
                </a:cubicBezTo>
                <a:cubicBezTo>
                  <a:pt x="323568" y="96383"/>
                  <a:pt x="274355" y="100616"/>
                  <a:pt x="293405" y="102733"/>
                </a:cubicBezTo>
                <a:cubicBezTo>
                  <a:pt x="312455" y="104850"/>
                  <a:pt x="419347" y="108025"/>
                  <a:pt x="407705" y="105908"/>
                </a:cubicBezTo>
                <a:cubicBezTo>
                  <a:pt x="396063" y="103791"/>
                  <a:pt x="223555" y="90033"/>
                  <a:pt x="223555" y="90033"/>
                </a:cubicBezTo>
                <a:cubicBezTo>
                  <a:pt x="170638" y="85800"/>
                  <a:pt x="102376" y="86858"/>
                  <a:pt x="90205" y="80508"/>
                </a:cubicBezTo>
                <a:cubicBezTo>
                  <a:pt x="78034" y="74158"/>
                  <a:pt x="124072" y="57754"/>
                  <a:pt x="150530" y="51933"/>
                </a:cubicBezTo>
                <a:cubicBezTo>
                  <a:pt x="176988" y="46112"/>
                  <a:pt x="255834" y="45583"/>
                  <a:pt x="248955" y="45583"/>
                </a:cubicBezTo>
                <a:cubicBezTo>
                  <a:pt x="242076" y="45583"/>
                  <a:pt x="138359" y="49816"/>
                  <a:pt x="109255" y="51933"/>
                </a:cubicBezTo>
                <a:cubicBezTo>
                  <a:pt x="80151" y="54050"/>
                  <a:pt x="82797" y="59870"/>
                  <a:pt x="74330" y="58283"/>
                </a:cubicBezTo>
                <a:cubicBezTo>
                  <a:pt x="65863" y="56696"/>
                  <a:pt x="74859" y="29708"/>
                  <a:pt x="58455" y="42408"/>
                </a:cubicBezTo>
                <a:cubicBezTo>
                  <a:pt x="42051" y="55108"/>
                  <a:pt x="-8749" y="141362"/>
                  <a:pt x="1305" y="134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AFB23E51-F84A-1297-B4DB-C357E2E537D4}"/>
              </a:ext>
            </a:extLst>
          </p:cNvPr>
          <p:cNvSpPr/>
          <p:nvPr/>
        </p:nvSpPr>
        <p:spPr>
          <a:xfrm>
            <a:off x="4300874" y="5160362"/>
            <a:ext cx="353680" cy="262578"/>
          </a:xfrm>
          <a:custGeom>
            <a:avLst/>
            <a:gdLst>
              <a:gd name="connsiteX0" fmla="*/ 1251 w 353680"/>
              <a:gd name="connsiteY0" fmla="*/ 2188 h 262578"/>
              <a:gd name="connsiteX1" fmla="*/ 147301 w 353680"/>
              <a:gd name="connsiteY1" fmla="*/ 224438 h 262578"/>
              <a:gd name="connsiteX2" fmla="*/ 150476 w 353680"/>
              <a:gd name="connsiteY2" fmla="*/ 211738 h 262578"/>
              <a:gd name="connsiteX3" fmla="*/ 185401 w 353680"/>
              <a:gd name="connsiteY3" fmla="*/ 262538 h 262578"/>
              <a:gd name="connsiteX4" fmla="*/ 153651 w 353680"/>
              <a:gd name="connsiteY4" fmla="*/ 202213 h 262578"/>
              <a:gd name="connsiteX5" fmla="*/ 118726 w 353680"/>
              <a:gd name="connsiteY5" fmla="*/ 148238 h 262578"/>
              <a:gd name="connsiteX6" fmla="*/ 353676 w 353680"/>
              <a:gd name="connsiteY6" fmla="*/ 122838 h 262578"/>
              <a:gd name="connsiteX7" fmla="*/ 112376 w 353680"/>
              <a:gd name="connsiteY7" fmla="*/ 129188 h 262578"/>
              <a:gd name="connsiteX8" fmla="*/ 77451 w 353680"/>
              <a:gd name="connsiteY8" fmla="*/ 110138 h 262578"/>
              <a:gd name="connsiteX9" fmla="*/ 1251 w 353680"/>
              <a:gd name="connsiteY9" fmla="*/ 2188 h 26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680" h="262578">
                <a:moveTo>
                  <a:pt x="1251" y="2188"/>
                </a:moveTo>
                <a:cubicBezTo>
                  <a:pt x="12893" y="21238"/>
                  <a:pt x="122430" y="189513"/>
                  <a:pt x="147301" y="224438"/>
                </a:cubicBezTo>
                <a:cubicBezTo>
                  <a:pt x="172172" y="259363"/>
                  <a:pt x="144126" y="205388"/>
                  <a:pt x="150476" y="211738"/>
                </a:cubicBezTo>
                <a:cubicBezTo>
                  <a:pt x="156826" y="218088"/>
                  <a:pt x="184872" y="264125"/>
                  <a:pt x="185401" y="262538"/>
                </a:cubicBezTo>
                <a:cubicBezTo>
                  <a:pt x="185930" y="260951"/>
                  <a:pt x="164763" y="221263"/>
                  <a:pt x="153651" y="202213"/>
                </a:cubicBezTo>
                <a:cubicBezTo>
                  <a:pt x="142539" y="183163"/>
                  <a:pt x="85389" y="161467"/>
                  <a:pt x="118726" y="148238"/>
                </a:cubicBezTo>
                <a:cubicBezTo>
                  <a:pt x="152063" y="135009"/>
                  <a:pt x="354734" y="126013"/>
                  <a:pt x="353676" y="122838"/>
                </a:cubicBezTo>
                <a:cubicBezTo>
                  <a:pt x="352618" y="119663"/>
                  <a:pt x="158413" y="131305"/>
                  <a:pt x="112376" y="129188"/>
                </a:cubicBezTo>
                <a:cubicBezTo>
                  <a:pt x="66339" y="127071"/>
                  <a:pt x="92268" y="126013"/>
                  <a:pt x="77451" y="110138"/>
                </a:cubicBezTo>
                <a:cubicBezTo>
                  <a:pt x="62634" y="94263"/>
                  <a:pt x="-10391" y="-16862"/>
                  <a:pt x="1251" y="2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D3324EB1-3465-80B5-5F80-CE2C8E8990B2}"/>
              </a:ext>
            </a:extLst>
          </p:cNvPr>
          <p:cNvSpPr/>
          <p:nvPr/>
        </p:nvSpPr>
        <p:spPr>
          <a:xfrm>
            <a:off x="4473570" y="3714261"/>
            <a:ext cx="63973" cy="317607"/>
          </a:xfrm>
          <a:custGeom>
            <a:avLst/>
            <a:gdLst>
              <a:gd name="connsiteX0" fmla="*/ 5 w 63973"/>
              <a:gd name="connsiteY0" fmla="*/ 489 h 317607"/>
              <a:gd name="connsiteX1" fmla="*/ 44455 w 63973"/>
              <a:gd name="connsiteY1" fmla="*/ 279889 h 317607"/>
              <a:gd name="connsiteX2" fmla="*/ 31755 w 63973"/>
              <a:gd name="connsiteY2" fmla="*/ 314814 h 317607"/>
              <a:gd name="connsiteX3" fmla="*/ 31755 w 63973"/>
              <a:gd name="connsiteY3" fmla="*/ 279889 h 317607"/>
              <a:gd name="connsiteX4" fmla="*/ 63505 w 63973"/>
              <a:gd name="connsiteY4" fmla="*/ 159239 h 317607"/>
              <a:gd name="connsiteX5" fmla="*/ 47630 w 63973"/>
              <a:gd name="connsiteY5" fmla="*/ 210039 h 317607"/>
              <a:gd name="connsiteX6" fmla="*/ 5 w 63973"/>
              <a:gd name="connsiteY6" fmla="*/ 489 h 31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73" h="317607">
                <a:moveTo>
                  <a:pt x="5" y="489"/>
                </a:moveTo>
                <a:cubicBezTo>
                  <a:pt x="-524" y="12131"/>
                  <a:pt x="39163" y="227502"/>
                  <a:pt x="44455" y="279889"/>
                </a:cubicBezTo>
                <a:cubicBezTo>
                  <a:pt x="49747" y="332276"/>
                  <a:pt x="33872" y="314814"/>
                  <a:pt x="31755" y="314814"/>
                </a:cubicBezTo>
                <a:cubicBezTo>
                  <a:pt x="29638" y="314814"/>
                  <a:pt x="26463" y="305818"/>
                  <a:pt x="31755" y="279889"/>
                </a:cubicBezTo>
                <a:cubicBezTo>
                  <a:pt x="37047" y="253960"/>
                  <a:pt x="60859" y="170881"/>
                  <a:pt x="63505" y="159239"/>
                </a:cubicBezTo>
                <a:cubicBezTo>
                  <a:pt x="66151" y="147597"/>
                  <a:pt x="57155" y="231735"/>
                  <a:pt x="47630" y="210039"/>
                </a:cubicBezTo>
                <a:cubicBezTo>
                  <a:pt x="38105" y="188343"/>
                  <a:pt x="534" y="-11153"/>
                  <a:pt x="5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1E0964AB-E1B3-6C10-8EDF-B283811CDB9C}"/>
              </a:ext>
            </a:extLst>
          </p:cNvPr>
          <p:cNvSpPr/>
          <p:nvPr/>
        </p:nvSpPr>
        <p:spPr>
          <a:xfrm>
            <a:off x="4393988" y="4099539"/>
            <a:ext cx="96612" cy="497946"/>
          </a:xfrm>
          <a:custGeom>
            <a:avLst/>
            <a:gdLst>
              <a:gd name="connsiteX0" fmla="*/ 95462 w 96612"/>
              <a:gd name="connsiteY0" fmla="*/ 5736 h 497946"/>
              <a:gd name="connsiteX1" fmla="*/ 3387 w 96612"/>
              <a:gd name="connsiteY1" fmla="*/ 342286 h 497946"/>
              <a:gd name="connsiteX2" fmla="*/ 19262 w 96612"/>
              <a:gd name="connsiteY2" fmla="*/ 316886 h 497946"/>
              <a:gd name="connsiteX3" fmla="*/ 12912 w 96612"/>
              <a:gd name="connsiteY3" fmla="*/ 405786 h 497946"/>
              <a:gd name="connsiteX4" fmla="*/ 28787 w 96612"/>
              <a:gd name="connsiteY4" fmla="*/ 497861 h 497946"/>
              <a:gd name="connsiteX5" fmla="*/ 22437 w 96612"/>
              <a:gd name="connsiteY5" fmla="*/ 421661 h 497946"/>
              <a:gd name="connsiteX6" fmla="*/ 16087 w 96612"/>
              <a:gd name="connsiteY6" fmla="*/ 383561 h 497946"/>
              <a:gd name="connsiteX7" fmla="*/ 79587 w 96612"/>
              <a:gd name="connsiteY7" fmla="*/ 307361 h 497946"/>
              <a:gd name="connsiteX8" fmla="*/ 28787 w 96612"/>
              <a:gd name="connsiteY8" fmla="*/ 348636 h 497946"/>
              <a:gd name="connsiteX9" fmla="*/ 16087 w 96612"/>
              <a:gd name="connsiteY9" fmla="*/ 288311 h 497946"/>
              <a:gd name="connsiteX10" fmla="*/ 57362 w 96612"/>
              <a:gd name="connsiteY10" fmla="*/ 231161 h 497946"/>
              <a:gd name="connsiteX11" fmla="*/ 44662 w 96612"/>
              <a:gd name="connsiteY11" fmla="*/ 240686 h 497946"/>
              <a:gd name="connsiteX12" fmla="*/ 54187 w 96612"/>
              <a:gd name="connsiteY12" fmla="*/ 116861 h 497946"/>
              <a:gd name="connsiteX13" fmla="*/ 54187 w 96612"/>
              <a:gd name="connsiteY13" fmla="*/ 129561 h 497946"/>
              <a:gd name="connsiteX14" fmla="*/ 95462 w 96612"/>
              <a:gd name="connsiteY14" fmla="*/ 5736 h 49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612" h="497946">
                <a:moveTo>
                  <a:pt x="95462" y="5736"/>
                </a:moveTo>
                <a:cubicBezTo>
                  <a:pt x="86995" y="41190"/>
                  <a:pt x="16087" y="290428"/>
                  <a:pt x="3387" y="342286"/>
                </a:cubicBezTo>
                <a:cubicBezTo>
                  <a:pt x="-9313" y="394144"/>
                  <a:pt x="17674" y="306303"/>
                  <a:pt x="19262" y="316886"/>
                </a:cubicBezTo>
                <a:cubicBezTo>
                  <a:pt x="20849" y="327469"/>
                  <a:pt x="11325" y="375624"/>
                  <a:pt x="12912" y="405786"/>
                </a:cubicBezTo>
                <a:cubicBezTo>
                  <a:pt x="14499" y="435948"/>
                  <a:pt x="27199" y="495215"/>
                  <a:pt x="28787" y="497861"/>
                </a:cubicBezTo>
                <a:cubicBezTo>
                  <a:pt x="30374" y="500507"/>
                  <a:pt x="24554" y="440711"/>
                  <a:pt x="22437" y="421661"/>
                </a:cubicBezTo>
                <a:cubicBezTo>
                  <a:pt x="20320" y="402611"/>
                  <a:pt x="6562" y="402611"/>
                  <a:pt x="16087" y="383561"/>
                </a:cubicBezTo>
                <a:cubicBezTo>
                  <a:pt x="25612" y="364511"/>
                  <a:pt x="77470" y="313182"/>
                  <a:pt x="79587" y="307361"/>
                </a:cubicBezTo>
                <a:cubicBezTo>
                  <a:pt x="81704" y="301540"/>
                  <a:pt x="39370" y="351811"/>
                  <a:pt x="28787" y="348636"/>
                </a:cubicBezTo>
                <a:cubicBezTo>
                  <a:pt x="18204" y="345461"/>
                  <a:pt x="11325" y="307890"/>
                  <a:pt x="16087" y="288311"/>
                </a:cubicBezTo>
                <a:cubicBezTo>
                  <a:pt x="20849" y="268732"/>
                  <a:pt x="57362" y="231161"/>
                  <a:pt x="57362" y="231161"/>
                </a:cubicBezTo>
                <a:cubicBezTo>
                  <a:pt x="62124" y="223224"/>
                  <a:pt x="45191" y="259736"/>
                  <a:pt x="44662" y="240686"/>
                </a:cubicBezTo>
                <a:cubicBezTo>
                  <a:pt x="44133" y="221636"/>
                  <a:pt x="52600" y="135382"/>
                  <a:pt x="54187" y="116861"/>
                </a:cubicBezTo>
                <a:cubicBezTo>
                  <a:pt x="55774" y="98340"/>
                  <a:pt x="45191" y="149140"/>
                  <a:pt x="54187" y="129561"/>
                </a:cubicBezTo>
                <a:cubicBezTo>
                  <a:pt x="63183" y="109982"/>
                  <a:pt x="103929" y="-29718"/>
                  <a:pt x="95462" y="5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F9564878-234E-AFB6-BEF8-DCC6C6509D87}"/>
              </a:ext>
            </a:extLst>
          </p:cNvPr>
          <p:cNvSpPr/>
          <p:nvPr/>
        </p:nvSpPr>
        <p:spPr>
          <a:xfrm>
            <a:off x="4302034" y="3885919"/>
            <a:ext cx="155962" cy="86020"/>
          </a:xfrm>
          <a:custGeom>
            <a:avLst/>
            <a:gdLst>
              <a:gd name="connsiteX0" fmla="*/ 91 w 155962"/>
              <a:gd name="connsiteY0" fmla="*/ 35206 h 86020"/>
              <a:gd name="connsiteX1" fmla="*/ 149316 w 155962"/>
              <a:gd name="connsiteY1" fmla="*/ 281 h 86020"/>
              <a:gd name="connsiteX2" fmla="*/ 127091 w 155962"/>
              <a:gd name="connsiteY2" fmla="*/ 22506 h 86020"/>
              <a:gd name="connsiteX3" fmla="*/ 101691 w 155962"/>
              <a:gd name="connsiteY3" fmla="*/ 86006 h 86020"/>
              <a:gd name="connsiteX4" fmla="*/ 127091 w 155962"/>
              <a:gd name="connsiteY4" fmla="*/ 28856 h 86020"/>
              <a:gd name="connsiteX5" fmla="*/ 127091 w 155962"/>
              <a:gd name="connsiteY5" fmla="*/ 19331 h 86020"/>
              <a:gd name="connsiteX6" fmla="*/ 91 w 155962"/>
              <a:gd name="connsiteY6" fmla="*/ 35206 h 8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62" h="86020">
                <a:moveTo>
                  <a:pt x="91" y="35206"/>
                </a:moveTo>
                <a:cubicBezTo>
                  <a:pt x="3795" y="32031"/>
                  <a:pt x="128149" y="2398"/>
                  <a:pt x="149316" y="281"/>
                </a:cubicBezTo>
                <a:cubicBezTo>
                  <a:pt x="170483" y="-1836"/>
                  <a:pt x="135028" y="8219"/>
                  <a:pt x="127091" y="22506"/>
                </a:cubicBezTo>
                <a:cubicBezTo>
                  <a:pt x="119154" y="36793"/>
                  <a:pt x="101691" y="84948"/>
                  <a:pt x="101691" y="86006"/>
                </a:cubicBezTo>
                <a:cubicBezTo>
                  <a:pt x="101691" y="87064"/>
                  <a:pt x="127091" y="28856"/>
                  <a:pt x="127091" y="28856"/>
                </a:cubicBezTo>
                <a:cubicBezTo>
                  <a:pt x="131324" y="17743"/>
                  <a:pt x="147728" y="18802"/>
                  <a:pt x="127091" y="19331"/>
                </a:cubicBezTo>
                <a:cubicBezTo>
                  <a:pt x="106454" y="19860"/>
                  <a:pt x="-3613" y="38381"/>
                  <a:pt x="91" y="35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9B42156C-C3E4-1C28-0F6B-6944510CB260}"/>
              </a:ext>
            </a:extLst>
          </p:cNvPr>
          <p:cNvSpPr/>
          <p:nvPr/>
        </p:nvSpPr>
        <p:spPr>
          <a:xfrm>
            <a:off x="3854060" y="3992857"/>
            <a:ext cx="500496" cy="26693"/>
          </a:xfrm>
          <a:custGeom>
            <a:avLst/>
            <a:gdLst>
              <a:gd name="connsiteX0" fmla="*/ 390 w 500496"/>
              <a:gd name="connsiteY0" fmla="*/ 26693 h 26693"/>
              <a:gd name="connsiteX1" fmla="*/ 473465 w 500496"/>
              <a:gd name="connsiteY1" fmla="*/ 4468 h 26693"/>
              <a:gd name="connsiteX2" fmla="*/ 394090 w 500496"/>
              <a:gd name="connsiteY2" fmla="*/ 1293 h 26693"/>
              <a:gd name="connsiteX3" fmla="*/ 390 w 500496"/>
              <a:gd name="connsiteY3" fmla="*/ 26693 h 2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496" h="26693">
                <a:moveTo>
                  <a:pt x="390" y="26693"/>
                </a:moveTo>
                <a:lnTo>
                  <a:pt x="473465" y="4468"/>
                </a:lnTo>
                <a:cubicBezTo>
                  <a:pt x="539082" y="235"/>
                  <a:pt x="474523" y="-1353"/>
                  <a:pt x="394090" y="1293"/>
                </a:cubicBezTo>
                <a:cubicBezTo>
                  <a:pt x="313657" y="3939"/>
                  <a:pt x="-12839" y="26164"/>
                  <a:pt x="390" y="26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6348938-1434-AE48-BFA3-BF420C7626D3}"/>
              </a:ext>
            </a:extLst>
          </p:cNvPr>
          <p:cNvSpPr/>
          <p:nvPr/>
        </p:nvSpPr>
        <p:spPr>
          <a:xfrm>
            <a:off x="4822812" y="3733534"/>
            <a:ext cx="85661" cy="409954"/>
          </a:xfrm>
          <a:custGeom>
            <a:avLst/>
            <a:gdLst>
              <a:gd name="connsiteX0" fmla="*/ 13 w 85661"/>
              <a:gd name="connsiteY0" fmla="*/ 266 h 409954"/>
              <a:gd name="connsiteX1" fmla="*/ 79388 w 85661"/>
              <a:gd name="connsiteY1" fmla="*/ 387616 h 409954"/>
              <a:gd name="connsiteX2" fmla="*/ 73038 w 85661"/>
              <a:gd name="connsiteY2" fmla="*/ 327291 h 409954"/>
              <a:gd name="connsiteX3" fmla="*/ 13 w 85661"/>
              <a:gd name="connsiteY3" fmla="*/ 266 h 40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61" h="409954">
                <a:moveTo>
                  <a:pt x="13" y="266"/>
                </a:moveTo>
                <a:cubicBezTo>
                  <a:pt x="1071" y="10320"/>
                  <a:pt x="67217" y="333112"/>
                  <a:pt x="79388" y="387616"/>
                </a:cubicBezTo>
                <a:cubicBezTo>
                  <a:pt x="91559" y="442120"/>
                  <a:pt x="84151" y="387087"/>
                  <a:pt x="73038" y="327291"/>
                </a:cubicBezTo>
                <a:cubicBezTo>
                  <a:pt x="61926" y="267495"/>
                  <a:pt x="-1045" y="-9788"/>
                  <a:pt x="13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BB797737-F2BF-2BE9-F299-269942085F07}"/>
              </a:ext>
            </a:extLst>
          </p:cNvPr>
          <p:cNvSpPr/>
          <p:nvPr/>
        </p:nvSpPr>
        <p:spPr>
          <a:xfrm>
            <a:off x="4483000" y="4695796"/>
            <a:ext cx="158850" cy="102268"/>
          </a:xfrm>
          <a:custGeom>
            <a:avLst/>
            <a:gdLst>
              <a:gd name="connsiteX0" fmla="*/ 158850 w 158850"/>
              <a:gd name="connsiteY0" fmla="*/ 29 h 102268"/>
              <a:gd name="connsiteX1" fmla="*/ 82650 w 158850"/>
              <a:gd name="connsiteY1" fmla="*/ 34954 h 102268"/>
              <a:gd name="connsiteX2" fmla="*/ 127100 w 158850"/>
              <a:gd name="connsiteY2" fmla="*/ 50829 h 102268"/>
              <a:gd name="connsiteX3" fmla="*/ 100 w 158850"/>
              <a:gd name="connsiteY3" fmla="*/ 101629 h 102268"/>
              <a:gd name="connsiteX4" fmla="*/ 104875 w 158850"/>
              <a:gd name="connsiteY4" fmla="*/ 79404 h 102268"/>
              <a:gd name="connsiteX5" fmla="*/ 50900 w 158850"/>
              <a:gd name="connsiteY5" fmla="*/ 79404 h 102268"/>
              <a:gd name="connsiteX6" fmla="*/ 95350 w 158850"/>
              <a:gd name="connsiteY6" fmla="*/ 54004 h 102268"/>
              <a:gd name="connsiteX7" fmla="*/ 82650 w 158850"/>
              <a:gd name="connsiteY7" fmla="*/ 41304 h 102268"/>
              <a:gd name="connsiteX8" fmla="*/ 158850 w 158850"/>
              <a:gd name="connsiteY8" fmla="*/ 29 h 10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50" h="102268">
                <a:moveTo>
                  <a:pt x="158850" y="29"/>
                </a:moveTo>
                <a:cubicBezTo>
                  <a:pt x="158850" y="-1029"/>
                  <a:pt x="87942" y="26487"/>
                  <a:pt x="82650" y="34954"/>
                </a:cubicBezTo>
                <a:cubicBezTo>
                  <a:pt x="77358" y="43421"/>
                  <a:pt x="140858" y="39716"/>
                  <a:pt x="127100" y="50829"/>
                </a:cubicBezTo>
                <a:cubicBezTo>
                  <a:pt x="113342" y="61942"/>
                  <a:pt x="3804" y="96867"/>
                  <a:pt x="100" y="101629"/>
                </a:cubicBezTo>
                <a:cubicBezTo>
                  <a:pt x="-3604" y="106391"/>
                  <a:pt x="96408" y="83108"/>
                  <a:pt x="104875" y="79404"/>
                </a:cubicBezTo>
                <a:cubicBezTo>
                  <a:pt x="113342" y="75700"/>
                  <a:pt x="52487" y="83637"/>
                  <a:pt x="50900" y="79404"/>
                </a:cubicBezTo>
                <a:cubicBezTo>
                  <a:pt x="49313" y="75171"/>
                  <a:pt x="95350" y="54004"/>
                  <a:pt x="95350" y="54004"/>
                </a:cubicBezTo>
                <a:cubicBezTo>
                  <a:pt x="100642" y="47654"/>
                  <a:pt x="75242" y="47654"/>
                  <a:pt x="82650" y="41304"/>
                </a:cubicBezTo>
                <a:cubicBezTo>
                  <a:pt x="90058" y="34954"/>
                  <a:pt x="158850" y="1087"/>
                  <a:pt x="15885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917898C-F6A2-4105-59AC-044B4FEE0BEE}"/>
              </a:ext>
            </a:extLst>
          </p:cNvPr>
          <p:cNvSpPr/>
          <p:nvPr/>
        </p:nvSpPr>
        <p:spPr>
          <a:xfrm>
            <a:off x="4514014" y="2988261"/>
            <a:ext cx="133134" cy="675445"/>
          </a:xfrm>
          <a:custGeom>
            <a:avLst/>
            <a:gdLst>
              <a:gd name="connsiteX0" fmla="*/ 131011 w 133134"/>
              <a:gd name="connsiteY0" fmla="*/ 15289 h 675445"/>
              <a:gd name="connsiteX1" fmla="*/ 836 w 133134"/>
              <a:gd name="connsiteY1" fmla="*/ 672514 h 675445"/>
              <a:gd name="connsiteX2" fmla="*/ 77036 w 133134"/>
              <a:gd name="connsiteY2" fmla="*/ 247064 h 675445"/>
              <a:gd name="connsiteX3" fmla="*/ 131011 w 133134"/>
              <a:gd name="connsiteY3" fmla="*/ 15289 h 67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34" h="675445">
                <a:moveTo>
                  <a:pt x="131011" y="15289"/>
                </a:moveTo>
                <a:cubicBezTo>
                  <a:pt x="118311" y="86197"/>
                  <a:pt x="9832" y="633885"/>
                  <a:pt x="836" y="672514"/>
                </a:cubicBezTo>
                <a:cubicBezTo>
                  <a:pt x="-8160" y="711143"/>
                  <a:pt x="57986" y="357130"/>
                  <a:pt x="77036" y="247064"/>
                </a:cubicBezTo>
                <a:cubicBezTo>
                  <a:pt x="96086" y="136998"/>
                  <a:pt x="143711" y="-55619"/>
                  <a:pt x="131011" y="15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9D8BD1BA-FC91-046E-D98B-CDBFC18CF8F6}"/>
              </a:ext>
            </a:extLst>
          </p:cNvPr>
          <p:cNvSpPr/>
          <p:nvPr/>
        </p:nvSpPr>
        <p:spPr>
          <a:xfrm>
            <a:off x="4444998" y="3251113"/>
            <a:ext cx="119214" cy="275976"/>
          </a:xfrm>
          <a:custGeom>
            <a:avLst/>
            <a:gdLst>
              <a:gd name="connsiteX0" fmla="*/ 2 w 119214"/>
              <a:gd name="connsiteY0" fmla="*/ 87 h 275976"/>
              <a:gd name="connsiteX1" fmla="*/ 107952 w 119214"/>
              <a:gd name="connsiteY1" fmla="*/ 257262 h 275976"/>
              <a:gd name="connsiteX2" fmla="*/ 104777 w 119214"/>
              <a:gd name="connsiteY2" fmla="*/ 228687 h 275976"/>
              <a:gd name="connsiteX3" fmla="*/ 2 w 119214"/>
              <a:gd name="connsiteY3" fmla="*/ 87 h 27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214" h="275976">
                <a:moveTo>
                  <a:pt x="2" y="87"/>
                </a:moveTo>
                <a:cubicBezTo>
                  <a:pt x="531" y="4850"/>
                  <a:pt x="90490" y="219162"/>
                  <a:pt x="107952" y="257262"/>
                </a:cubicBezTo>
                <a:cubicBezTo>
                  <a:pt x="125414" y="295362"/>
                  <a:pt x="121181" y="269962"/>
                  <a:pt x="104777" y="228687"/>
                </a:cubicBezTo>
                <a:cubicBezTo>
                  <a:pt x="88373" y="187412"/>
                  <a:pt x="-527" y="-4676"/>
                  <a:pt x="2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8E3D7E60-B485-E5D6-C93A-A352AE74A134}"/>
              </a:ext>
            </a:extLst>
          </p:cNvPr>
          <p:cNvSpPr/>
          <p:nvPr/>
        </p:nvSpPr>
        <p:spPr>
          <a:xfrm>
            <a:off x="4749800" y="2930968"/>
            <a:ext cx="13769" cy="305057"/>
          </a:xfrm>
          <a:custGeom>
            <a:avLst/>
            <a:gdLst>
              <a:gd name="connsiteX0" fmla="*/ 0 w 13769"/>
              <a:gd name="connsiteY0" fmla="*/ 2732 h 305057"/>
              <a:gd name="connsiteX1" fmla="*/ 12700 w 13769"/>
              <a:gd name="connsiteY1" fmla="*/ 301182 h 305057"/>
              <a:gd name="connsiteX2" fmla="*/ 12700 w 13769"/>
              <a:gd name="connsiteY2" fmla="*/ 161482 h 305057"/>
              <a:gd name="connsiteX3" fmla="*/ 0 w 13769"/>
              <a:gd name="connsiteY3" fmla="*/ 2732 h 30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69" h="305057">
                <a:moveTo>
                  <a:pt x="0" y="2732"/>
                </a:moveTo>
                <a:cubicBezTo>
                  <a:pt x="0" y="26015"/>
                  <a:pt x="10583" y="274724"/>
                  <a:pt x="12700" y="301182"/>
                </a:cubicBezTo>
                <a:cubicBezTo>
                  <a:pt x="14817" y="327640"/>
                  <a:pt x="13229" y="211753"/>
                  <a:pt x="12700" y="161482"/>
                </a:cubicBezTo>
                <a:cubicBezTo>
                  <a:pt x="12171" y="111211"/>
                  <a:pt x="0" y="-20551"/>
                  <a:pt x="0" y="2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F9CEE8B4-D759-F6CE-B034-B8906C450D4B}"/>
              </a:ext>
            </a:extLst>
          </p:cNvPr>
          <p:cNvSpPr/>
          <p:nvPr/>
        </p:nvSpPr>
        <p:spPr>
          <a:xfrm>
            <a:off x="4022325" y="3190869"/>
            <a:ext cx="417682" cy="45479"/>
          </a:xfrm>
          <a:custGeom>
            <a:avLst/>
            <a:gdLst>
              <a:gd name="connsiteX0" fmla="*/ 400 w 417682"/>
              <a:gd name="connsiteY0" fmla="*/ 6 h 45479"/>
              <a:gd name="connsiteX1" fmla="*/ 400450 w 417682"/>
              <a:gd name="connsiteY1" fmla="*/ 41281 h 45479"/>
              <a:gd name="connsiteX2" fmla="*/ 336950 w 417682"/>
              <a:gd name="connsiteY2" fmla="*/ 44456 h 45479"/>
              <a:gd name="connsiteX3" fmla="*/ 263925 w 417682"/>
              <a:gd name="connsiteY3" fmla="*/ 44456 h 45479"/>
              <a:gd name="connsiteX4" fmla="*/ 324250 w 417682"/>
              <a:gd name="connsiteY4" fmla="*/ 38106 h 45479"/>
              <a:gd name="connsiteX5" fmla="*/ 400 w 417682"/>
              <a:gd name="connsiteY5" fmla="*/ 6 h 4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682" h="45479">
                <a:moveTo>
                  <a:pt x="400" y="6"/>
                </a:moveTo>
                <a:cubicBezTo>
                  <a:pt x="13100" y="535"/>
                  <a:pt x="344358" y="33873"/>
                  <a:pt x="400450" y="41281"/>
                </a:cubicBezTo>
                <a:cubicBezTo>
                  <a:pt x="456542" y="48689"/>
                  <a:pt x="359704" y="43927"/>
                  <a:pt x="336950" y="44456"/>
                </a:cubicBezTo>
                <a:cubicBezTo>
                  <a:pt x="314196" y="44985"/>
                  <a:pt x="266042" y="45514"/>
                  <a:pt x="263925" y="44456"/>
                </a:cubicBezTo>
                <a:cubicBezTo>
                  <a:pt x="261808" y="43398"/>
                  <a:pt x="367642" y="44985"/>
                  <a:pt x="324250" y="38106"/>
                </a:cubicBezTo>
                <a:cubicBezTo>
                  <a:pt x="280858" y="31227"/>
                  <a:pt x="-12300" y="-523"/>
                  <a:pt x="40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BEB8B6AC-2754-1E59-8A3B-CF5E1355EBDB}"/>
              </a:ext>
            </a:extLst>
          </p:cNvPr>
          <p:cNvSpPr/>
          <p:nvPr/>
        </p:nvSpPr>
        <p:spPr>
          <a:xfrm>
            <a:off x="4422767" y="3355211"/>
            <a:ext cx="54072" cy="308812"/>
          </a:xfrm>
          <a:custGeom>
            <a:avLst/>
            <a:gdLst>
              <a:gd name="connsiteX0" fmla="*/ 53983 w 54072"/>
              <a:gd name="connsiteY0" fmla="*/ 764 h 308812"/>
              <a:gd name="connsiteX1" fmla="*/ 28583 w 54072"/>
              <a:gd name="connsiteY1" fmla="*/ 194439 h 308812"/>
              <a:gd name="connsiteX2" fmla="*/ 38108 w 54072"/>
              <a:gd name="connsiteY2" fmla="*/ 156339 h 308812"/>
              <a:gd name="connsiteX3" fmla="*/ 8 w 54072"/>
              <a:gd name="connsiteY3" fmla="*/ 308739 h 308812"/>
              <a:gd name="connsiteX4" fmla="*/ 34933 w 54072"/>
              <a:gd name="connsiteY4" fmla="*/ 134114 h 308812"/>
              <a:gd name="connsiteX5" fmla="*/ 53983 w 54072"/>
              <a:gd name="connsiteY5" fmla="*/ 764 h 30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72" h="308812">
                <a:moveTo>
                  <a:pt x="53983" y="764"/>
                </a:moveTo>
                <a:cubicBezTo>
                  <a:pt x="52925" y="10818"/>
                  <a:pt x="31229" y="168510"/>
                  <a:pt x="28583" y="194439"/>
                </a:cubicBezTo>
                <a:cubicBezTo>
                  <a:pt x="25937" y="220368"/>
                  <a:pt x="38108" y="156339"/>
                  <a:pt x="38108" y="156339"/>
                </a:cubicBezTo>
                <a:cubicBezTo>
                  <a:pt x="33346" y="175389"/>
                  <a:pt x="537" y="312443"/>
                  <a:pt x="8" y="308739"/>
                </a:cubicBezTo>
                <a:cubicBezTo>
                  <a:pt x="-521" y="305035"/>
                  <a:pt x="23291" y="185972"/>
                  <a:pt x="34933" y="134114"/>
                </a:cubicBezTo>
                <a:cubicBezTo>
                  <a:pt x="46575" y="82256"/>
                  <a:pt x="55041" y="-9290"/>
                  <a:pt x="53983" y="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41F06FD7-D934-3E8B-28C4-012DA00339C2}"/>
              </a:ext>
            </a:extLst>
          </p:cNvPr>
          <p:cNvSpPr/>
          <p:nvPr/>
        </p:nvSpPr>
        <p:spPr>
          <a:xfrm>
            <a:off x="3892550" y="3448050"/>
            <a:ext cx="396408" cy="6350"/>
          </a:xfrm>
          <a:custGeom>
            <a:avLst/>
            <a:gdLst>
              <a:gd name="connsiteX0" fmla="*/ 0 w 396408"/>
              <a:gd name="connsiteY0" fmla="*/ 3175 h 6350"/>
              <a:gd name="connsiteX1" fmla="*/ 387350 w 396408"/>
              <a:gd name="connsiteY1" fmla="*/ 6350 h 6350"/>
              <a:gd name="connsiteX2" fmla="*/ 282575 w 396408"/>
              <a:gd name="connsiteY2" fmla="*/ 0 h 6350"/>
              <a:gd name="connsiteX3" fmla="*/ 0 w 396408"/>
              <a:gd name="connsiteY3" fmla="*/ 317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408" h="6350">
                <a:moveTo>
                  <a:pt x="0" y="3175"/>
                </a:moveTo>
                <a:lnTo>
                  <a:pt x="387350" y="6350"/>
                </a:lnTo>
                <a:cubicBezTo>
                  <a:pt x="434446" y="5821"/>
                  <a:pt x="282575" y="0"/>
                  <a:pt x="282575" y="0"/>
                </a:cubicBezTo>
                <a:lnTo>
                  <a:pt x="0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3CB9C050-C447-8EF0-DD1A-A69A1E98C9CD}"/>
              </a:ext>
            </a:extLst>
          </p:cNvPr>
          <p:cNvSpPr/>
          <p:nvPr/>
        </p:nvSpPr>
        <p:spPr>
          <a:xfrm>
            <a:off x="5412133" y="3336443"/>
            <a:ext cx="50896" cy="182413"/>
          </a:xfrm>
          <a:custGeom>
            <a:avLst/>
            <a:gdLst>
              <a:gd name="connsiteX0" fmla="*/ 1242 w 50896"/>
              <a:gd name="connsiteY0" fmla="*/ 482 h 182413"/>
              <a:gd name="connsiteX1" fmla="*/ 48867 w 50896"/>
              <a:gd name="connsiteY1" fmla="*/ 175107 h 182413"/>
              <a:gd name="connsiteX2" fmla="*/ 39342 w 50896"/>
              <a:gd name="connsiteY2" fmla="*/ 143357 h 182413"/>
              <a:gd name="connsiteX3" fmla="*/ 13942 w 50896"/>
              <a:gd name="connsiteY3" fmla="*/ 86207 h 182413"/>
              <a:gd name="connsiteX4" fmla="*/ 13942 w 50896"/>
              <a:gd name="connsiteY4" fmla="*/ 121132 h 182413"/>
              <a:gd name="connsiteX5" fmla="*/ 1242 w 50896"/>
              <a:gd name="connsiteY5" fmla="*/ 482 h 18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96" h="182413">
                <a:moveTo>
                  <a:pt x="1242" y="482"/>
                </a:moveTo>
                <a:cubicBezTo>
                  <a:pt x="7063" y="9478"/>
                  <a:pt x="42517" y="151295"/>
                  <a:pt x="48867" y="175107"/>
                </a:cubicBezTo>
                <a:cubicBezTo>
                  <a:pt x="55217" y="198919"/>
                  <a:pt x="45163" y="158174"/>
                  <a:pt x="39342" y="143357"/>
                </a:cubicBezTo>
                <a:cubicBezTo>
                  <a:pt x="33521" y="128540"/>
                  <a:pt x="18175" y="89911"/>
                  <a:pt x="13942" y="86207"/>
                </a:cubicBezTo>
                <a:cubicBezTo>
                  <a:pt x="9709" y="82503"/>
                  <a:pt x="16059" y="131186"/>
                  <a:pt x="13942" y="121132"/>
                </a:cubicBezTo>
                <a:cubicBezTo>
                  <a:pt x="11825" y="111078"/>
                  <a:pt x="-4579" y="-8514"/>
                  <a:pt x="1242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5BEAD1D1-CF6F-6279-5BB1-2033EAA20B96}"/>
              </a:ext>
            </a:extLst>
          </p:cNvPr>
          <p:cNvSpPr/>
          <p:nvPr/>
        </p:nvSpPr>
        <p:spPr>
          <a:xfrm>
            <a:off x="5457680" y="3746616"/>
            <a:ext cx="52953" cy="711107"/>
          </a:xfrm>
          <a:custGeom>
            <a:avLst/>
            <a:gdLst>
              <a:gd name="connsiteX0" fmla="*/ 145 w 52953"/>
              <a:gd name="connsiteY0" fmla="*/ 6234 h 711107"/>
              <a:gd name="connsiteX1" fmla="*/ 50945 w 52953"/>
              <a:gd name="connsiteY1" fmla="*/ 469784 h 711107"/>
              <a:gd name="connsiteX2" fmla="*/ 41420 w 52953"/>
              <a:gd name="connsiteY2" fmla="*/ 450734 h 711107"/>
              <a:gd name="connsiteX3" fmla="*/ 28720 w 52953"/>
              <a:gd name="connsiteY3" fmla="*/ 711084 h 711107"/>
              <a:gd name="connsiteX4" fmla="*/ 28720 w 52953"/>
              <a:gd name="connsiteY4" fmla="*/ 434859 h 711107"/>
              <a:gd name="connsiteX5" fmla="*/ 35070 w 52953"/>
              <a:gd name="connsiteY5" fmla="*/ 215784 h 711107"/>
              <a:gd name="connsiteX6" fmla="*/ 145 w 52953"/>
              <a:gd name="connsiteY6" fmla="*/ 6234 h 71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53" h="711107">
                <a:moveTo>
                  <a:pt x="145" y="6234"/>
                </a:moveTo>
                <a:cubicBezTo>
                  <a:pt x="2791" y="48567"/>
                  <a:pt x="44066" y="395701"/>
                  <a:pt x="50945" y="469784"/>
                </a:cubicBezTo>
                <a:cubicBezTo>
                  <a:pt x="57824" y="543867"/>
                  <a:pt x="45124" y="410517"/>
                  <a:pt x="41420" y="450734"/>
                </a:cubicBezTo>
                <a:cubicBezTo>
                  <a:pt x="37716" y="490951"/>
                  <a:pt x="30837" y="713730"/>
                  <a:pt x="28720" y="711084"/>
                </a:cubicBezTo>
                <a:cubicBezTo>
                  <a:pt x="26603" y="708438"/>
                  <a:pt x="27662" y="517409"/>
                  <a:pt x="28720" y="434859"/>
                </a:cubicBezTo>
                <a:cubicBezTo>
                  <a:pt x="29778" y="352309"/>
                  <a:pt x="38245" y="282988"/>
                  <a:pt x="35070" y="215784"/>
                </a:cubicBezTo>
                <a:cubicBezTo>
                  <a:pt x="31895" y="148580"/>
                  <a:pt x="-2501" y="-36099"/>
                  <a:pt x="145" y="6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B8931B44-0A5B-FC4A-70D0-CD951B3FBF0A}"/>
              </a:ext>
            </a:extLst>
          </p:cNvPr>
          <p:cNvSpPr/>
          <p:nvPr/>
        </p:nvSpPr>
        <p:spPr>
          <a:xfrm>
            <a:off x="5349109" y="4109799"/>
            <a:ext cx="94195" cy="370043"/>
          </a:xfrm>
          <a:custGeom>
            <a:avLst/>
            <a:gdLst>
              <a:gd name="connsiteX0" fmla="*/ 766 w 94195"/>
              <a:gd name="connsiteY0" fmla="*/ 5001 h 370043"/>
              <a:gd name="connsiteX1" fmla="*/ 92841 w 94195"/>
              <a:gd name="connsiteY1" fmla="*/ 366951 h 370043"/>
              <a:gd name="connsiteX2" fmla="*/ 51566 w 94195"/>
              <a:gd name="connsiteY2" fmla="*/ 170101 h 370043"/>
              <a:gd name="connsiteX3" fmla="*/ 766 w 94195"/>
              <a:gd name="connsiteY3" fmla="*/ 5001 h 37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95" h="370043">
                <a:moveTo>
                  <a:pt x="766" y="5001"/>
                </a:moveTo>
                <a:cubicBezTo>
                  <a:pt x="7645" y="37809"/>
                  <a:pt x="84374" y="339434"/>
                  <a:pt x="92841" y="366951"/>
                </a:cubicBezTo>
                <a:cubicBezTo>
                  <a:pt x="101308" y="394468"/>
                  <a:pt x="67970" y="230955"/>
                  <a:pt x="51566" y="170101"/>
                </a:cubicBezTo>
                <a:cubicBezTo>
                  <a:pt x="35162" y="109247"/>
                  <a:pt x="-6113" y="-27807"/>
                  <a:pt x="766" y="5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B3957804-12EB-C336-716F-62E593CF9409}"/>
              </a:ext>
            </a:extLst>
          </p:cNvPr>
          <p:cNvSpPr/>
          <p:nvPr/>
        </p:nvSpPr>
        <p:spPr>
          <a:xfrm>
            <a:off x="5189340" y="2569478"/>
            <a:ext cx="240492" cy="593256"/>
          </a:xfrm>
          <a:custGeom>
            <a:avLst/>
            <a:gdLst>
              <a:gd name="connsiteX0" fmla="*/ 1785 w 240492"/>
              <a:gd name="connsiteY0" fmla="*/ 2272 h 593256"/>
              <a:gd name="connsiteX1" fmla="*/ 166885 w 240492"/>
              <a:gd name="connsiteY1" fmla="*/ 373747 h 593256"/>
              <a:gd name="connsiteX2" fmla="*/ 166885 w 240492"/>
              <a:gd name="connsiteY2" fmla="*/ 338822 h 593256"/>
              <a:gd name="connsiteX3" fmla="*/ 220860 w 240492"/>
              <a:gd name="connsiteY3" fmla="*/ 535672 h 593256"/>
              <a:gd name="connsiteX4" fmla="*/ 220860 w 240492"/>
              <a:gd name="connsiteY4" fmla="*/ 488047 h 593256"/>
              <a:gd name="connsiteX5" fmla="*/ 239910 w 240492"/>
              <a:gd name="connsiteY5" fmla="*/ 592822 h 593256"/>
              <a:gd name="connsiteX6" fmla="*/ 195460 w 240492"/>
              <a:gd name="connsiteY6" fmla="*/ 440422 h 593256"/>
              <a:gd name="connsiteX7" fmla="*/ 131960 w 240492"/>
              <a:gd name="connsiteY7" fmla="*/ 307072 h 593256"/>
              <a:gd name="connsiteX8" fmla="*/ 147835 w 240492"/>
              <a:gd name="connsiteY8" fmla="*/ 338822 h 593256"/>
              <a:gd name="connsiteX9" fmla="*/ 74810 w 240492"/>
              <a:gd name="connsiteY9" fmla="*/ 192772 h 593256"/>
              <a:gd name="connsiteX10" fmla="*/ 77985 w 240492"/>
              <a:gd name="connsiteY10" fmla="*/ 214997 h 593256"/>
              <a:gd name="connsiteX11" fmla="*/ 1785 w 240492"/>
              <a:gd name="connsiteY11" fmla="*/ 2272 h 59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492" h="593256">
                <a:moveTo>
                  <a:pt x="1785" y="2272"/>
                </a:moveTo>
                <a:cubicBezTo>
                  <a:pt x="16602" y="28730"/>
                  <a:pt x="139368" y="317655"/>
                  <a:pt x="166885" y="373747"/>
                </a:cubicBezTo>
                <a:cubicBezTo>
                  <a:pt x="194402" y="429839"/>
                  <a:pt x="157889" y="311835"/>
                  <a:pt x="166885" y="338822"/>
                </a:cubicBezTo>
                <a:cubicBezTo>
                  <a:pt x="175881" y="365809"/>
                  <a:pt x="211864" y="510801"/>
                  <a:pt x="220860" y="535672"/>
                </a:cubicBezTo>
                <a:cubicBezTo>
                  <a:pt x="229856" y="560543"/>
                  <a:pt x="217685" y="478522"/>
                  <a:pt x="220860" y="488047"/>
                </a:cubicBezTo>
                <a:cubicBezTo>
                  <a:pt x="224035" y="497572"/>
                  <a:pt x="244143" y="600759"/>
                  <a:pt x="239910" y="592822"/>
                </a:cubicBezTo>
                <a:cubicBezTo>
                  <a:pt x="235677" y="584885"/>
                  <a:pt x="213452" y="488047"/>
                  <a:pt x="195460" y="440422"/>
                </a:cubicBezTo>
                <a:cubicBezTo>
                  <a:pt x="177468" y="392797"/>
                  <a:pt x="139897" y="324005"/>
                  <a:pt x="131960" y="307072"/>
                </a:cubicBezTo>
                <a:cubicBezTo>
                  <a:pt x="124023" y="290139"/>
                  <a:pt x="147835" y="338822"/>
                  <a:pt x="147835" y="338822"/>
                </a:cubicBezTo>
                <a:cubicBezTo>
                  <a:pt x="138310" y="319772"/>
                  <a:pt x="86452" y="213409"/>
                  <a:pt x="74810" y="192772"/>
                </a:cubicBezTo>
                <a:cubicBezTo>
                  <a:pt x="63168" y="172135"/>
                  <a:pt x="86981" y="241455"/>
                  <a:pt x="77985" y="214997"/>
                </a:cubicBezTo>
                <a:cubicBezTo>
                  <a:pt x="68989" y="188539"/>
                  <a:pt x="-13032" y="-24186"/>
                  <a:pt x="1785" y="2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DE90AA2-4AA2-7589-BB71-CD8D14F08E68}"/>
              </a:ext>
            </a:extLst>
          </p:cNvPr>
          <p:cNvSpPr/>
          <p:nvPr/>
        </p:nvSpPr>
        <p:spPr>
          <a:xfrm>
            <a:off x="5305163" y="2999502"/>
            <a:ext cx="73108" cy="142535"/>
          </a:xfrm>
          <a:custGeom>
            <a:avLst/>
            <a:gdLst>
              <a:gd name="connsiteX0" fmla="*/ 262 w 73108"/>
              <a:gd name="connsiteY0" fmla="*/ 873 h 142535"/>
              <a:gd name="connsiteX1" fmla="*/ 44712 w 73108"/>
              <a:gd name="connsiteY1" fmla="*/ 64373 h 142535"/>
              <a:gd name="connsiteX2" fmla="*/ 70112 w 73108"/>
              <a:gd name="connsiteY2" fmla="*/ 140573 h 142535"/>
              <a:gd name="connsiteX3" fmla="*/ 66937 w 73108"/>
              <a:gd name="connsiteY3" fmla="*/ 111998 h 142535"/>
              <a:gd name="connsiteX4" fmla="*/ 262 w 73108"/>
              <a:gd name="connsiteY4" fmla="*/ 873 h 14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08" h="142535">
                <a:moveTo>
                  <a:pt x="262" y="873"/>
                </a:moveTo>
                <a:cubicBezTo>
                  <a:pt x="-3442" y="-7064"/>
                  <a:pt x="33070" y="41090"/>
                  <a:pt x="44712" y="64373"/>
                </a:cubicBezTo>
                <a:cubicBezTo>
                  <a:pt x="56354" y="87656"/>
                  <a:pt x="66408" y="132636"/>
                  <a:pt x="70112" y="140573"/>
                </a:cubicBezTo>
                <a:cubicBezTo>
                  <a:pt x="73816" y="148510"/>
                  <a:pt x="75404" y="131048"/>
                  <a:pt x="66937" y="111998"/>
                </a:cubicBezTo>
                <a:cubicBezTo>
                  <a:pt x="58470" y="92948"/>
                  <a:pt x="3966" y="8810"/>
                  <a:pt x="262" y="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FE45537-0373-C9D4-8539-A9747C672BA2}"/>
              </a:ext>
            </a:extLst>
          </p:cNvPr>
          <p:cNvSpPr/>
          <p:nvPr/>
        </p:nvSpPr>
        <p:spPr>
          <a:xfrm>
            <a:off x="5364309" y="4407492"/>
            <a:ext cx="49316" cy="417563"/>
          </a:xfrm>
          <a:custGeom>
            <a:avLst/>
            <a:gdLst>
              <a:gd name="connsiteX0" fmla="*/ 33191 w 49316"/>
              <a:gd name="connsiteY0" fmla="*/ 2583 h 417563"/>
              <a:gd name="connsiteX1" fmla="*/ 4616 w 49316"/>
              <a:gd name="connsiteY1" fmla="*/ 393108 h 417563"/>
              <a:gd name="connsiteX2" fmla="*/ 4616 w 49316"/>
              <a:gd name="connsiteY2" fmla="*/ 351833 h 417563"/>
              <a:gd name="connsiteX3" fmla="*/ 49066 w 49316"/>
              <a:gd name="connsiteY3" fmla="*/ 148633 h 417563"/>
              <a:gd name="connsiteX4" fmla="*/ 23666 w 49316"/>
              <a:gd name="connsiteY4" fmla="*/ 218483 h 417563"/>
              <a:gd name="connsiteX5" fmla="*/ 33191 w 49316"/>
              <a:gd name="connsiteY5" fmla="*/ 2583 h 41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16" h="417563">
                <a:moveTo>
                  <a:pt x="33191" y="2583"/>
                </a:moveTo>
                <a:cubicBezTo>
                  <a:pt x="30016" y="31687"/>
                  <a:pt x="9378" y="334900"/>
                  <a:pt x="4616" y="393108"/>
                </a:cubicBezTo>
                <a:cubicBezTo>
                  <a:pt x="-146" y="451316"/>
                  <a:pt x="-2792" y="392579"/>
                  <a:pt x="4616" y="351833"/>
                </a:cubicBezTo>
                <a:cubicBezTo>
                  <a:pt x="12024" y="311087"/>
                  <a:pt x="45891" y="170858"/>
                  <a:pt x="49066" y="148633"/>
                </a:cubicBezTo>
                <a:cubicBezTo>
                  <a:pt x="52241" y="126408"/>
                  <a:pt x="24195" y="237533"/>
                  <a:pt x="23666" y="218483"/>
                </a:cubicBezTo>
                <a:cubicBezTo>
                  <a:pt x="23137" y="199433"/>
                  <a:pt x="36366" y="-26521"/>
                  <a:pt x="33191" y="2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5778BEA-125A-ADCE-DF31-FEA4A3D04ADD}"/>
              </a:ext>
            </a:extLst>
          </p:cNvPr>
          <p:cNvSpPr/>
          <p:nvPr/>
        </p:nvSpPr>
        <p:spPr>
          <a:xfrm>
            <a:off x="5114357" y="4827566"/>
            <a:ext cx="201096" cy="482712"/>
          </a:xfrm>
          <a:custGeom>
            <a:avLst/>
            <a:gdLst>
              <a:gd name="connsiteX0" fmla="*/ 200593 w 201096"/>
              <a:gd name="connsiteY0" fmla="*/ 1609 h 482712"/>
              <a:gd name="connsiteX1" fmla="*/ 79943 w 201096"/>
              <a:gd name="connsiteY1" fmla="*/ 322284 h 482712"/>
              <a:gd name="connsiteX2" fmla="*/ 105343 w 201096"/>
              <a:gd name="connsiteY2" fmla="*/ 281009 h 482712"/>
              <a:gd name="connsiteX3" fmla="*/ 568 w 201096"/>
              <a:gd name="connsiteY3" fmla="*/ 481034 h 482712"/>
              <a:gd name="connsiteX4" fmla="*/ 159318 w 201096"/>
              <a:gd name="connsiteY4" fmla="*/ 150834 h 482712"/>
              <a:gd name="connsiteX5" fmla="*/ 124393 w 201096"/>
              <a:gd name="connsiteY5" fmla="*/ 195284 h 482712"/>
              <a:gd name="connsiteX6" fmla="*/ 200593 w 201096"/>
              <a:gd name="connsiteY6" fmla="*/ 1609 h 48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6" h="482712">
                <a:moveTo>
                  <a:pt x="200593" y="1609"/>
                </a:moveTo>
                <a:cubicBezTo>
                  <a:pt x="193185" y="22776"/>
                  <a:pt x="95818" y="275717"/>
                  <a:pt x="79943" y="322284"/>
                </a:cubicBezTo>
                <a:cubicBezTo>
                  <a:pt x="64068" y="368851"/>
                  <a:pt x="118572" y="254551"/>
                  <a:pt x="105343" y="281009"/>
                </a:cubicBezTo>
                <a:cubicBezTo>
                  <a:pt x="92114" y="307467"/>
                  <a:pt x="-8428" y="502730"/>
                  <a:pt x="568" y="481034"/>
                </a:cubicBezTo>
                <a:cubicBezTo>
                  <a:pt x="9564" y="459338"/>
                  <a:pt x="138680" y="198459"/>
                  <a:pt x="159318" y="150834"/>
                </a:cubicBezTo>
                <a:cubicBezTo>
                  <a:pt x="179955" y="103209"/>
                  <a:pt x="117514" y="215921"/>
                  <a:pt x="124393" y="195284"/>
                </a:cubicBezTo>
                <a:cubicBezTo>
                  <a:pt x="131272" y="174647"/>
                  <a:pt x="208001" y="-19558"/>
                  <a:pt x="200593" y="1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BFF4C9D-42BD-C320-AB16-A1FE85A6FDC2}"/>
              </a:ext>
            </a:extLst>
          </p:cNvPr>
          <p:cNvSpPr/>
          <p:nvPr/>
        </p:nvSpPr>
        <p:spPr>
          <a:xfrm>
            <a:off x="4949033" y="5369224"/>
            <a:ext cx="125289" cy="324674"/>
          </a:xfrm>
          <a:custGeom>
            <a:avLst/>
            <a:gdLst>
              <a:gd name="connsiteX0" fmla="*/ 124617 w 125289"/>
              <a:gd name="connsiteY0" fmla="*/ 2876 h 324674"/>
              <a:gd name="connsiteX1" fmla="*/ 792 w 125289"/>
              <a:gd name="connsiteY1" fmla="*/ 323551 h 324674"/>
              <a:gd name="connsiteX2" fmla="*/ 70642 w 125289"/>
              <a:gd name="connsiteY2" fmla="*/ 110826 h 324674"/>
              <a:gd name="connsiteX3" fmla="*/ 51592 w 125289"/>
              <a:gd name="connsiteY3" fmla="*/ 161626 h 324674"/>
              <a:gd name="connsiteX4" fmla="*/ 124617 w 125289"/>
              <a:gd name="connsiteY4" fmla="*/ 2876 h 32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89" h="324674">
                <a:moveTo>
                  <a:pt x="124617" y="2876"/>
                </a:moveTo>
                <a:cubicBezTo>
                  <a:pt x="116150" y="29864"/>
                  <a:pt x="9788" y="305559"/>
                  <a:pt x="792" y="323551"/>
                </a:cubicBezTo>
                <a:cubicBezTo>
                  <a:pt x="-8204" y="341543"/>
                  <a:pt x="62175" y="137814"/>
                  <a:pt x="70642" y="110826"/>
                </a:cubicBezTo>
                <a:cubicBezTo>
                  <a:pt x="79109" y="83838"/>
                  <a:pt x="44184" y="175913"/>
                  <a:pt x="51592" y="161626"/>
                </a:cubicBezTo>
                <a:cubicBezTo>
                  <a:pt x="59000" y="147339"/>
                  <a:pt x="133084" y="-24112"/>
                  <a:pt x="124617" y="2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E4685905-B1A2-D278-E2DB-57C8708DC620}"/>
              </a:ext>
            </a:extLst>
          </p:cNvPr>
          <p:cNvSpPr/>
          <p:nvPr/>
        </p:nvSpPr>
        <p:spPr>
          <a:xfrm>
            <a:off x="2929885" y="3639993"/>
            <a:ext cx="48387" cy="431428"/>
          </a:xfrm>
          <a:custGeom>
            <a:avLst/>
            <a:gdLst>
              <a:gd name="connsiteX0" fmla="*/ 48265 w 48387"/>
              <a:gd name="connsiteY0" fmla="*/ 4907 h 431428"/>
              <a:gd name="connsiteX1" fmla="*/ 3815 w 48387"/>
              <a:gd name="connsiteY1" fmla="*/ 284307 h 431428"/>
              <a:gd name="connsiteX2" fmla="*/ 3815 w 48387"/>
              <a:gd name="connsiteY2" fmla="*/ 427182 h 431428"/>
              <a:gd name="connsiteX3" fmla="*/ 16515 w 48387"/>
              <a:gd name="connsiteY3" fmla="*/ 128732 h 431428"/>
              <a:gd name="connsiteX4" fmla="*/ 48265 w 48387"/>
              <a:gd name="connsiteY4" fmla="*/ 4907 h 4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7" h="431428">
                <a:moveTo>
                  <a:pt x="48265" y="4907"/>
                </a:moveTo>
                <a:cubicBezTo>
                  <a:pt x="46148" y="30836"/>
                  <a:pt x="11223" y="213928"/>
                  <a:pt x="3815" y="284307"/>
                </a:cubicBezTo>
                <a:cubicBezTo>
                  <a:pt x="-3593" y="354686"/>
                  <a:pt x="1698" y="453111"/>
                  <a:pt x="3815" y="427182"/>
                </a:cubicBezTo>
                <a:cubicBezTo>
                  <a:pt x="5932" y="401253"/>
                  <a:pt x="8578" y="196465"/>
                  <a:pt x="16515" y="128732"/>
                </a:cubicBezTo>
                <a:cubicBezTo>
                  <a:pt x="24452" y="60999"/>
                  <a:pt x="50382" y="-21022"/>
                  <a:pt x="48265" y="4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7AAAC06C-C8D0-CC1E-4D6D-3E590F6828EA}"/>
              </a:ext>
            </a:extLst>
          </p:cNvPr>
          <p:cNvSpPr/>
          <p:nvPr/>
        </p:nvSpPr>
        <p:spPr>
          <a:xfrm>
            <a:off x="3165474" y="5149776"/>
            <a:ext cx="257504" cy="314227"/>
          </a:xfrm>
          <a:custGeom>
            <a:avLst/>
            <a:gdLst>
              <a:gd name="connsiteX0" fmla="*/ 1 w 257504"/>
              <a:gd name="connsiteY0" fmla="*/ 74 h 314227"/>
              <a:gd name="connsiteX1" fmla="*/ 231776 w 257504"/>
              <a:gd name="connsiteY1" fmla="*/ 292174 h 314227"/>
              <a:gd name="connsiteX2" fmla="*/ 228601 w 257504"/>
              <a:gd name="connsiteY2" fmla="*/ 263599 h 314227"/>
              <a:gd name="connsiteX3" fmla="*/ 1 w 257504"/>
              <a:gd name="connsiteY3" fmla="*/ 74 h 31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04" h="314227">
                <a:moveTo>
                  <a:pt x="1" y="74"/>
                </a:moveTo>
                <a:cubicBezTo>
                  <a:pt x="530" y="4837"/>
                  <a:pt x="193676" y="248253"/>
                  <a:pt x="231776" y="292174"/>
                </a:cubicBezTo>
                <a:cubicBezTo>
                  <a:pt x="269876" y="336095"/>
                  <a:pt x="262997" y="308049"/>
                  <a:pt x="228601" y="263599"/>
                </a:cubicBezTo>
                <a:cubicBezTo>
                  <a:pt x="194205" y="219149"/>
                  <a:pt x="-528" y="-4689"/>
                  <a:pt x="1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5736162A-6DCF-F9D5-5B0D-737514E220F0}"/>
              </a:ext>
            </a:extLst>
          </p:cNvPr>
          <p:cNvSpPr/>
          <p:nvPr/>
        </p:nvSpPr>
        <p:spPr>
          <a:xfrm>
            <a:off x="4035287" y="5594349"/>
            <a:ext cx="380082" cy="242747"/>
          </a:xfrm>
          <a:custGeom>
            <a:avLst/>
            <a:gdLst>
              <a:gd name="connsiteX0" fmla="*/ 138 w 380082"/>
              <a:gd name="connsiteY0" fmla="*/ 1 h 242747"/>
              <a:gd name="connsiteX1" fmla="*/ 200163 w 380082"/>
              <a:gd name="connsiteY1" fmla="*/ 130176 h 242747"/>
              <a:gd name="connsiteX2" fmla="*/ 165238 w 380082"/>
              <a:gd name="connsiteY2" fmla="*/ 117476 h 242747"/>
              <a:gd name="connsiteX3" fmla="*/ 377963 w 380082"/>
              <a:gd name="connsiteY3" fmla="*/ 241301 h 242747"/>
              <a:gd name="connsiteX4" fmla="*/ 266838 w 380082"/>
              <a:gd name="connsiteY4" fmla="*/ 180976 h 242747"/>
              <a:gd name="connsiteX5" fmla="*/ 143013 w 380082"/>
              <a:gd name="connsiteY5" fmla="*/ 117476 h 242747"/>
              <a:gd name="connsiteX6" fmla="*/ 168413 w 380082"/>
              <a:gd name="connsiteY6" fmla="*/ 127001 h 242747"/>
              <a:gd name="connsiteX7" fmla="*/ 138 w 380082"/>
              <a:gd name="connsiteY7" fmla="*/ 1 h 2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082" h="242747">
                <a:moveTo>
                  <a:pt x="138" y="1"/>
                </a:moveTo>
                <a:cubicBezTo>
                  <a:pt x="5430" y="530"/>
                  <a:pt x="172646" y="110597"/>
                  <a:pt x="200163" y="130176"/>
                </a:cubicBezTo>
                <a:cubicBezTo>
                  <a:pt x="227680" y="149755"/>
                  <a:pt x="135605" y="98955"/>
                  <a:pt x="165238" y="117476"/>
                </a:cubicBezTo>
                <a:cubicBezTo>
                  <a:pt x="194871" y="135997"/>
                  <a:pt x="361030" y="230718"/>
                  <a:pt x="377963" y="241301"/>
                </a:cubicBezTo>
                <a:cubicBezTo>
                  <a:pt x="394896" y="251884"/>
                  <a:pt x="305996" y="201613"/>
                  <a:pt x="266838" y="180976"/>
                </a:cubicBezTo>
                <a:cubicBezTo>
                  <a:pt x="227680" y="160339"/>
                  <a:pt x="159417" y="126472"/>
                  <a:pt x="143013" y="117476"/>
                </a:cubicBezTo>
                <a:cubicBezTo>
                  <a:pt x="126609" y="108480"/>
                  <a:pt x="194342" y="147109"/>
                  <a:pt x="168413" y="127001"/>
                </a:cubicBezTo>
                <a:cubicBezTo>
                  <a:pt x="142484" y="106893"/>
                  <a:pt x="-5154" y="-528"/>
                  <a:pt x="13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EDE22D50-A842-ECEE-AA6E-ABFDC86D073F}"/>
              </a:ext>
            </a:extLst>
          </p:cNvPr>
          <p:cNvSpPr/>
          <p:nvPr/>
        </p:nvSpPr>
        <p:spPr>
          <a:xfrm>
            <a:off x="4387842" y="5619719"/>
            <a:ext cx="134484" cy="80974"/>
          </a:xfrm>
          <a:custGeom>
            <a:avLst/>
            <a:gdLst>
              <a:gd name="connsiteX0" fmla="*/ 8 w 134484"/>
              <a:gd name="connsiteY0" fmla="*/ 31 h 80974"/>
              <a:gd name="connsiteX1" fmla="*/ 123833 w 134484"/>
              <a:gd name="connsiteY1" fmla="*/ 76231 h 80974"/>
              <a:gd name="connsiteX2" fmla="*/ 117483 w 134484"/>
              <a:gd name="connsiteY2" fmla="*/ 66706 h 80974"/>
              <a:gd name="connsiteX3" fmla="*/ 8 w 134484"/>
              <a:gd name="connsiteY3" fmla="*/ 31 h 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84" h="80974">
                <a:moveTo>
                  <a:pt x="8" y="31"/>
                </a:moveTo>
                <a:cubicBezTo>
                  <a:pt x="1066" y="1619"/>
                  <a:pt x="123833" y="76231"/>
                  <a:pt x="123833" y="76231"/>
                </a:cubicBezTo>
                <a:cubicBezTo>
                  <a:pt x="143412" y="87343"/>
                  <a:pt x="132829" y="76760"/>
                  <a:pt x="117483" y="66706"/>
                </a:cubicBezTo>
                <a:cubicBezTo>
                  <a:pt x="102137" y="56652"/>
                  <a:pt x="-1050" y="-1557"/>
                  <a:pt x="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54531DB6-5C5B-7263-1263-5A895A92F5A8}"/>
              </a:ext>
            </a:extLst>
          </p:cNvPr>
          <p:cNvSpPr/>
          <p:nvPr/>
        </p:nvSpPr>
        <p:spPr>
          <a:xfrm>
            <a:off x="5207261" y="4039397"/>
            <a:ext cx="43741" cy="99475"/>
          </a:xfrm>
          <a:custGeom>
            <a:avLst/>
            <a:gdLst>
              <a:gd name="connsiteX0" fmla="*/ 6 w 43741"/>
              <a:gd name="connsiteY0" fmla="*/ 5 h 99475"/>
              <a:gd name="connsiteX1" fmla="*/ 38507 w 43741"/>
              <a:gd name="connsiteY1" fmla="*/ 57757 h 99475"/>
              <a:gd name="connsiteX2" fmla="*/ 41716 w 43741"/>
              <a:gd name="connsiteY2" fmla="*/ 99466 h 99475"/>
              <a:gd name="connsiteX3" fmla="*/ 41716 w 43741"/>
              <a:gd name="connsiteY3" fmla="*/ 60965 h 99475"/>
              <a:gd name="connsiteX4" fmla="*/ 6 w 43741"/>
              <a:gd name="connsiteY4" fmla="*/ 5 h 9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41" h="99475">
                <a:moveTo>
                  <a:pt x="6" y="5"/>
                </a:moveTo>
                <a:cubicBezTo>
                  <a:pt x="-529" y="-530"/>
                  <a:pt x="31555" y="41180"/>
                  <a:pt x="38507" y="57757"/>
                </a:cubicBezTo>
                <a:cubicBezTo>
                  <a:pt x="45459" y="74334"/>
                  <a:pt x="41181" y="98931"/>
                  <a:pt x="41716" y="99466"/>
                </a:cubicBezTo>
                <a:cubicBezTo>
                  <a:pt x="42251" y="100001"/>
                  <a:pt x="45994" y="78611"/>
                  <a:pt x="41716" y="60965"/>
                </a:cubicBezTo>
                <a:cubicBezTo>
                  <a:pt x="37438" y="43319"/>
                  <a:pt x="541" y="540"/>
                  <a:pt x="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FFCDC93C-FADB-2CBE-F9BA-C94E39209B58}"/>
              </a:ext>
            </a:extLst>
          </p:cNvPr>
          <p:cNvSpPr/>
          <p:nvPr/>
        </p:nvSpPr>
        <p:spPr>
          <a:xfrm>
            <a:off x="5136633" y="4106652"/>
            <a:ext cx="16106" cy="103029"/>
          </a:xfrm>
          <a:custGeom>
            <a:avLst/>
            <a:gdLst>
              <a:gd name="connsiteX0" fmla="*/ 16091 w 16106"/>
              <a:gd name="connsiteY0" fmla="*/ 127 h 103029"/>
              <a:gd name="connsiteX1" fmla="*/ 3258 w 16106"/>
              <a:gd name="connsiteY1" fmla="*/ 54670 h 103029"/>
              <a:gd name="connsiteX2" fmla="*/ 16091 w 16106"/>
              <a:gd name="connsiteY2" fmla="*/ 102796 h 103029"/>
              <a:gd name="connsiteX3" fmla="*/ 49 w 16106"/>
              <a:gd name="connsiteY3" fmla="*/ 70712 h 103029"/>
              <a:gd name="connsiteX4" fmla="*/ 16091 w 16106"/>
              <a:gd name="connsiteY4" fmla="*/ 127 h 10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6" h="103029">
                <a:moveTo>
                  <a:pt x="16091" y="127"/>
                </a:moveTo>
                <a:cubicBezTo>
                  <a:pt x="16626" y="-2546"/>
                  <a:pt x="3258" y="37559"/>
                  <a:pt x="3258" y="54670"/>
                </a:cubicBezTo>
                <a:cubicBezTo>
                  <a:pt x="3258" y="71781"/>
                  <a:pt x="16626" y="100123"/>
                  <a:pt x="16091" y="102796"/>
                </a:cubicBezTo>
                <a:cubicBezTo>
                  <a:pt x="15556" y="105469"/>
                  <a:pt x="1118" y="84615"/>
                  <a:pt x="49" y="70712"/>
                </a:cubicBezTo>
                <a:cubicBezTo>
                  <a:pt x="-1021" y="56809"/>
                  <a:pt x="15556" y="2800"/>
                  <a:pt x="16091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4DC22D21-FDC4-7FB5-7709-C323380EA75C}"/>
              </a:ext>
            </a:extLst>
          </p:cNvPr>
          <p:cNvSpPr/>
          <p:nvPr/>
        </p:nvSpPr>
        <p:spPr>
          <a:xfrm>
            <a:off x="4065049" y="4180573"/>
            <a:ext cx="55605" cy="115503"/>
          </a:xfrm>
          <a:custGeom>
            <a:avLst/>
            <a:gdLst>
              <a:gd name="connsiteX0" fmla="*/ 20 w 55605"/>
              <a:gd name="connsiteY0" fmla="*/ 0 h 115503"/>
              <a:gd name="connsiteX1" fmla="*/ 48147 w 55605"/>
              <a:gd name="connsiteY1" fmla="*/ 83419 h 115503"/>
              <a:gd name="connsiteX2" fmla="*/ 44938 w 55605"/>
              <a:gd name="connsiteY2" fmla="*/ 115503 h 115503"/>
              <a:gd name="connsiteX3" fmla="*/ 54564 w 55605"/>
              <a:gd name="connsiteY3" fmla="*/ 83419 h 115503"/>
              <a:gd name="connsiteX4" fmla="*/ 20 w 55605"/>
              <a:gd name="connsiteY4" fmla="*/ 0 h 1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05" h="115503">
                <a:moveTo>
                  <a:pt x="20" y="0"/>
                </a:moveTo>
                <a:cubicBezTo>
                  <a:pt x="-1049" y="0"/>
                  <a:pt x="40661" y="64169"/>
                  <a:pt x="48147" y="83419"/>
                </a:cubicBezTo>
                <a:cubicBezTo>
                  <a:pt x="55633" y="102670"/>
                  <a:pt x="43869" y="115503"/>
                  <a:pt x="44938" y="115503"/>
                </a:cubicBezTo>
                <a:cubicBezTo>
                  <a:pt x="46007" y="115503"/>
                  <a:pt x="59377" y="98392"/>
                  <a:pt x="54564" y="83419"/>
                </a:cubicBezTo>
                <a:cubicBezTo>
                  <a:pt x="49752" y="68446"/>
                  <a:pt x="1089" y="0"/>
                  <a:pt x="2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B848FBD-0B30-ED64-03B4-0204D4F8EA08}"/>
              </a:ext>
            </a:extLst>
          </p:cNvPr>
          <p:cNvSpPr/>
          <p:nvPr/>
        </p:nvSpPr>
        <p:spPr>
          <a:xfrm>
            <a:off x="3917475" y="4199706"/>
            <a:ext cx="44939" cy="102883"/>
          </a:xfrm>
          <a:custGeom>
            <a:avLst/>
            <a:gdLst>
              <a:gd name="connsiteX0" fmla="*/ 28883 w 44939"/>
              <a:gd name="connsiteY0" fmla="*/ 117 h 102883"/>
              <a:gd name="connsiteX1" fmla="*/ 32091 w 44939"/>
              <a:gd name="connsiteY1" fmla="*/ 67494 h 102883"/>
              <a:gd name="connsiteX2" fmla="*/ 7 w 44939"/>
              <a:gd name="connsiteY2" fmla="*/ 102787 h 102883"/>
              <a:gd name="connsiteX3" fmla="*/ 35300 w 44939"/>
              <a:gd name="connsiteY3" fmla="*/ 77119 h 102883"/>
              <a:gd name="connsiteX4" fmla="*/ 44925 w 44939"/>
              <a:gd name="connsiteY4" fmla="*/ 51452 h 102883"/>
              <a:gd name="connsiteX5" fmla="*/ 28883 w 44939"/>
              <a:gd name="connsiteY5" fmla="*/ 117 h 10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39" h="102883">
                <a:moveTo>
                  <a:pt x="28883" y="117"/>
                </a:moveTo>
                <a:cubicBezTo>
                  <a:pt x="26744" y="2791"/>
                  <a:pt x="36904" y="50382"/>
                  <a:pt x="32091" y="67494"/>
                </a:cubicBezTo>
                <a:cubicBezTo>
                  <a:pt x="27278" y="84606"/>
                  <a:pt x="-528" y="101183"/>
                  <a:pt x="7" y="102787"/>
                </a:cubicBezTo>
                <a:cubicBezTo>
                  <a:pt x="542" y="104391"/>
                  <a:pt x="27814" y="85675"/>
                  <a:pt x="35300" y="77119"/>
                </a:cubicBezTo>
                <a:cubicBezTo>
                  <a:pt x="42786" y="68563"/>
                  <a:pt x="44390" y="61612"/>
                  <a:pt x="44925" y="51452"/>
                </a:cubicBezTo>
                <a:cubicBezTo>
                  <a:pt x="45460" y="41292"/>
                  <a:pt x="31022" y="-2557"/>
                  <a:pt x="28883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BA24F8F2-9E2D-11EE-4E65-5DBEA85C6C67}"/>
              </a:ext>
            </a:extLst>
          </p:cNvPr>
          <p:cNvSpPr/>
          <p:nvPr/>
        </p:nvSpPr>
        <p:spPr>
          <a:xfrm>
            <a:off x="5107507" y="3901440"/>
            <a:ext cx="268530" cy="3609"/>
          </a:xfrm>
          <a:custGeom>
            <a:avLst/>
            <a:gdLst>
              <a:gd name="connsiteX0" fmla="*/ 299 w 268530"/>
              <a:gd name="connsiteY0" fmla="*/ 3208 h 3609"/>
              <a:gd name="connsiteX1" fmla="*/ 256973 w 268530"/>
              <a:gd name="connsiteY1" fmla="*/ 3208 h 3609"/>
              <a:gd name="connsiteX2" fmla="*/ 205638 w 268530"/>
              <a:gd name="connsiteY2" fmla="*/ 0 h 3609"/>
              <a:gd name="connsiteX3" fmla="*/ 299 w 268530"/>
              <a:gd name="connsiteY3" fmla="*/ 3208 h 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530" h="3609">
                <a:moveTo>
                  <a:pt x="299" y="3208"/>
                </a:moveTo>
                <a:cubicBezTo>
                  <a:pt x="8855" y="3743"/>
                  <a:pt x="222750" y="3743"/>
                  <a:pt x="256973" y="3208"/>
                </a:cubicBezTo>
                <a:cubicBezTo>
                  <a:pt x="291196" y="2673"/>
                  <a:pt x="242000" y="0"/>
                  <a:pt x="205638" y="0"/>
                </a:cubicBezTo>
                <a:cubicBezTo>
                  <a:pt x="169276" y="0"/>
                  <a:pt x="-8257" y="2673"/>
                  <a:pt x="299" y="3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890464B-3387-AFE5-2405-EA99EA18C284}"/>
              </a:ext>
            </a:extLst>
          </p:cNvPr>
          <p:cNvSpPr/>
          <p:nvPr/>
        </p:nvSpPr>
        <p:spPr>
          <a:xfrm>
            <a:off x="5338746" y="3962396"/>
            <a:ext cx="43831" cy="112994"/>
          </a:xfrm>
          <a:custGeom>
            <a:avLst/>
            <a:gdLst>
              <a:gd name="connsiteX0" fmla="*/ 67 w 43831"/>
              <a:gd name="connsiteY0" fmla="*/ 4 h 112994"/>
              <a:gd name="connsiteX1" fmla="*/ 32151 w 43831"/>
              <a:gd name="connsiteY1" fmla="*/ 67381 h 112994"/>
              <a:gd name="connsiteX2" fmla="*/ 38568 w 43831"/>
              <a:gd name="connsiteY2" fmla="*/ 112299 h 112994"/>
              <a:gd name="connsiteX3" fmla="*/ 38568 w 43831"/>
              <a:gd name="connsiteY3" fmla="*/ 93048 h 112994"/>
              <a:gd name="connsiteX4" fmla="*/ 41776 w 43831"/>
              <a:gd name="connsiteY4" fmla="*/ 70589 h 112994"/>
              <a:gd name="connsiteX5" fmla="*/ 67 w 43831"/>
              <a:gd name="connsiteY5" fmla="*/ 4 h 11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31" h="112994">
                <a:moveTo>
                  <a:pt x="67" y="4"/>
                </a:moveTo>
                <a:cubicBezTo>
                  <a:pt x="-1537" y="-531"/>
                  <a:pt x="25734" y="48665"/>
                  <a:pt x="32151" y="67381"/>
                </a:cubicBezTo>
                <a:cubicBezTo>
                  <a:pt x="38568" y="86097"/>
                  <a:pt x="38568" y="112299"/>
                  <a:pt x="38568" y="112299"/>
                </a:cubicBezTo>
                <a:cubicBezTo>
                  <a:pt x="39638" y="116577"/>
                  <a:pt x="38033" y="100000"/>
                  <a:pt x="38568" y="93048"/>
                </a:cubicBezTo>
                <a:cubicBezTo>
                  <a:pt x="39103" y="86096"/>
                  <a:pt x="47658" y="82353"/>
                  <a:pt x="41776" y="70589"/>
                </a:cubicBezTo>
                <a:cubicBezTo>
                  <a:pt x="35894" y="58825"/>
                  <a:pt x="1671" y="539"/>
                  <a:pt x="6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F626E908-6626-7C4A-B05D-1D85004FE60D}"/>
              </a:ext>
            </a:extLst>
          </p:cNvPr>
          <p:cNvSpPr/>
          <p:nvPr/>
        </p:nvSpPr>
        <p:spPr>
          <a:xfrm>
            <a:off x="3939835" y="4597413"/>
            <a:ext cx="38888" cy="107442"/>
          </a:xfrm>
          <a:custGeom>
            <a:avLst/>
            <a:gdLst>
              <a:gd name="connsiteX0" fmla="*/ 3314 w 38888"/>
              <a:gd name="connsiteY0" fmla="*/ 254 h 107442"/>
              <a:gd name="connsiteX1" fmla="*/ 3314 w 38888"/>
              <a:gd name="connsiteY1" fmla="*/ 64423 h 107442"/>
              <a:gd name="connsiteX2" fmla="*/ 38607 w 38888"/>
              <a:gd name="connsiteY2" fmla="*/ 106132 h 107442"/>
              <a:gd name="connsiteX3" fmla="*/ 19357 w 38888"/>
              <a:gd name="connsiteY3" fmla="*/ 90090 h 107442"/>
              <a:gd name="connsiteX4" fmla="*/ 3314 w 38888"/>
              <a:gd name="connsiteY4" fmla="*/ 254 h 10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88" h="107442">
                <a:moveTo>
                  <a:pt x="3314" y="254"/>
                </a:moveTo>
                <a:cubicBezTo>
                  <a:pt x="640" y="-4024"/>
                  <a:pt x="-2568" y="46777"/>
                  <a:pt x="3314" y="64423"/>
                </a:cubicBezTo>
                <a:cubicBezTo>
                  <a:pt x="9196" y="82069"/>
                  <a:pt x="38607" y="106132"/>
                  <a:pt x="38607" y="106132"/>
                </a:cubicBezTo>
                <a:cubicBezTo>
                  <a:pt x="41281" y="110410"/>
                  <a:pt x="24170" y="103993"/>
                  <a:pt x="19357" y="90090"/>
                </a:cubicBezTo>
                <a:cubicBezTo>
                  <a:pt x="14544" y="76187"/>
                  <a:pt x="5988" y="4532"/>
                  <a:pt x="3314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557CAD9-D914-602E-34B1-5487C93111D9}"/>
              </a:ext>
            </a:extLst>
          </p:cNvPr>
          <p:cNvSpPr/>
          <p:nvPr/>
        </p:nvSpPr>
        <p:spPr>
          <a:xfrm>
            <a:off x="4350457" y="4860752"/>
            <a:ext cx="144205" cy="89869"/>
          </a:xfrm>
          <a:custGeom>
            <a:avLst/>
            <a:gdLst>
              <a:gd name="connsiteX0" fmla="*/ 162 w 144205"/>
              <a:gd name="connsiteY0" fmla="*/ 89842 h 89869"/>
              <a:gd name="connsiteX1" fmla="*/ 141332 w 144205"/>
              <a:gd name="connsiteY1" fmla="*/ 48132 h 89869"/>
              <a:gd name="connsiteX2" fmla="*/ 96415 w 144205"/>
              <a:gd name="connsiteY2" fmla="*/ 41715 h 89869"/>
              <a:gd name="connsiteX3" fmla="*/ 112457 w 144205"/>
              <a:gd name="connsiteY3" fmla="*/ 6 h 89869"/>
              <a:gd name="connsiteX4" fmla="*/ 106040 w 144205"/>
              <a:gd name="connsiteY4" fmla="*/ 44924 h 89869"/>
              <a:gd name="connsiteX5" fmla="*/ 112457 w 144205"/>
              <a:gd name="connsiteY5" fmla="*/ 54549 h 89869"/>
              <a:gd name="connsiteX6" fmla="*/ 162 w 144205"/>
              <a:gd name="connsiteY6" fmla="*/ 89842 h 8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205" h="89869">
                <a:moveTo>
                  <a:pt x="162" y="89842"/>
                </a:moveTo>
                <a:cubicBezTo>
                  <a:pt x="4975" y="88772"/>
                  <a:pt x="125290" y="56153"/>
                  <a:pt x="141332" y="48132"/>
                </a:cubicBezTo>
                <a:cubicBezTo>
                  <a:pt x="157374" y="40111"/>
                  <a:pt x="101227" y="49736"/>
                  <a:pt x="96415" y="41715"/>
                </a:cubicBezTo>
                <a:cubicBezTo>
                  <a:pt x="91603" y="33694"/>
                  <a:pt x="110853" y="-529"/>
                  <a:pt x="112457" y="6"/>
                </a:cubicBezTo>
                <a:cubicBezTo>
                  <a:pt x="114061" y="541"/>
                  <a:pt x="106040" y="44924"/>
                  <a:pt x="106040" y="44924"/>
                </a:cubicBezTo>
                <a:cubicBezTo>
                  <a:pt x="106040" y="54014"/>
                  <a:pt x="125826" y="48667"/>
                  <a:pt x="112457" y="54549"/>
                </a:cubicBezTo>
                <a:cubicBezTo>
                  <a:pt x="99089" y="60431"/>
                  <a:pt x="-4651" y="90912"/>
                  <a:pt x="162" y="89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8C40E54B-4602-4547-F226-3855D63552A7}"/>
              </a:ext>
            </a:extLst>
          </p:cNvPr>
          <p:cNvSpPr/>
          <p:nvPr/>
        </p:nvSpPr>
        <p:spPr>
          <a:xfrm>
            <a:off x="3862905" y="4976167"/>
            <a:ext cx="77449" cy="109643"/>
          </a:xfrm>
          <a:custGeom>
            <a:avLst/>
            <a:gdLst>
              <a:gd name="connsiteX0" fmla="*/ 34 w 77449"/>
              <a:gd name="connsiteY0" fmla="*/ 94 h 109643"/>
              <a:gd name="connsiteX1" fmla="*/ 64202 w 77449"/>
              <a:gd name="connsiteY1" fmla="*/ 70679 h 109643"/>
              <a:gd name="connsiteX2" fmla="*/ 70619 w 77449"/>
              <a:gd name="connsiteY2" fmla="*/ 109180 h 109643"/>
              <a:gd name="connsiteX3" fmla="*/ 73828 w 77449"/>
              <a:gd name="connsiteY3" fmla="*/ 86721 h 109643"/>
              <a:gd name="connsiteX4" fmla="*/ 34 w 77449"/>
              <a:gd name="connsiteY4" fmla="*/ 94 h 10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49" h="109643">
                <a:moveTo>
                  <a:pt x="34" y="94"/>
                </a:moveTo>
                <a:cubicBezTo>
                  <a:pt x="-1570" y="-2580"/>
                  <a:pt x="52438" y="52498"/>
                  <a:pt x="64202" y="70679"/>
                </a:cubicBezTo>
                <a:cubicBezTo>
                  <a:pt x="75966" y="88860"/>
                  <a:pt x="70619" y="109180"/>
                  <a:pt x="70619" y="109180"/>
                </a:cubicBezTo>
                <a:cubicBezTo>
                  <a:pt x="72223" y="111854"/>
                  <a:pt x="82919" y="102763"/>
                  <a:pt x="73828" y="86721"/>
                </a:cubicBezTo>
                <a:cubicBezTo>
                  <a:pt x="64738" y="70679"/>
                  <a:pt x="1638" y="2768"/>
                  <a:pt x="34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E6A15FE-2389-014E-1806-6D252A13391B}"/>
              </a:ext>
            </a:extLst>
          </p:cNvPr>
          <p:cNvSpPr/>
          <p:nvPr/>
        </p:nvSpPr>
        <p:spPr>
          <a:xfrm>
            <a:off x="5040380" y="4834646"/>
            <a:ext cx="56581" cy="119037"/>
          </a:xfrm>
          <a:custGeom>
            <a:avLst/>
            <a:gdLst>
              <a:gd name="connsiteX0" fmla="*/ 49 w 56581"/>
              <a:gd name="connsiteY0" fmla="*/ 445 h 119037"/>
              <a:gd name="connsiteX1" fmla="*/ 44967 w 56581"/>
              <a:gd name="connsiteY1" fmla="*/ 67821 h 119037"/>
              <a:gd name="connsiteX2" fmla="*/ 51384 w 56581"/>
              <a:gd name="connsiteY2" fmla="*/ 115948 h 119037"/>
              <a:gd name="connsiteX3" fmla="*/ 54593 w 56581"/>
              <a:gd name="connsiteY3" fmla="*/ 103114 h 119037"/>
              <a:gd name="connsiteX4" fmla="*/ 49 w 56581"/>
              <a:gd name="connsiteY4" fmla="*/ 445 h 11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81" h="119037">
                <a:moveTo>
                  <a:pt x="49" y="445"/>
                </a:moveTo>
                <a:cubicBezTo>
                  <a:pt x="-1555" y="-5437"/>
                  <a:pt x="36411" y="48571"/>
                  <a:pt x="44967" y="67821"/>
                </a:cubicBezTo>
                <a:cubicBezTo>
                  <a:pt x="53523" y="87071"/>
                  <a:pt x="51384" y="115948"/>
                  <a:pt x="51384" y="115948"/>
                </a:cubicBezTo>
                <a:cubicBezTo>
                  <a:pt x="52988" y="121830"/>
                  <a:pt x="59940" y="120226"/>
                  <a:pt x="54593" y="103114"/>
                </a:cubicBezTo>
                <a:cubicBezTo>
                  <a:pt x="49246" y="86002"/>
                  <a:pt x="1653" y="6327"/>
                  <a:pt x="49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620A80CA-63B6-701E-89DC-322EB21C6975}"/>
              </a:ext>
            </a:extLst>
          </p:cNvPr>
          <p:cNvSpPr/>
          <p:nvPr/>
        </p:nvSpPr>
        <p:spPr>
          <a:xfrm>
            <a:off x="4372988" y="4281267"/>
            <a:ext cx="46028" cy="308529"/>
          </a:xfrm>
          <a:custGeom>
            <a:avLst/>
            <a:gdLst>
              <a:gd name="connsiteX0" fmla="*/ 28966 w 46028"/>
              <a:gd name="connsiteY0" fmla="*/ 85394 h 308529"/>
              <a:gd name="connsiteX1" fmla="*/ 90 w 46028"/>
              <a:gd name="connsiteY1" fmla="*/ 220148 h 308529"/>
              <a:gd name="connsiteX2" fmla="*/ 19340 w 46028"/>
              <a:gd name="connsiteY2" fmla="*/ 306775 h 308529"/>
              <a:gd name="connsiteX3" fmla="*/ 3298 w 46028"/>
              <a:gd name="connsiteY3" fmla="*/ 255440 h 308529"/>
              <a:gd name="connsiteX4" fmla="*/ 45008 w 46028"/>
              <a:gd name="connsiteY4" fmla="*/ 5184 h 308529"/>
              <a:gd name="connsiteX5" fmla="*/ 28966 w 46028"/>
              <a:gd name="connsiteY5" fmla="*/ 85394 h 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28" h="308529">
                <a:moveTo>
                  <a:pt x="28966" y="85394"/>
                </a:moveTo>
                <a:cubicBezTo>
                  <a:pt x="21480" y="121221"/>
                  <a:pt x="1694" y="183251"/>
                  <a:pt x="90" y="220148"/>
                </a:cubicBezTo>
                <a:cubicBezTo>
                  <a:pt x="-1514" y="257045"/>
                  <a:pt x="18805" y="300893"/>
                  <a:pt x="19340" y="306775"/>
                </a:cubicBezTo>
                <a:cubicBezTo>
                  <a:pt x="19875" y="312657"/>
                  <a:pt x="-980" y="305705"/>
                  <a:pt x="3298" y="255440"/>
                </a:cubicBezTo>
                <a:cubicBezTo>
                  <a:pt x="7576" y="205175"/>
                  <a:pt x="40195" y="29782"/>
                  <a:pt x="45008" y="5184"/>
                </a:cubicBezTo>
                <a:cubicBezTo>
                  <a:pt x="49821" y="-19414"/>
                  <a:pt x="36452" y="49567"/>
                  <a:pt x="28966" y="85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7D8D7160-3739-FB3F-9A23-370997BB910D}"/>
              </a:ext>
            </a:extLst>
          </p:cNvPr>
          <p:cNvSpPr/>
          <p:nvPr/>
        </p:nvSpPr>
        <p:spPr>
          <a:xfrm>
            <a:off x="4655075" y="3602136"/>
            <a:ext cx="55790" cy="425671"/>
          </a:xfrm>
          <a:custGeom>
            <a:avLst/>
            <a:gdLst>
              <a:gd name="connsiteX0" fmla="*/ 344 w 55790"/>
              <a:gd name="connsiteY0" fmla="*/ 921 h 425671"/>
              <a:gd name="connsiteX1" fmla="*/ 54887 w 55790"/>
              <a:gd name="connsiteY1" fmla="*/ 411599 h 425671"/>
              <a:gd name="connsiteX2" fmla="*/ 32428 w 55790"/>
              <a:gd name="connsiteY2" fmla="*/ 302512 h 425671"/>
              <a:gd name="connsiteX3" fmla="*/ 344 w 55790"/>
              <a:gd name="connsiteY3" fmla="*/ 921 h 42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90" h="425671">
                <a:moveTo>
                  <a:pt x="344" y="921"/>
                </a:moveTo>
                <a:cubicBezTo>
                  <a:pt x="4087" y="19102"/>
                  <a:pt x="49540" y="361334"/>
                  <a:pt x="54887" y="411599"/>
                </a:cubicBezTo>
                <a:cubicBezTo>
                  <a:pt x="60234" y="461864"/>
                  <a:pt x="40449" y="366146"/>
                  <a:pt x="32428" y="302512"/>
                </a:cubicBezTo>
                <a:cubicBezTo>
                  <a:pt x="24407" y="238878"/>
                  <a:pt x="-3399" y="-17260"/>
                  <a:pt x="344" y="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49306647-BC1D-34C5-85E6-6B347ACA212B}"/>
              </a:ext>
            </a:extLst>
          </p:cNvPr>
          <p:cNvSpPr/>
          <p:nvPr/>
        </p:nvSpPr>
        <p:spPr>
          <a:xfrm>
            <a:off x="4529831" y="3994480"/>
            <a:ext cx="64632" cy="372194"/>
          </a:xfrm>
          <a:custGeom>
            <a:avLst/>
            <a:gdLst>
              <a:gd name="connsiteX0" fmla="*/ 64628 w 64632"/>
              <a:gd name="connsiteY0" fmla="*/ 4 h 372194"/>
              <a:gd name="connsiteX1" fmla="*/ 6876 w 64632"/>
              <a:gd name="connsiteY1" fmla="*/ 247053 h 372194"/>
              <a:gd name="connsiteX2" fmla="*/ 6876 w 64632"/>
              <a:gd name="connsiteY2" fmla="*/ 372181 h 372194"/>
              <a:gd name="connsiteX3" fmla="*/ 3668 w 64632"/>
              <a:gd name="connsiteY3" fmla="*/ 240636 h 372194"/>
              <a:gd name="connsiteX4" fmla="*/ 64628 w 64632"/>
              <a:gd name="connsiteY4" fmla="*/ 4 h 37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32" h="372194">
                <a:moveTo>
                  <a:pt x="64628" y="4"/>
                </a:moveTo>
                <a:cubicBezTo>
                  <a:pt x="65163" y="1074"/>
                  <a:pt x="16501" y="185024"/>
                  <a:pt x="6876" y="247053"/>
                </a:cubicBezTo>
                <a:cubicBezTo>
                  <a:pt x="-2749" y="309082"/>
                  <a:pt x="7411" y="373251"/>
                  <a:pt x="6876" y="372181"/>
                </a:cubicBezTo>
                <a:cubicBezTo>
                  <a:pt x="6341" y="371112"/>
                  <a:pt x="-5957" y="298388"/>
                  <a:pt x="3668" y="240636"/>
                </a:cubicBezTo>
                <a:cubicBezTo>
                  <a:pt x="13293" y="182884"/>
                  <a:pt x="64093" y="-1066"/>
                  <a:pt x="6462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10927096-315C-D15D-3082-AC8A7A368E05}"/>
              </a:ext>
            </a:extLst>
          </p:cNvPr>
          <p:cNvSpPr/>
          <p:nvPr/>
        </p:nvSpPr>
        <p:spPr>
          <a:xfrm>
            <a:off x="4507562" y="4611211"/>
            <a:ext cx="239576" cy="41033"/>
          </a:xfrm>
          <a:custGeom>
            <a:avLst/>
            <a:gdLst>
              <a:gd name="connsiteX0" fmla="*/ 270 w 239576"/>
              <a:gd name="connsiteY0" fmla="*/ 41000 h 41033"/>
              <a:gd name="connsiteX1" fmla="*/ 228067 w 239576"/>
              <a:gd name="connsiteY1" fmla="*/ 2498 h 41033"/>
              <a:gd name="connsiteX2" fmla="*/ 183150 w 239576"/>
              <a:gd name="connsiteY2" fmla="*/ 8915 h 41033"/>
              <a:gd name="connsiteX3" fmla="*/ 270 w 239576"/>
              <a:gd name="connsiteY3" fmla="*/ 41000 h 4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76" h="41033">
                <a:moveTo>
                  <a:pt x="270" y="41000"/>
                </a:moveTo>
                <a:cubicBezTo>
                  <a:pt x="7756" y="39930"/>
                  <a:pt x="197587" y="7845"/>
                  <a:pt x="228067" y="2498"/>
                </a:cubicBezTo>
                <a:cubicBezTo>
                  <a:pt x="258547" y="-2850"/>
                  <a:pt x="223255" y="894"/>
                  <a:pt x="183150" y="8915"/>
                </a:cubicBezTo>
                <a:cubicBezTo>
                  <a:pt x="143045" y="16936"/>
                  <a:pt x="-7216" y="42070"/>
                  <a:pt x="270" y="41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C390E73C-884D-80E3-AC2C-26486CEAD43E}"/>
              </a:ext>
            </a:extLst>
          </p:cNvPr>
          <p:cNvSpPr/>
          <p:nvPr/>
        </p:nvSpPr>
        <p:spPr>
          <a:xfrm>
            <a:off x="4423471" y="4626543"/>
            <a:ext cx="147785" cy="9656"/>
          </a:xfrm>
          <a:custGeom>
            <a:avLst/>
            <a:gdLst>
              <a:gd name="connsiteX0" fmla="*/ 942 w 147785"/>
              <a:gd name="connsiteY0" fmla="*/ 0 h 9656"/>
              <a:gd name="connsiteX1" fmla="*/ 68318 w 147785"/>
              <a:gd name="connsiteY1" fmla="*/ 9625 h 9656"/>
              <a:gd name="connsiteX2" fmla="*/ 145321 w 147785"/>
              <a:gd name="connsiteY2" fmla="*/ 3209 h 9656"/>
              <a:gd name="connsiteX3" fmla="*/ 119653 w 147785"/>
              <a:gd name="connsiteY3" fmla="*/ 6417 h 9656"/>
              <a:gd name="connsiteX4" fmla="*/ 942 w 147785"/>
              <a:gd name="connsiteY4" fmla="*/ 0 h 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785" h="9656">
                <a:moveTo>
                  <a:pt x="942" y="0"/>
                </a:moveTo>
                <a:cubicBezTo>
                  <a:pt x="-7614" y="535"/>
                  <a:pt x="44255" y="9090"/>
                  <a:pt x="68318" y="9625"/>
                </a:cubicBezTo>
                <a:cubicBezTo>
                  <a:pt x="92381" y="10160"/>
                  <a:pt x="136765" y="3744"/>
                  <a:pt x="145321" y="3209"/>
                </a:cubicBezTo>
                <a:cubicBezTo>
                  <a:pt x="153877" y="2674"/>
                  <a:pt x="138904" y="5348"/>
                  <a:pt x="119653" y="6417"/>
                </a:cubicBezTo>
                <a:lnTo>
                  <a:pt x="9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AA2A9587-747E-916E-DDB4-113F9D9B9743}"/>
              </a:ext>
            </a:extLst>
          </p:cNvPr>
          <p:cNvSpPr/>
          <p:nvPr/>
        </p:nvSpPr>
        <p:spPr>
          <a:xfrm>
            <a:off x="4883210" y="4379482"/>
            <a:ext cx="36474" cy="128388"/>
          </a:xfrm>
          <a:custGeom>
            <a:avLst/>
            <a:gdLst>
              <a:gd name="connsiteX0" fmla="*/ 19257 w 36474"/>
              <a:gd name="connsiteY0" fmla="*/ 13 h 128388"/>
              <a:gd name="connsiteX1" fmla="*/ 32091 w 36474"/>
              <a:gd name="connsiteY1" fmla="*/ 86640 h 128388"/>
              <a:gd name="connsiteX2" fmla="*/ 7 w 36474"/>
              <a:gd name="connsiteY2" fmla="*/ 128350 h 128388"/>
              <a:gd name="connsiteX3" fmla="*/ 35299 w 36474"/>
              <a:gd name="connsiteY3" fmla="*/ 80223 h 128388"/>
              <a:gd name="connsiteX4" fmla="*/ 19257 w 36474"/>
              <a:gd name="connsiteY4" fmla="*/ 13 h 12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" h="128388">
                <a:moveTo>
                  <a:pt x="19257" y="13"/>
                </a:moveTo>
                <a:cubicBezTo>
                  <a:pt x="18722" y="1083"/>
                  <a:pt x="35299" y="65251"/>
                  <a:pt x="32091" y="86640"/>
                </a:cubicBezTo>
                <a:cubicBezTo>
                  <a:pt x="28883" y="108029"/>
                  <a:pt x="-528" y="129420"/>
                  <a:pt x="7" y="128350"/>
                </a:cubicBezTo>
                <a:cubicBezTo>
                  <a:pt x="542" y="127281"/>
                  <a:pt x="28882" y="98939"/>
                  <a:pt x="35299" y="80223"/>
                </a:cubicBezTo>
                <a:cubicBezTo>
                  <a:pt x="41716" y="61507"/>
                  <a:pt x="19792" y="-1057"/>
                  <a:pt x="19257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35E2EF82-01C5-591D-3F61-45DF700C8BB1}"/>
              </a:ext>
            </a:extLst>
          </p:cNvPr>
          <p:cNvSpPr/>
          <p:nvPr/>
        </p:nvSpPr>
        <p:spPr>
          <a:xfrm>
            <a:off x="4895772" y="4475488"/>
            <a:ext cx="97994" cy="22718"/>
          </a:xfrm>
          <a:custGeom>
            <a:avLst/>
            <a:gdLst>
              <a:gd name="connsiteX0" fmla="*/ 279 w 97994"/>
              <a:gd name="connsiteY0" fmla="*/ 9885 h 22718"/>
              <a:gd name="connsiteX1" fmla="*/ 58030 w 97994"/>
              <a:gd name="connsiteY1" fmla="*/ 259 h 22718"/>
              <a:gd name="connsiteX2" fmla="*/ 96531 w 97994"/>
              <a:gd name="connsiteY2" fmla="*/ 22718 h 22718"/>
              <a:gd name="connsiteX3" fmla="*/ 83697 w 97994"/>
              <a:gd name="connsiteY3" fmla="*/ 259 h 22718"/>
              <a:gd name="connsiteX4" fmla="*/ 279 w 97994"/>
              <a:gd name="connsiteY4" fmla="*/ 9885 h 2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94" h="22718">
                <a:moveTo>
                  <a:pt x="279" y="9885"/>
                </a:moveTo>
                <a:cubicBezTo>
                  <a:pt x="-3999" y="9885"/>
                  <a:pt x="41988" y="-1880"/>
                  <a:pt x="58030" y="259"/>
                </a:cubicBezTo>
                <a:cubicBezTo>
                  <a:pt x="74072" y="2398"/>
                  <a:pt x="92253" y="22718"/>
                  <a:pt x="96531" y="22718"/>
                </a:cubicBezTo>
                <a:cubicBezTo>
                  <a:pt x="100809" y="22718"/>
                  <a:pt x="95461" y="1863"/>
                  <a:pt x="83697" y="259"/>
                </a:cubicBezTo>
                <a:cubicBezTo>
                  <a:pt x="71933" y="-1345"/>
                  <a:pt x="4557" y="9885"/>
                  <a:pt x="279" y="9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A7748C6F-FFCA-D4C7-FF6D-1A276E0BE0D7}"/>
              </a:ext>
            </a:extLst>
          </p:cNvPr>
          <p:cNvSpPr/>
          <p:nvPr/>
        </p:nvSpPr>
        <p:spPr>
          <a:xfrm>
            <a:off x="4574348" y="2695911"/>
            <a:ext cx="106017" cy="410740"/>
          </a:xfrm>
          <a:custGeom>
            <a:avLst/>
            <a:gdLst>
              <a:gd name="connsiteX0" fmla="*/ 103287 w 106017"/>
              <a:gd name="connsiteY0" fmla="*/ 10977 h 410740"/>
              <a:gd name="connsiteX1" fmla="*/ 7555 w 106017"/>
              <a:gd name="connsiteY1" fmla="*/ 278365 h 410740"/>
              <a:gd name="connsiteX2" fmla="*/ 7555 w 106017"/>
              <a:gd name="connsiteY2" fmla="*/ 410408 h 410740"/>
              <a:gd name="connsiteX3" fmla="*/ 4254 w 106017"/>
              <a:gd name="connsiteY3" fmla="*/ 308075 h 410740"/>
              <a:gd name="connsiteX4" fmla="*/ 73577 w 106017"/>
              <a:gd name="connsiteY4" fmla="*/ 73698 h 410740"/>
              <a:gd name="connsiteX5" fmla="*/ 103287 w 106017"/>
              <a:gd name="connsiteY5" fmla="*/ 10977 h 4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17" h="410740">
                <a:moveTo>
                  <a:pt x="103287" y="10977"/>
                </a:moveTo>
                <a:cubicBezTo>
                  <a:pt x="92283" y="45088"/>
                  <a:pt x="23510" y="211793"/>
                  <a:pt x="7555" y="278365"/>
                </a:cubicBezTo>
                <a:cubicBezTo>
                  <a:pt x="-8400" y="344937"/>
                  <a:pt x="8105" y="405456"/>
                  <a:pt x="7555" y="410408"/>
                </a:cubicBezTo>
                <a:cubicBezTo>
                  <a:pt x="7005" y="415360"/>
                  <a:pt x="-6750" y="364193"/>
                  <a:pt x="4254" y="308075"/>
                </a:cubicBezTo>
                <a:cubicBezTo>
                  <a:pt x="15258" y="251957"/>
                  <a:pt x="57622" y="118263"/>
                  <a:pt x="73577" y="73698"/>
                </a:cubicBezTo>
                <a:cubicBezTo>
                  <a:pt x="89532" y="29133"/>
                  <a:pt x="114291" y="-23134"/>
                  <a:pt x="103287" y="10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18EE8EBD-DD55-25CB-F75E-616A7C3F41DF}"/>
              </a:ext>
            </a:extLst>
          </p:cNvPr>
          <p:cNvSpPr/>
          <p:nvPr/>
        </p:nvSpPr>
        <p:spPr>
          <a:xfrm>
            <a:off x="4796468" y="2832096"/>
            <a:ext cx="39704" cy="278486"/>
          </a:xfrm>
          <a:custGeom>
            <a:avLst/>
            <a:gdLst>
              <a:gd name="connsiteX0" fmla="*/ 6 w 39704"/>
              <a:gd name="connsiteY0" fmla="*/ 233 h 278486"/>
              <a:gd name="connsiteX1" fmla="*/ 36318 w 39704"/>
              <a:gd name="connsiteY1" fmla="*/ 175191 h 278486"/>
              <a:gd name="connsiteX2" fmla="*/ 13210 w 39704"/>
              <a:gd name="connsiteY2" fmla="*/ 277524 h 278486"/>
              <a:gd name="connsiteX3" fmla="*/ 39619 w 39704"/>
              <a:gd name="connsiteY3" fmla="*/ 214804 h 278486"/>
              <a:gd name="connsiteX4" fmla="*/ 6 w 39704"/>
              <a:gd name="connsiteY4" fmla="*/ 233 h 27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04" h="278486">
                <a:moveTo>
                  <a:pt x="6" y="233"/>
                </a:moveTo>
                <a:cubicBezTo>
                  <a:pt x="-544" y="-6369"/>
                  <a:pt x="34117" y="128976"/>
                  <a:pt x="36318" y="175191"/>
                </a:cubicBezTo>
                <a:cubicBezTo>
                  <a:pt x="38519" y="221406"/>
                  <a:pt x="12660" y="270922"/>
                  <a:pt x="13210" y="277524"/>
                </a:cubicBezTo>
                <a:cubicBezTo>
                  <a:pt x="13760" y="284126"/>
                  <a:pt x="37418" y="256067"/>
                  <a:pt x="39619" y="214804"/>
                </a:cubicBezTo>
                <a:cubicBezTo>
                  <a:pt x="41820" y="173541"/>
                  <a:pt x="556" y="6835"/>
                  <a:pt x="6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E984B4E5-7505-6305-7FAD-D2BB3A3037D1}"/>
              </a:ext>
            </a:extLst>
          </p:cNvPr>
          <p:cNvSpPr/>
          <p:nvPr/>
        </p:nvSpPr>
        <p:spPr>
          <a:xfrm>
            <a:off x="4825695" y="3162381"/>
            <a:ext cx="53312" cy="172137"/>
          </a:xfrm>
          <a:custGeom>
            <a:avLst/>
            <a:gdLst>
              <a:gd name="connsiteX0" fmla="*/ 53306 w 53312"/>
              <a:gd name="connsiteY0" fmla="*/ 57 h 172137"/>
              <a:gd name="connsiteX1" fmla="*/ 7091 w 53312"/>
              <a:gd name="connsiteY1" fmla="*/ 135401 h 172137"/>
              <a:gd name="connsiteX2" fmla="*/ 488 w 53312"/>
              <a:gd name="connsiteY2" fmla="*/ 171713 h 172137"/>
              <a:gd name="connsiteX3" fmla="*/ 10392 w 53312"/>
              <a:gd name="connsiteY3" fmla="*/ 118896 h 172137"/>
              <a:gd name="connsiteX4" fmla="*/ 53306 w 53312"/>
              <a:gd name="connsiteY4" fmla="*/ 57 h 17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12" h="172137">
                <a:moveTo>
                  <a:pt x="53306" y="57"/>
                </a:moveTo>
                <a:cubicBezTo>
                  <a:pt x="52756" y="2808"/>
                  <a:pt x="15894" y="106792"/>
                  <a:pt x="7091" y="135401"/>
                </a:cubicBezTo>
                <a:cubicBezTo>
                  <a:pt x="-1712" y="164010"/>
                  <a:pt x="-62" y="174464"/>
                  <a:pt x="488" y="171713"/>
                </a:cubicBezTo>
                <a:cubicBezTo>
                  <a:pt x="1038" y="168962"/>
                  <a:pt x="-612" y="143104"/>
                  <a:pt x="10392" y="118896"/>
                </a:cubicBezTo>
                <a:cubicBezTo>
                  <a:pt x="21396" y="94688"/>
                  <a:pt x="53856" y="-2694"/>
                  <a:pt x="53306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B21FC228-3F1A-BBF5-C79D-B449E0A20E2F}"/>
              </a:ext>
            </a:extLst>
          </p:cNvPr>
          <p:cNvSpPr/>
          <p:nvPr/>
        </p:nvSpPr>
        <p:spPr>
          <a:xfrm>
            <a:off x="4205549" y="3142581"/>
            <a:ext cx="239239" cy="59122"/>
          </a:xfrm>
          <a:custGeom>
            <a:avLst/>
            <a:gdLst>
              <a:gd name="connsiteX0" fmla="*/ 31 w 239239"/>
              <a:gd name="connsiteY0" fmla="*/ 50 h 59122"/>
              <a:gd name="connsiteX1" fmla="*/ 221203 w 239239"/>
              <a:gd name="connsiteY1" fmla="*/ 56168 h 59122"/>
              <a:gd name="connsiteX2" fmla="*/ 204698 w 239239"/>
              <a:gd name="connsiteY2" fmla="*/ 46265 h 59122"/>
              <a:gd name="connsiteX3" fmla="*/ 31 w 239239"/>
              <a:gd name="connsiteY3" fmla="*/ 50 h 5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239" h="59122">
                <a:moveTo>
                  <a:pt x="31" y="50"/>
                </a:moveTo>
                <a:cubicBezTo>
                  <a:pt x="2782" y="1701"/>
                  <a:pt x="221203" y="56168"/>
                  <a:pt x="221203" y="56168"/>
                </a:cubicBezTo>
                <a:cubicBezTo>
                  <a:pt x="255314" y="63871"/>
                  <a:pt x="236058" y="55068"/>
                  <a:pt x="204698" y="46265"/>
                </a:cubicBezTo>
                <a:cubicBezTo>
                  <a:pt x="173338" y="37462"/>
                  <a:pt x="-2720" y="-1601"/>
                  <a:pt x="31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47278F60-7BA2-ED32-35DD-1169EEBDC054}"/>
              </a:ext>
            </a:extLst>
          </p:cNvPr>
          <p:cNvSpPr/>
          <p:nvPr/>
        </p:nvSpPr>
        <p:spPr>
          <a:xfrm>
            <a:off x="4898807" y="3103018"/>
            <a:ext cx="13225" cy="174957"/>
          </a:xfrm>
          <a:custGeom>
            <a:avLst/>
            <a:gdLst>
              <a:gd name="connsiteX0" fmla="*/ 0 w 13225"/>
              <a:gd name="connsiteY0" fmla="*/ 0 h 174957"/>
              <a:gd name="connsiteX1" fmla="*/ 13205 w 13225"/>
              <a:gd name="connsiteY1" fmla="*/ 128742 h 174957"/>
              <a:gd name="connsiteX2" fmla="*/ 3301 w 13225"/>
              <a:gd name="connsiteY2" fmla="*/ 174957 h 174957"/>
              <a:gd name="connsiteX3" fmla="*/ 13205 w 13225"/>
              <a:gd name="connsiteY3" fmla="*/ 128742 h 174957"/>
              <a:gd name="connsiteX4" fmla="*/ 0 w 13225"/>
              <a:gd name="connsiteY4" fmla="*/ 0 h 17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5" h="174957">
                <a:moveTo>
                  <a:pt x="0" y="0"/>
                </a:moveTo>
                <a:cubicBezTo>
                  <a:pt x="0" y="0"/>
                  <a:pt x="12655" y="99583"/>
                  <a:pt x="13205" y="128742"/>
                </a:cubicBezTo>
                <a:cubicBezTo>
                  <a:pt x="13755" y="157901"/>
                  <a:pt x="3301" y="174957"/>
                  <a:pt x="3301" y="174957"/>
                </a:cubicBezTo>
                <a:cubicBezTo>
                  <a:pt x="3301" y="174957"/>
                  <a:pt x="13205" y="156251"/>
                  <a:pt x="13205" y="128742"/>
                </a:cubicBezTo>
                <a:cubicBezTo>
                  <a:pt x="13205" y="10123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541B40D3-D5E8-E2C6-CE81-9E5EE3A468A9}"/>
              </a:ext>
            </a:extLst>
          </p:cNvPr>
          <p:cNvSpPr/>
          <p:nvPr/>
        </p:nvSpPr>
        <p:spPr>
          <a:xfrm>
            <a:off x="5086677" y="3112593"/>
            <a:ext cx="207667" cy="27065"/>
          </a:xfrm>
          <a:custGeom>
            <a:avLst/>
            <a:gdLst>
              <a:gd name="connsiteX0" fmla="*/ 292 w 207667"/>
              <a:gd name="connsiteY0" fmla="*/ 26737 h 27065"/>
              <a:gd name="connsiteX1" fmla="*/ 198357 w 207667"/>
              <a:gd name="connsiteY1" fmla="*/ 328 h 27065"/>
              <a:gd name="connsiteX2" fmla="*/ 155443 w 207667"/>
              <a:gd name="connsiteY2" fmla="*/ 13533 h 27065"/>
              <a:gd name="connsiteX3" fmla="*/ 292 w 207667"/>
              <a:gd name="connsiteY3" fmla="*/ 26737 h 2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67" h="27065">
                <a:moveTo>
                  <a:pt x="292" y="26737"/>
                </a:moveTo>
                <a:cubicBezTo>
                  <a:pt x="7444" y="24536"/>
                  <a:pt x="172498" y="2529"/>
                  <a:pt x="198357" y="328"/>
                </a:cubicBezTo>
                <a:cubicBezTo>
                  <a:pt x="224216" y="-1873"/>
                  <a:pt x="191755" y="7481"/>
                  <a:pt x="155443" y="13533"/>
                </a:cubicBezTo>
                <a:cubicBezTo>
                  <a:pt x="119131" y="19585"/>
                  <a:pt x="-6860" y="28938"/>
                  <a:pt x="292" y="26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9F68D1D1-2232-374C-8975-F6E7F5B60787}"/>
              </a:ext>
            </a:extLst>
          </p:cNvPr>
          <p:cNvSpPr/>
          <p:nvPr/>
        </p:nvSpPr>
        <p:spPr>
          <a:xfrm>
            <a:off x="3225114" y="3908457"/>
            <a:ext cx="65768" cy="148707"/>
          </a:xfrm>
          <a:custGeom>
            <a:avLst/>
            <a:gdLst>
              <a:gd name="connsiteX0" fmla="*/ 44 w 65768"/>
              <a:gd name="connsiteY0" fmla="*/ 25 h 148707"/>
              <a:gd name="connsiteX1" fmla="*/ 52861 w 65768"/>
              <a:gd name="connsiteY1" fmla="*/ 102359 h 148707"/>
              <a:gd name="connsiteX2" fmla="*/ 59464 w 65768"/>
              <a:gd name="connsiteY2" fmla="*/ 148574 h 148707"/>
              <a:gd name="connsiteX3" fmla="*/ 62765 w 65768"/>
              <a:gd name="connsiteY3" fmla="*/ 112262 h 148707"/>
              <a:gd name="connsiteX4" fmla="*/ 44 w 65768"/>
              <a:gd name="connsiteY4" fmla="*/ 25 h 14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8" h="148707">
                <a:moveTo>
                  <a:pt x="44" y="25"/>
                </a:moveTo>
                <a:cubicBezTo>
                  <a:pt x="-1607" y="-1625"/>
                  <a:pt x="42958" y="77601"/>
                  <a:pt x="52861" y="102359"/>
                </a:cubicBezTo>
                <a:cubicBezTo>
                  <a:pt x="62764" y="127117"/>
                  <a:pt x="57813" y="146924"/>
                  <a:pt x="59464" y="148574"/>
                </a:cubicBezTo>
                <a:cubicBezTo>
                  <a:pt x="61115" y="150224"/>
                  <a:pt x="70468" y="136470"/>
                  <a:pt x="62765" y="112262"/>
                </a:cubicBezTo>
                <a:cubicBezTo>
                  <a:pt x="55062" y="88054"/>
                  <a:pt x="1695" y="1675"/>
                  <a:pt x="44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42BD9F49-CDF7-B0C6-C6C4-FF663E8D04FE}"/>
              </a:ext>
            </a:extLst>
          </p:cNvPr>
          <p:cNvSpPr/>
          <p:nvPr/>
        </p:nvSpPr>
        <p:spPr>
          <a:xfrm>
            <a:off x="3239506" y="3218512"/>
            <a:ext cx="104493" cy="475568"/>
          </a:xfrm>
          <a:custGeom>
            <a:avLst/>
            <a:gdLst>
              <a:gd name="connsiteX0" fmla="*/ 104491 w 104493"/>
              <a:gd name="connsiteY0" fmla="*/ 44 h 475568"/>
              <a:gd name="connsiteX1" fmla="*/ 8760 w 104493"/>
              <a:gd name="connsiteY1" fmla="*/ 320249 h 475568"/>
              <a:gd name="connsiteX2" fmla="*/ 8760 w 104493"/>
              <a:gd name="connsiteY2" fmla="*/ 475400 h 475568"/>
              <a:gd name="connsiteX3" fmla="*/ 5459 w 104493"/>
              <a:gd name="connsiteY3" fmla="*/ 343357 h 475568"/>
              <a:gd name="connsiteX4" fmla="*/ 104491 w 104493"/>
              <a:gd name="connsiteY4" fmla="*/ 44 h 47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93" h="475568">
                <a:moveTo>
                  <a:pt x="104491" y="44"/>
                </a:moveTo>
                <a:cubicBezTo>
                  <a:pt x="105041" y="-3807"/>
                  <a:pt x="24715" y="241023"/>
                  <a:pt x="8760" y="320249"/>
                </a:cubicBezTo>
                <a:cubicBezTo>
                  <a:pt x="-7195" y="399475"/>
                  <a:pt x="9310" y="471549"/>
                  <a:pt x="8760" y="475400"/>
                </a:cubicBezTo>
                <a:cubicBezTo>
                  <a:pt x="8210" y="479251"/>
                  <a:pt x="-8295" y="416531"/>
                  <a:pt x="5459" y="343357"/>
                </a:cubicBezTo>
                <a:cubicBezTo>
                  <a:pt x="19213" y="270183"/>
                  <a:pt x="103941" y="3895"/>
                  <a:pt x="104491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F1AF40D9-458F-E40F-D74C-E291F5847BE2}"/>
              </a:ext>
            </a:extLst>
          </p:cNvPr>
          <p:cNvSpPr/>
          <p:nvPr/>
        </p:nvSpPr>
        <p:spPr>
          <a:xfrm>
            <a:off x="3829239" y="4578297"/>
            <a:ext cx="16590" cy="163042"/>
          </a:xfrm>
          <a:custGeom>
            <a:avLst/>
            <a:gdLst>
              <a:gd name="connsiteX0" fmla="*/ 13222 w 16590"/>
              <a:gd name="connsiteY0" fmla="*/ 305 h 163042"/>
              <a:gd name="connsiteX1" fmla="*/ 17 w 16590"/>
              <a:gd name="connsiteY1" fmla="*/ 122445 h 163042"/>
              <a:gd name="connsiteX2" fmla="*/ 16523 w 16590"/>
              <a:gd name="connsiteY2" fmla="*/ 162058 h 163042"/>
              <a:gd name="connsiteX3" fmla="*/ 6619 w 16590"/>
              <a:gd name="connsiteY3" fmla="*/ 89434 h 163042"/>
              <a:gd name="connsiteX4" fmla="*/ 13222 w 16590"/>
              <a:gd name="connsiteY4" fmla="*/ 305 h 16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0" h="163042">
                <a:moveTo>
                  <a:pt x="13222" y="305"/>
                </a:moveTo>
                <a:cubicBezTo>
                  <a:pt x="12122" y="5807"/>
                  <a:pt x="-533" y="95486"/>
                  <a:pt x="17" y="122445"/>
                </a:cubicBezTo>
                <a:cubicBezTo>
                  <a:pt x="567" y="149404"/>
                  <a:pt x="15423" y="167560"/>
                  <a:pt x="16523" y="162058"/>
                </a:cubicBezTo>
                <a:cubicBezTo>
                  <a:pt x="17623" y="156556"/>
                  <a:pt x="4968" y="113642"/>
                  <a:pt x="6619" y="89434"/>
                </a:cubicBezTo>
                <a:cubicBezTo>
                  <a:pt x="8270" y="65226"/>
                  <a:pt x="14322" y="-5197"/>
                  <a:pt x="13222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91EA635-C07B-93CD-DBD2-A1DB1F64BF5A}"/>
              </a:ext>
            </a:extLst>
          </p:cNvPr>
          <p:cNvSpPr/>
          <p:nvPr/>
        </p:nvSpPr>
        <p:spPr>
          <a:xfrm>
            <a:off x="4122961" y="4538944"/>
            <a:ext cx="33287" cy="102468"/>
          </a:xfrm>
          <a:custGeom>
            <a:avLst/>
            <a:gdLst>
              <a:gd name="connsiteX0" fmla="*/ 92 w 33287"/>
              <a:gd name="connsiteY0" fmla="*/ 45 h 102468"/>
              <a:gd name="connsiteX1" fmla="*/ 23199 w 33287"/>
              <a:gd name="connsiteY1" fmla="*/ 59465 h 102468"/>
              <a:gd name="connsiteX2" fmla="*/ 23199 w 33287"/>
              <a:gd name="connsiteY2" fmla="*/ 102379 h 102468"/>
              <a:gd name="connsiteX3" fmla="*/ 33103 w 33287"/>
              <a:gd name="connsiteY3" fmla="*/ 69368 h 102468"/>
              <a:gd name="connsiteX4" fmla="*/ 92 w 33287"/>
              <a:gd name="connsiteY4" fmla="*/ 45 h 10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87" h="102468">
                <a:moveTo>
                  <a:pt x="92" y="45"/>
                </a:moveTo>
                <a:cubicBezTo>
                  <a:pt x="-1559" y="-1605"/>
                  <a:pt x="19348" y="42409"/>
                  <a:pt x="23199" y="59465"/>
                </a:cubicBezTo>
                <a:cubicBezTo>
                  <a:pt x="27050" y="76521"/>
                  <a:pt x="21548" y="100729"/>
                  <a:pt x="23199" y="102379"/>
                </a:cubicBezTo>
                <a:cubicBezTo>
                  <a:pt x="24850" y="104029"/>
                  <a:pt x="34753" y="82572"/>
                  <a:pt x="33103" y="69368"/>
                </a:cubicBezTo>
                <a:cubicBezTo>
                  <a:pt x="31453" y="56164"/>
                  <a:pt x="1743" y="1695"/>
                  <a:pt x="92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26149BF7-F0B8-E992-5CA0-C390FC7FA170}"/>
              </a:ext>
            </a:extLst>
          </p:cNvPr>
          <p:cNvSpPr/>
          <p:nvPr/>
        </p:nvSpPr>
        <p:spPr>
          <a:xfrm>
            <a:off x="5222121" y="4479554"/>
            <a:ext cx="33445" cy="89367"/>
          </a:xfrm>
          <a:custGeom>
            <a:avLst/>
            <a:gdLst>
              <a:gd name="connsiteX0" fmla="*/ 192 w 33445"/>
              <a:gd name="connsiteY0" fmla="*/ 16 h 89367"/>
              <a:gd name="connsiteX1" fmla="*/ 13397 w 33445"/>
              <a:gd name="connsiteY1" fmla="*/ 69338 h 89367"/>
              <a:gd name="connsiteX2" fmla="*/ 33203 w 33445"/>
              <a:gd name="connsiteY2" fmla="*/ 89145 h 89367"/>
              <a:gd name="connsiteX3" fmla="*/ 23300 w 33445"/>
              <a:gd name="connsiteY3" fmla="*/ 75941 h 89367"/>
              <a:gd name="connsiteX4" fmla="*/ 192 w 33445"/>
              <a:gd name="connsiteY4" fmla="*/ 16 h 8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45" h="89367">
                <a:moveTo>
                  <a:pt x="192" y="16"/>
                </a:moveTo>
                <a:cubicBezTo>
                  <a:pt x="-1458" y="-1084"/>
                  <a:pt x="7895" y="54483"/>
                  <a:pt x="13397" y="69338"/>
                </a:cubicBezTo>
                <a:cubicBezTo>
                  <a:pt x="18899" y="84193"/>
                  <a:pt x="33203" y="89145"/>
                  <a:pt x="33203" y="89145"/>
                </a:cubicBezTo>
                <a:cubicBezTo>
                  <a:pt x="34853" y="90245"/>
                  <a:pt x="27701" y="87495"/>
                  <a:pt x="23300" y="75941"/>
                </a:cubicBezTo>
                <a:cubicBezTo>
                  <a:pt x="18899" y="64387"/>
                  <a:pt x="1842" y="1116"/>
                  <a:pt x="19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A8AB433-C998-BF78-6EDD-3C2264422082}"/>
              </a:ext>
            </a:extLst>
          </p:cNvPr>
          <p:cNvSpPr/>
          <p:nvPr/>
        </p:nvSpPr>
        <p:spPr>
          <a:xfrm>
            <a:off x="5285027" y="4311072"/>
            <a:ext cx="36550" cy="106660"/>
          </a:xfrm>
          <a:custGeom>
            <a:avLst/>
            <a:gdLst>
              <a:gd name="connsiteX0" fmla="*/ 7 w 36550"/>
              <a:gd name="connsiteY0" fmla="*/ 142 h 106660"/>
              <a:gd name="connsiteX1" fmla="*/ 33018 w 36550"/>
              <a:gd name="connsiteY1" fmla="*/ 69465 h 106660"/>
              <a:gd name="connsiteX2" fmla="*/ 29717 w 36550"/>
              <a:gd name="connsiteY2" fmla="*/ 105777 h 106660"/>
              <a:gd name="connsiteX3" fmla="*/ 36319 w 36550"/>
              <a:gd name="connsiteY3" fmla="*/ 89272 h 106660"/>
              <a:gd name="connsiteX4" fmla="*/ 7 w 36550"/>
              <a:gd name="connsiteY4" fmla="*/ 142 h 10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50" h="106660">
                <a:moveTo>
                  <a:pt x="7" y="142"/>
                </a:moveTo>
                <a:cubicBezTo>
                  <a:pt x="-543" y="-3159"/>
                  <a:pt x="28066" y="51859"/>
                  <a:pt x="33018" y="69465"/>
                </a:cubicBezTo>
                <a:cubicBezTo>
                  <a:pt x="37970" y="87071"/>
                  <a:pt x="29717" y="105777"/>
                  <a:pt x="29717" y="105777"/>
                </a:cubicBezTo>
                <a:cubicBezTo>
                  <a:pt x="30267" y="109078"/>
                  <a:pt x="37970" y="103027"/>
                  <a:pt x="36319" y="89272"/>
                </a:cubicBezTo>
                <a:cubicBezTo>
                  <a:pt x="34668" y="75518"/>
                  <a:pt x="557" y="3443"/>
                  <a:pt x="7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9C3CF7AF-8750-198A-D070-A35B6EA772B3}"/>
              </a:ext>
            </a:extLst>
          </p:cNvPr>
          <p:cNvSpPr/>
          <p:nvPr/>
        </p:nvSpPr>
        <p:spPr>
          <a:xfrm>
            <a:off x="3967902" y="5235518"/>
            <a:ext cx="17727" cy="115538"/>
          </a:xfrm>
          <a:custGeom>
            <a:avLst/>
            <a:gdLst>
              <a:gd name="connsiteX0" fmla="*/ 0 w 17727"/>
              <a:gd name="connsiteY0" fmla="*/ 0 h 115538"/>
              <a:gd name="connsiteX1" fmla="*/ 16505 w 17727"/>
              <a:gd name="connsiteY1" fmla="*/ 72624 h 115538"/>
              <a:gd name="connsiteX2" fmla="*/ 16505 w 17727"/>
              <a:gd name="connsiteY2" fmla="*/ 115538 h 115538"/>
              <a:gd name="connsiteX3" fmla="*/ 16505 w 17727"/>
              <a:gd name="connsiteY3" fmla="*/ 95731 h 115538"/>
              <a:gd name="connsiteX4" fmla="*/ 0 w 17727"/>
              <a:gd name="connsiteY4" fmla="*/ 0 h 11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7" h="115538">
                <a:moveTo>
                  <a:pt x="0" y="0"/>
                </a:moveTo>
                <a:cubicBezTo>
                  <a:pt x="6877" y="26684"/>
                  <a:pt x="13754" y="53368"/>
                  <a:pt x="16505" y="72624"/>
                </a:cubicBezTo>
                <a:cubicBezTo>
                  <a:pt x="19256" y="91880"/>
                  <a:pt x="16505" y="115538"/>
                  <a:pt x="16505" y="115538"/>
                </a:cubicBezTo>
                <a:lnTo>
                  <a:pt x="16505" y="9573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91362F95-A887-5736-D0E6-3E616ECA9D7A}"/>
              </a:ext>
            </a:extLst>
          </p:cNvPr>
          <p:cNvSpPr/>
          <p:nvPr/>
        </p:nvSpPr>
        <p:spPr>
          <a:xfrm>
            <a:off x="4307614" y="5601848"/>
            <a:ext cx="33476" cy="129150"/>
          </a:xfrm>
          <a:custGeom>
            <a:avLst/>
            <a:gdLst>
              <a:gd name="connsiteX0" fmla="*/ 16805 w 33476"/>
              <a:gd name="connsiteY0" fmla="*/ 90 h 129150"/>
              <a:gd name="connsiteX1" fmla="*/ 299 w 33476"/>
              <a:gd name="connsiteY1" fmla="*/ 79316 h 129150"/>
              <a:gd name="connsiteX2" fmla="*/ 33310 w 33476"/>
              <a:gd name="connsiteY2" fmla="*/ 128832 h 129150"/>
              <a:gd name="connsiteX3" fmla="*/ 13504 w 33476"/>
              <a:gd name="connsiteY3" fmla="*/ 95821 h 129150"/>
              <a:gd name="connsiteX4" fmla="*/ 16805 w 33476"/>
              <a:gd name="connsiteY4" fmla="*/ 90 h 1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76" h="129150">
                <a:moveTo>
                  <a:pt x="16805" y="90"/>
                </a:moveTo>
                <a:cubicBezTo>
                  <a:pt x="14604" y="-2661"/>
                  <a:pt x="-2452" y="57859"/>
                  <a:pt x="299" y="79316"/>
                </a:cubicBezTo>
                <a:cubicBezTo>
                  <a:pt x="3050" y="100773"/>
                  <a:pt x="31109" y="126081"/>
                  <a:pt x="33310" y="128832"/>
                </a:cubicBezTo>
                <a:cubicBezTo>
                  <a:pt x="35511" y="131583"/>
                  <a:pt x="15154" y="116178"/>
                  <a:pt x="13504" y="95821"/>
                </a:cubicBezTo>
                <a:cubicBezTo>
                  <a:pt x="11854" y="75464"/>
                  <a:pt x="19006" y="2841"/>
                  <a:pt x="16805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84A12D10-5886-03AE-0A8C-6964142B8134}"/>
              </a:ext>
            </a:extLst>
          </p:cNvPr>
          <p:cNvSpPr/>
          <p:nvPr/>
        </p:nvSpPr>
        <p:spPr>
          <a:xfrm>
            <a:off x="4623059" y="5551283"/>
            <a:ext cx="232421" cy="34333"/>
          </a:xfrm>
          <a:custGeom>
            <a:avLst/>
            <a:gdLst>
              <a:gd name="connsiteX0" fmla="*/ 1758 w 232421"/>
              <a:gd name="connsiteY0" fmla="*/ 34149 h 34333"/>
              <a:gd name="connsiteX1" fmla="*/ 107393 w 232421"/>
              <a:gd name="connsiteY1" fmla="*/ 14343 h 34333"/>
              <a:gd name="connsiteX2" fmla="*/ 226232 w 232421"/>
              <a:gd name="connsiteY2" fmla="*/ 11042 h 34333"/>
              <a:gd name="connsiteX3" fmla="*/ 196522 w 232421"/>
              <a:gd name="connsiteY3" fmla="*/ 1139 h 34333"/>
              <a:gd name="connsiteX4" fmla="*/ 1758 w 232421"/>
              <a:gd name="connsiteY4" fmla="*/ 34149 h 3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21" h="34333">
                <a:moveTo>
                  <a:pt x="1758" y="34149"/>
                </a:moveTo>
                <a:cubicBezTo>
                  <a:pt x="-13097" y="36350"/>
                  <a:pt x="69981" y="18194"/>
                  <a:pt x="107393" y="14343"/>
                </a:cubicBezTo>
                <a:cubicBezTo>
                  <a:pt x="144805" y="10492"/>
                  <a:pt x="211377" y="13243"/>
                  <a:pt x="226232" y="11042"/>
                </a:cubicBezTo>
                <a:cubicBezTo>
                  <a:pt x="241087" y="8841"/>
                  <a:pt x="228432" y="-3813"/>
                  <a:pt x="196522" y="1139"/>
                </a:cubicBezTo>
                <a:cubicBezTo>
                  <a:pt x="164612" y="6091"/>
                  <a:pt x="16613" y="31948"/>
                  <a:pt x="1758" y="34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5EDA90A9-C4E6-2B0C-2D84-31BFFA0485D5}"/>
              </a:ext>
            </a:extLst>
          </p:cNvPr>
          <p:cNvSpPr/>
          <p:nvPr/>
        </p:nvSpPr>
        <p:spPr>
          <a:xfrm>
            <a:off x="2779937" y="4113354"/>
            <a:ext cx="71378" cy="627322"/>
          </a:xfrm>
          <a:custGeom>
            <a:avLst/>
            <a:gdLst>
              <a:gd name="connsiteX0" fmla="*/ 5098 w 71378"/>
              <a:gd name="connsiteY0" fmla="*/ 4434 h 627322"/>
              <a:gd name="connsiteX1" fmla="*/ 5098 w 71378"/>
              <a:gd name="connsiteY1" fmla="*/ 351070 h 627322"/>
              <a:gd name="connsiteX2" fmla="*/ 70839 w 71378"/>
              <a:gd name="connsiteY2" fmla="*/ 620011 h 627322"/>
              <a:gd name="connsiteX3" fmla="*/ 34981 w 71378"/>
              <a:gd name="connsiteY3" fmla="*/ 518411 h 627322"/>
              <a:gd name="connsiteX4" fmla="*/ 11075 w 71378"/>
              <a:gd name="connsiteY4" fmla="*/ 177752 h 627322"/>
              <a:gd name="connsiteX5" fmla="*/ 5098 w 71378"/>
              <a:gd name="connsiteY5" fmla="*/ 4434 h 62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78" h="627322">
                <a:moveTo>
                  <a:pt x="5098" y="4434"/>
                </a:moveTo>
                <a:cubicBezTo>
                  <a:pt x="4102" y="33320"/>
                  <a:pt x="-5859" y="248474"/>
                  <a:pt x="5098" y="351070"/>
                </a:cubicBezTo>
                <a:cubicBezTo>
                  <a:pt x="16055" y="453666"/>
                  <a:pt x="65859" y="592121"/>
                  <a:pt x="70839" y="620011"/>
                </a:cubicBezTo>
                <a:cubicBezTo>
                  <a:pt x="75820" y="647901"/>
                  <a:pt x="44942" y="592121"/>
                  <a:pt x="34981" y="518411"/>
                </a:cubicBezTo>
                <a:cubicBezTo>
                  <a:pt x="25020" y="444701"/>
                  <a:pt x="14063" y="261423"/>
                  <a:pt x="11075" y="177752"/>
                </a:cubicBezTo>
                <a:cubicBezTo>
                  <a:pt x="8087" y="94081"/>
                  <a:pt x="6094" y="-24452"/>
                  <a:pt x="5098" y="4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3867DA26-9850-2169-0CD9-8198EC3E20B9}"/>
              </a:ext>
            </a:extLst>
          </p:cNvPr>
          <p:cNvSpPr/>
          <p:nvPr/>
        </p:nvSpPr>
        <p:spPr>
          <a:xfrm>
            <a:off x="3334334" y="4995551"/>
            <a:ext cx="66555" cy="248926"/>
          </a:xfrm>
          <a:custGeom>
            <a:avLst/>
            <a:gdLst>
              <a:gd name="connsiteX0" fmla="*/ 537 w 66555"/>
              <a:gd name="connsiteY0" fmla="*/ 778 h 248926"/>
              <a:gd name="connsiteX1" fmla="*/ 18466 w 66555"/>
              <a:gd name="connsiteY1" fmla="*/ 138237 h 248926"/>
              <a:gd name="connsiteX2" fmla="*/ 66278 w 66555"/>
              <a:gd name="connsiteY2" fmla="*/ 245814 h 248926"/>
              <a:gd name="connsiteX3" fmla="*/ 36395 w 66555"/>
              <a:gd name="connsiteY3" fmla="*/ 203978 h 248926"/>
              <a:gd name="connsiteX4" fmla="*/ 537 w 66555"/>
              <a:gd name="connsiteY4" fmla="*/ 778 h 24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55" h="248926">
                <a:moveTo>
                  <a:pt x="537" y="778"/>
                </a:moveTo>
                <a:cubicBezTo>
                  <a:pt x="-2451" y="-10179"/>
                  <a:pt x="7509" y="97398"/>
                  <a:pt x="18466" y="138237"/>
                </a:cubicBezTo>
                <a:cubicBezTo>
                  <a:pt x="29423" y="179076"/>
                  <a:pt x="63290" y="234857"/>
                  <a:pt x="66278" y="245814"/>
                </a:cubicBezTo>
                <a:cubicBezTo>
                  <a:pt x="69266" y="256771"/>
                  <a:pt x="47352" y="237845"/>
                  <a:pt x="36395" y="203978"/>
                </a:cubicBezTo>
                <a:cubicBezTo>
                  <a:pt x="25438" y="170111"/>
                  <a:pt x="3525" y="11735"/>
                  <a:pt x="537" y="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BD782A1C-8FE4-72A6-A3D4-5EBA30E7B4B9}"/>
              </a:ext>
            </a:extLst>
          </p:cNvPr>
          <p:cNvSpPr/>
          <p:nvPr/>
        </p:nvSpPr>
        <p:spPr>
          <a:xfrm>
            <a:off x="2916403" y="4643602"/>
            <a:ext cx="114159" cy="373056"/>
          </a:xfrm>
          <a:custGeom>
            <a:avLst/>
            <a:gdLst>
              <a:gd name="connsiteX0" fmla="*/ 115 w 114159"/>
              <a:gd name="connsiteY0" fmla="*/ 116 h 373056"/>
              <a:gd name="connsiteX1" fmla="*/ 71832 w 114159"/>
              <a:gd name="connsiteY1" fmla="*/ 281010 h 373056"/>
              <a:gd name="connsiteX2" fmla="*/ 113668 w 114159"/>
              <a:gd name="connsiteY2" fmla="*/ 370657 h 373056"/>
              <a:gd name="connsiteX3" fmla="*/ 89762 w 114159"/>
              <a:gd name="connsiteY3" fmla="*/ 316869 h 373056"/>
              <a:gd name="connsiteX4" fmla="*/ 115 w 114159"/>
              <a:gd name="connsiteY4" fmla="*/ 116 h 37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59" h="373056">
                <a:moveTo>
                  <a:pt x="115" y="116"/>
                </a:moveTo>
                <a:cubicBezTo>
                  <a:pt x="-2873" y="-5861"/>
                  <a:pt x="52907" y="219253"/>
                  <a:pt x="71832" y="281010"/>
                </a:cubicBezTo>
                <a:cubicBezTo>
                  <a:pt x="90757" y="342767"/>
                  <a:pt x="110680" y="364681"/>
                  <a:pt x="113668" y="370657"/>
                </a:cubicBezTo>
                <a:cubicBezTo>
                  <a:pt x="116656" y="376634"/>
                  <a:pt x="105699" y="375638"/>
                  <a:pt x="89762" y="316869"/>
                </a:cubicBezTo>
                <a:cubicBezTo>
                  <a:pt x="73825" y="258100"/>
                  <a:pt x="3103" y="6093"/>
                  <a:pt x="115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A3D2F1A-FD3B-1B06-9251-F835A47F903F}"/>
              </a:ext>
            </a:extLst>
          </p:cNvPr>
          <p:cNvSpPr/>
          <p:nvPr/>
        </p:nvSpPr>
        <p:spPr>
          <a:xfrm>
            <a:off x="3251125" y="4213225"/>
            <a:ext cx="53863" cy="210018"/>
          </a:xfrm>
          <a:custGeom>
            <a:avLst/>
            <a:gdLst>
              <a:gd name="connsiteX0" fmla="*/ 75 w 53863"/>
              <a:gd name="connsiteY0" fmla="*/ 187 h 210018"/>
              <a:gd name="connsiteX1" fmla="*/ 41910 w 53863"/>
              <a:gd name="connsiteY1" fmla="*/ 125693 h 210018"/>
              <a:gd name="connsiteX2" fmla="*/ 35934 w 53863"/>
              <a:gd name="connsiteY2" fmla="*/ 209363 h 210018"/>
              <a:gd name="connsiteX3" fmla="*/ 53863 w 53863"/>
              <a:gd name="connsiteY3" fmla="*/ 155575 h 210018"/>
              <a:gd name="connsiteX4" fmla="*/ 75 w 53863"/>
              <a:gd name="connsiteY4" fmla="*/ 18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63" h="210018">
                <a:moveTo>
                  <a:pt x="75" y="187"/>
                </a:moveTo>
                <a:cubicBezTo>
                  <a:pt x="-1917" y="-4793"/>
                  <a:pt x="35934" y="90830"/>
                  <a:pt x="41910" y="125693"/>
                </a:cubicBezTo>
                <a:cubicBezTo>
                  <a:pt x="47886" y="160556"/>
                  <a:pt x="33942" y="204383"/>
                  <a:pt x="35934" y="209363"/>
                </a:cubicBezTo>
                <a:cubicBezTo>
                  <a:pt x="37926" y="214343"/>
                  <a:pt x="53863" y="190438"/>
                  <a:pt x="53863" y="155575"/>
                </a:cubicBezTo>
                <a:cubicBezTo>
                  <a:pt x="53863" y="120712"/>
                  <a:pt x="2067" y="5167"/>
                  <a:pt x="75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15A6D4D6-DE0B-C935-D73E-1B630DAB91A2}"/>
              </a:ext>
            </a:extLst>
          </p:cNvPr>
          <p:cNvSpPr/>
          <p:nvPr/>
        </p:nvSpPr>
        <p:spPr>
          <a:xfrm>
            <a:off x="4867141" y="4711541"/>
            <a:ext cx="108169" cy="95427"/>
          </a:xfrm>
          <a:custGeom>
            <a:avLst/>
            <a:gdLst>
              <a:gd name="connsiteX0" fmla="*/ 108084 w 108169"/>
              <a:gd name="connsiteY0" fmla="*/ 159 h 95427"/>
              <a:gd name="connsiteX1" fmla="*/ 50934 w 108169"/>
              <a:gd name="connsiteY1" fmla="*/ 28734 h 95427"/>
              <a:gd name="connsiteX2" fmla="*/ 69984 w 108169"/>
              <a:gd name="connsiteY2" fmla="*/ 44609 h 95427"/>
              <a:gd name="connsiteX3" fmla="*/ 134 w 108169"/>
              <a:gd name="connsiteY3" fmla="*/ 95409 h 95427"/>
              <a:gd name="connsiteX4" fmla="*/ 50934 w 108169"/>
              <a:gd name="connsiteY4" fmla="*/ 50959 h 95427"/>
              <a:gd name="connsiteX5" fmla="*/ 35059 w 108169"/>
              <a:gd name="connsiteY5" fmla="*/ 44609 h 95427"/>
              <a:gd name="connsiteX6" fmla="*/ 108084 w 108169"/>
              <a:gd name="connsiteY6" fmla="*/ 159 h 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69" h="95427">
                <a:moveTo>
                  <a:pt x="108084" y="159"/>
                </a:moveTo>
                <a:cubicBezTo>
                  <a:pt x="110730" y="-2487"/>
                  <a:pt x="50934" y="28734"/>
                  <a:pt x="50934" y="28734"/>
                </a:cubicBezTo>
                <a:cubicBezTo>
                  <a:pt x="44584" y="36142"/>
                  <a:pt x="78451" y="33497"/>
                  <a:pt x="69984" y="44609"/>
                </a:cubicBezTo>
                <a:cubicBezTo>
                  <a:pt x="61517" y="55721"/>
                  <a:pt x="3309" y="94351"/>
                  <a:pt x="134" y="95409"/>
                </a:cubicBezTo>
                <a:cubicBezTo>
                  <a:pt x="-3041" y="96467"/>
                  <a:pt x="50934" y="50959"/>
                  <a:pt x="50934" y="50959"/>
                </a:cubicBezTo>
                <a:cubicBezTo>
                  <a:pt x="56755" y="42492"/>
                  <a:pt x="25005" y="52017"/>
                  <a:pt x="35059" y="44609"/>
                </a:cubicBezTo>
                <a:cubicBezTo>
                  <a:pt x="45113" y="37201"/>
                  <a:pt x="105438" y="2805"/>
                  <a:pt x="108084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437996DA-E289-D290-AC7A-287FC2DCFE9A}"/>
              </a:ext>
            </a:extLst>
          </p:cNvPr>
          <p:cNvSpPr/>
          <p:nvPr/>
        </p:nvSpPr>
        <p:spPr>
          <a:xfrm>
            <a:off x="4215924" y="4991096"/>
            <a:ext cx="73504" cy="98439"/>
          </a:xfrm>
          <a:custGeom>
            <a:avLst/>
            <a:gdLst>
              <a:gd name="connsiteX0" fmla="*/ 73501 w 73504"/>
              <a:gd name="connsiteY0" fmla="*/ 4 h 98439"/>
              <a:gd name="connsiteX1" fmla="*/ 10001 w 73504"/>
              <a:gd name="connsiteY1" fmla="*/ 63504 h 98439"/>
              <a:gd name="connsiteX2" fmla="*/ 476 w 73504"/>
              <a:gd name="connsiteY2" fmla="*/ 98429 h 98439"/>
              <a:gd name="connsiteX3" fmla="*/ 13176 w 73504"/>
              <a:gd name="connsiteY3" fmla="*/ 60329 h 98439"/>
              <a:gd name="connsiteX4" fmla="*/ 73501 w 73504"/>
              <a:gd name="connsiteY4" fmla="*/ 4 h 9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04" h="98439">
                <a:moveTo>
                  <a:pt x="73501" y="4"/>
                </a:moveTo>
                <a:cubicBezTo>
                  <a:pt x="72972" y="533"/>
                  <a:pt x="22172" y="47100"/>
                  <a:pt x="10001" y="63504"/>
                </a:cubicBezTo>
                <a:cubicBezTo>
                  <a:pt x="-2170" y="79908"/>
                  <a:pt x="-53" y="98958"/>
                  <a:pt x="476" y="98429"/>
                </a:cubicBezTo>
                <a:cubicBezTo>
                  <a:pt x="1005" y="97900"/>
                  <a:pt x="4709" y="73558"/>
                  <a:pt x="13176" y="60329"/>
                </a:cubicBezTo>
                <a:cubicBezTo>
                  <a:pt x="21643" y="47100"/>
                  <a:pt x="74030" y="-525"/>
                  <a:pt x="7350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18CA6615-70C2-CE3F-901D-BEB51E1BE5A4}"/>
              </a:ext>
            </a:extLst>
          </p:cNvPr>
          <p:cNvSpPr/>
          <p:nvPr/>
        </p:nvSpPr>
        <p:spPr>
          <a:xfrm>
            <a:off x="4251246" y="4946614"/>
            <a:ext cx="59311" cy="70297"/>
          </a:xfrm>
          <a:custGeom>
            <a:avLst/>
            <a:gdLst>
              <a:gd name="connsiteX0" fmla="*/ 79 w 59311"/>
              <a:gd name="connsiteY0" fmla="*/ 36 h 70297"/>
              <a:gd name="connsiteX1" fmla="*/ 57229 w 59311"/>
              <a:gd name="connsiteY1" fmla="*/ 66711 h 70297"/>
              <a:gd name="connsiteX2" fmla="*/ 44529 w 59311"/>
              <a:gd name="connsiteY2" fmla="*/ 57186 h 70297"/>
              <a:gd name="connsiteX3" fmla="*/ 79 w 59311"/>
              <a:gd name="connsiteY3" fmla="*/ 36 h 7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1" h="70297">
                <a:moveTo>
                  <a:pt x="79" y="36"/>
                </a:moveTo>
                <a:cubicBezTo>
                  <a:pt x="2196" y="1624"/>
                  <a:pt x="57229" y="66711"/>
                  <a:pt x="57229" y="66711"/>
                </a:cubicBezTo>
                <a:cubicBezTo>
                  <a:pt x="64637" y="76236"/>
                  <a:pt x="50350" y="64594"/>
                  <a:pt x="44529" y="57186"/>
                </a:cubicBezTo>
                <a:cubicBezTo>
                  <a:pt x="38708" y="49778"/>
                  <a:pt x="-2038" y="-1552"/>
                  <a:pt x="79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01FEDE6-0DB9-9BAC-E1C8-1B461354D3B7}"/>
              </a:ext>
            </a:extLst>
          </p:cNvPr>
          <p:cNvSpPr/>
          <p:nvPr/>
        </p:nvSpPr>
        <p:spPr>
          <a:xfrm>
            <a:off x="4041775" y="4975225"/>
            <a:ext cx="64793" cy="120650"/>
          </a:xfrm>
          <a:custGeom>
            <a:avLst/>
            <a:gdLst>
              <a:gd name="connsiteX0" fmla="*/ 0 w 64793"/>
              <a:gd name="connsiteY0" fmla="*/ 0 h 120650"/>
              <a:gd name="connsiteX1" fmla="*/ 60325 w 64793"/>
              <a:gd name="connsiteY1" fmla="*/ 73025 h 120650"/>
              <a:gd name="connsiteX2" fmla="*/ 60325 w 64793"/>
              <a:gd name="connsiteY2" fmla="*/ 120650 h 120650"/>
              <a:gd name="connsiteX3" fmla="*/ 60325 w 64793"/>
              <a:gd name="connsiteY3" fmla="*/ 73025 h 120650"/>
              <a:gd name="connsiteX4" fmla="*/ 0 w 64793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93" h="120650">
                <a:moveTo>
                  <a:pt x="0" y="0"/>
                </a:moveTo>
                <a:cubicBezTo>
                  <a:pt x="0" y="0"/>
                  <a:pt x="50271" y="52917"/>
                  <a:pt x="60325" y="73025"/>
                </a:cubicBezTo>
                <a:cubicBezTo>
                  <a:pt x="70379" y="93133"/>
                  <a:pt x="60325" y="120650"/>
                  <a:pt x="60325" y="120650"/>
                </a:cubicBezTo>
                <a:cubicBezTo>
                  <a:pt x="60325" y="120650"/>
                  <a:pt x="67733" y="92604"/>
                  <a:pt x="60325" y="73025"/>
                </a:cubicBezTo>
                <a:cubicBezTo>
                  <a:pt x="52917" y="53446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F4E96F81-1E0F-57DF-5EEC-76BE19287820}"/>
              </a:ext>
            </a:extLst>
          </p:cNvPr>
          <p:cNvSpPr/>
          <p:nvPr/>
        </p:nvSpPr>
        <p:spPr>
          <a:xfrm>
            <a:off x="4432150" y="4743450"/>
            <a:ext cx="70000" cy="92075"/>
          </a:xfrm>
          <a:custGeom>
            <a:avLst/>
            <a:gdLst>
              <a:gd name="connsiteX0" fmla="*/ 70000 w 70000"/>
              <a:gd name="connsiteY0" fmla="*/ 0 h 92075"/>
              <a:gd name="connsiteX1" fmla="*/ 9675 w 70000"/>
              <a:gd name="connsiteY1" fmla="*/ 57150 h 92075"/>
              <a:gd name="connsiteX2" fmla="*/ 150 w 70000"/>
              <a:gd name="connsiteY2" fmla="*/ 92075 h 92075"/>
              <a:gd name="connsiteX3" fmla="*/ 9675 w 70000"/>
              <a:gd name="connsiteY3" fmla="*/ 57150 h 92075"/>
              <a:gd name="connsiteX4" fmla="*/ 70000 w 70000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0" h="92075">
                <a:moveTo>
                  <a:pt x="70000" y="0"/>
                </a:moveTo>
                <a:cubicBezTo>
                  <a:pt x="70000" y="0"/>
                  <a:pt x="21317" y="41804"/>
                  <a:pt x="9675" y="57150"/>
                </a:cubicBezTo>
                <a:cubicBezTo>
                  <a:pt x="-1967" y="72496"/>
                  <a:pt x="150" y="92075"/>
                  <a:pt x="150" y="92075"/>
                </a:cubicBezTo>
                <a:cubicBezTo>
                  <a:pt x="150" y="92075"/>
                  <a:pt x="3325" y="68262"/>
                  <a:pt x="9675" y="57150"/>
                </a:cubicBezTo>
                <a:cubicBezTo>
                  <a:pt x="16025" y="46038"/>
                  <a:pt x="70000" y="0"/>
                  <a:pt x="70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B4720E1-7AA1-6BEE-9C24-58017A767219}"/>
              </a:ext>
            </a:extLst>
          </p:cNvPr>
          <p:cNvSpPr/>
          <p:nvPr/>
        </p:nvSpPr>
        <p:spPr>
          <a:xfrm>
            <a:off x="4025880" y="4787605"/>
            <a:ext cx="55268" cy="115167"/>
          </a:xfrm>
          <a:custGeom>
            <a:avLst/>
            <a:gdLst>
              <a:gd name="connsiteX0" fmla="*/ 20 w 55268"/>
              <a:gd name="connsiteY0" fmla="*/ 295 h 115167"/>
              <a:gd name="connsiteX1" fmla="*/ 47645 w 55268"/>
              <a:gd name="connsiteY1" fmla="*/ 57445 h 115167"/>
              <a:gd name="connsiteX2" fmla="*/ 47645 w 55268"/>
              <a:gd name="connsiteY2" fmla="*/ 114595 h 115167"/>
              <a:gd name="connsiteX3" fmla="*/ 53995 w 55268"/>
              <a:gd name="connsiteY3" fmla="*/ 82845 h 115167"/>
              <a:gd name="connsiteX4" fmla="*/ 20 w 55268"/>
              <a:gd name="connsiteY4" fmla="*/ 295 h 11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68" h="115167">
                <a:moveTo>
                  <a:pt x="20" y="295"/>
                </a:moveTo>
                <a:cubicBezTo>
                  <a:pt x="-1038" y="-3938"/>
                  <a:pt x="39708" y="38395"/>
                  <a:pt x="47645" y="57445"/>
                </a:cubicBezTo>
                <a:cubicBezTo>
                  <a:pt x="55582" y="76495"/>
                  <a:pt x="46587" y="110362"/>
                  <a:pt x="47645" y="114595"/>
                </a:cubicBezTo>
                <a:cubicBezTo>
                  <a:pt x="48703" y="118828"/>
                  <a:pt x="58757" y="98720"/>
                  <a:pt x="53995" y="82845"/>
                </a:cubicBezTo>
                <a:cubicBezTo>
                  <a:pt x="49233" y="66970"/>
                  <a:pt x="1078" y="4528"/>
                  <a:pt x="20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02D3C2B4-9D17-BDDF-789E-30D56A29594A}"/>
              </a:ext>
            </a:extLst>
          </p:cNvPr>
          <p:cNvSpPr/>
          <p:nvPr/>
        </p:nvSpPr>
        <p:spPr>
          <a:xfrm>
            <a:off x="3914321" y="2139788"/>
            <a:ext cx="848988" cy="915668"/>
          </a:xfrm>
          <a:custGeom>
            <a:avLst/>
            <a:gdLst>
              <a:gd name="connsiteX0" fmla="*/ 848179 w 848988"/>
              <a:gd name="connsiteY0" fmla="*/ 89062 h 915668"/>
              <a:gd name="connsiteX1" fmla="*/ 733879 w 848988"/>
              <a:gd name="connsiteY1" fmla="*/ 35087 h 915668"/>
              <a:gd name="connsiteX2" fmla="*/ 514804 w 848988"/>
              <a:gd name="connsiteY2" fmla="*/ 177962 h 915668"/>
              <a:gd name="connsiteX3" fmla="*/ 521154 w 848988"/>
              <a:gd name="connsiteY3" fmla="*/ 155737 h 915668"/>
              <a:gd name="connsiteX4" fmla="*/ 289379 w 848988"/>
              <a:gd name="connsiteY4" fmla="*/ 400212 h 915668"/>
              <a:gd name="connsiteX5" fmla="*/ 314779 w 848988"/>
              <a:gd name="connsiteY5" fmla="*/ 343062 h 915668"/>
              <a:gd name="connsiteX6" fmla="*/ 454 w 848988"/>
              <a:gd name="connsiteY6" fmla="*/ 914562 h 915668"/>
              <a:gd name="connsiteX7" fmla="*/ 394154 w 848988"/>
              <a:gd name="connsiteY7" fmla="*/ 174787 h 915668"/>
              <a:gd name="connsiteX8" fmla="*/ 337004 w 848988"/>
              <a:gd name="connsiteY8" fmla="*/ 257337 h 915668"/>
              <a:gd name="connsiteX9" fmla="*/ 568779 w 848988"/>
              <a:gd name="connsiteY9" fmla="*/ 3337 h 915668"/>
              <a:gd name="connsiteX10" fmla="*/ 470354 w 848988"/>
              <a:gd name="connsiteY10" fmla="*/ 114462 h 915668"/>
              <a:gd name="connsiteX11" fmla="*/ 457654 w 848988"/>
              <a:gd name="connsiteY11" fmla="*/ 149387 h 915668"/>
              <a:gd name="connsiteX12" fmla="*/ 384629 w 848988"/>
              <a:gd name="connsiteY12" fmla="*/ 193837 h 915668"/>
              <a:gd name="connsiteX13" fmla="*/ 362404 w 848988"/>
              <a:gd name="connsiteY13" fmla="*/ 254162 h 915668"/>
              <a:gd name="connsiteX14" fmla="*/ 340179 w 848988"/>
              <a:gd name="connsiteY14" fmla="*/ 308137 h 915668"/>
              <a:gd name="connsiteX15" fmla="*/ 654504 w 848988"/>
              <a:gd name="connsiteY15" fmla="*/ 63662 h 915668"/>
              <a:gd name="connsiteX16" fmla="*/ 679904 w 848988"/>
              <a:gd name="connsiteY16" fmla="*/ 35087 h 915668"/>
              <a:gd name="connsiteX17" fmla="*/ 848179 w 848988"/>
              <a:gd name="connsiteY17" fmla="*/ 89062 h 91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8988" h="915668">
                <a:moveTo>
                  <a:pt x="848179" y="89062"/>
                </a:moveTo>
                <a:cubicBezTo>
                  <a:pt x="857175" y="89062"/>
                  <a:pt x="789441" y="20270"/>
                  <a:pt x="733879" y="35087"/>
                </a:cubicBezTo>
                <a:cubicBezTo>
                  <a:pt x="678317" y="49904"/>
                  <a:pt x="550258" y="157854"/>
                  <a:pt x="514804" y="177962"/>
                </a:cubicBezTo>
                <a:cubicBezTo>
                  <a:pt x="479350" y="198070"/>
                  <a:pt x="558725" y="118695"/>
                  <a:pt x="521154" y="155737"/>
                </a:cubicBezTo>
                <a:cubicBezTo>
                  <a:pt x="483583" y="192779"/>
                  <a:pt x="323775" y="368991"/>
                  <a:pt x="289379" y="400212"/>
                </a:cubicBezTo>
                <a:cubicBezTo>
                  <a:pt x="254983" y="431433"/>
                  <a:pt x="362933" y="257337"/>
                  <a:pt x="314779" y="343062"/>
                </a:cubicBezTo>
                <a:cubicBezTo>
                  <a:pt x="266625" y="428787"/>
                  <a:pt x="-12775" y="942608"/>
                  <a:pt x="454" y="914562"/>
                </a:cubicBezTo>
                <a:cubicBezTo>
                  <a:pt x="13683" y="886516"/>
                  <a:pt x="338062" y="284325"/>
                  <a:pt x="394154" y="174787"/>
                </a:cubicBezTo>
                <a:cubicBezTo>
                  <a:pt x="450246" y="65249"/>
                  <a:pt x="307900" y="285912"/>
                  <a:pt x="337004" y="257337"/>
                </a:cubicBezTo>
                <a:cubicBezTo>
                  <a:pt x="366108" y="228762"/>
                  <a:pt x="546554" y="27149"/>
                  <a:pt x="568779" y="3337"/>
                </a:cubicBezTo>
                <a:cubicBezTo>
                  <a:pt x="591004" y="-20475"/>
                  <a:pt x="488875" y="90120"/>
                  <a:pt x="470354" y="114462"/>
                </a:cubicBezTo>
                <a:cubicBezTo>
                  <a:pt x="451833" y="138804"/>
                  <a:pt x="471941" y="136158"/>
                  <a:pt x="457654" y="149387"/>
                </a:cubicBezTo>
                <a:cubicBezTo>
                  <a:pt x="443366" y="162616"/>
                  <a:pt x="400504" y="176375"/>
                  <a:pt x="384629" y="193837"/>
                </a:cubicBezTo>
                <a:cubicBezTo>
                  <a:pt x="368754" y="211299"/>
                  <a:pt x="369812" y="235112"/>
                  <a:pt x="362404" y="254162"/>
                </a:cubicBezTo>
                <a:cubicBezTo>
                  <a:pt x="354996" y="273212"/>
                  <a:pt x="291496" y="339887"/>
                  <a:pt x="340179" y="308137"/>
                </a:cubicBezTo>
                <a:cubicBezTo>
                  <a:pt x="388862" y="276387"/>
                  <a:pt x="597883" y="109170"/>
                  <a:pt x="654504" y="63662"/>
                </a:cubicBezTo>
                <a:cubicBezTo>
                  <a:pt x="711125" y="18154"/>
                  <a:pt x="651858" y="34558"/>
                  <a:pt x="679904" y="35087"/>
                </a:cubicBezTo>
                <a:cubicBezTo>
                  <a:pt x="707950" y="35616"/>
                  <a:pt x="839183" y="89062"/>
                  <a:pt x="848179" y="89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47D0374-0189-C0B0-DD93-C1E4ECCAAC19}"/>
              </a:ext>
            </a:extLst>
          </p:cNvPr>
          <p:cNvSpPr/>
          <p:nvPr/>
        </p:nvSpPr>
        <p:spPr>
          <a:xfrm>
            <a:off x="3803001" y="2864037"/>
            <a:ext cx="173008" cy="808596"/>
          </a:xfrm>
          <a:custGeom>
            <a:avLst/>
            <a:gdLst>
              <a:gd name="connsiteX0" fmla="*/ 172099 w 173008"/>
              <a:gd name="connsiteY0" fmla="*/ 6163 h 808596"/>
              <a:gd name="connsiteX1" fmla="*/ 10174 w 173008"/>
              <a:gd name="connsiteY1" fmla="*/ 644338 h 808596"/>
              <a:gd name="connsiteX2" fmla="*/ 16524 w 173008"/>
              <a:gd name="connsiteY2" fmla="*/ 609413 h 808596"/>
              <a:gd name="connsiteX3" fmla="*/ 13349 w 173008"/>
              <a:gd name="connsiteY3" fmla="*/ 803088 h 808596"/>
              <a:gd name="connsiteX4" fmla="*/ 29224 w 173008"/>
              <a:gd name="connsiteY4" fmla="*/ 358588 h 808596"/>
              <a:gd name="connsiteX5" fmla="*/ 16524 w 173008"/>
              <a:gd name="connsiteY5" fmla="*/ 609413 h 808596"/>
              <a:gd name="connsiteX6" fmla="*/ 102249 w 173008"/>
              <a:gd name="connsiteY6" fmla="*/ 222063 h 808596"/>
              <a:gd name="connsiteX7" fmla="*/ 76849 w 173008"/>
              <a:gd name="connsiteY7" fmla="*/ 314138 h 808596"/>
              <a:gd name="connsiteX8" fmla="*/ 172099 w 173008"/>
              <a:gd name="connsiteY8" fmla="*/ 6163 h 80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008" h="808596">
                <a:moveTo>
                  <a:pt x="172099" y="6163"/>
                </a:moveTo>
                <a:cubicBezTo>
                  <a:pt x="160987" y="61196"/>
                  <a:pt x="36103" y="543796"/>
                  <a:pt x="10174" y="644338"/>
                </a:cubicBezTo>
                <a:cubicBezTo>
                  <a:pt x="-15755" y="744880"/>
                  <a:pt x="15995" y="582955"/>
                  <a:pt x="16524" y="609413"/>
                </a:cubicBezTo>
                <a:cubicBezTo>
                  <a:pt x="17053" y="635871"/>
                  <a:pt x="11232" y="844892"/>
                  <a:pt x="13349" y="803088"/>
                </a:cubicBezTo>
                <a:cubicBezTo>
                  <a:pt x="15466" y="761284"/>
                  <a:pt x="28695" y="390867"/>
                  <a:pt x="29224" y="358588"/>
                </a:cubicBezTo>
                <a:cubicBezTo>
                  <a:pt x="29753" y="326309"/>
                  <a:pt x="4353" y="632167"/>
                  <a:pt x="16524" y="609413"/>
                </a:cubicBezTo>
                <a:cubicBezTo>
                  <a:pt x="28695" y="586659"/>
                  <a:pt x="92195" y="271276"/>
                  <a:pt x="102249" y="222063"/>
                </a:cubicBezTo>
                <a:cubicBezTo>
                  <a:pt x="112303" y="172851"/>
                  <a:pt x="64678" y="346417"/>
                  <a:pt x="76849" y="314138"/>
                </a:cubicBezTo>
                <a:cubicBezTo>
                  <a:pt x="89020" y="281859"/>
                  <a:pt x="183211" y="-48870"/>
                  <a:pt x="172099" y="6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1C88D364-A583-1E17-890F-74823FD23EED}"/>
              </a:ext>
            </a:extLst>
          </p:cNvPr>
          <p:cNvSpPr/>
          <p:nvPr/>
        </p:nvSpPr>
        <p:spPr>
          <a:xfrm>
            <a:off x="3656357" y="3445970"/>
            <a:ext cx="163359" cy="1112358"/>
          </a:xfrm>
          <a:custGeom>
            <a:avLst/>
            <a:gdLst>
              <a:gd name="connsiteX0" fmla="*/ 163168 w 163359"/>
              <a:gd name="connsiteY0" fmla="*/ 5255 h 1112358"/>
              <a:gd name="connsiteX1" fmla="*/ 67918 w 163359"/>
              <a:gd name="connsiteY1" fmla="*/ 560880 h 1112358"/>
              <a:gd name="connsiteX2" fmla="*/ 80618 w 163359"/>
              <a:gd name="connsiteY2" fmla="*/ 484680 h 1112358"/>
              <a:gd name="connsiteX3" fmla="*/ 48868 w 163359"/>
              <a:gd name="connsiteY3" fmla="*/ 754555 h 1112358"/>
              <a:gd name="connsiteX4" fmla="*/ 55218 w 163359"/>
              <a:gd name="connsiteY4" fmla="*/ 700580 h 1112358"/>
              <a:gd name="connsiteX5" fmla="*/ 13943 w 163359"/>
              <a:gd name="connsiteY5" fmla="*/ 983155 h 1112358"/>
              <a:gd name="connsiteX6" fmla="*/ 20293 w 163359"/>
              <a:gd name="connsiteY6" fmla="*/ 938705 h 1112358"/>
              <a:gd name="connsiteX7" fmla="*/ 1243 w 163359"/>
              <a:gd name="connsiteY7" fmla="*/ 1106980 h 1112358"/>
              <a:gd name="connsiteX8" fmla="*/ 61568 w 163359"/>
              <a:gd name="connsiteY8" fmla="*/ 703755 h 1112358"/>
              <a:gd name="connsiteX9" fmla="*/ 125068 w 163359"/>
              <a:gd name="connsiteY9" fmla="*/ 186230 h 1112358"/>
              <a:gd name="connsiteX10" fmla="*/ 93318 w 163359"/>
              <a:gd name="connsiteY10" fmla="*/ 275130 h 1112358"/>
              <a:gd name="connsiteX11" fmla="*/ 163168 w 163359"/>
              <a:gd name="connsiteY11" fmla="*/ 5255 h 111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359" h="1112358">
                <a:moveTo>
                  <a:pt x="163168" y="5255"/>
                </a:moveTo>
                <a:cubicBezTo>
                  <a:pt x="158935" y="52880"/>
                  <a:pt x="81676" y="480976"/>
                  <a:pt x="67918" y="560880"/>
                </a:cubicBezTo>
                <a:cubicBezTo>
                  <a:pt x="54160" y="640784"/>
                  <a:pt x="83793" y="452401"/>
                  <a:pt x="80618" y="484680"/>
                </a:cubicBezTo>
                <a:cubicBezTo>
                  <a:pt x="77443" y="516959"/>
                  <a:pt x="48868" y="754555"/>
                  <a:pt x="48868" y="754555"/>
                </a:cubicBezTo>
                <a:cubicBezTo>
                  <a:pt x="44635" y="790538"/>
                  <a:pt x="61039" y="662480"/>
                  <a:pt x="55218" y="700580"/>
                </a:cubicBezTo>
                <a:cubicBezTo>
                  <a:pt x="49397" y="738680"/>
                  <a:pt x="19764" y="943468"/>
                  <a:pt x="13943" y="983155"/>
                </a:cubicBezTo>
                <a:cubicBezTo>
                  <a:pt x="8122" y="1022842"/>
                  <a:pt x="22410" y="918068"/>
                  <a:pt x="20293" y="938705"/>
                </a:cubicBezTo>
                <a:cubicBezTo>
                  <a:pt x="18176" y="959342"/>
                  <a:pt x="-5636" y="1146138"/>
                  <a:pt x="1243" y="1106980"/>
                </a:cubicBezTo>
                <a:cubicBezTo>
                  <a:pt x="8122" y="1067822"/>
                  <a:pt x="40931" y="857213"/>
                  <a:pt x="61568" y="703755"/>
                </a:cubicBezTo>
                <a:cubicBezTo>
                  <a:pt x="82205" y="550297"/>
                  <a:pt x="119776" y="257667"/>
                  <a:pt x="125068" y="186230"/>
                </a:cubicBezTo>
                <a:cubicBezTo>
                  <a:pt x="130360" y="114793"/>
                  <a:pt x="86439" y="301588"/>
                  <a:pt x="93318" y="275130"/>
                </a:cubicBezTo>
                <a:cubicBezTo>
                  <a:pt x="100197" y="248672"/>
                  <a:pt x="167401" y="-42370"/>
                  <a:pt x="163168" y="5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8D9B3179-EA90-A7BA-FE3D-A1882F1BAA23}"/>
              </a:ext>
            </a:extLst>
          </p:cNvPr>
          <p:cNvSpPr/>
          <p:nvPr/>
        </p:nvSpPr>
        <p:spPr>
          <a:xfrm>
            <a:off x="3830969" y="2129229"/>
            <a:ext cx="783752" cy="994362"/>
          </a:xfrm>
          <a:custGeom>
            <a:avLst/>
            <a:gdLst>
              <a:gd name="connsiteX0" fmla="*/ 782306 w 783752"/>
              <a:gd name="connsiteY0" fmla="*/ 1196 h 994362"/>
              <a:gd name="connsiteX1" fmla="*/ 217156 w 783752"/>
              <a:gd name="connsiteY1" fmla="*/ 232971 h 994362"/>
              <a:gd name="connsiteX2" fmla="*/ 306056 w 783752"/>
              <a:gd name="connsiteY2" fmla="*/ 204396 h 994362"/>
              <a:gd name="connsiteX3" fmla="*/ 137781 w 783752"/>
              <a:gd name="connsiteY3" fmla="*/ 506021 h 994362"/>
              <a:gd name="connsiteX4" fmla="*/ 156831 w 783752"/>
              <a:gd name="connsiteY4" fmla="*/ 471096 h 994362"/>
              <a:gd name="connsiteX5" fmla="*/ 1256 w 783752"/>
              <a:gd name="connsiteY5" fmla="*/ 991796 h 994362"/>
              <a:gd name="connsiteX6" fmla="*/ 255256 w 783752"/>
              <a:gd name="connsiteY6" fmla="*/ 220271 h 994362"/>
              <a:gd name="connsiteX7" fmla="*/ 220331 w 783752"/>
              <a:gd name="connsiteY7" fmla="*/ 331396 h 994362"/>
              <a:gd name="connsiteX8" fmla="*/ 306056 w 783752"/>
              <a:gd name="connsiteY8" fmla="*/ 159946 h 994362"/>
              <a:gd name="connsiteX9" fmla="*/ 290181 w 783752"/>
              <a:gd name="connsiteY9" fmla="*/ 191696 h 994362"/>
              <a:gd name="connsiteX10" fmla="*/ 429881 w 783752"/>
              <a:gd name="connsiteY10" fmla="*/ 131371 h 994362"/>
              <a:gd name="connsiteX11" fmla="*/ 382256 w 783752"/>
              <a:gd name="connsiteY11" fmla="*/ 140896 h 994362"/>
              <a:gd name="connsiteX12" fmla="*/ 782306 w 783752"/>
              <a:gd name="connsiteY12" fmla="*/ 1196 h 99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3752" h="994362">
                <a:moveTo>
                  <a:pt x="782306" y="1196"/>
                </a:moveTo>
                <a:cubicBezTo>
                  <a:pt x="754789" y="16542"/>
                  <a:pt x="296531" y="199104"/>
                  <a:pt x="217156" y="232971"/>
                </a:cubicBezTo>
                <a:cubicBezTo>
                  <a:pt x="137781" y="266838"/>
                  <a:pt x="319285" y="158888"/>
                  <a:pt x="306056" y="204396"/>
                </a:cubicBezTo>
                <a:cubicBezTo>
                  <a:pt x="292827" y="249904"/>
                  <a:pt x="162652" y="461571"/>
                  <a:pt x="137781" y="506021"/>
                </a:cubicBezTo>
                <a:cubicBezTo>
                  <a:pt x="112910" y="550471"/>
                  <a:pt x="179585" y="390134"/>
                  <a:pt x="156831" y="471096"/>
                </a:cubicBezTo>
                <a:cubicBezTo>
                  <a:pt x="134077" y="552058"/>
                  <a:pt x="-15148" y="1033600"/>
                  <a:pt x="1256" y="991796"/>
                </a:cubicBezTo>
                <a:cubicBezTo>
                  <a:pt x="17660" y="949992"/>
                  <a:pt x="218743" y="330338"/>
                  <a:pt x="255256" y="220271"/>
                </a:cubicBezTo>
                <a:cubicBezTo>
                  <a:pt x="291768" y="110204"/>
                  <a:pt x="211864" y="341450"/>
                  <a:pt x="220331" y="331396"/>
                </a:cubicBezTo>
                <a:cubicBezTo>
                  <a:pt x="228798" y="321342"/>
                  <a:pt x="306056" y="159946"/>
                  <a:pt x="306056" y="159946"/>
                </a:cubicBezTo>
                <a:cubicBezTo>
                  <a:pt x="317698" y="136663"/>
                  <a:pt x="269544" y="196458"/>
                  <a:pt x="290181" y="191696"/>
                </a:cubicBezTo>
                <a:cubicBezTo>
                  <a:pt x="310818" y="186934"/>
                  <a:pt x="414535" y="139838"/>
                  <a:pt x="429881" y="131371"/>
                </a:cubicBezTo>
                <a:cubicBezTo>
                  <a:pt x="445227" y="122904"/>
                  <a:pt x="328281" y="158888"/>
                  <a:pt x="382256" y="140896"/>
                </a:cubicBezTo>
                <a:cubicBezTo>
                  <a:pt x="436231" y="122904"/>
                  <a:pt x="809823" y="-14150"/>
                  <a:pt x="782306" y="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76B344C1-F5F9-87BF-913D-1C0B25817CB9}"/>
              </a:ext>
            </a:extLst>
          </p:cNvPr>
          <p:cNvSpPr/>
          <p:nvPr/>
        </p:nvSpPr>
        <p:spPr>
          <a:xfrm>
            <a:off x="3673351" y="3092845"/>
            <a:ext cx="120778" cy="1258027"/>
          </a:xfrm>
          <a:custGeom>
            <a:avLst/>
            <a:gdLst>
              <a:gd name="connsiteX0" fmla="*/ 120774 w 120778"/>
              <a:gd name="connsiteY0" fmla="*/ 2780 h 1258027"/>
              <a:gd name="connsiteX1" fmla="*/ 66799 w 120778"/>
              <a:gd name="connsiteY1" fmla="*/ 656830 h 1258027"/>
              <a:gd name="connsiteX2" fmla="*/ 66799 w 120778"/>
              <a:gd name="connsiteY2" fmla="*/ 558405 h 1258027"/>
              <a:gd name="connsiteX3" fmla="*/ 124 w 120778"/>
              <a:gd name="connsiteY3" fmla="*/ 1256905 h 1258027"/>
              <a:gd name="connsiteX4" fmla="*/ 85849 w 120778"/>
              <a:gd name="connsiteY4" fmla="*/ 371080 h 1258027"/>
              <a:gd name="connsiteX5" fmla="*/ 69974 w 120778"/>
              <a:gd name="connsiteY5" fmla="*/ 418705 h 1258027"/>
              <a:gd name="connsiteX6" fmla="*/ 120774 w 120778"/>
              <a:gd name="connsiteY6" fmla="*/ 2780 h 125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78" h="1258027">
                <a:moveTo>
                  <a:pt x="120774" y="2780"/>
                </a:moveTo>
                <a:cubicBezTo>
                  <a:pt x="120245" y="42467"/>
                  <a:pt x="75795" y="564226"/>
                  <a:pt x="66799" y="656830"/>
                </a:cubicBezTo>
                <a:cubicBezTo>
                  <a:pt x="57803" y="749434"/>
                  <a:pt x="77911" y="458393"/>
                  <a:pt x="66799" y="558405"/>
                </a:cubicBezTo>
                <a:cubicBezTo>
                  <a:pt x="55687" y="658417"/>
                  <a:pt x="-3051" y="1288126"/>
                  <a:pt x="124" y="1256905"/>
                </a:cubicBezTo>
                <a:cubicBezTo>
                  <a:pt x="3299" y="1225684"/>
                  <a:pt x="74207" y="510780"/>
                  <a:pt x="85849" y="371080"/>
                </a:cubicBezTo>
                <a:cubicBezTo>
                  <a:pt x="97491" y="231380"/>
                  <a:pt x="65212" y="476913"/>
                  <a:pt x="69974" y="418705"/>
                </a:cubicBezTo>
                <a:cubicBezTo>
                  <a:pt x="74736" y="360497"/>
                  <a:pt x="121303" y="-36907"/>
                  <a:pt x="120774" y="2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DB956939-7123-D396-6486-304F00DA0A47}"/>
              </a:ext>
            </a:extLst>
          </p:cNvPr>
          <p:cNvSpPr/>
          <p:nvPr/>
        </p:nvSpPr>
        <p:spPr>
          <a:xfrm>
            <a:off x="3809884" y="2110715"/>
            <a:ext cx="817357" cy="610558"/>
          </a:xfrm>
          <a:custGeom>
            <a:avLst/>
            <a:gdLst>
              <a:gd name="connsiteX0" fmla="*/ 812916 w 817357"/>
              <a:gd name="connsiteY0" fmla="*/ 13360 h 610558"/>
              <a:gd name="connsiteX1" fmla="*/ 76316 w 817357"/>
              <a:gd name="connsiteY1" fmla="*/ 127660 h 610558"/>
              <a:gd name="connsiteX2" fmla="*/ 184266 w 817357"/>
              <a:gd name="connsiteY2" fmla="*/ 121310 h 610558"/>
              <a:gd name="connsiteX3" fmla="*/ 339841 w 817357"/>
              <a:gd name="connsiteY3" fmla="*/ 86385 h 610558"/>
              <a:gd name="connsiteX4" fmla="*/ 304916 w 817357"/>
              <a:gd name="connsiteY4" fmla="*/ 105435 h 610558"/>
              <a:gd name="connsiteX5" fmla="*/ 116 w 817357"/>
              <a:gd name="connsiteY5" fmla="*/ 610260 h 610558"/>
              <a:gd name="connsiteX6" fmla="*/ 343016 w 817357"/>
              <a:gd name="connsiteY6" fmla="*/ 26060 h 610558"/>
              <a:gd name="connsiteX7" fmla="*/ 304916 w 817357"/>
              <a:gd name="connsiteY7" fmla="*/ 99085 h 610558"/>
              <a:gd name="connsiteX8" fmla="*/ 396991 w 817357"/>
              <a:gd name="connsiteY8" fmla="*/ 73685 h 610558"/>
              <a:gd name="connsiteX9" fmla="*/ 384291 w 817357"/>
              <a:gd name="connsiteY9" fmla="*/ 67335 h 610558"/>
              <a:gd name="connsiteX10" fmla="*/ 812916 w 817357"/>
              <a:gd name="connsiteY10" fmla="*/ 13360 h 61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7357" h="610558">
                <a:moveTo>
                  <a:pt x="812916" y="13360"/>
                </a:moveTo>
                <a:cubicBezTo>
                  <a:pt x="761587" y="23414"/>
                  <a:pt x="181091" y="109668"/>
                  <a:pt x="76316" y="127660"/>
                </a:cubicBezTo>
                <a:cubicBezTo>
                  <a:pt x="-28459" y="145652"/>
                  <a:pt x="140345" y="128189"/>
                  <a:pt x="184266" y="121310"/>
                </a:cubicBezTo>
                <a:cubicBezTo>
                  <a:pt x="228187" y="114431"/>
                  <a:pt x="319733" y="89031"/>
                  <a:pt x="339841" y="86385"/>
                </a:cubicBezTo>
                <a:cubicBezTo>
                  <a:pt x="359949" y="83739"/>
                  <a:pt x="361537" y="18123"/>
                  <a:pt x="304916" y="105435"/>
                </a:cubicBezTo>
                <a:cubicBezTo>
                  <a:pt x="248295" y="192748"/>
                  <a:pt x="-6234" y="623489"/>
                  <a:pt x="116" y="610260"/>
                </a:cubicBezTo>
                <a:cubicBezTo>
                  <a:pt x="6466" y="597031"/>
                  <a:pt x="292216" y="111256"/>
                  <a:pt x="343016" y="26060"/>
                </a:cubicBezTo>
                <a:cubicBezTo>
                  <a:pt x="393816" y="-59136"/>
                  <a:pt x="295920" y="91148"/>
                  <a:pt x="304916" y="99085"/>
                </a:cubicBezTo>
                <a:cubicBezTo>
                  <a:pt x="313912" y="107023"/>
                  <a:pt x="396991" y="73685"/>
                  <a:pt x="396991" y="73685"/>
                </a:cubicBezTo>
                <a:cubicBezTo>
                  <a:pt x="410220" y="68393"/>
                  <a:pt x="313383" y="75273"/>
                  <a:pt x="384291" y="67335"/>
                </a:cubicBezTo>
                <a:cubicBezTo>
                  <a:pt x="455199" y="59398"/>
                  <a:pt x="864245" y="3306"/>
                  <a:pt x="812916" y="13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3F42D618-FA46-0E07-1423-85EEBCB3F71A}"/>
              </a:ext>
            </a:extLst>
          </p:cNvPr>
          <p:cNvSpPr/>
          <p:nvPr/>
        </p:nvSpPr>
        <p:spPr>
          <a:xfrm>
            <a:off x="3650304" y="2214991"/>
            <a:ext cx="442277" cy="1467986"/>
          </a:xfrm>
          <a:custGeom>
            <a:avLst/>
            <a:gdLst>
              <a:gd name="connsiteX0" fmla="*/ 435921 w 442277"/>
              <a:gd name="connsiteY0" fmla="*/ 17034 h 1467986"/>
              <a:gd name="connsiteX1" fmla="*/ 51746 w 442277"/>
              <a:gd name="connsiteY1" fmla="*/ 1058434 h 1467986"/>
              <a:gd name="connsiteX2" fmla="*/ 80321 w 442277"/>
              <a:gd name="connsiteY2" fmla="*/ 960009 h 1467986"/>
              <a:gd name="connsiteX3" fmla="*/ 946 w 442277"/>
              <a:gd name="connsiteY3" fmla="*/ 1464834 h 1467986"/>
              <a:gd name="connsiteX4" fmla="*/ 143821 w 442277"/>
              <a:gd name="connsiteY4" fmla="*/ 680609 h 1467986"/>
              <a:gd name="connsiteX5" fmla="*/ 102546 w 442277"/>
              <a:gd name="connsiteY5" fmla="*/ 947309 h 1467986"/>
              <a:gd name="connsiteX6" fmla="*/ 315271 w 442277"/>
              <a:gd name="connsiteY6" fmla="*/ 359934 h 1467986"/>
              <a:gd name="connsiteX7" fmla="*/ 293046 w 442277"/>
              <a:gd name="connsiteY7" fmla="*/ 407559 h 1467986"/>
              <a:gd name="connsiteX8" fmla="*/ 435921 w 442277"/>
              <a:gd name="connsiteY8" fmla="*/ 17034 h 146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277" h="1467986">
                <a:moveTo>
                  <a:pt x="435921" y="17034"/>
                </a:moveTo>
                <a:cubicBezTo>
                  <a:pt x="395704" y="125513"/>
                  <a:pt x="111013" y="901272"/>
                  <a:pt x="51746" y="1058434"/>
                </a:cubicBezTo>
                <a:cubicBezTo>
                  <a:pt x="-7521" y="1215596"/>
                  <a:pt x="88788" y="892276"/>
                  <a:pt x="80321" y="960009"/>
                </a:cubicBezTo>
                <a:cubicBezTo>
                  <a:pt x="71854" y="1027742"/>
                  <a:pt x="-9637" y="1511401"/>
                  <a:pt x="946" y="1464834"/>
                </a:cubicBezTo>
                <a:cubicBezTo>
                  <a:pt x="11529" y="1418267"/>
                  <a:pt x="126888" y="766863"/>
                  <a:pt x="143821" y="680609"/>
                </a:cubicBezTo>
                <a:cubicBezTo>
                  <a:pt x="160754" y="594355"/>
                  <a:pt x="73971" y="1000755"/>
                  <a:pt x="102546" y="947309"/>
                </a:cubicBezTo>
                <a:cubicBezTo>
                  <a:pt x="131121" y="893863"/>
                  <a:pt x="283521" y="449892"/>
                  <a:pt x="315271" y="359934"/>
                </a:cubicBezTo>
                <a:cubicBezTo>
                  <a:pt x="347021" y="269976"/>
                  <a:pt x="272938" y="463651"/>
                  <a:pt x="293046" y="407559"/>
                </a:cubicBezTo>
                <a:cubicBezTo>
                  <a:pt x="313154" y="351467"/>
                  <a:pt x="476138" y="-91445"/>
                  <a:pt x="435921" y="17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6AA7A462-A88E-4B97-6948-651C9C7303CA}"/>
              </a:ext>
            </a:extLst>
          </p:cNvPr>
          <p:cNvSpPr/>
          <p:nvPr/>
        </p:nvSpPr>
        <p:spPr>
          <a:xfrm>
            <a:off x="3562331" y="3409002"/>
            <a:ext cx="241857" cy="1345023"/>
          </a:xfrm>
          <a:custGeom>
            <a:avLst/>
            <a:gdLst>
              <a:gd name="connsiteX0" fmla="*/ 241319 w 241857"/>
              <a:gd name="connsiteY0" fmla="*/ 4123 h 1345023"/>
              <a:gd name="connsiteX1" fmla="*/ 34944 w 241857"/>
              <a:gd name="connsiteY1" fmla="*/ 902648 h 1345023"/>
              <a:gd name="connsiteX2" fmla="*/ 47644 w 241857"/>
              <a:gd name="connsiteY2" fmla="*/ 870898 h 1345023"/>
              <a:gd name="connsiteX3" fmla="*/ 19 w 241857"/>
              <a:gd name="connsiteY3" fmla="*/ 1343973 h 1345023"/>
              <a:gd name="connsiteX4" fmla="*/ 53994 w 241857"/>
              <a:gd name="connsiteY4" fmla="*/ 721673 h 1345023"/>
              <a:gd name="connsiteX5" fmla="*/ 53994 w 241857"/>
              <a:gd name="connsiteY5" fmla="*/ 766123 h 1345023"/>
              <a:gd name="connsiteX6" fmla="*/ 111144 w 241857"/>
              <a:gd name="connsiteY6" fmla="*/ 470848 h 1345023"/>
              <a:gd name="connsiteX7" fmla="*/ 95269 w 241857"/>
              <a:gd name="connsiteY7" fmla="*/ 562923 h 1345023"/>
              <a:gd name="connsiteX8" fmla="*/ 241319 w 241857"/>
              <a:gd name="connsiteY8" fmla="*/ 4123 h 134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857" h="1345023">
                <a:moveTo>
                  <a:pt x="241319" y="4123"/>
                </a:moveTo>
                <a:cubicBezTo>
                  <a:pt x="231265" y="60744"/>
                  <a:pt x="67223" y="758186"/>
                  <a:pt x="34944" y="902648"/>
                </a:cubicBezTo>
                <a:cubicBezTo>
                  <a:pt x="2665" y="1047110"/>
                  <a:pt x="53465" y="797344"/>
                  <a:pt x="47644" y="870898"/>
                </a:cubicBezTo>
                <a:cubicBezTo>
                  <a:pt x="41823" y="944452"/>
                  <a:pt x="-1039" y="1368844"/>
                  <a:pt x="19" y="1343973"/>
                </a:cubicBezTo>
                <a:cubicBezTo>
                  <a:pt x="1077" y="1319102"/>
                  <a:pt x="44998" y="817981"/>
                  <a:pt x="53994" y="721673"/>
                </a:cubicBezTo>
                <a:cubicBezTo>
                  <a:pt x="62990" y="625365"/>
                  <a:pt x="44469" y="807927"/>
                  <a:pt x="53994" y="766123"/>
                </a:cubicBezTo>
                <a:cubicBezTo>
                  <a:pt x="63519" y="724319"/>
                  <a:pt x="104265" y="504715"/>
                  <a:pt x="111144" y="470848"/>
                </a:cubicBezTo>
                <a:cubicBezTo>
                  <a:pt x="118023" y="436981"/>
                  <a:pt x="73044" y="634361"/>
                  <a:pt x="95269" y="562923"/>
                </a:cubicBezTo>
                <a:cubicBezTo>
                  <a:pt x="117494" y="491486"/>
                  <a:pt x="251373" y="-52498"/>
                  <a:pt x="241319" y="4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D07DC2DD-34BD-6EBE-78F1-A7B8B9F36391}"/>
              </a:ext>
            </a:extLst>
          </p:cNvPr>
          <p:cNvSpPr/>
          <p:nvPr/>
        </p:nvSpPr>
        <p:spPr>
          <a:xfrm>
            <a:off x="3630384" y="2163359"/>
            <a:ext cx="443870" cy="788802"/>
          </a:xfrm>
          <a:custGeom>
            <a:avLst/>
            <a:gdLst>
              <a:gd name="connsiteX0" fmla="*/ 433616 w 443870"/>
              <a:gd name="connsiteY0" fmla="*/ 21041 h 788802"/>
              <a:gd name="connsiteX1" fmla="*/ 1816 w 443870"/>
              <a:gd name="connsiteY1" fmla="*/ 786216 h 788802"/>
              <a:gd name="connsiteX2" fmla="*/ 284391 w 443870"/>
              <a:gd name="connsiteY2" fmla="*/ 262341 h 788802"/>
              <a:gd name="connsiteX3" fmla="*/ 433616 w 443870"/>
              <a:gd name="connsiteY3" fmla="*/ 21041 h 78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870" h="788802">
                <a:moveTo>
                  <a:pt x="433616" y="21041"/>
                </a:moveTo>
                <a:cubicBezTo>
                  <a:pt x="386520" y="108353"/>
                  <a:pt x="26687" y="745999"/>
                  <a:pt x="1816" y="786216"/>
                </a:cubicBezTo>
                <a:cubicBezTo>
                  <a:pt x="-23055" y="826433"/>
                  <a:pt x="214541" y="386166"/>
                  <a:pt x="284391" y="262341"/>
                </a:cubicBezTo>
                <a:cubicBezTo>
                  <a:pt x="354241" y="138516"/>
                  <a:pt x="480712" y="-66271"/>
                  <a:pt x="433616" y="2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84E0464A-E904-FCDF-B302-4550141D39C0}"/>
              </a:ext>
            </a:extLst>
          </p:cNvPr>
          <p:cNvSpPr/>
          <p:nvPr/>
        </p:nvSpPr>
        <p:spPr>
          <a:xfrm>
            <a:off x="3595019" y="2232665"/>
            <a:ext cx="477855" cy="594989"/>
          </a:xfrm>
          <a:custGeom>
            <a:avLst/>
            <a:gdLst>
              <a:gd name="connsiteX0" fmla="*/ 475331 w 477855"/>
              <a:gd name="connsiteY0" fmla="*/ 2535 h 594989"/>
              <a:gd name="connsiteX1" fmla="*/ 14956 w 477855"/>
              <a:gd name="connsiteY1" fmla="*/ 412110 h 594989"/>
              <a:gd name="connsiteX2" fmla="*/ 103856 w 477855"/>
              <a:gd name="connsiteY2" fmla="*/ 351785 h 594989"/>
              <a:gd name="connsiteX3" fmla="*/ 18131 w 477855"/>
              <a:gd name="connsiteY3" fmla="*/ 593085 h 594989"/>
              <a:gd name="connsiteX4" fmla="*/ 189581 w 477855"/>
              <a:gd name="connsiteY4" fmla="*/ 199385 h 594989"/>
              <a:gd name="connsiteX5" fmla="*/ 122906 w 477855"/>
              <a:gd name="connsiteY5" fmla="*/ 332735 h 594989"/>
              <a:gd name="connsiteX6" fmla="*/ 300706 w 477855"/>
              <a:gd name="connsiteY6" fmla="*/ 88260 h 594989"/>
              <a:gd name="connsiteX7" fmla="*/ 205456 w 477855"/>
              <a:gd name="connsiteY7" fmla="*/ 231135 h 594989"/>
              <a:gd name="connsiteX8" fmla="*/ 475331 w 477855"/>
              <a:gd name="connsiteY8" fmla="*/ 2535 h 59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855" h="594989">
                <a:moveTo>
                  <a:pt x="475331" y="2535"/>
                </a:moveTo>
                <a:cubicBezTo>
                  <a:pt x="443581" y="32697"/>
                  <a:pt x="76868" y="353902"/>
                  <a:pt x="14956" y="412110"/>
                </a:cubicBezTo>
                <a:cubicBezTo>
                  <a:pt x="-46956" y="470318"/>
                  <a:pt x="103327" y="321623"/>
                  <a:pt x="103856" y="351785"/>
                </a:cubicBezTo>
                <a:cubicBezTo>
                  <a:pt x="104385" y="381948"/>
                  <a:pt x="3844" y="618485"/>
                  <a:pt x="18131" y="593085"/>
                </a:cubicBezTo>
                <a:cubicBezTo>
                  <a:pt x="32418" y="567685"/>
                  <a:pt x="172119" y="242777"/>
                  <a:pt x="189581" y="199385"/>
                </a:cubicBezTo>
                <a:cubicBezTo>
                  <a:pt x="207043" y="155993"/>
                  <a:pt x="104385" y="351256"/>
                  <a:pt x="122906" y="332735"/>
                </a:cubicBezTo>
                <a:cubicBezTo>
                  <a:pt x="141427" y="314214"/>
                  <a:pt x="286948" y="105193"/>
                  <a:pt x="300706" y="88260"/>
                </a:cubicBezTo>
                <a:cubicBezTo>
                  <a:pt x="314464" y="71327"/>
                  <a:pt x="181644" y="241189"/>
                  <a:pt x="205456" y="231135"/>
                </a:cubicBezTo>
                <a:cubicBezTo>
                  <a:pt x="229268" y="221081"/>
                  <a:pt x="507081" y="-27627"/>
                  <a:pt x="475331" y="2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6AF2D916-9E74-35EF-BF38-26DF5E90C9A2}"/>
              </a:ext>
            </a:extLst>
          </p:cNvPr>
          <p:cNvSpPr/>
          <p:nvPr/>
        </p:nvSpPr>
        <p:spPr>
          <a:xfrm>
            <a:off x="3621657" y="2598144"/>
            <a:ext cx="294391" cy="839588"/>
          </a:xfrm>
          <a:custGeom>
            <a:avLst/>
            <a:gdLst>
              <a:gd name="connsiteX0" fmla="*/ 286768 w 294391"/>
              <a:gd name="connsiteY0" fmla="*/ 24406 h 839588"/>
              <a:gd name="connsiteX1" fmla="*/ 1018 w 294391"/>
              <a:gd name="connsiteY1" fmla="*/ 837206 h 839588"/>
              <a:gd name="connsiteX2" fmla="*/ 194693 w 294391"/>
              <a:gd name="connsiteY2" fmla="*/ 265706 h 839588"/>
              <a:gd name="connsiteX3" fmla="*/ 286768 w 294391"/>
              <a:gd name="connsiteY3" fmla="*/ 24406 h 83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91" h="839588">
                <a:moveTo>
                  <a:pt x="286768" y="24406"/>
                </a:moveTo>
                <a:cubicBezTo>
                  <a:pt x="254489" y="119656"/>
                  <a:pt x="16364" y="796989"/>
                  <a:pt x="1018" y="837206"/>
                </a:cubicBezTo>
                <a:cubicBezTo>
                  <a:pt x="-14328" y="877423"/>
                  <a:pt x="148126" y="396939"/>
                  <a:pt x="194693" y="265706"/>
                </a:cubicBezTo>
                <a:cubicBezTo>
                  <a:pt x="241260" y="134473"/>
                  <a:pt x="319047" y="-70844"/>
                  <a:pt x="286768" y="24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07C8A3A7-697C-3C5C-6766-8E549EED9DD6}"/>
              </a:ext>
            </a:extLst>
          </p:cNvPr>
          <p:cNvSpPr/>
          <p:nvPr/>
        </p:nvSpPr>
        <p:spPr>
          <a:xfrm>
            <a:off x="3547975" y="2653293"/>
            <a:ext cx="282806" cy="961204"/>
          </a:xfrm>
          <a:custGeom>
            <a:avLst/>
            <a:gdLst>
              <a:gd name="connsiteX0" fmla="*/ 277900 w 282806"/>
              <a:gd name="connsiteY0" fmla="*/ 20057 h 961204"/>
              <a:gd name="connsiteX1" fmla="*/ 1675 w 282806"/>
              <a:gd name="connsiteY1" fmla="*/ 956682 h 961204"/>
              <a:gd name="connsiteX2" fmla="*/ 166775 w 282806"/>
              <a:gd name="connsiteY2" fmla="*/ 362957 h 961204"/>
              <a:gd name="connsiteX3" fmla="*/ 277900 w 282806"/>
              <a:gd name="connsiteY3" fmla="*/ 20057 h 96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806" h="961204">
                <a:moveTo>
                  <a:pt x="277900" y="20057"/>
                </a:moveTo>
                <a:cubicBezTo>
                  <a:pt x="250383" y="119011"/>
                  <a:pt x="20196" y="899532"/>
                  <a:pt x="1675" y="956682"/>
                </a:cubicBezTo>
                <a:cubicBezTo>
                  <a:pt x="-16846" y="1013832"/>
                  <a:pt x="123383" y="513240"/>
                  <a:pt x="166775" y="362957"/>
                </a:cubicBezTo>
                <a:cubicBezTo>
                  <a:pt x="210167" y="212674"/>
                  <a:pt x="305417" y="-78897"/>
                  <a:pt x="277900" y="20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C2527F64-5785-0DEE-BA4A-958BEA727D1D}"/>
              </a:ext>
            </a:extLst>
          </p:cNvPr>
          <p:cNvSpPr/>
          <p:nvPr/>
        </p:nvSpPr>
        <p:spPr>
          <a:xfrm>
            <a:off x="3397063" y="2801064"/>
            <a:ext cx="243159" cy="1066611"/>
          </a:xfrm>
          <a:custGeom>
            <a:avLst/>
            <a:gdLst>
              <a:gd name="connsiteX0" fmla="*/ 241487 w 243159"/>
              <a:gd name="connsiteY0" fmla="*/ 8811 h 1066611"/>
              <a:gd name="connsiteX1" fmla="*/ 50987 w 243159"/>
              <a:gd name="connsiteY1" fmla="*/ 573961 h 1066611"/>
              <a:gd name="connsiteX2" fmla="*/ 73212 w 243159"/>
              <a:gd name="connsiteY2" fmla="*/ 526336 h 1066611"/>
              <a:gd name="connsiteX3" fmla="*/ 187 w 243159"/>
              <a:gd name="connsiteY3" fmla="*/ 1066086 h 1066611"/>
              <a:gd name="connsiteX4" fmla="*/ 98612 w 243159"/>
              <a:gd name="connsiteY4" fmla="*/ 415211 h 1066611"/>
              <a:gd name="connsiteX5" fmla="*/ 174812 w 243159"/>
              <a:gd name="connsiteY5" fmla="*/ 138986 h 1066611"/>
              <a:gd name="connsiteX6" fmla="*/ 146237 w 243159"/>
              <a:gd name="connsiteY6" fmla="*/ 221536 h 1066611"/>
              <a:gd name="connsiteX7" fmla="*/ 241487 w 243159"/>
              <a:gd name="connsiteY7" fmla="*/ 8811 h 106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59" h="1066611">
                <a:moveTo>
                  <a:pt x="241487" y="8811"/>
                </a:moveTo>
                <a:cubicBezTo>
                  <a:pt x="225612" y="67548"/>
                  <a:pt x="79033" y="487707"/>
                  <a:pt x="50987" y="573961"/>
                </a:cubicBezTo>
                <a:cubicBezTo>
                  <a:pt x="22941" y="660215"/>
                  <a:pt x="81679" y="444315"/>
                  <a:pt x="73212" y="526336"/>
                </a:cubicBezTo>
                <a:cubicBezTo>
                  <a:pt x="64745" y="608357"/>
                  <a:pt x="-4046" y="1084607"/>
                  <a:pt x="187" y="1066086"/>
                </a:cubicBezTo>
                <a:cubicBezTo>
                  <a:pt x="4420" y="1047565"/>
                  <a:pt x="69508" y="569728"/>
                  <a:pt x="98612" y="415211"/>
                </a:cubicBezTo>
                <a:cubicBezTo>
                  <a:pt x="127716" y="260694"/>
                  <a:pt x="166875" y="171265"/>
                  <a:pt x="174812" y="138986"/>
                </a:cubicBezTo>
                <a:cubicBezTo>
                  <a:pt x="182749" y="106707"/>
                  <a:pt x="137241" y="239528"/>
                  <a:pt x="146237" y="221536"/>
                </a:cubicBezTo>
                <a:cubicBezTo>
                  <a:pt x="155233" y="203544"/>
                  <a:pt x="257362" y="-49926"/>
                  <a:pt x="241487" y="8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FFC111FE-BBC7-0940-2D90-D31BC560449B}"/>
              </a:ext>
            </a:extLst>
          </p:cNvPr>
          <p:cNvSpPr/>
          <p:nvPr/>
        </p:nvSpPr>
        <p:spPr>
          <a:xfrm>
            <a:off x="3467972" y="3259281"/>
            <a:ext cx="133370" cy="1080149"/>
          </a:xfrm>
          <a:custGeom>
            <a:avLst/>
            <a:gdLst>
              <a:gd name="connsiteX0" fmla="*/ 132478 w 133370"/>
              <a:gd name="connsiteY0" fmla="*/ 10969 h 1080149"/>
              <a:gd name="connsiteX1" fmla="*/ 2303 w 133370"/>
              <a:gd name="connsiteY1" fmla="*/ 1068244 h 1080149"/>
              <a:gd name="connsiteX2" fmla="*/ 56278 w 133370"/>
              <a:gd name="connsiteY2" fmla="*/ 547544 h 1080149"/>
              <a:gd name="connsiteX3" fmla="*/ 132478 w 133370"/>
              <a:gd name="connsiteY3" fmla="*/ 10969 h 108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70" h="1080149">
                <a:moveTo>
                  <a:pt x="132478" y="10969"/>
                </a:moveTo>
                <a:cubicBezTo>
                  <a:pt x="123482" y="97752"/>
                  <a:pt x="15003" y="978815"/>
                  <a:pt x="2303" y="1068244"/>
                </a:cubicBezTo>
                <a:cubicBezTo>
                  <a:pt x="-10397" y="1157673"/>
                  <a:pt x="32466" y="719523"/>
                  <a:pt x="56278" y="547544"/>
                </a:cubicBezTo>
                <a:cubicBezTo>
                  <a:pt x="80090" y="375565"/>
                  <a:pt x="141474" y="-75814"/>
                  <a:pt x="132478" y="10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FBB27271-6A1C-BCB2-2089-69ABA081D38A}"/>
              </a:ext>
            </a:extLst>
          </p:cNvPr>
          <p:cNvSpPr/>
          <p:nvPr/>
        </p:nvSpPr>
        <p:spPr>
          <a:xfrm>
            <a:off x="3536597" y="3412970"/>
            <a:ext cx="226915" cy="1351193"/>
          </a:xfrm>
          <a:custGeom>
            <a:avLst/>
            <a:gdLst>
              <a:gd name="connsiteX0" fmla="*/ 222603 w 226915"/>
              <a:gd name="connsiteY0" fmla="*/ 22380 h 1351193"/>
              <a:gd name="connsiteX1" fmla="*/ 9878 w 226915"/>
              <a:gd name="connsiteY1" fmla="*/ 1041555 h 1351193"/>
              <a:gd name="connsiteX2" fmla="*/ 32103 w 226915"/>
              <a:gd name="connsiteY2" fmla="*/ 1003455 h 1351193"/>
              <a:gd name="connsiteX3" fmla="*/ 3528 w 226915"/>
              <a:gd name="connsiteY3" fmla="*/ 1349530 h 1351193"/>
              <a:gd name="connsiteX4" fmla="*/ 57503 w 226915"/>
              <a:gd name="connsiteY4" fmla="*/ 838355 h 1351193"/>
              <a:gd name="connsiteX5" fmla="*/ 35278 w 226915"/>
              <a:gd name="connsiteY5" fmla="*/ 901855 h 1351193"/>
              <a:gd name="connsiteX6" fmla="*/ 133703 w 226915"/>
              <a:gd name="connsiteY6" fmla="*/ 187480 h 1351193"/>
              <a:gd name="connsiteX7" fmla="*/ 57503 w 226915"/>
              <a:gd name="connsiteY7" fmla="*/ 781205 h 1351193"/>
              <a:gd name="connsiteX8" fmla="*/ 143228 w 226915"/>
              <a:gd name="connsiteY8" fmla="*/ 371630 h 1351193"/>
              <a:gd name="connsiteX9" fmla="*/ 222603 w 226915"/>
              <a:gd name="connsiteY9" fmla="*/ 22380 h 13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915" h="1351193">
                <a:moveTo>
                  <a:pt x="222603" y="22380"/>
                </a:moveTo>
                <a:cubicBezTo>
                  <a:pt x="200378" y="134034"/>
                  <a:pt x="41628" y="878043"/>
                  <a:pt x="9878" y="1041555"/>
                </a:cubicBezTo>
                <a:cubicBezTo>
                  <a:pt x="-21872" y="1205067"/>
                  <a:pt x="33161" y="952126"/>
                  <a:pt x="32103" y="1003455"/>
                </a:cubicBezTo>
                <a:cubicBezTo>
                  <a:pt x="31045" y="1054784"/>
                  <a:pt x="-705" y="1377047"/>
                  <a:pt x="3528" y="1349530"/>
                </a:cubicBezTo>
                <a:cubicBezTo>
                  <a:pt x="7761" y="1322013"/>
                  <a:pt x="52211" y="912967"/>
                  <a:pt x="57503" y="838355"/>
                </a:cubicBezTo>
                <a:cubicBezTo>
                  <a:pt x="62795" y="763743"/>
                  <a:pt x="22578" y="1010334"/>
                  <a:pt x="35278" y="901855"/>
                </a:cubicBezTo>
                <a:cubicBezTo>
                  <a:pt x="47978" y="793376"/>
                  <a:pt x="129999" y="207588"/>
                  <a:pt x="133703" y="187480"/>
                </a:cubicBezTo>
                <a:cubicBezTo>
                  <a:pt x="137407" y="167372"/>
                  <a:pt x="55915" y="750513"/>
                  <a:pt x="57503" y="781205"/>
                </a:cubicBezTo>
                <a:cubicBezTo>
                  <a:pt x="59090" y="811897"/>
                  <a:pt x="110949" y="496513"/>
                  <a:pt x="143228" y="371630"/>
                </a:cubicBezTo>
                <a:cubicBezTo>
                  <a:pt x="175507" y="246747"/>
                  <a:pt x="244828" y="-89274"/>
                  <a:pt x="222603" y="22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DC49EBC0-BB21-0A66-E69D-BAB2CFDC62B9}"/>
              </a:ext>
            </a:extLst>
          </p:cNvPr>
          <p:cNvSpPr/>
          <p:nvPr/>
        </p:nvSpPr>
        <p:spPr>
          <a:xfrm>
            <a:off x="3358134" y="3220538"/>
            <a:ext cx="169046" cy="958299"/>
          </a:xfrm>
          <a:custGeom>
            <a:avLst/>
            <a:gdLst>
              <a:gd name="connsiteX0" fmla="*/ 166116 w 169046"/>
              <a:gd name="connsiteY0" fmla="*/ 14787 h 958299"/>
              <a:gd name="connsiteX1" fmla="*/ 1016 w 169046"/>
              <a:gd name="connsiteY1" fmla="*/ 951412 h 958299"/>
              <a:gd name="connsiteX2" fmla="*/ 99441 w 169046"/>
              <a:gd name="connsiteY2" fmla="*/ 418012 h 958299"/>
              <a:gd name="connsiteX3" fmla="*/ 166116 w 169046"/>
              <a:gd name="connsiteY3" fmla="*/ 14787 h 95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046" h="958299">
                <a:moveTo>
                  <a:pt x="166116" y="14787"/>
                </a:moveTo>
                <a:cubicBezTo>
                  <a:pt x="149712" y="103687"/>
                  <a:pt x="12128" y="884208"/>
                  <a:pt x="1016" y="951412"/>
                </a:cubicBezTo>
                <a:cubicBezTo>
                  <a:pt x="-10097" y="1018616"/>
                  <a:pt x="72983" y="575704"/>
                  <a:pt x="99441" y="418012"/>
                </a:cubicBezTo>
                <a:cubicBezTo>
                  <a:pt x="125899" y="260320"/>
                  <a:pt x="182520" y="-74113"/>
                  <a:pt x="166116" y="14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D1D00DAE-A3EE-D1D5-52C7-B26533C70DA7}"/>
              </a:ext>
            </a:extLst>
          </p:cNvPr>
          <p:cNvSpPr/>
          <p:nvPr/>
        </p:nvSpPr>
        <p:spPr>
          <a:xfrm>
            <a:off x="3409902" y="3778876"/>
            <a:ext cx="22273" cy="853969"/>
          </a:xfrm>
          <a:custGeom>
            <a:avLst/>
            <a:gdLst>
              <a:gd name="connsiteX0" fmla="*/ 3223 w 22273"/>
              <a:gd name="connsiteY0" fmla="*/ 12074 h 853969"/>
              <a:gd name="connsiteX1" fmla="*/ 22273 w 22273"/>
              <a:gd name="connsiteY1" fmla="*/ 847099 h 853969"/>
              <a:gd name="connsiteX2" fmla="*/ 3223 w 22273"/>
              <a:gd name="connsiteY2" fmla="*/ 386724 h 853969"/>
              <a:gd name="connsiteX3" fmla="*/ 3223 w 22273"/>
              <a:gd name="connsiteY3" fmla="*/ 12074 h 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3" h="853969">
                <a:moveTo>
                  <a:pt x="3223" y="12074"/>
                </a:moveTo>
                <a:cubicBezTo>
                  <a:pt x="6398" y="88803"/>
                  <a:pt x="22273" y="784657"/>
                  <a:pt x="22273" y="847099"/>
                </a:cubicBezTo>
                <a:cubicBezTo>
                  <a:pt x="22273" y="909541"/>
                  <a:pt x="8515" y="529599"/>
                  <a:pt x="3223" y="386724"/>
                </a:cubicBezTo>
                <a:cubicBezTo>
                  <a:pt x="-2069" y="243849"/>
                  <a:pt x="48" y="-64655"/>
                  <a:pt x="3223" y="12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014F8AF3-E5D4-011B-CE94-4361BFD2E34D}"/>
              </a:ext>
            </a:extLst>
          </p:cNvPr>
          <p:cNvSpPr/>
          <p:nvPr/>
        </p:nvSpPr>
        <p:spPr>
          <a:xfrm>
            <a:off x="3370601" y="4074246"/>
            <a:ext cx="52534" cy="879743"/>
          </a:xfrm>
          <a:custGeom>
            <a:avLst/>
            <a:gdLst>
              <a:gd name="connsiteX0" fmla="*/ 26649 w 52534"/>
              <a:gd name="connsiteY0" fmla="*/ 2454 h 879743"/>
              <a:gd name="connsiteX1" fmla="*/ 17124 w 52534"/>
              <a:gd name="connsiteY1" fmla="*/ 662854 h 879743"/>
              <a:gd name="connsiteX2" fmla="*/ 36174 w 52534"/>
              <a:gd name="connsiteY2" fmla="*/ 627929 h 879743"/>
              <a:gd name="connsiteX3" fmla="*/ 52049 w 52534"/>
              <a:gd name="connsiteY3" fmla="*/ 878754 h 879743"/>
              <a:gd name="connsiteX4" fmla="*/ 17124 w 52534"/>
              <a:gd name="connsiteY4" fmla="*/ 519979 h 879743"/>
              <a:gd name="connsiteX5" fmla="*/ 1249 w 52534"/>
              <a:gd name="connsiteY5" fmla="*/ 440604 h 879743"/>
              <a:gd name="connsiteX6" fmla="*/ 26649 w 52534"/>
              <a:gd name="connsiteY6" fmla="*/ 2454 h 87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34" h="879743">
                <a:moveTo>
                  <a:pt x="26649" y="2454"/>
                </a:moveTo>
                <a:cubicBezTo>
                  <a:pt x="29295" y="39496"/>
                  <a:pt x="15537" y="558608"/>
                  <a:pt x="17124" y="662854"/>
                </a:cubicBezTo>
                <a:cubicBezTo>
                  <a:pt x="18711" y="767100"/>
                  <a:pt x="30353" y="591946"/>
                  <a:pt x="36174" y="627929"/>
                </a:cubicBezTo>
                <a:cubicBezTo>
                  <a:pt x="41995" y="663912"/>
                  <a:pt x="55224" y="896746"/>
                  <a:pt x="52049" y="878754"/>
                </a:cubicBezTo>
                <a:cubicBezTo>
                  <a:pt x="48874" y="860762"/>
                  <a:pt x="25591" y="593004"/>
                  <a:pt x="17124" y="519979"/>
                </a:cubicBezTo>
                <a:cubicBezTo>
                  <a:pt x="8657" y="446954"/>
                  <a:pt x="-4043" y="522625"/>
                  <a:pt x="1249" y="440604"/>
                </a:cubicBezTo>
                <a:cubicBezTo>
                  <a:pt x="6541" y="358583"/>
                  <a:pt x="24003" y="-34588"/>
                  <a:pt x="26649" y="2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8A098AC8-3348-4CF5-B7D2-725015BBB6BD}"/>
              </a:ext>
            </a:extLst>
          </p:cNvPr>
          <p:cNvSpPr/>
          <p:nvPr/>
        </p:nvSpPr>
        <p:spPr>
          <a:xfrm>
            <a:off x="3107963" y="2257925"/>
            <a:ext cx="910395" cy="1010060"/>
          </a:xfrm>
          <a:custGeom>
            <a:avLst/>
            <a:gdLst>
              <a:gd name="connsiteX0" fmla="*/ 907446 w 910395"/>
              <a:gd name="connsiteY0" fmla="*/ 2517 h 1010060"/>
              <a:gd name="connsiteX1" fmla="*/ 38482 w 910395"/>
              <a:gd name="connsiteY1" fmla="*/ 860122 h 1010060"/>
              <a:gd name="connsiteX2" fmla="*/ 174790 w 910395"/>
              <a:gd name="connsiteY2" fmla="*/ 740853 h 1010060"/>
              <a:gd name="connsiteX3" fmla="*/ 373572 w 910395"/>
              <a:gd name="connsiteY3" fmla="*/ 513673 h 1010060"/>
              <a:gd name="connsiteX4" fmla="*/ 259982 w 910395"/>
              <a:gd name="connsiteY4" fmla="*/ 678378 h 1010060"/>
              <a:gd name="connsiteX5" fmla="*/ 38482 w 910395"/>
              <a:gd name="connsiteY5" fmla="*/ 1002110 h 1010060"/>
              <a:gd name="connsiteX6" fmla="*/ 487162 w 910395"/>
              <a:gd name="connsiteY6" fmla="*/ 314890 h 1010060"/>
              <a:gd name="connsiteX7" fmla="*/ 328136 w 910395"/>
              <a:gd name="connsiteY7" fmla="*/ 587506 h 1010060"/>
              <a:gd name="connsiteX8" fmla="*/ 907446 w 910395"/>
              <a:gd name="connsiteY8" fmla="*/ 2517 h 101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95" h="1010060">
                <a:moveTo>
                  <a:pt x="907446" y="2517"/>
                </a:moveTo>
                <a:cubicBezTo>
                  <a:pt x="859170" y="47953"/>
                  <a:pt x="160591" y="737066"/>
                  <a:pt x="38482" y="860122"/>
                </a:cubicBezTo>
                <a:cubicBezTo>
                  <a:pt x="-83627" y="983178"/>
                  <a:pt x="118942" y="798594"/>
                  <a:pt x="174790" y="740853"/>
                </a:cubicBezTo>
                <a:cubicBezTo>
                  <a:pt x="230638" y="683112"/>
                  <a:pt x="359373" y="524085"/>
                  <a:pt x="373572" y="513673"/>
                </a:cubicBezTo>
                <a:cubicBezTo>
                  <a:pt x="387771" y="503261"/>
                  <a:pt x="259982" y="678378"/>
                  <a:pt x="259982" y="678378"/>
                </a:cubicBezTo>
                <a:cubicBezTo>
                  <a:pt x="204134" y="759784"/>
                  <a:pt x="619" y="1062691"/>
                  <a:pt x="38482" y="1002110"/>
                </a:cubicBezTo>
                <a:cubicBezTo>
                  <a:pt x="76345" y="941529"/>
                  <a:pt x="438886" y="383991"/>
                  <a:pt x="487162" y="314890"/>
                </a:cubicBezTo>
                <a:cubicBezTo>
                  <a:pt x="535438" y="245789"/>
                  <a:pt x="259982" y="633889"/>
                  <a:pt x="328136" y="587506"/>
                </a:cubicBezTo>
                <a:cubicBezTo>
                  <a:pt x="396290" y="541123"/>
                  <a:pt x="955722" y="-42919"/>
                  <a:pt x="907446" y="2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BB784C6E-C349-9B78-97AB-BC524E911038}"/>
              </a:ext>
            </a:extLst>
          </p:cNvPr>
          <p:cNvSpPr/>
          <p:nvPr/>
        </p:nvSpPr>
        <p:spPr>
          <a:xfrm>
            <a:off x="3097964" y="2212870"/>
            <a:ext cx="933552" cy="879327"/>
          </a:xfrm>
          <a:custGeom>
            <a:avLst/>
            <a:gdLst>
              <a:gd name="connsiteX0" fmla="*/ 923124 w 933552"/>
              <a:gd name="connsiteY0" fmla="*/ 13495 h 879327"/>
              <a:gd name="connsiteX1" fmla="*/ 3045 w 933552"/>
              <a:gd name="connsiteY1" fmla="*/ 876780 h 879327"/>
              <a:gd name="connsiteX2" fmla="*/ 622111 w 933552"/>
              <a:gd name="connsiteY2" fmla="*/ 280432 h 879327"/>
              <a:gd name="connsiteX3" fmla="*/ 508520 w 933552"/>
              <a:gd name="connsiteY3" fmla="*/ 342906 h 879327"/>
              <a:gd name="connsiteX4" fmla="*/ 923124 w 933552"/>
              <a:gd name="connsiteY4" fmla="*/ 13495 h 87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552" h="879327">
                <a:moveTo>
                  <a:pt x="923124" y="13495"/>
                </a:moveTo>
                <a:cubicBezTo>
                  <a:pt x="838878" y="102474"/>
                  <a:pt x="53214" y="832291"/>
                  <a:pt x="3045" y="876780"/>
                </a:cubicBezTo>
                <a:cubicBezTo>
                  <a:pt x="-47124" y="921269"/>
                  <a:pt x="537865" y="369411"/>
                  <a:pt x="622111" y="280432"/>
                </a:cubicBezTo>
                <a:cubicBezTo>
                  <a:pt x="706357" y="191453"/>
                  <a:pt x="462138" y="382662"/>
                  <a:pt x="508520" y="342906"/>
                </a:cubicBezTo>
                <a:cubicBezTo>
                  <a:pt x="554902" y="303150"/>
                  <a:pt x="1007370" y="-75484"/>
                  <a:pt x="923124" y="13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09ACAAC0-A237-2955-A381-9ABDF9EAD585}"/>
              </a:ext>
            </a:extLst>
          </p:cNvPr>
          <p:cNvSpPr/>
          <p:nvPr/>
        </p:nvSpPr>
        <p:spPr>
          <a:xfrm>
            <a:off x="3014596" y="2225278"/>
            <a:ext cx="811747" cy="876707"/>
          </a:xfrm>
          <a:custGeom>
            <a:avLst/>
            <a:gdLst>
              <a:gd name="connsiteX0" fmla="*/ 779312 w 811747"/>
              <a:gd name="connsiteY0" fmla="*/ 40844 h 876707"/>
              <a:gd name="connsiteX1" fmla="*/ 1220 w 811747"/>
              <a:gd name="connsiteY1" fmla="*/ 875731 h 876707"/>
              <a:gd name="connsiteX2" fmla="*/ 603247 w 811747"/>
              <a:gd name="connsiteY2" fmla="*/ 205549 h 876707"/>
              <a:gd name="connsiteX3" fmla="*/ 779312 w 811747"/>
              <a:gd name="connsiteY3" fmla="*/ 40844 h 87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747" h="876707">
                <a:moveTo>
                  <a:pt x="779312" y="40844"/>
                </a:moveTo>
                <a:cubicBezTo>
                  <a:pt x="678974" y="152541"/>
                  <a:pt x="30564" y="848280"/>
                  <a:pt x="1220" y="875731"/>
                </a:cubicBezTo>
                <a:cubicBezTo>
                  <a:pt x="-28124" y="903182"/>
                  <a:pt x="480191" y="343750"/>
                  <a:pt x="603247" y="205549"/>
                </a:cubicBezTo>
                <a:cubicBezTo>
                  <a:pt x="726303" y="67348"/>
                  <a:pt x="879650" y="-70853"/>
                  <a:pt x="779312" y="40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6A8F475D-7AEA-4DE7-30F3-60B73ECF190D}"/>
              </a:ext>
            </a:extLst>
          </p:cNvPr>
          <p:cNvSpPr/>
          <p:nvPr/>
        </p:nvSpPr>
        <p:spPr>
          <a:xfrm>
            <a:off x="2954341" y="2764336"/>
            <a:ext cx="363223" cy="954715"/>
          </a:xfrm>
          <a:custGeom>
            <a:avLst/>
            <a:gdLst>
              <a:gd name="connsiteX0" fmla="*/ 362489 w 363223"/>
              <a:gd name="connsiteY0" fmla="*/ 1582 h 954715"/>
              <a:gd name="connsiteX1" fmla="*/ 10360 w 363223"/>
              <a:gd name="connsiteY1" fmla="*/ 915982 h 954715"/>
              <a:gd name="connsiteX2" fmla="*/ 89873 w 363223"/>
              <a:gd name="connsiteY2" fmla="*/ 796712 h 954715"/>
              <a:gd name="connsiteX3" fmla="*/ 50116 w 363223"/>
              <a:gd name="connsiteY3" fmla="*/ 904623 h 954715"/>
              <a:gd name="connsiteX4" fmla="*/ 101232 w 363223"/>
              <a:gd name="connsiteY4" fmla="*/ 700161 h 954715"/>
              <a:gd name="connsiteX5" fmla="*/ 362489 w 363223"/>
              <a:gd name="connsiteY5" fmla="*/ 1582 h 95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223" h="954715">
                <a:moveTo>
                  <a:pt x="362489" y="1582"/>
                </a:moveTo>
                <a:cubicBezTo>
                  <a:pt x="347344" y="37552"/>
                  <a:pt x="55796" y="783460"/>
                  <a:pt x="10360" y="915982"/>
                </a:cubicBezTo>
                <a:cubicBezTo>
                  <a:pt x="-35076" y="1048504"/>
                  <a:pt x="83247" y="798605"/>
                  <a:pt x="89873" y="796712"/>
                </a:cubicBezTo>
                <a:cubicBezTo>
                  <a:pt x="96499" y="794819"/>
                  <a:pt x="48223" y="920715"/>
                  <a:pt x="50116" y="904623"/>
                </a:cubicBezTo>
                <a:cubicBezTo>
                  <a:pt x="52009" y="888531"/>
                  <a:pt x="48223" y="846882"/>
                  <a:pt x="101232" y="700161"/>
                </a:cubicBezTo>
                <a:cubicBezTo>
                  <a:pt x="154241" y="553441"/>
                  <a:pt x="377634" y="-34388"/>
                  <a:pt x="362489" y="1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6B62B48A-D605-6468-F083-6AF1D25BDCAB}"/>
              </a:ext>
            </a:extLst>
          </p:cNvPr>
          <p:cNvSpPr/>
          <p:nvPr/>
        </p:nvSpPr>
        <p:spPr>
          <a:xfrm>
            <a:off x="2928806" y="3252999"/>
            <a:ext cx="196423" cy="1199925"/>
          </a:xfrm>
          <a:custGeom>
            <a:avLst/>
            <a:gdLst>
              <a:gd name="connsiteX0" fmla="*/ 194921 w 196423"/>
              <a:gd name="connsiteY0" fmla="*/ 154703 h 1199925"/>
              <a:gd name="connsiteX1" fmla="*/ 7497 w 196423"/>
              <a:gd name="connsiteY1" fmla="*/ 813525 h 1199925"/>
              <a:gd name="connsiteX2" fmla="*/ 35895 w 196423"/>
              <a:gd name="connsiteY2" fmla="*/ 734012 h 1199925"/>
              <a:gd name="connsiteX3" fmla="*/ 24536 w 196423"/>
              <a:gd name="connsiteY3" fmla="*/ 1199731 h 1199925"/>
              <a:gd name="connsiteX4" fmla="*/ 41574 w 196423"/>
              <a:gd name="connsiteY4" fmla="*/ 671538 h 1199925"/>
              <a:gd name="connsiteX5" fmla="*/ 172203 w 196423"/>
              <a:gd name="connsiteY5" fmla="*/ 1356 h 1199925"/>
              <a:gd name="connsiteX6" fmla="*/ 98369 w 196423"/>
              <a:gd name="connsiteY6" fmla="*/ 489794 h 1199925"/>
              <a:gd name="connsiteX7" fmla="*/ 194921 w 196423"/>
              <a:gd name="connsiteY7" fmla="*/ 154703 h 119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423" h="1199925">
                <a:moveTo>
                  <a:pt x="194921" y="154703"/>
                </a:moveTo>
                <a:cubicBezTo>
                  <a:pt x="179776" y="208658"/>
                  <a:pt x="34001" y="716974"/>
                  <a:pt x="7497" y="813525"/>
                </a:cubicBezTo>
                <a:cubicBezTo>
                  <a:pt x="-19007" y="910076"/>
                  <a:pt x="33055" y="669644"/>
                  <a:pt x="35895" y="734012"/>
                </a:cubicBezTo>
                <a:cubicBezTo>
                  <a:pt x="38735" y="798380"/>
                  <a:pt x="23590" y="1210143"/>
                  <a:pt x="24536" y="1199731"/>
                </a:cubicBezTo>
                <a:cubicBezTo>
                  <a:pt x="25482" y="1189319"/>
                  <a:pt x="16963" y="871267"/>
                  <a:pt x="41574" y="671538"/>
                </a:cubicBezTo>
                <a:cubicBezTo>
                  <a:pt x="66185" y="471809"/>
                  <a:pt x="162737" y="31647"/>
                  <a:pt x="172203" y="1356"/>
                </a:cubicBezTo>
                <a:cubicBezTo>
                  <a:pt x="181669" y="-28935"/>
                  <a:pt x="90796" y="457610"/>
                  <a:pt x="98369" y="489794"/>
                </a:cubicBezTo>
                <a:cubicBezTo>
                  <a:pt x="105942" y="521978"/>
                  <a:pt x="210066" y="100748"/>
                  <a:pt x="194921" y="154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3BB526EF-A4CA-DB9A-329E-A4F7C26D408A}"/>
              </a:ext>
            </a:extLst>
          </p:cNvPr>
          <p:cNvSpPr/>
          <p:nvPr/>
        </p:nvSpPr>
        <p:spPr>
          <a:xfrm>
            <a:off x="2982574" y="3816473"/>
            <a:ext cx="13508" cy="948687"/>
          </a:xfrm>
          <a:custGeom>
            <a:avLst/>
            <a:gdLst>
              <a:gd name="connsiteX0" fmla="*/ 8820 w 13508"/>
              <a:gd name="connsiteY0" fmla="*/ 6590 h 948687"/>
              <a:gd name="connsiteX1" fmla="*/ 13175 w 13508"/>
              <a:gd name="connsiteY1" fmla="*/ 934053 h 948687"/>
              <a:gd name="connsiteX2" fmla="*/ 112 w 13508"/>
              <a:gd name="connsiteY2" fmla="*/ 537813 h 948687"/>
              <a:gd name="connsiteX3" fmla="*/ 8820 w 13508"/>
              <a:gd name="connsiteY3" fmla="*/ 6590 h 94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8" h="948687">
                <a:moveTo>
                  <a:pt x="8820" y="6590"/>
                </a:moveTo>
                <a:cubicBezTo>
                  <a:pt x="10997" y="72630"/>
                  <a:pt x="14626" y="845516"/>
                  <a:pt x="13175" y="934053"/>
                </a:cubicBezTo>
                <a:cubicBezTo>
                  <a:pt x="11724" y="1022590"/>
                  <a:pt x="-1339" y="686584"/>
                  <a:pt x="112" y="537813"/>
                </a:cubicBezTo>
                <a:cubicBezTo>
                  <a:pt x="1563" y="389042"/>
                  <a:pt x="6643" y="-59450"/>
                  <a:pt x="8820" y="6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07C987AB-5527-45D4-32F7-996DCDB7A8B1}"/>
              </a:ext>
            </a:extLst>
          </p:cNvPr>
          <p:cNvSpPr/>
          <p:nvPr/>
        </p:nvSpPr>
        <p:spPr>
          <a:xfrm>
            <a:off x="3457886" y="3791788"/>
            <a:ext cx="152833" cy="1286714"/>
          </a:xfrm>
          <a:custGeom>
            <a:avLst/>
            <a:gdLst>
              <a:gd name="connsiteX0" fmla="*/ 151817 w 152833"/>
              <a:gd name="connsiteY0" fmla="*/ 13858 h 1286714"/>
              <a:gd name="connsiteX1" fmla="*/ 3771 w 152833"/>
              <a:gd name="connsiteY1" fmla="*/ 1185161 h 1286714"/>
              <a:gd name="connsiteX2" fmla="*/ 42960 w 152833"/>
              <a:gd name="connsiteY2" fmla="*/ 1093721 h 1286714"/>
              <a:gd name="connsiteX3" fmla="*/ 29897 w 152833"/>
              <a:gd name="connsiteY3" fmla="*/ 584269 h 1286714"/>
              <a:gd name="connsiteX4" fmla="*/ 42960 w 152833"/>
              <a:gd name="connsiteY4" fmla="*/ 1285309 h 1286714"/>
              <a:gd name="connsiteX5" fmla="*/ 12480 w 152833"/>
              <a:gd name="connsiteY5" fmla="*/ 362201 h 1286714"/>
              <a:gd name="connsiteX6" fmla="*/ 29897 w 152833"/>
              <a:gd name="connsiteY6" fmla="*/ 832463 h 1286714"/>
              <a:gd name="connsiteX7" fmla="*/ 73440 w 152833"/>
              <a:gd name="connsiteY7" fmla="*/ 331721 h 1286714"/>
              <a:gd name="connsiteX8" fmla="*/ 69085 w 152833"/>
              <a:gd name="connsiteY8" fmla="*/ 527663 h 1286714"/>
              <a:gd name="connsiteX9" fmla="*/ 151817 w 152833"/>
              <a:gd name="connsiteY9" fmla="*/ 13858 h 128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833" h="1286714">
                <a:moveTo>
                  <a:pt x="151817" y="13858"/>
                </a:moveTo>
                <a:cubicBezTo>
                  <a:pt x="140931" y="123441"/>
                  <a:pt x="21914" y="1005184"/>
                  <a:pt x="3771" y="1185161"/>
                </a:cubicBezTo>
                <a:cubicBezTo>
                  <a:pt x="-14372" y="1365138"/>
                  <a:pt x="38606" y="1193870"/>
                  <a:pt x="42960" y="1093721"/>
                </a:cubicBezTo>
                <a:cubicBezTo>
                  <a:pt x="47314" y="993572"/>
                  <a:pt x="29897" y="552338"/>
                  <a:pt x="29897" y="584269"/>
                </a:cubicBezTo>
                <a:cubicBezTo>
                  <a:pt x="29897" y="616200"/>
                  <a:pt x="45863" y="1322320"/>
                  <a:pt x="42960" y="1285309"/>
                </a:cubicBezTo>
                <a:cubicBezTo>
                  <a:pt x="40057" y="1248298"/>
                  <a:pt x="14657" y="437675"/>
                  <a:pt x="12480" y="362201"/>
                </a:cubicBezTo>
                <a:cubicBezTo>
                  <a:pt x="10303" y="286727"/>
                  <a:pt x="19737" y="837543"/>
                  <a:pt x="29897" y="832463"/>
                </a:cubicBezTo>
                <a:cubicBezTo>
                  <a:pt x="40057" y="827383"/>
                  <a:pt x="66909" y="382521"/>
                  <a:pt x="73440" y="331721"/>
                </a:cubicBezTo>
                <a:cubicBezTo>
                  <a:pt x="79971" y="280921"/>
                  <a:pt x="55297" y="576286"/>
                  <a:pt x="69085" y="527663"/>
                </a:cubicBezTo>
                <a:cubicBezTo>
                  <a:pt x="82873" y="479040"/>
                  <a:pt x="162703" y="-95725"/>
                  <a:pt x="151817" y="13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30A16818-EC3C-5A44-0FC6-CE55E099E321}"/>
              </a:ext>
            </a:extLst>
          </p:cNvPr>
          <p:cNvSpPr/>
          <p:nvPr/>
        </p:nvSpPr>
        <p:spPr>
          <a:xfrm>
            <a:off x="3364201" y="4451437"/>
            <a:ext cx="465356" cy="1438047"/>
          </a:xfrm>
          <a:custGeom>
            <a:avLst/>
            <a:gdLst>
              <a:gd name="connsiteX0" fmla="*/ 1662 w 465356"/>
              <a:gd name="connsiteY0" fmla="*/ 2997 h 1438047"/>
              <a:gd name="connsiteX1" fmla="*/ 228085 w 465356"/>
              <a:gd name="connsiteY1" fmla="*/ 987066 h 1438047"/>
              <a:gd name="connsiteX2" fmla="*/ 241148 w 465356"/>
              <a:gd name="connsiteY2" fmla="*/ 991420 h 1438047"/>
              <a:gd name="connsiteX3" fmla="*/ 463216 w 465356"/>
              <a:gd name="connsiteY3" fmla="*/ 1431203 h 1438047"/>
              <a:gd name="connsiteX4" fmla="*/ 88748 w 465356"/>
              <a:gd name="connsiteY4" fmla="*/ 595180 h 1438047"/>
              <a:gd name="connsiteX5" fmla="*/ 123582 w 465356"/>
              <a:gd name="connsiteY5" fmla="*/ 677912 h 1438047"/>
              <a:gd name="connsiteX6" fmla="*/ 1662 w 465356"/>
              <a:gd name="connsiteY6" fmla="*/ 2997 h 143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356" h="1438047">
                <a:moveTo>
                  <a:pt x="1662" y="2997"/>
                </a:moveTo>
                <a:cubicBezTo>
                  <a:pt x="19079" y="54523"/>
                  <a:pt x="228085" y="987066"/>
                  <a:pt x="228085" y="987066"/>
                </a:cubicBezTo>
                <a:cubicBezTo>
                  <a:pt x="267999" y="1151803"/>
                  <a:pt x="201959" y="917397"/>
                  <a:pt x="241148" y="991420"/>
                </a:cubicBezTo>
                <a:cubicBezTo>
                  <a:pt x="280337" y="1065443"/>
                  <a:pt x="488616" y="1497243"/>
                  <a:pt x="463216" y="1431203"/>
                </a:cubicBezTo>
                <a:cubicBezTo>
                  <a:pt x="437816" y="1365163"/>
                  <a:pt x="145354" y="720729"/>
                  <a:pt x="88748" y="595180"/>
                </a:cubicBezTo>
                <a:cubicBezTo>
                  <a:pt x="32142" y="469632"/>
                  <a:pt x="138096" y="775883"/>
                  <a:pt x="123582" y="677912"/>
                </a:cubicBezTo>
                <a:cubicBezTo>
                  <a:pt x="109068" y="579941"/>
                  <a:pt x="-15755" y="-48529"/>
                  <a:pt x="1662" y="2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8D9C3C13-85AB-5C07-EFD1-8F1C15AA7304}"/>
              </a:ext>
            </a:extLst>
          </p:cNvPr>
          <p:cNvSpPr/>
          <p:nvPr/>
        </p:nvSpPr>
        <p:spPr>
          <a:xfrm>
            <a:off x="3788156" y="1210225"/>
            <a:ext cx="878152" cy="894031"/>
          </a:xfrm>
          <a:custGeom>
            <a:avLst/>
            <a:gdLst>
              <a:gd name="connsiteX0" fmla="*/ 5432 w 878152"/>
              <a:gd name="connsiteY0" fmla="*/ 4286 h 894031"/>
              <a:gd name="connsiteX1" fmla="*/ 690059 w 878152"/>
              <a:gd name="connsiteY1" fmla="*/ 749873 h 894031"/>
              <a:gd name="connsiteX2" fmla="*/ 647856 w 878152"/>
              <a:gd name="connsiteY2" fmla="*/ 693603 h 894031"/>
              <a:gd name="connsiteX3" fmla="*/ 872939 w 878152"/>
              <a:gd name="connsiteY3" fmla="*/ 890550 h 894031"/>
              <a:gd name="connsiteX4" fmla="*/ 779155 w 878152"/>
              <a:gd name="connsiteY4" fmla="*/ 820212 h 894031"/>
              <a:gd name="connsiteX5" fmla="*/ 479044 w 878152"/>
              <a:gd name="connsiteY5" fmla="*/ 829590 h 894031"/>
              <a:gd name="connsiteX6" fmla="*/ 704127 w 878152"/>
              <a:gd name="connsiteY6" fmla="*/ 820212 h 894031"/>
              <a:gd name="connsiteX7" fmla="*/ 685370 w 878152"/>
              <a:gd name="connsiteY7" fmla="*/ 745184 h 894031"/>
              <a:gd name="connsiteX8" fmla="*/ 352435 w 878152"/>
              <a:gd name="connsiteY8" fmla="*/ 688913 h 894031"/>
              <a:gd name="connsiteX9" fmla="*/ 633789 w 878152"/>
              <a:gd name="connsiteY9" fmla="*/ 735806 h 894031"/>
              <a:gd name="connsiteX10" fmla="*/ 568139 w 878152"/>
              <a:gd name="connsiteY10" fmla="*/ 618575 h 894031"/>
              <a:gd name="connsiteX11" fmla="*/ 24189 w 878152"/>
              <a:gd name="connsiteY11" fmla="*/ 234058 h 894031"/>
              <a:gd name="connsiteX12" fmla="*/ 352435 w 878152"/>
              <a:gd name="connsiteY12" fmla="*/ 435695 h 894031"/>
              <a:gd name="connsiteX13" fmla="*/ 5432 w 878152"/>
              <a:gd name="connsiteY13" fmla="*/ 4286 h 89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8152" h="894031">
                <a:moveTo>
                  <a:pt x="5432" y="4286"/>
                </a:moveTo>
                <a:cubicBezTo>
                  <a:pt x="61703" y="56649"/>
                  <a:pt x="582988" y="634987"/>
                  <a:pt x="690059" y="749873"/>
                </a:cubicBezTo>
                <a:cubicBezTo>
                  <a:pt x="797130" y="864759"/>
                  <a:pt x="617376" y="670157"/>
                  <a:pt x="647856" y="693603"/>
                </a:cubicBezTo>
                <a:cubicBezTo>
                  <a:pt x="678336" y="717049"/>
                  <a:pt x="851056" y="869449"/>
                  <a:pt x="872939" y="890550"/>
                </a:cubicBezTo>
                <a:cubicBezTo>
                  <a:pt x="894822" y="911651"/>
                  <a:pt x="844804" y="830372"/>
                  <a:pt x="779155" y="820212"/>
                </a:cubicBezTo>
                <a:cubicBezTo>
                  <a:pt x="713506" y="810052"/>
                  <a:pt x="491549" y="829590"/>
                  <a:pt x="479044" y="829590"/>
                </a:cubicBezTo>
                <a:cubicBezTo>
                  <a:pt x="466539" y="829590"/>
                  <a:pt x="669739" y="834280"/>
                  <a:pt x="704127" y="820212"/>
                </a:cubicBezTo>
                <a:cubicBezTo>
                  <a:pt x="738515" y="806144"/>
                  <a:pt x="743985" y="767067"/>
                  <a:pt x="685370" y="745184"/>
                </a:cubicBezTo>
                <a:cubicBezTo>
                  <a:pt x="626755" y="723301"/>
                  <a:pt x="361032" y="690476"/>
                  <a:pt x="352435" y="688913"/>
                </a:cubicBezTo>
                <a:cubicBezTo>
                  <a:pt x="343838" y="687350"/>
                  <a:pt x="597838" y="747529"/>
                  <a:pt x="633789" y="735806"/>
                </a:cubicBezTo>
                <a:cubicBezTo>
                  <a:pt x="669740" y="724083"/>
                  <a:pt x="669739" y="702200"/>
                  <a:pt x="568139" y="618575"/>
                </a:cubicBezTo>
                <a:cubicBezTo>
                  <a:pt x="466539" y="534950"/>
                  <a:pt x="60140" y="264538"/>
                  <a:pt x="24189" y="234058"/>
                </a:cubicBezTo>
                <a:cubicBezTo>
                  <a:pt x="-11762" y="203578"/>
                  <a:pt x="356343" y="475553"/>
                  <a:pt x="352435" y="435695"/>
                </a:cubicBezTo>
                <a:cubicBezTo>
                  <a:pt x="348527" y="395837"/>
                  <a:pt x="-50839" y="-48077"/>
                  <a:pt x="5432" y="4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ED18901E-5606-70AD-C64D-9D25FD5DE34D}"/>
              </a:ext>
            </a:extLst>
          </p:cNvPr>
          <p:cNvSpPr/>
          <p:nvPr/>
        </p:nvSpPr>
        <p:spPr>
          <a:xfrm>
            <a:off x="3118143" y="1256689"/>
            <a:ext cx="1274587" cy="604587"/>
          </a:xfrm>
          <a:custGeom>
            <a:avLst/>
            <a:gdLst>
              <a:gd name="connsiteX0" fmla="*/ 89291 w 1274587"/>
              <a:gd name="connsiteY0" fmla="*/ 25 h 604587"/>
              <a:gd name="connsiteX1" fmla="*/ 356577 w 1274587"/>
              <a:gd name="connsiteY1" fmla="*/ 229797 h 604587"/>
              <a:gd name="connsiteX2" fmla="*/ 1050583 w 1274587"/>
              <a:gd name="connsiteY2" fmla="*/ 525219 h 604587"/>
              <a:gd name="connsiteX3" fmla="*/ 909906 w 1274587"/>
              <a:gd name="connsiteY3" fmla="*/ 445502 h 604587"/>
              <a:gd name="connsiteX4" fmla="*/ 1261599 w 1274587"/>
              <a:gd name="connsiteY4" fmla="*/ 600246 h 604587"/>
              <a:gd name="connsiteX5" fmla="*/ 1163125 w 1274587"/>
              <a:gd name="connsiteY5" fmla="*/ 553354 h 604587"/>
              <a:gd name="connsiteX6" fmla="*/ 825500 w 1274587"/>
              <a:gd name="connsiteY6" fmla="*/ 464259 h 604587"/>
              <a:gd name="connsiteX7" fmla="*/ 195 w 1274587"/>
              <a:gd name="connsiteY7" fmla="*/ 248554 h 604587"/>
              <a:gd name="connsiteX8" fmla="*/ 745783 w 1274587"/>
              <a:gd name="connsiteY8" fmla="*/ 422056 h 604587"/>
              <a:gd name="connsiteX9" fmla="*/ 553525 w 1274587"/>
              <a:gd name="connsiteY9" fmla="*/ 328271 h 604587"/>
              <a:gd name="connsiteX10" fmla="*/ 319063 w 1274587"/>
              <a:gd name="connsiteY10" fmla="*/ 215729 h 604587"/>
              <a:gd name="connsiteX11" fmla="*/ 89291 w 1274587"/>
              <a:gd name="connsiteY11" fmla="*/ 25 h 60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4587" h="604587">
                <a:moveTo>
                  <a:pt x="89291" y="25"/>
                </a:moveTo>
                <a:cubicBezTo>
                  <a:pt x="95543" y="2370"/>
                  <a:pt x="196362" y="142265"/>
                  <a:pt x="356577" y="229797"/>
                </a:cubicBezTo>
                <a:cubicBezTo>
                  <a:pt x="516792" y="317329"/>
                  <a:pt x="958362" y="489268"/>
                  <a:pt x="1050583" y="525219"/>
                </a:cubicBezTo>
                <a:cubicBezTo>
                  <a:pt x="1142804" y="561170"/>
                  <a:pt x="874737" y="432998"/>
                  <a:pt x="909906" y="445502"/>
                </a:cubicBezTo>
                <a:cubicBezTo>
                  <a:pt x="945075" y="458006"/>
                  <a:pt x="1219396" y="582271"/>
                  <a:pt x="1261599" y="600246"/>
                </a:cubicBezTo>
                <a:cubicBezTo>
                  <a:pt x="1303802" y="618221"/>
                  <a:pt x="1235808" y="576018"/>
                  <a:pt x="1163125" y="553354"/>
                </a:cubicBezTo>
                <a:cubicBezTo>
                  <a:pt x="1090442" y="530690"/>
                  <a:pt x="825500" y="464259"/>
                  <a:pt x="825500" y="464259"/>
                </a:cubicBezTo>
                <a:lnTo>
                  <a:pt x="195" y="248554"/>
                </a:lnTo>
                <a:cubicBezTo>
                  <a:pt x="-13091" y="241520"/>
                  <a:pt x="653561" y="408770"/>
                  <a:pt x="745783" y="422056"/>
                </a:cubicBezTo>
                <a:cubicBezTo>
                  <a:pt x="838005" y="435342"/>
                  <a:pt x="553525" y="328271"/>
                  <a:pt x="553525" y="328271"/>
                </a:cubicBezTo>
                <a:cubicBezTo>
                  <a:pt x="482405" y="293883"/>
                  <a:pt x="395654" y="273563"/>
                  <a:pt x="319063" y="215729"/>
                </a:cubicBezTo>
                <a:cubicBezTo>
                  <a:pt x="242472" y="157895"/>
                  <a:pt x="83039" y="-2320"/>
                  <a:pt x="8929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BE90C260-40A7-652C-44EB-9278E98EC105}"/>
              </a:ext>
            </a:extLst>
          </p:cNvPr>
          <p:cNvSpPr/>
          <p:nvPr/>
        </p:nvSpPr>
        <p:spPr>
          <a:xfrm>
            <a:off x="3025737" y="1388009"/>
            <a:ext cx="1143231" cy="659430"/>
          </a:xfrm>
          <a:custGeom>
            <a:avLst/>
            <a:gdLst>
              <a:gd name="connsiteX0" fmla="*/ 31641 w 1143231"/>
              <a:gd name="connsiteY0" fmla="*/ 3 h 659430"/>
              <a:gd name="connsiteX1" fmla="*/ 69155 w 1143231"/>
              <a:gd name="connsiteY1" fmla="*/ 187573 h 659430"/>
              <a:gd name="connsiteX2" fmla="*/ 524011 w 1143231"/>
              <a:gd name="connsiteY2" fmla="*/ 445480 h 659430"/>
              <a:gd name="connsiteX3" fmla="*/ 448983 w 1143231"/>
              <a:gd name="connsiteY3" fmla="*/ 412656 h 659430"/>
              <a:gd name="connsiteX4" fmla="*/ 880392 w 1143231"/>
              <a:gd name="connsiteY4" fmla="*/ 534576 h 659430"/>
              <a:gd name="connsiteX5" fmla="*/ 1133611 w 1143231"/>
              <a:gd name="connsiteY5" fmla="*/ 656496 h 659430"/>
              <a:gd name="connsiteX6" fmla="*/ 1053894 w 1143231"/>
              <a:gd name="connsiteY6" fmla="*/ 609603 h 659430"/>
              <a:gd name="connsiteX7" fmla="*/ 716269 w 1143231"/>
              <a:gd name="connsiteY7" fmla="*/ 478305 h 659430"/>
              <a:gd name="connsiteX8" fmla="*/ 341131 w 1143231"/>
              <a:gd name="connsiteY8" fmla="*/ 407966 h 659430"/>
              <a:gd name="connsiteX9" fmla="*/ 87912 w 1143231"/>
              <a:gd name="connsiteY9" fmla="*/ 375142 h 659430"/>
              <a:gd name="connsiteX10" fmla="*/ 420848 w 1143231"/>
              <a:gd name="connsiteY10" fmla="*/ 417345 h 659430"/>
              <a:gd name="connsiteX11" fmla="*/ 336441 w 1143231"/>
              <a:gd name="connsiteY11" fmla="*/ 347006 h 659430"/>
              <a:gd name="connsiteX12" fmla="*/ 22263 w 1143231"/>
              <a:gd name="connsiteY12" fmla="*/ 192262 h 659430"/>
              <a:gd name="connsiteX13" fmla="*/ 31641 w 1143231"/>
              <a:gd name="connsiteY13" fmla="*/ 3 h 65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3231" h="659430">
                <a:moveTo>
                  <a:pt x="31641" y="3"/>
                </a:moveTo>
                <a:cubicBezTo>
                  <a:pt x="39456" y="-779"/>
                  <a:pt x="-12907" y="113327"/>
                  <a:pt x="69155" y="187573"/>
                </a:cubicBezTo>
                <a:cubicBezTo>
                  <a:pt x="151217" y="261819"/>
                  <a:pt x="460706" y="407966"/>
                  <a:pt x="524011" y="445480"/>
                </a:cubicBezTo>
                <a:cubicBezTo>
                  <a:pt x="587316" y="482994"/>
                  <a:pt x="389586" y="397807"/>
                  <a:pt x="448983" y="412656"/>
                </a:cubicBezTo>
                <a:cubicBezTo>
                  <a:pt x="508380" y="427505"/>
                  <a:pt x="766287" y="493936"/>
                  <a:pt x="880392" y="534576"/>
                </a:cubicBezTo>
                <a:cubicBezTo>
                  <a:pt x="994497" y="575216"/>
                  <a:pt x="1104694" y="643992"/>
                  <a:pt x="1133611" y="656496"/>
                </a:cubicBezTo>
                <a:cubicBezTo>
                  <a:pt x="1162528" y="669001"/>
                  <a:pt x="1123451" y="639301"/>
                  <a:pt x="1053894" y="609603"/>
                </a:cubicBezTo>
                <a:cubicBezTo>
                  <a:pt x="984337" y="579905"/>
                  <a:pt x="835063" y="511911"/>
                  <a:pt x="716269" y="478305"/>
                </a:cubicBezTo>
                <a:cubicBezTo>
                  <a:pt x="597475" y="444699"/>
                  <a:pt x="445857" y="425160"/>
                  <a:pt x="341131" y="407966"/>
                </a:cubicBezTo>
                <a:cubicBezTo>
                  <a:pt x="236405" y="390772"/>
                  <a:pt x="87912" y="375142"/>
                  <a:pt x="87912" y="375142"/>
                </a:cubicBezTo>
                <a:cubicBezTo>
                  <a:pt x="101198" y="376705"/>
                  <a:pt x="379427" y="422034"/>
                  <a:pt x="420848" y="417345"/>
                </a:cubicBezTo>
                <a:cubicBezTo>
                  <a:pt x="462270" y="412656"/>
                  <a:pt x="402872" y="384520"/>
                  <a:pt x="336441" y="347006"/>
                </a:cubicBezTo>
                <a:cubicBezTo>
                  <a:pt x="270010" y="309492"/>
                  <a:pt x="73844" y="243843"/>
                  <a:pt x="22263" y="192262"/>
                </a:cubicBezTo>
                <a:cubicBezTo>
                  <a:pt x="-29318" y="140681"/>
                  <a:pt x="23826" y="785"/>
                  <a:pt x="3164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C7E5EC48-69C6-6A4E-67C9-D534C951CEDE}"/>
              </a:ext>
            </a:extLst>
          </p:cNvPr>
          <p:cNvSpPr/>
          <p:nvPr/>
        </p:nvSpPr>
        <p:spPr>
          <a:xfrm>
            <a:off x="2677533" y="1425458"/>
            <a:ext cx="1406787" cy="797237"/>
          </a:xfrm>
          <a:custGeom>
            <a:avLst/>
            <a:gdLst>
              <a:gd name="connsiteX0" fmla="*/ 243858 w 1406787"/>
              <a:gd name="connsiteY0" fmla="*/ 68 h 797237"/>
              <a:gd name="connsiteX1" fmla="*/ 136005 w 1406787"/>
              <a:gd name="connsiteY1" fmla="*/ 309557 h 797237"/>
              <a:gd name="connsiteX2" fmla="*/ 506455 w 1406787"/>
              <a:gd name="connsiteY2" fmla="*/ 567465 h 797237"/>
              <a:gd name="connsiteX3" fmla="*/ 342332 w 1406787"/>
              <a:gd name="connsiteY3" fmla="*/ 567465 h 797237"/>
              <a:gd name="connsiteX4" fmla="*/ 937864 w 1406787"/>
              <a:gd name="connsiteY4" fmla="*/ 740967 h 797237"/>
              <a:gd name="connsiteX5" fmla="*/ 501765 w 1406787"/>
              <a:gd name="connsiteY5" fmla="*/ 722210 h 797237"/>
              <a:gd name="connsiteX6" fmla="*/ 1406787 w 1406787"/>
              <a:gd name="connsiteY6" fmla="*/ 797237 h 797237"/>
              <a:gd name="connsiteX7" fmla="*/ 1289556 w 1406787"/>
              <a:gd name="connsiteY7" fmla="*/ 787859 h 797237"/>
              <a:gd name="connsiteX8" fmla="*/ 497076 w 1406787"/>
              <a:gd name="connsiteY8" fmla="*/ 717520 h 797237"/>
              <a:gd name="connsiteX9" fmla="*/ 726849 w 1406787"/>
              <a:gd name="connsiteY9" fmla="*/ 684696 h 797237"/>
              <a:gd name="connsiteX10" fmla="*/ 604929 w 1406787"/>
              <a:gd name="connsiteY10" fmla="*/ 619047 h 797237"/>
              <a:gd name="connsiteX11" fmla="*/ 431427 w 1406787"/>
              <a:gd name="connsiteY11" fmla="*/ 553397 h 797237"/>
              <a:gd name="connsiteX12" fmla="*/ 18 w 1406787"/>
              <a:gd name="connsiteY12" fmla="*/ 403342 h 797237"/>
              <a:gd name="connsiteX13" fmla="*/ 412670 w 1406787"/>
              <a:gd name="connsiteY13" fmla="*/ 511194 h 797237"/>
              <a:gd name="connsiteX14" fmla="*/ 187587 w 1406787"/>
              <a:gd name="connsiteY14" fmla="*/ 389274 h 797237"/>
              <a:gd name="connsiteX15" fmla="*/ 93802 w 1406787"/>
              <a:gd name="connsiteY15" fmla="*/ 333004 h 797237"/>
              <a:gd name="connsiteX16" fmla="*/ 192276 w 1406787"/>
              <a:gd name="connsiteY16" fmla="*/ 398653 h 797237"/>
              <a:gd name="connsiteX17" fmla="*/ 150073 w 1406787"/>
              <a:gd name="connsiteY17" fmla="*/ 337693 h 797237"/>
              <a:gd name="connsiteX18" fmla="*/ 112559 w 1406787"/>
              <a:gd name="connsiteY18" fmla="*/ 281422 h 797237"/>
              <a:gd name="connsiteX19" fmla="*/ 243858 w 1406787"/>
              <a:gd name="connsiteY19" fmla="*/ 68 h 79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06787" h="797237">
                <a:moveTo>
                  <a:pt x="243858" y="68"/>
                </a:moveTo>
                <a:cubicBezTo>
                  <a:pt x="247766" y="4757"/>
                  <a:pt x="92239" y="214991"/>
                  <a:pt x="136005" y="309557"/>
                </a:cubicBezTo>
                <a:cubicBezTo>
                  <a:pt x="179771" y="404123"/>
                  <a:pt x="472067" y="524480"/>
                  <a:pt x="506455" y="567465"/>
                </a:cubicBezTo>
                <a:cubicBezTo>
                  <a:pt x="540843" y="610450"/>
                  <a:pt x="270431" y="538548"/>
                  <a:pt x="342332" y="567465"/>
                </a:cubicBezTo>
                <a:cubicBezTo>
                  <a:pt x="414233" y="596382"/>
                  <a:pt x="911292" y="715176"/>
                  <a:pt x="937864" y="740967"/>
                </a:cubicBezTo>
                <a:cubicBezTo>
                  <a:pt x="964436" y="766758"/>
                  <a:pt x="423611" y="712832"/>
                  <a:pt x="501765" y="722210"/>
                </a:cubicBezTo>
                <a:cubicBezTo>
                  <a:pt x="579919" y="731588"/>
                  <a:pt x="1275489" y="786296"/>
                  <a:pt x="1406787" y="797237"/>
                </a:cubicBezTo>
                <a:lnTo>
                  <a:pt x="1289556" y="787859"/>
                </a:lnTo>
                <a:cubicBezTo>
                  <a:pt x="1137938" y="774573"/>
                  <a:pt x="590861" y="734714"/>
                  <a:pt x="497076" y="717520"/>
                </a:cubicBezTo>
                <a:cubicBezTo>
                  <a:pt x="403292" y="700326"/>
                  <a:pt x="708874" y="701108"/>
                  <a:pt x="726849" y="684696"/>
                </a:cubicBezTo>
                <a:cubicBezTo>
                  <a:pt x="744825" y="668284"/>
                  <a:pt x="654166" y="640930"/>
                  <a:pt x="604929" y="619047"/>
                </a:cubicBezTo>
                <a:cubicBezTo>
                  <a:pt x="555692" y="597164"/>
                  <a:pt x="431427" y="553397"/>
                  <a:pt x="431427" y="553397"/>
                </a:cubicBezTo>
                <a:cubicBezTo>
                  <a:pt x="330609" y="517446"/>
                  <a:pt x="3144" y="410376"/>
                  <a:pt x="18" y="403342"/>
                </a:cubicBezTo>
                <a:cubicBezTo>
                  <a:pt x="-3108" y="396308"/>
                  <a:pt x="381409" y="513539"/>
                  <a:pt x="412670" y="511194"/>
                </a:cubicBezTo>
                <a:cubicBezTo>
                  <a:pt x="443931" y="508849"/>
                  <a:pt x="240732" y="418972"/>
                  <a:pt x="187587" y="389274"/>
                </a:cubicBezTo>
                <a:cubicBezTo>
                  <a:pt x="134442" y="359576"/>
                  <a:pt x="93020" y="331441"/>
                  <a:pt x="93802" y="333004"/>
                </a:cubicBezTo>
                <a:cubicBezTo>
                  <a:pt x="94583" y="334567"/>
                  <a:pt x="182898" y="397872"/>
                  <a:pt x="192276" y="398653"/>
                </a:cubicBezTo>
                <a:cubicBezTo>
                  <a:pt x="201654" y="399434"/>
                  <a:pt x="163359" y="357231"/>
                  <a:pt x="150073" y="337693"/>
                </a:cubicBezTo>
                <a:cubicBezTo>
                  <a:pt x="136787" y="318155"/>
                  <a:pt x="99273" y="331440"/>
                  <a:pt x="112559" y="281422"/>
                </a:cubicBezTo>
                <a:cubicBezTo>
                  <a:pt x="125845" y="231404"/>
                  <a:pt x="239950" y="-4621"/>
                  <a:pt x="243858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021178D1-A20A-C04B-49BE-3B23400BAEAE}"/>
              </a:ext>
            </a:extLst>
          </p:cNvPr>
          <p:cNvSpPr/>
          <p:nvPr/>
        </p:nvSpPr>
        <p:spPr>
          <a:xfrm>
            <a:off x="2281152" y="1809973"/>
            <a:ext cx="1667180" cy="577716"/>
          </a:xfrm>
          <a:custGeom>
            <a:avLst/>
            <a:gdLst>
              <a:gd name="connsiteX0" fmla="*/ 72842 w 1667180"/>
              <a:gd name="connsiteY0" fmla="*/ 70 h 577716"/>
              <a:gd name="connsiteX1" fmla="*/ 86910 w 1667180"/>
              <a:gd name="connsiteY1" fmla="*/ 393965 h 577716"/>
              <a:gd name="connsiteX2" fmla="*/ 438602 w 1667180"/>
              <a:gd name="connsiteY2" fmla="*/ 483061 h 577716"/>
              <a:gd name="connsiteX3" fmla="*/ 316682 w 1667180"/>
              <a:gd name="connsiteY3" fmla="*/ 501818 h 577716"/>
              <a:gd name="connsiteX4" fmla="*/ 1667180 w 1667180"/>
              <a:gd name="connsiteY4" fmla="*/ 497129 h 577716"/>
              <a:gd name="connsiteX5" fmla="*/ 1517125 w 1667180"/>
              <a:gd name="connsiteY5" fmla="*/ 497129 h 577716"/>
              <a:gd name="connsiteX6" fmla="*/ 705888 w 1667180"/>
              <a:gd name="connsiteY6" fmla="*/ 501818 h 577716"/>
              <a:gd name="connsiteX7" fmla="*/ 180694 w 1667180"/>
              <a:gd name="connsiteY7" fmla="*/ 576845 h 577716"/>
              <a:gd name="connsiteX8" fmla="*/ 494873 w 1667180"/>
              <a:gd name="connsiteY8" fmla="*/ 539332 h 577716"/>
              <a:gd name="connsiteX9" fmla="*/ 405777 w 1667180"/>
              <a:gd name="connsiteY9" fmla="*/ 487750 h 577716"/>
              <a:gd name="connsiteX10" fmla="*/ 11882 w 1667180"/>
              <a:gd name="connsiteY10" fmla="*/ 379898 h 577716"/>
              <a:gd name="connsiteX11" fmla="*/ 96288 w 1667180"/>
              <a:gd name="connsiteY11" fmla="*/ 389276 h 577716"/>
              <a:gd name="connsiteX12" fmla="*/ 30639 w 1667180"/>
              <a:gd name="connsiteY12" fmla="*/ 333005 h 577716"/>
              <a:gd name="connsiteX13" fmla="*/ 44706 w 1667180"/>
              <a:gd name="connsiteY13" fmla="*/ 361141 h 577716"/>
              <a:gd name="connsiteX14" fmla="*/ 72842 w 1667180"/>
              <a:gd name="connsiteY14" fmla="*/ 70 h 57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67180" h="577716">
                <a:moveTo>
                  <a:pt x="72842" y="70"/>
                </a:moveTo>
                <a:cubicBezTo>
                  <a:pt x="79876" y="5541"/>
                  <a:pt x="25950" y="313467"/>
                  <a:pt x="86910" y="393965"/>
                </a:cubicBezTo>
                <a:cubicBezTo>
                  <a:pt x="147870" y="474463"/>
                  <a:pt x="400307" y="465085"/>
                  <a:pt x="438602" y="483061"/>
                </a:cubicBezTo>
                <a:cubicBezTo>
                  <a:pt x="476897" y="501037"/>
                  <a:pt x="316682" y="501818"/>
                  <a:pt x="316682" y="501818"/>
                </a:cubicBezTo>
                <a:lnTo>
                  <a:pt x="1667180" y="497129"/>
                </a:lnTo>
                <a:lnTo>
                  <a:pt x="1517125" y="497129"/>
                </a:lnTo>
                <a:lnTo>
                  <a:pt x="705888" y="501818"/>
                </a:lnTo>
                <a:cubicBezTo>
                  <a:pt x="483150" y="515104"/>
                  <a:pt x="215863" y="570593"/>
                  <a:pt x="180694" y="576845"/>
                </a:cubicBezTo>
                <a:cubicBezTo>
                  <a:pt x="145525" y="583097"/>
                  <a:pt x="457359" y="554181"/>
                  <a:pt x="494873" y="539332"/>
                </a:cubicBezTo>
                <a:cubicBezTo>
                  <a:pt x="532387" y="524483"/>
                  <a:pt x="486276" y="514322"/>
                  <a:pt x="405777" y="487750"/>
                </a:cubicBezTo>
                <a:cubicBezTo>
                  <a:pt x="325279" y="461178"/>
                  <a:pt x="63463" y="396310"/>
                  <a:pt x="11882" y="379898"/>
                </a:cubicBezTo>
                <a:cubicBezTo>
                  <a:pt x="-39699" y="363486"/>
                  <a:pt x="93162" y="397091"/>
                  <a:pt x="96288" y="389276"/>
                </a:cubicBezTo>
                <a:cubicBezTo>
                  <a:pt x="99414" y="381461"/>
                  <a:pt x="39236" y="337694"/>
                  <a:pt x="30639" y="333005"/>
                </a:cubicBezTo>
                <a:cubicBezTo>
                  <a:pt x="22042" y="328316"/>
                  <a:pt x="38454" y="411941"/>
                  <a:pt x="44706" y="361141"/>
                </a:cubicBezTo>
                <a:cubicBezTo>
                  <a:pt x="50958" y="310341"/>
                  <a:pt x="65808" y="-5401"/>
                  <a:pt x="72842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108BF97A-A138-8310-F7B6-95C2DA5C81E4}"/>
              </a:ext>
            </a:extLst>
          </p:cNvPr>
          <p:cNvSpPr/>
          <p:nvPr/>
        </p:nvSpPr>
        <p:spPr>
          <a:xfrm>
            <a:off x="1926707" y="2039686"/>
            <a:ext cx="1941832" cy="440996"/>
          </a:xfrm>
          <a:custGeom>
            <a:avLst/>
            <a:gdLst>
              <a:gd name="connsiteX0" fmla="*/ 220961 w 1941832"/>
              <a:gd name="connsiteY0" fmla="*/ 129 h 440996"/>
              <a:gd name="connsiteX1" fmla="*/ 174068 w 1941832"/>
              <a:gd name="connsiteY1" fmla="*/ 225212 h 440996"/>
              <a:gd name="connsiteX2" fmla="*/ 591410 w 1941832"/>
              <a:gd name="connsiteY2" fmla="*/ 365889 h 440996"/>
              <a:gd name="connsiteX3" fmla="*/ 455422 w 1941832"/>
              <a:gd name="connsiteY3" fmla="*/ 408092 h 440996"/>
              <a:gd name="connsiteX4" fmla="*/ 1224456 w 1941832"/>
              <a:gd name="connsiteY4" fmla="*/ 389336 h 440996"/>
              <a:gd name="connsiteX5" fmla="*/ 872764 w 1941832"/>
              <a:gd name="connsiteY5" fmla="*/ 394025 h 440996"/>
              <a:gd name="connsiteX6" fmla="*/ 1909084 w 1941832"/>
              <a:gd name="connsiteY6" fmla="*/ 243969 h 440996"/>
              <a:gd name="connsiteX7" fmla="*/ 1702758 w 1941832"/>
              <a:gd name="connsiteY7" fmla="*/ 258037 h 440996"/>
              <a:gd name="connsiteX8" fmla="*/ 295988 w 1941832"/>
              <a:gd name="connsiteY8" fmla="*/ 436228 h 440996"/>
              <a:gd name="connsiteX9" fmla="*/ 558585 w 1941832"/>
              <a:gd name="connsiteY9" fmla="*/ 384646 h 440996"/>
              <a:gd name="connsiteX10" fmla="*/ 441355 w 1941832"/>
              <a:gd name="connsiteY10" fmla="*/ 328376 h 440996"/>
              <a:gd name="connsiteX11" fmla="*/ 9945 w 1941832"/>
              <a:gd name="connsiteY11" fmla="*/ 211145 h 440996"/>
              <a:gd name="connsiteX12" fmla="*/ 136555 w 1941832"/>
              <a:gd name="connsiteY12" fmla="*/ 239280 h 440996"/>
              <a:gd name="connsiteX13" fmla="*/ 117798 w 1941832"/>
              <a:gd name="connsiteY13" fmla="*/ 192388 h 440996"/>
              <a:gd name="connsiteX14" fmla="*/ 61527 w 1941832"/>
              <a:gd name="connsiteY14" fmla="*/ 258037 h 440996"/>
              <a:gd name="connsiteX15" fmla="*/ 220961 w 1941832"/>
              <a:gd name="connsiteY15" fmla="*/ 129 h 44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41832" h="440996">
                <a:moveTo>
                  <a:pt x="220961" y="129"/>
                </a:moveTo>
                <a:cubicBezTo>
                  <a:pt x="239718" y="-5342"/>
                  <a:pt x="112327" y="164252"/>
                  <a:pt x="174068" y="225212"/>
                </a:cubicBezTo>
                <a:cubicBezTo>
                  <a:pt x="235809" y="286172"/>
                  <a:pt x="544518" y="335409"/>
                  <a:pt x="591410" y="365889"/>
                </a:cubicBezTo>
                <a:cubicBezTo>
                  <a:pt x="638302" y="396369"/>
                  <a:pt x="349914" y="404184"/>
                  <a:pt x="455422" y="408092"/>
                </a:cubicBezTo>
                <a:cubicBezTo>
                  <a:pt x="560930" y="412000"/>
                  <a:pt x="1154899" y="391680"/>
                  <a:pt x="1224456" y="389336"/>
                </a:cubicBezTo>
                <a:cubicBezTo>
                  <a:pt x="1294013" y="386992"/>
                  <a:pt x="758660" y="418253"/>
                  <a:pt x="872764" y="394025"/>
                </a:cubicBezTo>
                <a:cubicBezTo>
                  <a:pt x="986868" y="369797"/>
                  <a:pt x="1770752" y="266634"/>
                  <a:pt x="1909084" y="243969"/>
                </a:cubicBezTo>
                <a:cubicBezTo>
                  <a:pt x="2047416" y="221304"/>
                  <a:pt x="1702758" y="258037"/>
                  <a:pt x="1702758" y="258037"/>
                </a:cubicBezTo>
                <a:lnTo>
                  <a:pt x="295988" y="436228"/>
                </a:lnTo>
                <a:cubicBezTo>
                  <a:pt x="105292" y="457330"/>
                  <a:pt x="534357" y="402621"/>
                  <a:pt x="558585" y="384646"/>
                </a:cubicBezTo>
                <a:cubicBezTo>
                  <a:pt x="582813" y="366671"/>
                  <a:pt x="532795" y="357293"/>
                  <a:pt x="441355" y="328376"/>
                </a:cubicBezTo>
                <a:cubicBezTo>
                  <a:pt x="349915" y="299459"/>
                  <a:pt x="60745" y="225994"/>
                  <a:pt x="9945" y="211145"/>
                </a:cubicBezTo>
                <a:cubicBezTo>
                  <a:pt x="-40855" y="196296"/>
                  <a:pt x="118580" y="242406"/>
                  <a:pt x="136555" y="239280"/>
                </a:cubicBezTo>
                <a:cubicBezTo>
                  <a:pt x="154530" y="236154"/>
                  <a:pt x="130303" y="189262"/>
                  <a:pt x="117798" y="192388"/>
                </a:cubicBezTo>
                <a:cubicBezTo>
                  <a:pt x="105293" y="195514"/>
                  <a:pt x="40426" y="285391"/>
                  <a:pt x="61527" y="258037"/>
                </a:cubicBezTo>
                <a:cubicBezTo>
                  <a:pt x="82628" y="230683"/>
                  <a:pt x="202204" y="5600"/>
                  <a:pt x="220961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BAC2C6E9-5249-27A3-FDC5-31976B3EBE11}"/>
              </a:ext>
            </a:extLst>
          </p:cNvPr>
          <p:cNvSpPr/>
          <p:nvPr/>
        </p:nvSpPr>
        <p:spPr>
          <a:xfrm>
            <a:off x="1935985" y="2264801"/>
            <a:ext cx="1932324" cy="516738"/>
          </a:xfrm>
          <a:custGeom>
            <a:avLst/>
            <a:gdLst>
              <a:gd name="connsiteX0" fmla="*/ 667 w 1932324"/>
              <a:gd name="connsiteY0" fmla="*/ 75125 h 516738"/>
              <a:gd name="connsiteX1" fmla="*/ 244507 w 1932324"/>
              <a:gd name="connsiteY1" fmla="*/ 389304 h 516738"/>
              <a:gd name="connsiteX2" fmla="*/ 877553 w 1932324"/>
              <a:gd name="connsiteY2" fmla="*/ 323654 h 516738"/>
              <a:gd name="connsiteX3" fmla="*/ 629024 w 1932324"/>
              <a:gd name="connsiteY3" fmla="*/ 436196 h 516738"/>
              <a:gd name="connsiteX4" fmla="*/ 1866981 w 1932324"/>
              <a:gd name="connsiteY4" fmla="*/ 61057 h 516738"/>
              <a:gd name="connsiteX5" fmla="*/ 1674723 w 1932324"/>
              <a:gd name="connsiteY5" fmla="*/ 126707 h 516738"/>
              <a:gd name="connsiteX6" fmla="*/ 943203 w 1932324"/>
              <a:gd name="connsiteY6" fmla="*/ 515913 h 516738"/>
              <a:gd name="connsiteX7" fmla="*/ 1871670 w 1932324"/>
              <a:gd name="connsiteY7" fmla="*/ 9476 h 516738"/>
              <a:gd name="connsiteX8" fmla="*/ 1491843 w 1932324"/>
              <a:gd name="connsiteY8" fmla="*/ 187667 h 516738"/>
              <a:gd name="connsiteX9" fmla="*/ 1379301 w 1932324"/>
              <a:gd name="connsiteY9" fmla="*/ 215802 h 516738"/>
              <a:gd name="connsiteX10" fmla="*/ 577443 w 1932324"/>
              <a:gd name="connsiteY10" fmla="*/ 464331 h 516738"/>
              <a:gd name="connsiteX11" fmla="*/ 825972 w 1932324"/>
              <a:gd name="connsiteY11" fmla="*/ 351790 h 516738"/>
              <a:gd name="connsiteX12" fmla="*/ 535240 w 1932324"/>
              <a:gd name="connsiteY12" fmla="*/ 393993 h 516738"/>
              <a:gd name="connsiteX13" fmla="*/ 103830 w 1932324"/>
              <a:gd name="connsiteY13" fmla="*/ 473710 h 516738"/>
              <a:gd name="connsiteX14" fmla="*/ 296089 w 1932324"/>
              <a:gd name="connsiteY14" fmla="*/ 426817 h 516738"/>
              <a:gd name="connsiteX15" fmla="*/ 169480 w 1932324"/>
              <a:gd name="connsiteY15" fmla="*/ 393993 h 516738"/>
              <a:gd name="connsiteX16" fmla="*/ 80384 w 1932324"/>
              <a:gd name="connsiteY16" fmla="*/ 328344 h 516738"/>
              <a:gd name="connsiteX17" fmla="*/ 239818 w 1932324"/>
              <a:gd name="connsiteY17" fmla="*/ 436196 h 516738"/>
              <a:gd name="connsiteX18" fmla="*/ 174169 w 1932324"/>
              <a:gd name="connsiteY18" fmla="*/ 356479 h 516738"/>
              <a:gd name="connsiteX19" fmla="*/ 667 w 1932324"/>
              <a:gd name="connsiteY19" fmla="*/ 75125 h 5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32324" h="516738">
                <a:moveTo>
                  <a:pt x="667" y="75125"/>
                </a:moveTo>
                <a:cubicBezTo>
                  <a:pt x="12390" y="80596"/>
                  <a:pt x="98360" y="347883"/>
                  <a:pt x="244507" y="389304"/>
                </a:cubicBezTo>
                <a:cubicBezTo>
                  <a:pt x="390654" y="430725"/>
                  <a:pt x="813467" y="315839"/>
                  <a:pt x="877553" y="323654"/>
                </a:cubicBezTo>
                <a:cubicBezTo>
                  <a:pt x="941639" y="331469"/>
                  <a:pt x="464119" y="479962"/>
                  <a:pt x="629024" y="436196"/>
                </a:cubicBezTo>
                <a:cubicBezTo>
                  <a:pt x="793929" y="392430"/>
                  <a:pt x="1692698" y="112638"/>
                  <a:pt x="1866981" y="61057"/>
                </a:cubicBezTo>
                <a:cubicBezTo>
                  <a:pt x="2041264" y="9476"/>
                  <a:pt x="1828686" y="50898"/>
                  <a:pt x="1674723" y="126707"/>
                </a:cubicBezTo>
                <a:cubicBezTo>
                  <a:pt x="1520760" y="202516"/>
                  <a:pt x="910379" y="535451"/>
                  <a:pt x="943203" y="515913"/>
                </a:cubicBezTo>
                <a:cubicBezTo>
                  <a:pt x="976027" y="496375"/>
                  <a:pt x="1780230" y="64184"/>
                  <a:pt x="1871670" y="9476"/>
                </a:cubicBezTo>
                <a:cubicBezTo>
                  <a:pt x="1963110" y="-45232"/>
                  <a:pt x="1573904" y="153279"/>
                  <a:pt x="1491843" y="187667"/>
                </a:cubicBezTo>
                <a:cubicBezTo>
                  <a:pt x="1409782" y="222055"/>
                  <a:pt x="1379301" y="215802"/>
                  <a:pt x="1379301" y="215802"/>
                </a:cubicBezTo>
                <a:lnTo>
                  <a:pt x="577443" y="464331"/>
                </a:lnTo>
                <a:cubicBezTo>
                  <a:pt x="485222" y="486996"/>
                  <a:pt x="833006" y="363513"/>
                  <a:pt x="825972" y="351790"/>
                </a:cubicBezTo>
                <a:cubicBezTo>
                  <a:pt x="818938" y="340067"/>
                  <a:pt x="655597" y="373673"/>
                  <a:pt x="535240" y="393993"/>
                </a:cubicBezTo>
                <a:cubicBezTo>
                  <a:pt x="414883" y="414313"/>
                  <a:pt x="143688" y="468239"/>
                  <a:pt x="103830" y="473710"/>
                </a:cubicBezTo>
                <a:cubicBezTo>
                  <a:pt x="63972" y="479181"/>
                  <a:pt x="285147" y="440103"/>
                  <a:pt x="296089" y="426817"/>
                </a:cubicBezTo>
                <a:cubicBezTo>
                  <a:pt x="307031" y="413531"/>
                  <a:pt x="205431" y="410405"/>
                  <a:pt x="169480" y="393993"/>
                </a:cubicBezTo>
                <a:cubicBezTo>
                  <a:pt x="133529" y="377581"/>
                  <a:pt x="68661" y="321310"/>
                  <a:pt x="80384" y="328344"/>
                </a:cubicBezTo>
                <a:cubicBezTo>
                  <a:pt x="92107" y="335378"/>
                  <a:pt x="224187" y="431507"/>
                  <a:pt x="239818" y="436196"/>
                </a:cubicBezTo>
                <a:cubicBezTo>
                  <a:pt x="255449" y="440885"/>
                  <a:pt x="213246" y="412750"/>
                  <a:pt x="174169" y="356479"/>
                </a:cubicBezTo>
                <a:cubicBezTo>
                  <a:pt x="135092" y="300208"/>
                  <a:pt x="-11056" y="69654"/>
                  <a:pt x="667" y="75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526ECE97-D835-078C-2733-84BA197A6ED9}"/>
              </a:ext>
            </a:extLst>
          </p:cNvPr>
          <p:cNvSpPr/>
          <p:nvPr/>
        </p:nvSpPr>
        <p:spPr>
          <a:xfrm>
            <a:off x="1969429" y="2492168"/>
            <a:ext cx="1665655" cy="792207"/>
          </a:xfrm>
          <a:custGeom>
            <a:avLst/>
            <a:gdLst>
              <a:gd name="connsiteX0" fmla="*/ 1655346 w 1665655"/>
              <a:gd name="connsiteY0" fmla="*/ 11881 h 792207"/>
              <a:gd name="connsiteX1" fmla="*/ 755014 w 1665655"/>
              <a:gd name="connsiteY1" fmla="*/ 752780 h 792207"/>
              <a:gd name="connsiteX2" fmla="*/ 815974 w 1665655"/>
              <a:gd name="connsiteY2" fmla="*/ 687130 h 792207"/>
              <a:gd name="connsiteX3" fmla="*/ 759703 w 1665655"/>
              <a:gd name="connsiteY3" fmla="*/ 658995 h 792207"/>
              <a:gd name="connsiteX4" fmla="*/ 300159 w 1665655"/>
              <a:gd name="connsiteY4" fmla="*/ 476115 h 792207"/>
              <a:gd name="connsiteX5" fmla="*/ 501796 w 1665655"/>
              <a:gd name="connsiteY5" fmla="*/ 565210 h 792207"/>
              <a:gd name="connsiteX6" fmla="*/ 48 w 1665655"/>
              <a:gd name="connsiteY6" fmla="*/ 204140 h 792207"/>
              <a:gd name="connsiteX7" fmla="*/ 534620 w 1665655"/>
              <a:gd name="connsiteY7" fmla="*/ 621481 h 792207"/>
              <a:gd name="connsiteX8" fmla="*/ 483039 w 1665655"/>
              <a:gd name="connsiteY8" fmla="*/ 541764 h 792207"/>
              <a:gd name="connsiteX9" fmla="*/ 740946 w 1665655"/>
              <a:gd name="connsiteY9" fmla="*/ 649617 h 792207"/>
              <a:gd name="connsiteX10" fmla="*/ 839420 w 1665655"/>
              <a:gd name="connsiteY10" fmla="*/ 663684 h 792207"/>
              <a:gd name="connsiteX11" fmla="*/ 1022300 w 1665655"/>
              <a:gd name="connsiteY11" fmla="*/ 555832 h 792207"/>
              <a:gd name="connsiteX12" fmla="*/ 970719 w 1665655"/>
              <a:gd name="connsiteY12" fmla="*/ 579278 h 792207"/>
              <a:gd name="connsiteX13" fmla="*/ 1369303 w 1665655"/>
              <a:gd name="connsiteY13" fmla="*/ 124423 h 792207"/>
              <a:gd name="connsiteX14" fmla="*/ 937894 w 1665655"/>
              <a:gd name="connsiteY14" fmla="*/ 616792 h 792207"/>
              <a:gd name="connsiteX15" fmla="*/ 1528737 w 1665655"/>
              <a:gd name="connsiteY15" fmla="*/ 82220 h 792207"/>
              <a:gd name="connsiteX16" fmla="*/ 1261451 w 1665655"/>
              <a:gd name="connsiteY16" fmla="*/ 279167 h 792207"/>
              <a:gd name="connsiteX17" fmla="*/ 1655346 w 1665655"/>
              <a:gd name="connsiteY17" fmla="*/ 11881 h 79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65655" h="792207">
                <a:moveTo>
                  <a:pt x="1655346" y="11881"/>
                </a:moveTo>
                <a:cubicBezTo>
                  <a:pt x="1570940" y="90817"/>
                  <a:pt x="894909" y="640238"/>
                  <a:pt x="755014" y="752780"/>
                </a:cubicBezTo>
                <a:cubicBezTo>
                  <a:pt x="615119" y="865322"/>
                  <a:pt x="815193" y="702761"/>
                  <a:pt x="815974" y="687130"/>
                </a:cubicBezTo>
                <a:cubicBezTo>
                  <a:pt x="816755" y="671499"/>
                  <a:pt x="845672" y="694164"/>
                  <a:pt x="759703" y="658995"/>
                </a:cubicBezTo>
                <a:cubicBezTo>
                  <a:pt x="673734" y="623826"/>
                  <a:pt x="343143" y="491746"/>
                  <a:pt x="300159" y="476115"/>
                </a:cubicBezTo>
                <a:cubicBezTo>
                  <a:pt x="257175" y="460484"/>
                  <a:pt x="551814" y="610539"/>
                  <a:pt x="501796" y="565210"/>
                </a:cubicBezTo>
                <a:cubicBezTo>
                  <a:pt x="451777" y="519881"/>
                  <a:pt x="-5423" y="194762"/>
                  <a:pt x="48" y="204140"/>
                </a:cubicBezTo>
                <a:cubicBezTo>
                  <a:pt x="5519" y="213518"/>
                  <a:pt x="454122" y="565210"/>
                  <a:pt x="534620" y="621481"/>
                </a:cubicBezTo>
                <a:cubicBezTo>
                  <a:pt x="615118" y="677752"/>
                  <a:pt x="448651" y="537075"/>
                  <a:pt x="483039" y="541764"/>
                </a:cubicBezTo>
                <a:cubicBezTo>
                  <a:pt x="517427" y="546453"/>
                  <a:pt x="681549" y="629297"/>
                  <a:pt x="740946" y="649617"/>
                </a:cubicBezTo>
                <a:cubicBezTo>
                  <a:pt x="800343" y="669937"/>
                  <a:pt x="792528" y="679315"/>
                  <a:pt x="839420" y="663684"/>
                </a:cubicBezTo>
                <a:cubicBezTo>
                  <a:pt x="886312" y="648053"/>
                  <a:pt x="1000417" y="569900"/>
                  <a:pt x="1022300" y="555832"/>
                </a:cubicBezTo>
                <a:cubicBezTo>
                  <a:pt x="1044183" y="541764"/>
                  <a:pt x="912885" y="651179"/>
                  <a:pt x="970719" y="579278"/>
                </a:cubicBezTo>
                <a:cubicBezTo>
                  <a:pt x="1028553" y="507377"/>
                  <a:pt x="1369303" y="124423"/>
                  <a:pt x="1369303" y="124423"/>
                </a:cubicBezTo>
                <a:cubicBezTo>
                  <a:pt x="1363832" y="130675"/>
                  <a:pt x="911322" y="623826"/>
                  <a:pt x="937894" y="616792"/>
                </a:cubicBezTo>
                <a:cubicBezTo>
                  <a:pt x="964466" y="609758"/>
                  <a:pt x="1474811" y="138491"/>
                  <a:pt x="1528737" y="82220"/>
                </a:cubicBezTo>
                <a:cubicBezTo>
                  <a:pt x="1582663" y="25949"/>
                  <a:pt x="1244257" y="285419"/>
                  <a:pt x="1261451" y="279167"/>
                </a:cubicBezTo>
                <a:cubicBezTo>
                  <a:pt x="1278645" y="272915"/>
                  <a:pt x="1739752" y="-67055"/>
                  <a:pt x="1655346" y="11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4410D40C-7742-AD57-5B00-1F7266B1E0E6}"/>
              </a:ext>
            </a:extLst>
          </p:cNvPr>
          <p:cNvSpPr/>
          <p:nvPr/>
        </p:nvSpPr>
        <p:spPr>
          <a:xfrm>
            <a:off x="1935321" y="2449316"/>
            <a:ext cx="1665326" cy="518413"/>
          </a:xfrm>
          <a:custGeom>
            <a:avLst/>
            <a:gdLst>
              <a:gd name="connsiteX0" fmla="*/ 15399 w 1665326"/>
              <a:gd name="connsiteY0" fmla="*/ 143829 h 518413"/>
              <a:gd name="connsiteX1" fmla="*/ 868839 w 1665326"/>
              <a:gd name="connsiteY1" fmla="*/ 481453 h 518413"/>
              <a:gd name="connsiteX2" fmla="*/ 817257 w 1665326"/>
              <a:gd name="connsiteY2" fmla="*/ 509589 h 518413"/>
              <a:gd name="connsiteX3" fmla="*/ 1647251 w 1665326"/>
              <a:gd name="connsiteY3" fmla="*/ 12530 h 518413"/>
              <a:gd name="connsiteX4" fmla="*/ 1347141 w 1665326"/>
              <a:gd name="connsiteY4" fmla="*/ 176653 h 518413"/>
              <a:gd name="connsiteX5" fmla="*/ 859461 w 1665326"/>
              <a:gd name="connsiteY5" fmla="*/ 476764 h 518413"/>
              <a:gd name="connsiteX6" fmla="*/ 657824 w 1665326"/>
              <a:gd name="connsiteY6" fmla="*/ 429872 h 518413"/>
              <a:gd name="connsiteX7" fmla="*/ 648445 w 1665326"/>
              <a:gd name="connsiteY7" fmla="*/ 425182 h 518413"/>
              <a:gd name="connsiteX8" fmla="*/ 831325 w 1665326"/>
              <a:gd name="connsiteY8" fmla="*/ 458007 h 518413"/>
              <a:gd name="connsiteX9" fmla="*/ 653134 w 1665326"/>
              <a:gd name="connsiteY9" fmla="*/ 397047 h 518413"/>
              <a:gd name="connsiteX10" fmla="*/ 343645 w 1665326"/>
              <a:gd name="connsiteY10" fmla="*/ 251681 h 518413"/>
              <a:gd name="connsiteX11" fmla="*/ 15399 w 1665326"/>
              <a:gd name="connsiteY11" fmla="*/ 143829 h 51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65326" h="518413">
                <a:moveTo>
                  <a:pt x="15399" y="143829"/>
                </a:moveTo>
                <a:cubicBezTo>
                  <a:pt x="102931" y="182124"/>
                  <a:pt x="735196" y="420493"/>
                  <a:pt x="868839" y="481453"/>
                </a:cubicBezTo>
                <a:cubicBezTo>
                  <a:pt x="1002482" y="542413"/>
                  <a:pt x="817257" y="509589"/>
                  <a:pt x="817257" y="509589"/>
                </a:cubicBezTo>
                <a:lnTo>
                  <a:pt x="1647251" y="12530"/>
                </a:lnTo>
                <a:cubicBezTo>
                  <a:pt x="1735565" y="-42959"/>
                  <a:pt x="1478439" y="99281"/>
                  <a:pt x="1347141" y="176653"/>
                </a:cubicBezTo>
                <a:cubicBezTo>
                  <a:pt x="1215843" y="254025"/>
                  <a:pt x="974347" y="434561"/>
                  <a:pt x="859461" y="476764"/>
                </a:cubicBezTo>
                <a:cubicBezTo>
                  <a:pt x="744575" y="518967"/>
                  <a:pt x="692993" y="438469"/>
                  <a:pt x="657824" y="429872"/>
                </a:cubicBezTo>
                <a:cubicBezTo>
                  <a:pt x="622655" y="421275"/>
                  <a:pt x="619528" y="420493"/>
                  <a:pt x="648445" y="425182"/>
                </a:cubicBezTo>
                <a:cubicBezTo>
                  <a:pt x="677362" y="429871"/>
                  <a:pt x="830544" y="462696"/>
                  <a:pt x="831325" y="458007"/>
                </a:cubicBezTo>
                <a:cubicBezTo>
                  <a:pt x="832106" y="453318"/>
                  <a:pt x="734414" y="431435"/>
                  <a:pt x="653134" y="397047"/>
                </a:cubicBezTo>
                <a:cubicBezTo>
                  <a:pt x="571854" y="362659"/>
                  <a:pt x="449934" y="293103"/>
                  <a:pt x="343645" y="251681"/>
                </a:cubicBezTo>
                <a:cubicBezTo>
                  <a:pt x="237356" y="210259"/>
                  <a:pt x="-72133" y="105534"/>
                  <a:pt x="15399" y="143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F552FACE-E002-A1F4-AA95-035FDDB692A0}"/>
              </a:ext>
            </a:extLst>
          </p:cNvPr>
          <p:cNvSpPr/>
          <p:nvPr/>
        </p:nvSpPr>
        <p:spPr>
          <a:xfrm>
            <a:off x="1945755" y="2705427"/>
            <a:ext cx="922909" cy="674992"/>
          </a:xfrm>
          <a:custGeom>
            <a:avLst/>
            <a:gdLst>
              <a:gd name="connsiteX0" fmla="*/ 37790 w 922909"/>
              <a:gd name="connsiteY0" fmla="*/ 9638 h 674992"/>
              <a:gd name="connsiteX1" fmla="*/ 42479 w 922909"/>
              <a:gd name="connsiteY1" fmla="*/ 230031 h 674992"/>
              <a:gd name="connsiteX2" fmla="*/ 469199 w 922909"/>
              <a:gd name="connsiteY2" fmla="*/ 403533 h 674992"/>
              <a:gd name="connsiteX3" fmla="*/ 323833 w 922909"/>
              <a:gd name="connsiteY3" fmla="*/ 408222 h 674992"/>
              <a:gd name="connsiteX4" fmla="*/ 881851 w 922909"/>
              <a:gd name="connsiteY4" fmla="*/ 661441 h 674992"/>
              <a:gd name="connsiteX5" fmla="*/ 816202 w 922909"/>
              <a:gd name="connsiteY5" fmla="*/ 614548 h 674992"/>
              <a:gd name="connsiteX6" fmla="*/ 300387 w 922909"/>
              <a:gd name="connsiteY6" fmla="*/ 394155 h 674992"/>
              <a:gd name="connsiteX7" fmla="*/ 370725 w 922909"/>
              <a:gd name="connsiteY7" fmla="*/ 380087 h 674992"/>
              <a:gd name="connsiteX8" fmla="*/ 192534 w 922909"/>
              <a:gd name="connsiteY8" fmla="*/ 319127 h 674992"/>
              <a:gd name="connsiteX9" fmla="*/ 94060 w 922909"/>
              <a:gd name="connsiteY9" fmla="*/ 183139 h 674992"/>
              <a:gd name="connsiteX10" fmla="*/ 122196 w 922909"/>
              <a:gd name="connsiteY10" fmla="*/ 305059 h 674992"/>
              <a:gd name="connsiteX11" fmla="*/ 23722 w 922909"/>
              <a:gd name="connsiteY11" fmla="*/ 230031 h 674992"/>
              <a:gd name="connsiteX12" fmla="*/ 276 w 922909"/>
              <a:gd name="connsiteY12" fmla="*/ 56530 h 674992"/>
              <a:gd name="connsiteX13" fmla="*/ 37790 w 922909"/>
              <a:gd name="connsiteY13" fmla="*/ 9638 h 67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2909" h="674992">
                <a:moveTo>
                  <a:pt x="37790" y="9638"/>
                </a:moveTo>
                <a:cubicBezTo>
                  <a:pt x="44824" y="38555"/>
                  <a:pt x="-29422" y="164382"/>
                  <a:pt x="42479" y="230031"/>
                </a:cubicBezTo>
                <a:cubicBezTo>
                  <a:pt x="114380" y="295680"/>
                  <a:pt x="422307" y="373835"/>
                  <a:pt x="469199" y="403533"/>
                </a:cubicBezTo>
                <a:cubicBezTo>
                  <a:pt x="516091" y="433231"/>
                  <a:pt x="255058" y="365237"/>
                  <a:pt x="323833" y="408222"/>
                </a:cubicBezTo>
                <a:cubicBezTo>
                  <a:pt x="392608" y="451207"/>
                  <a:pt x="799790" y="627053"/>
                  <a:pt x="881851" y="661441"/>
                </a:cubicBezTo>
                <a:cubicBezTo>
                  <a:pt x="963912" y="695829"/>
                  <a:pt x="913113" y="659096"/>
                  <a:pt x="816202" y="614548"/>
                </a:cubicBezTo>
                <a:cubicBezTo>
                  <a:pt x="719291" y="570000"/>
                  <a:pt x="374633" y="433232"/>
                  <a:pt x="300387" y="394155"/>
                </a:cubicBezTo>
                <a:cubicBezTo>
                  <a:pt x="226141" y="355078"/>
                  <a:pt x="388701" y="392592"/>
                  <a:pt x="370725" y="380087"/>
                </a:cubicBezTo>
                <a:cubicBezTo>
                  <a:pt x="352750" y="367582"/>
                  <a:pt x="238645" y="351952"/>
                  <a:pt x="192534" y="319127"/>
                </a:cubicBezTo>
                <a:cubicBezTo>
                  <a:pt x="146423" y="286302"/>
                  <a:pt x="105783" y="185484"/>
                  <a:pt x="94060" y="183139"/>
                </a:cubicBezTo>
                <a:cubicBezTo>
                  <a:pt x="82337" y="180794"/>
                  <a:pt x="133919" y="297244"/>
                  <a:pt x="122196" y="305059"/>
                </a:cubicBezTo>
                <a:cubicBezTo>
                  <a:pt x="110473" y="312874"/>
                  <a:pt x="44042" y="271452"/>
                  <a:pt x="23722" y="230031"/>
                </a:cubicBezTo>
                <a:cubicBezTo>
                  <a:pt x="3402" y="188610"/>
                  <a:pt x="-1287" y="90136"/>
                  <a:pt x="276" y="56530"/>
                </a:cubicBezTo>
                <a:cubicBezTo>
                  <a:pt x="1839" y="22924"/>
                  <a:pt x="30756" y="-19279"/>
                  <a:pt x="37790" y="9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CC620ACE-197F-8B0F-F84D-BE0E9BC00DBA}"/>
              </a:ext>
            </a:extLst>
          </p:cNvPr>
          <p:cNvSpPr/>
          <p:nvPr/>
        </p:nvSpPr>
        <p:spPr>
          <a:xfrm>
            <a:off x="2011680" y="3183988"/>
            <a:ext cx="1013293" cy="632513"/>
          </a:xfrm>
          <a:custGeom>
            <a:avLst/>
            <a:gdLst>
              <a:gd name="connsiteX0" fmla="*/ 1012874 w 1013293"/>
              <a:gd name="connsiteY0" fmla="*/ 28135 h 632513"/>
              <a:gd name="connsiteX1" fmla="*/ 515815 w 1013293"/>
              <a:gd name="connsiteY1" fmla="*/ 604910 h 632513"/>
              <a:gd name="connsiteX2" fmla="*/ 572086 w 1013293"/>
              <a:gd name="connsiteY2" fmla="*/ 525194 h 632513"/>
              <a:gd name="connsiteX3" fmla="*/ 515815 w 1013293"/>
              <a:gd name="connsiteY3" fmla="*/ 389206 h 632513"/>
              <a:gd name="connsiteX4" fmla="*/ 384517 w 1013293"/>
              <a:gd name="connsiteY4" fmla="*/ 290732 h 632513"/>
              <a:gd name="connsiteX5" fmla="*/ 0 w 1013293"/>
              <a:gd name="connsiteY5" fmla="*/ 0 h 632513"/>
              <a:gd name="connsiteX6" fmla="*/ 553329 w 1013293"/>
              <a:gd name="connsiteY6" fmla="*/ 422030 h 632513"/>
              <a:gd name="connsiteX7" fmla="*/ 543951 w 1013293"/>
              <a:gd name="connsiteY7" fmla="*/ 398584 h 632513"/>
              <a:gd name="connsiteX8" fmla="*/ 628357 w 1013293"/>
              <a:gd name="connsiteY8" fmla="*/ 454855 h 632513"/>
              <a:gd name="connsiteX9" fmla="*/ 778412 w 1013293"/>
              <a:gd name="connsiteY9" fmla="*/ 318867 h 632513"/>
              <a:gd name="connsiteX10" fmla="*/ 604911 w 1013293"/>
              <a:gd name="connsiteY10" fmla="*/ 459544 h 632513"/>
              <a:gd name="connsiteX11" fmla="*/ 1012874 w 1013293"/>
              <a:gd name="connsiteY11" fmla="*/ 28135 h 6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3293" h="632513">
                <a:moveTo>
                  <a:pt x="1012874" y="28135"/>
                </a:moveTo>
                <a:cubicBezTo>
                  <a:pt x="998025" y="52363"/>
                  <a:pt x="589280" y="522067"/>
                  <a:pt x="515815" y="604910"/>
                </a:cubicBezTo>
                <a:cubicBezTo>
                  <a:pt x="442350" y="687753"/>
                  <a:pt x="572086" y="561145"/>
                  <a:pt x="572086" y="525194"/>
                </a:cubicBezTo>
                <a:cubicBezTo>
                  <a:pt x="572086" y="489243"/>
                  <a:pt x="547076" y="428283"/>
                  <a:pt x="515815" y="389206"/>
                </a:cubicBezTo>
                <a:cubicBezTo>
                  <a:pt x="484554" y="350129"/>
                  <a:pt x="384517" y="290732"/>
                  <a:pt x="384517" y="290732"/>
                </a:cubicBezTo>
                <a:lnTo>
                  <a:pt x="0" y="0"/>
                </a:lnTo>
                <a:cubicBezTo>
                  <a:pt x="28135" y="21883"/>
                  <a:pt x="462670" y="355599"/>
                  <a:pt x="553329" y="422030"/>
                </a:cubicBezTo>
                <a:cubicBezTo>
                  <a:pt x="643987" y="488461"/>
                  <a:pt x="531446" y="393113"/>
                  <a:pt x="543951" y="398584"/>
                </a:cubicBezTo>
                <a:cubicBezTo>
                  <a:pt x="556456" y="404055"/>
                  <a:pt x="589280" y="468141"/>
                  <a:pt x="628357" y="454855"/>
                </a:cubicBezTo>
                <a:cubicBezTo>
                  <a:pt x="667434" y="441569"/>
                  <a:pt x="782320" y="318086"/>
                  <a:pt x="778412" y="318867"/>
                </a:cubicBezTo>
                <a:cubicBezTo>
                  <a:pt x="774504" y="319648"/>
                  <a:pt x="566616" y="508781"/>
                  <a:pt x="604911" y="459544"/>
                </a:cubicBezTo>
                <a:cubicBezTo>
                  <a:pt x="643206" y="410307"/>
                  <a:pt x="1027723" y="3907"/>
                  <a:pt x="1012874" y="28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1B93DC9E-406F-BC45-F9FF-1CEF2010D5FA}"/>
              </a:ext>
            </a:extLst>
          </p:cNvPr>
          <p:cNvSpPr/>
          <p:nvPr/>
        </p:nvSpPr>
        <p:spPr>
          <a:xfrm>
            <a:off x="1862211" y="2649297"/>
            <a:ext cx="698809" cy="1205701"/>
          </a:xfrm>
          <a:custGeom>
            <a:avLst/>
            <a:gdLst>
              <a:gd name="connsiteX0" fmla="*/ 102577 w 698809"/>
              <a:gd name="connsiteY0" fmla="*/ 118 h 1205701"/>
              <a:gd name="connsiteX1" fmla="*/ 4103 w 698809"/>
              <a:gd name="connsiteY1" fmla="*/ 642543 h 1205701"/>
              <a:gd name="connsiteX2" fmla="*/ 36927 w 698809"/>
              <a:gd name="connsiteY2" fmla="*/ 609718 h 1205701"/>
              <a:gd name="connsiteX3" fmla="*/ 201051 w 698809"/>
              <a:gd name="connsiteY3" fmla="*/ 736328 h 1205701"/>
              <a:gd name="connsiteX4" fmla="*/ 665284 w 698809"/>
              <a:gd name="connsiteY4" fmla="*/ 1177115 h 1205701"/>
              <a:gd name="connsiteX5" fmla="*/ 627771 w 698809"/>
              <a:gd name="connsiteY5" fmla="*/ 1125534 h 1205701"/>
              <a:gd name="connsiteX6" fmla="*/ 351106 w 698809"/>
              <a:gd name="connsiteY6" fmla="*/ 825423 h 1205701"/>
              <a:gd name="connsiteX7" fmla="*/ 158847 w 698809"/>
              <a:gd name="connsiteY7" fmla="*/ 440906 h 1205701"/>
              <a:gd name="connsiteX8" fmla="*/ 383931 w 698809"/>
              <a:gd name="connsiteY8" fmla="*/ 933275 h 1205701"/>
              <a:gd name="connsiteX9" fmla="*/ 233875 w 698809"/>
              <a:gd name="connsiteY9" fmla="*/ 764463 h 1205701"/>
              <a:gd name="connsiteX10" fmla="*/ 60374 w 698809"/>
              <a:gd name="connsiteY10" fmla="*/ 609718 h 1205701"/>
              <a:gd name="connsiteX11" fmla="*/ 93198 w 698809"/>
              <a:gd name="connsiteY11" fmla="*/ 318986 h 1205701"/>
              <a:gd name="connsiteX12" fmla="*/ 8792 w 698809"/>
              <a:gd name="connsiteY12" fmla="*/ 698814 h 1205701"/>
              <a:gd name="connsiteX13" fmla="*/ 102577 w 698809"/>
              <a:gd name="connsiteY13" fmla="*/ 118 h 120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8809" h="1205701">
                <a:moveTo>
                  <a:pt x="102577" y="118"/>
                </a:moveTo>
                <a:cubicBezTo>
                  <a:pt x="101796" y="-9260"/>
                  <a:pt x="15045" y="540943"/>
                  <a:pt x="4103" y="642543"/>
                </a:cubicBezTo>
                <a:cubicBezTo>
                  <a:pt x="-6839" y="744143"/>
                  <a:pt x="4102" y="594087"/>
                  <a:pt x="36927" y="609718"/>
                </a:cubicBezTo>
                <a:cubicBezTo>
                  <a:pt x="69752" y="625349"/>
                  <a:pt x="96325" y="641762"/>
                  <a:pt x="201051" y="736328"/>
                </a:cubicBezTo>
                <a:cubicBezTo>
                  <a:pt x="305777" y="830894"/>
                  <a:pt x="594164" y="1112247"/>
                  <a:pt x="665284" y="1177115"/>
                </a:cubicBezTo>
                <a:cubicBezTo>
                  <a:pt x="736404" y="1241983"/>
                  <a:pt x="680134" y="1184149"/>
                  <a:pt x="627771" y="1125534"/>
                </a:cubicBezTo>
                <a:cubicBezTo>
                  <a:pt x="575408" y="1066919"/>
                  <a:pt x="429260" y="939528"/>
                  <a:pt x="351106" y="825423"/>
                </a:cubicBezTo>
                <a:cubicBezTo>
                  <a:pt x="272952" y="711318"/>
                  <a:pt x="153376" y="422931"/>
                  <a:pt x="158847" y="440906"/>
                </a:cubicBezTo>
                <a:cubicBezTo>
                  <a:pt x="164318" y="458881"/>
                  <a:pt x="371426" y="879349"/>
                  <a:pt x="383931" y="933275"/>
                </a:cubicBezTo>
                <a:cubicBezTo>
                  <a:pt x="396436" y="987201"/>
                  <a:pt x="287801" y="818389"/>
                  <a:pt x="233875" y="764463"/>
                </a:cubicBezTo>
                <a:cubicBezTo>
                  <a:pt x="179949" y="710537"/>
                  <a:pt x="83820" y="683964"/>
                  <a:pt x="60374" y="609718"/>
                </a:cubicBezTo>
                <a:cubicBezTo>
                  <a:pt x="36928" y="535472"/>
                  <a:pt x="101795" y="304137"/>
                  <a:pt x="93198" y="318986"/>
                </a:cubicBezTo>
                <a:cubicBezTo>
                  <a:pt x="84601" y="333835"/>
                  <a:pt x="8011" y="745706"/>
                  <a:pt x="8792" y="698814"/>
                </a:cubicBezTo>
                <a:cubicBezTo>
                  <a:pt x="9573" y="651922"/>
                  <a:pt x="103358" y="9496"/>
                  <a:pt x="102577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9255247-AEC4-3299-653C-92AB70EFC9F2}"/>
              </a:ext>
            </a:extLst>
          </p:cNvPr>
          <p:cNvSpPr/>
          <p:nvPr/>
        </p:nvSpPr>
        <p:spPr>
          <a:xfrm>
            <a:off x="1931912" y="3131991"/>
            <a:ext cx="539647" cy="753765"/>
          </a:xfrm>
          <a:custGeom>
            <a:avLst/>
            <a:gdLst>
              <a:gd name="connsiteX0" fmla="*/ 65700 w 539647"/>
              <a:gd name="connsiteY0" fmla="*/ 415 h 753765"/>
              <a:gd name="connsiteX1" fmla="*/ 42254 w 539647"/>
              <a:gd name="connsiteY1" fmla="*/ 530298 h 753765"/>
              <a:gd name="connsiteX2" fmla="*/ 56322 w 539647"/>
              <a:gd name="connsiteY2" fmla="*/ 436514 h 753765"/>
              <a:gd name="connsiteX3" fmla="*/ 140728 w 539647"/>
              <a:gd name="connsiteY3" fmla="*/ 474027 h 753765"/>
              <a:gd name="connsiteX4" fmla="*/ 140728 w 539647"/>
              <a:gd name="connsiteY4" fmla="*/ 455271 h 753765"/>
              <a:gd name="connsiteX5" fmla="*/ 520556 w 539647"/>
              <a:gd name="connsiteY5" fmla="*/ 746003 h 753765"/>
              <a:gd name="connsiteX6" fmla="*/ 445528 w 539647"/>
              <a:gd name="connsiteY6" fmla="*/ 652218 h 753765"/>
              <a:gd name="connsiteX7" fmla="*/ 121971 w 539647"/>
              <a:gd name="connsiteY7" fmla="*/ 459960 h 753765"/>
              <a:gd name="connsiteX8" fmla="*/ 70390 w 539647"/>
              <a:gd name="connsiteY8" fmla="*/ 436514 h 753765"/>
              <a:gd name="connsiteX9" fmla="*/ 51633 w 539647"/>
              <a:gd name="connsiteY9" fmla="*/ 474027 h 753765"/>
              <a:gd name="connsiteX10" fmla="*/ 51 w 539647"/>
              <a:gd name="connsiteY10" fmla="*/ 164538 h 753765"/>
              <a:gd name="connsiteX11" fmla="*/ 42254 w 539647"/>
              <a:gd name="connsiteY11" fmla="*/ 436514 h 753765"/>
              <a:gd name="connsiteX12" fmla="*/ 65700 w 539647"/>
              <a:gd name="connsiteY12" fmla="*/ 415 h 75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647" h="753765">
                <a:moveTo>
                  <a:pt x="65700" y="415"/>
                </a:moveTo>
                <a:cubicBezTo>
                  <a:pt x="65700" y="16046"/>
                  <a:pt x="43817" y="457615"/>
                  <a:pt x="42254" y="530298"/>
                </a:cubicBezTo>
                <a:cubicBezTo>
                  <a:pt x="40691" y="602981"/>
                  <a:pt x="39910" y="445892"/>
                  <a:pt x="56322" y="436514"/>
                </a:cubicBezTo>
                <a:cubicBezTo>
                  <a:pt x="72734" y="427136"/>
                  <a:pt x="126660" y="470901"/>
                  <a:pt x="140728" y="474027"/>
                </a:cubicBezTo>
                <a:cubicBezTo>
                  <a:pt x="154796" y="477153"/>
                  <a:pt x="77423" y="409942"/>
                  <a:pt x="140728" y="455271"/>
                </a:cubicBezTo>
                <a:cubicBezTo>
                  <a:pt x="204033" y="500600"/>
                  <a:pt x="469756" y="713179"/>
                  <a:pt x="520556" y="746003"/>
                </a:cubicBezTo>
                <a:cubicBezTo>
                  <a:pt x="571356" y="778828"/>
                  <a:pt x="511959" y="699892"/>
                  <a:pt x="445528" y="652218"/>
                </a:cubicBezTo>
                <a:cubicBezTo>
                  <a:pt x="379097" y="604544"/>
                  <a:pt x="184494" y="495911"/>
                  <a:pt x="121971" y="459960"/>
                </a:cubicBezTo>
                <a:cubicBezTo>
                  <a:pt x="59448" y="424009"/>
                  <a:pt x="82113" y="434169"/>
                  <a:pt x="70390" y="436514"/>
                </a:cubicBezTo>
                <a:cubicBezTo>
                  <a:pt x="58667" y="438859"/>
                  <a:pt x="63356" y="519356"/>
                  <a:pt x="51633" y="474027"/>
                </a:cubicBezTo>
                <a:cubicBezTo>
                  <a:pt x="39910" y="428698"/>
                  <a:pt x="1614" y="170790"/>
                  <a:pt x="51" y="164538"/>
                </a:cubicBezTo>
                <a:cubicBezTo>
                  <a:pt x="-1512" y="158286"/>
                  <a:pt x="32875" y="457616"/>
                  <a:pt x="42254" y="436514"/>
                </a:cubicBezTo>
                <a:cubicBezTo>
                  <a:pt x="51633" y="415412"/>
                  <a:pt x="65700" y="-15216"/>
                  <a:pt x="65700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66AEA872-CE75-F3A6-29A9-AC707FE3C2D3}"/>
              </a:ext>
            </a:extLst>
          </p:cNvPr>
          <p:cNvSpPr/>
          <p:nvPr/>
        </p:nvSpPr>
        <p:spPr>
          <a:xfrm>
            <a:off x="2773369" y="3393579"/>
            <a:ext cx="152981" cy="1202160"/>
          </a:xfrm>
          <a:custGeom>
            <a:avLst/>
            <a:gdLst>
              <a:gd name="connsiteX0" fmla="*/ 152711 w 152981"/>
              <a:gd name="connsiteY0" fmla="*/ 1424 h 1202160"/>
              <a:gd name="connsiteX1" fmla="*/ 2656 w 152981"/>
              <a:gd name="connsiteY1" fmla="*/ 770458 h 1202160"/>
              <a:gd name="connsiteX2" fmla="*/ 54237 w 152981"/>
              <a:gd name="connsiteY2" fmla="*/ 648538 h 1202160"/>
              <a:gd name="connsiteX3" fmla="*/ 21413 w 152981"/>
              <a:gd name="connsiteY3" fmla="*/ 1201867 h 1202160"/>
              <a:gd name="connsiteX4" fmla="*/ 82373 w 152981"/>
              <a:gd name="connsiteY4" fmla="*/ 564132 h 1202160"/>
              <a:gd name="connsiteX5" fmla="*/ 16723 w 152981"/>
              <a:gd name="connsiteY5" fmla="*/ 1136218 h 1202160"/>
              <a:gd name="connsiteX6" fmla="*/ 44859 w 152981"/>
              <a:gd name="connsiteY6" fmla="*/ 353116 h 1202160"/>
              <a:gd name="connsiteX7" fmla="*/ 40169 w 152981"/>
              <a:gd name="connsiteY7" fmla="*/ 573510 h 1202160"/>
              <a:gd name="connsiteX8" fmla="*/ 152711 w 152981"/>
              <a:gd name="connsiteY8" fmla="*/ 1424 h 12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81" h="1202160">
                <a:moveTo>
                  <a:pt x="152711" y="1424"/>
                </a:moveTo>
                <a:cubicBezTo>
                  <a:pt x="146459" y="34249"/>
                  <a:pt x="19068" y="662606"/>
                  <a:pt x="2656" y="770458"/>
                </a:cubicBezTo>
                <a:cubicBezTo>
                  <a:pt x="-13756" y="878310"/>
                  <a:pt x="51111" y="576637"/>
                  <a:pt x="54237" y="648538"/>
                </a:cubicBezTo>
                <a:cubicBezTo>
                  <a:pt x="57363" y="720439"/>
                  <a:pt x="16724" y="1215935"/>
                  <a:pt x="21413" y="1201867"/>
                </a:cubicBezTo>
                <a:cubicBezTo>
                  <a:pt x="26102" y="1187799"/>
                  <a:pt x="83155" y="575073"/>
                  <a:pt x="82373" y="564132"/>
                </a:cubicBezTo>
                <a:cubicBezTo>
                  <a:pt x="81591" y="553191"/>
                  <a:pt x="22975" y="1171387"/>
                  <a:pt x="16723" y="1136218"/>
                </a:cubicBezTo>
                <a:cubicBezTo>
                  <a:pt x="10471" y="1101049"/>
                  <a:pt x="40951" y="446901"/>
                  <a:pt x="44859" y="353116"/>
                </a:cubicBezTo>
                <a:cubicBezTo>
                  <a:pt x="48767" y="259331"/>
                  <a:pt x="25320" y="633688"/>
                  <a:pt x="40169" y="573510"/>
                </a:cubicBezTo>
                <a:cubicBezTo>
                  <a:pt x="55018" y="513332"/>
                  <a:pt x="158963" y="-31401"/>
                  <a:pt x="152711" y="1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DB4F15F8-07C4-112B-8A3E-729F532499D8}"/>
              </a:ext>
            </a:extLst>
          </p:cNvPr>
          <p:cNvSpPr/>
          <p:nvPr/>
        </p:nvSpPr>
        <p:spPr>
          <a:xfrm>
            <a:off x="3086671" y="3853745"/>
            <a:ext cx="87948" cy="812088"/>
          </a:xfrm>
          <a:custGeom>
            <a:avLst/>
            <a:gdLst>
              <a:gd name="connsiteX0" fmla="*/ 73871 w 87948"/>
              <a:gd name="connsiteY0" fmla="*/ 803 h 812088"/>
              <a:gd name="connsiteX1" fmla="*/ 12911 w 87948"/>
              <a:gd name="connsiteY1" fmla="*/ 680741 h 812088"/>
              <a:gd name="connsiteX2" fmla="*/ 26978 w 87948"/>
              <a:gd name="connsiteY2" fmla="*/ 582267 h 812088"/>
              <a:gd name="connsiteX3" fmla="*/ 87938 w 87948"/>
              <a:gd name="connsiteY3" fmla="*/ 812040 h 812088"/>
              <a:gd name="connsiteX4" fmla="*/ 31667 w 87948"/>
              <a:gd name="connsiteY4" fmla="*/ 601024 h 812088"/>
              <a:gd name="connsiteX5" fmla="*/ 3532 w 87948"/>
              <a:gd name="connsiteY5" fmla="*/ 427523 h 812088"/>
              <a:gd name="connsiteX6" fmla="*/ 8221 w 87948"/>
              <a:gd name="connsiteY6" fmla="*/ 540064 h 812088"/>
              <a:gd name="connsiteX7" fmla="*/ 73871 w 87948"/>
              <a:gd name="connsiteY7" fmla="*/ 803 h 81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48" h="812088">
                <a:moveTo>
                  <a:pt x="73871" y="803"/>
                </a:moveTo>
                <a:cubicBezTo>
                  <a:pt x="74653" y="24249"/>
                  <a:pt x="20726" y="583831"/>
                  <a:pt x="12911" y="680741"/>
                </a:cubicBezTo>
                <a:cubicBezTo>
                  <a:pt x="5096" y="777651"/>
                  <a:pt x="14474" y="560384"/>
                  <a:pt x="26978" y="582267"/>
                </a:cubicBezTo>
                <a:cubicBezTo>
                  <a:pt x="39482" y="604150"/>
                  <a:pt x="87157" y="808914"/>
                  <a:pt x="87938" y="812040"/>
                </a:cubicBezTo>
                <a:cubicBezTo>
                  <a:pt x="88720" y="815166"/>
                  <a:pt x="45735" y="665110"/>
                  <a:pt x="31667" y="601024"/>
                </a:cubicBezTo>
                <a:cubicBezTo>
                  <a:pt x="17599" y="536938"/>
                  <a:pt x="7440" y="437683"/>
                  <a:pt x="3532" y="427523"/>
                </a:cubicBezTo>
                <a:cubicBezTo>
                  <a:pt x="-376" y="417363"/>
                  <a:pt x="-3502" y="605713"/>
                  <a:pt x="8221" y="540064"/>
                </a:cubicBezTo>
                <a:cubicBezTo>
                  <a:pt x="19944" y="474415"/>
                  <a:pt x="73089" y="-22643"/>
                  <a:pt x="73871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143E8073-7A60-EDBB-B604-B1E5CE6816E0}"/>
              </a:ext>
            </a:extLst>
          </p:cNvPr>
          <p:cNvSpPr/>
          <p:nvPr/>
        </p:nvSpPr>
        <p:spPr>
          <a:xfrm>
            <a:off x="3197957" y="4501013"/>
            <a:ext cx="108471" cy="430192"/>
          </a:xfrm>
          <a:custGeom>
            <a:avLst/>
            <a:gdLst>
              <a:gd name="connsiteX0" fmla="*/ 98 w 108471"/>
              <a:gd name="connsiteY0" fmla="*/ 649 h 430192"/>
              <a:gd name="connsiteX1" fmla="*/ 103261 w 108471"/>
              <a:gd name="connsiteY1" fmla="*/ 413301 h 430192"/>
              <a:gd name="connsiteX2" fmla="*/ 84505 w 108471"/>
              <a:gd name="connsiteY2" fmla="*/ 319516 h 430192"/>
              <a:gd name="connsiteX3" fmla="*/ 98 w 108471"/>
              <a:gd name="connsiteY3" fmla="*/ 649 h 43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471" h="430192">
                <a:moveTo>
                  <a:pt x="98" y="649"/>
                </a:moveTo>
                <a:cubicBezTo>
                  <a:pt x="3224" y="16280"/>
                  <a:pt x="89193" y="360157"/>
                  <a:pt x="103261" y="413301"/>
                </a:cubicBezTo>
                <a:cubicBezTo>
                  <a:pt x="117329" y="466445"/>
                  <a:pt x="100136" y="382821"/>
                  <a:pt x="84505" y="319516"/>
                </a:cubicBezTo>
                <a:cubicBezTo>
                  <a:pt x="68874" y="256211"/>
                  <a:pt x="-3028" y="-14982"/>
                  <a:pt x="98" y="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0FE098EB-6242-E22A-C85A-49C329294911}"/>
              </a:ext>
            </a:extLst>
          </p:cNvPr>
          <p:cNvSpPr/>
          <p:nvPr/>
        </p:nvSpPr>
        <p:spPr>
          <a:xfrm>
            <a:off x="4118590" y="2832017"/>
            <a:ext cx="73665" cy="165577"/>
          </a:xfrm>
          <a:custGeom>
            <a:avLst/>
            <a:gdLst>
              <a:gd name="connsiteX0" fmla="*/ 73582 w 73665"/>
              <a:gd name="connsiteY0" fmla="*/ 278 h 165577"/>
              <a:gd name="connsiteX1" fmla="*/ 17312 w 73665"/>
              <a:gd name="connsiteY1" fmla="*/ 98752 h 165577"/>
              <a:gd name="connsiteX2" fmla="*/ 7933 w 73665"/>
              <a:gd name="connsiteY2" fmla="*/ 164401 h 165577"/>
              <a:gd name="connsiteX3" fmla="*/ 3244 w 73665"/>
              <a:gd name="connsiteY3" fmla="*/ 131577 h 165577"/>
              <a:gd name="connsiteX4" fmla="*/ 73582 w 73665"/>
              <a:gd name="connsiteY4" fmla="*/ 278 h 16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5" h="165577">
                <a:moveTo>
                  <a:pt x="73582" y="278"/>
                </a:moveTo>
                <a:cubicBezTo>
                  <a:pt x="75927" y="-5193"/>
                  <a:pt x="28253" y="71398"/>
                  <a:pt x="17312" y="98752"/>
                </a:cubicBezTo>
                <a:cubicBezTo>
                  <a:pt x="6370" y="126106"/>
                  <a:pt x="10278" y="158930"/>
                  <a:pt x="7933" y="164401"/>
                </a:cubicBezTo>
                <a:cubicBezTo>
                  <a:pt x="5588" y="169872"/>
                  <a:pt x="-5353" y="155805"/>
                  <a:pt x="3244" y="131577"/>
                </a:cubicBezTo>
                <a:cubicBezTo>
                  <a:pt x="11841" y="107349"/>
                  <a:pt x="71237" y="5749"/>
                  <a:pt x="73582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EB615922-EFCD-3B9B-8106-41905416A585}"/>
              </a:ext>
            </a:extLst>
          </p:cNvPr>
          <p:cNvSpPr/>
          <p:nvPr/>
        </p:nvSpPr>
        <p:spPr>
          <a:xfrm>
            <a:off x="4697311" y="2108194"/>
            <a:ext cx="586836" cy="411590"/>
          </a:xfrm>
          <a:custGeom>
            <a:avLst/>
            <a:gdLst>
              <a:gd name="connsiteX0" fmla="*/ 1689 w 586836"/>
              <a:gd name="connsiteY0" fmla="*/ 133356 h 411590"/>
              <a:gd name="connsiteX1" fmla="*/ 433489 w 586836"/>
              <a:gd name="connsiteY1" fmla="*/ 155581 h 411590"/>
              <a:gd name="connsiteX2" fmla="*/ 331889 w 586836"/>
              <a:gd name="connsiteY2" fmla="*/ 165106 h 411590"/>
              <a:gd name="connsiteX3" fmla="*/ 347764 w 586836"/>
              <a:gd name="connsiteY3" fmla="*/ 193681 h 411590"/>
              <a:gd name="connsiteX4" fmla="*/ 503339 w 586836"/>
              <a:gd name="connsiteY4" fmla="*/ 247656 h 411590"/>
              <a:gd name="connsiteX5" fmla="*/ 516039 w 586836"/>
              <a:gd name="connsiteY5" fmla="*/ 244481 h 411590"/>
              <a:gd name="connsiteX6" fmla="*/ 582714 w 586836"/>
              <a:gd name="connsiteY6" fmla="*/ 409581 h 411590"/>
              <a:gd name="connsiteX7" fmla="*/ 566839 w 586836"/>
              <a:gd name="connsiteY7" fmla="*/ 330206 h 411590"/>
              <a:gd name="connsiteX8" fmla="*/ 462064 w 586836"/>
              <a:gd name="connsiteY8" fmla="*/ 241306 h 411590"/>
              <a:gd name="connsiteX9" fmla="*/ 319189 w 586836"/>
              <a:gd name="connsiteY9" fmla="*/ 107956 h 411590"/>
              <a:gd name="connsiteX10" fmla="*/ 385864 w 586836"/>
              <a:gd name="connsiteY10" fmla="*/ 187331 h 411590"/>
              <a:gd name="connsiteX11" fmla="*/ 331889 w 586836"/>
              <a:gd name="connsiteY11" fmla="*/ 152406 h 411590"/>
              <a:gd name="connsiteX12" fmla="*/ 87414 w 586836"/>
              <a:gd name="connsiteY12" fmla="*/ 6 h 411590"/>
              <a:gd name="connsiteX13" fmla="*/ 309664 w 586836"/>
              <a:gd name="connsiteY13" fmla="*/ 158756 h 411590"/>
              <a:gd name="connsiteX14" fmla="*/ 284264 w 586836"/>
              <a:gd name="connsiteY14" fmla="*/ 142881 h 411590"/>
              <a:gd name="connsiteX15" fmla="*/ 1689 w 586836"/>
              <a:gd name="connsiteY15" fmla="*/ 133356 h 41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6836" h="411590">
                <a:moveTo>
                  <a:pt x="1689" y="133356"/>
                </a:moveTo>
                <a:cubicBezTo>
                  <a:pt x="26560" y="135473"/>
                  <a:pt x="378456" y="150289"/>
                  <a:pt x="433489" y="155581"/>
                </a:cubicBezTo>
                <a:cubicBezTo>
                  <a:pt x="488522" y="160873"/>
                  <a:pt x="346177" y="158756"/>
                  <a:pt x="331889" y="165106"/>
                </a:cubicBezTo>
                <a:cubicBezTo>
                  <a:pt x="317601" y="171456"/>
                  <a:pt x="319189" y="179923"/>
                  <a:pt x="347764" y="193681"/>
                </a:cubicBezTo>
                <a:cubicBezTo>
                  <a:pt x="376339" y="207439"/>
                  <a:pt x="503339" y="247656"/>
                  <a:pt x="503339" y="247656"/>
                </a:cubicBezTo>
                <a:cubicBezTo>
                  <a:pt x="531385" y="256123"/>
                  <a:pt x="502810" y="217494"/>
                  <a:pt x="516039" y="244481"/>
                </a:cubicBezTo>
                <a:cubicBezTo>
                  <a:pt x="529268" y="271469"/>
                  <a:pt x="574247" y="395293"/>
                  <a:pt x="582714" y="409581"/>
                </a:cubicBezTo>
                <a:cubicBezTo>
                  <a:pt x="591181" y="423869"/>
                  <a:pt x="586947" y="358252"/>
                  <a:pt x="566839" y="330206"/>
                </a:cubicBezTo>
                <a:cubicBezTo>
                  <a:pt x="546731" y="302160"/>
                  <a:pt x="503339" y="278348"/>
                  <a:pt x="462064" y="241306"/>
                </a:cubicBezTo>
                <a:cubicBezTo>
                  <a:pt x="420789" y="204264"/>
                  <a:pt x="331889" y="116952"/>
                  <a:pt x="319189" y="107956"/>
                </a:cubicBezTo>
                <a:cubicBezTo>
                  <a:pt x="306489" y="98960"/>
                  <a:pt x="383747" y="179923"/>
                  <a:pt x="385864" y="187331"/>
                </a:cubicBezTo>
                <a:cubicBezTo>
                  <a:pt x="387981" y="194739"/>
                  <a:pt x="331889" y="152406"/>
                  <a:pt x="331889" y="152406"/>
                </a:cubicBezTo>
                <a:cubicBezTo>
                  <a:pt x="282147" y="121185"/>
                  <a:pt x="91118" y="-1052"/>
                  <a:pt x="87414" y="6"/>
                </a:cubicBezTo>
                <a:cubicBezTo>
                  <a:pt x="83710" y="1064"/>
                  <a:pt x="276856" y="134943"/>
                  <a:pt x="309664" y="158756"/>
                </a:cubicBezTo>
                <a:cubicBezTo>
                  <a:pt x="342472" y="182569"/>
                  <a:pt x="334535" y="146585"/>
                  <a:pt x="284264" y="142881"/>
                </a:cubicBezTo>
                <a:cubicBezTo>
                  <a:pt x="233993" y="139177"/>
                  <a:pt x="-23182" y="131239"/>
                  <a:pt x="1689" y="133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7D50BFB5-4566-B663-CC02-5C2434DB149E}"/>
              </a:ext>
            </a:extLst>
          </p:cNvPr>
          <p:cNvSpPr/>
          <p:nvPr/>
        </p:nvSpPr>
        <p:spPr>
          <a:xfrm>
            <a:off x="5199011" y="2302344"/>
            <a:ext cx="274848" cy="841486"/>
          </a:xfrm>
          <a:custGeom>
            <a:avLst/>
            <a:gdLst>
              <a:gd name="connsiteX0" fmla="*/ 4814 w 274848"/>
              <a:gd name="connsiteY0" fmla="*/ 21756 h 841486"/>
              <a:gd name="connsiteX1" fmla="*/ 204839 w 274848"/>
              <a:gd name="connsiteY1" fmla="*/ 672631 h 841486"/>
              <a:gd name="connsiteX2" fmla="*/ 204839 w 274848"/>
              <a:gd name="connsiteY2" fmla="*/ 609131 h 841486"/>
              <a:gd name="connsiteX3" fmla="*/ 274689 w 274848"/>
              <a:gd name="connsiteY3" fmla="*/ 840906 h 841486"/>
              <a:gd name="connsiteX4" fmla="*/ 182614 w 274848"/>
              <a:gd name="connsiteY4" fmla="*/ 529756 h 841486"/>
              <a:gd name="connsiteX5" fmla="*/ 182614 w 274848"/>
              <a:gd name="connsiteY5" fmla="*/ 637706 h 841486"/>
              <a:gd name="connsiteX6" fmla="*/ 71489 w 274848"/>
              <a:gd name="connsiteY6" fmla="*/ 196381 h 841486"/>
              <a:gd name="connsiteX7" fmla="*/ 4814 w 274848"/>
              <a:gd name="connsiteY7" fmla="*/ 21756 h 8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848" h="841486">
                <a:moveTo>
                  <a:pt x="4814" y="21756"/>
                </a:moveTo>
                <a:cubicBezTo>
                  <a:pt x="27039" y="101131"/>
                  <a:pt x="171501" y="574735"/>
                  <a:pt x="204839" y="672631"/>
                </a:cubicBezTo>
                <a:cubicBezTo>
                  <a:pt x="238177" y="770527"/>
                  <a:pt x="193197" y="581085"/>
                  <a:pt x="204839" y="609131"/>
                </a:cubicBezTo>
                <a:cubicBezTo>
                  <a:pt x="216481" y="637177"/>
                  <a:pt x="278393" y="854135"/>
                  <a:pt x="274689" y="840906"/>
                </a:cubicBezTo>
                <a:cubicBezTo>
                  <a:pt x="270985" y="827677"/>
                  <a:pt x="197960" y="563623"/>
                  <a:pt x="182614" y="529756"/>
                </a:cubicBezTo>
                <a:cubicBezTo>
                  <a:pt x="167268" y="495889"/>
                  <a:pt x="201135" y="693269"/>
                  <a:pt x="182614" y="637706"/>
                </a:cubicBezTo>
                <a:cubicBezTo>
                  <a:pt x="164093" y="582144"/>
                  <a:pt x="100064" y="294277"/>
                  <a:pt x="71489" y="196381"/>
                </a:cubicBezTo>
                <a:cubicBezTo>
                  <a:pt x="42914" y="98485"/>
                  <a:pt x="-17411" y="-57619"/>
                  <a:pt x="4814" y="21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D6F18468-61B5-46D2-9779-2A18E5587444}"/>
              </a:ext>
            </a:extLst>
          </p:cNvPr>
          <p:cNvSpPr/>
          <p:nvPr/>
        </p:nvSpPr>
        <p:spPr>
          <a:xfrm>
            <a:off x="3905097" y="1215433"/>
            <a:ext cx="412978" cy="502437"/>
          </a:xfrm>
          <a:custGeom>
            <a:avLst/>
            <a:gdLst>
              <a:gd name="connsiteX0" fmla="*/ 412903 w 412978"/>
              <a:gd name="connsiteY0" fmla="*/ 502242 h 502437"/>
              <a:gd name="connsiteX1" fmla="*/ 197003 w 412978"/>
              <a:gd name="connsiteY1" fmla="*/ 92667 h 502437"/>
              <a:gd name="connsiteX2" fmla="*/ 336703 w 412978"/>
              <a:gd name="connsiteY2" fmla="*/ 229192 h 502437"/>
              <a:gd name="connsiteX3" fmla="*/ 153 w 412978"/>
              <a:gd name="connsiteY3" fmla="*/ 592 h 502437"/>
              <a:gd name="connsiteX4" fmla="*/ 292253 w 412978"/>
              <a:gd name="connsiteY4" fmla="*/ 162517 h 502437"/>
              <a:gd name="connsiteX5" fmla="*/ 222403 w 412978"/>
              <a:gd name="connsiteY5" fmla="*/ 146642 h 502437"/>
              <a:gd name="connsiteX6" fmla="*/ 412903 w 412978"/>
              <a:gd name="connsiteY6" fmla="*/ 502242 h 50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978" h="502437">
                <a:moveTo>
                  <a:pt x="412903" y="502242"/>
                </a:moveTo>
                <a:cubicBezTo>
                  <a:pt x="408670" y="493246"/>
                  <a:pt x="209703" y="138175"/>
                  <a:pt x="197003" y="92667"/>
                </a:cubicBezTo>
                <a:cubicBezTo>
                  <a:pt x="184303" y="47159"/>
                  <a:pt x="369511" y="244538"/>
                  <a:pt x="336703" y="229192"/>
                </a:cubicBezTo>
                <a:cubicBezTo>
                  <a:pt x="303895" y="213846"/>
                  <a:pt x="7561" y="11704"/>
                  <a:pt x="153" y="592"/>
                </a:cubicBezTo>
                <a:cubicBezTo>
                  <a:pt x="-7255" y="-10521"/>
                  <a:pt x="255211" y="138175"/>
                  <a:pt x="292253" y="162517"/>
                </a:cubicBezTo>
                <a:cubicBezTo>
                  <a:pt x="329295" y="186859"/>
                  <a:pt x="202295" y="85788"/>
                  <a:pt x="222403" y="146642"/>
                </a:cubicBezTo>
                <a:cubicBezTo>
                  <a:pt x="242511" y="207496"/>
                  <a:pt x="417136" y="511238"/>
                  <a:pt x="412903" y="502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27F51621-6BAA-C24A-DAD9-217AD9215B5F}"/>
              </a:ext>
            </a:extLst>
          </p:cNvPr>
          <p:cNvSpPr/>
          <p:nvPr/>
        </p:nvSpPr>
        <p:spPr>
          <a:xfrm>
            <a:off x="4117802" y="1301083"/>
            <a:ext cx="399063" cy="514008"/>
          </a:xfrm>
          <a:custGeom>
            <a:avLst/>
            <a:gdLst>
              <a:gd name="connsiteX0" fmla="*/ 263698 w 399063"/>
              <a:gd name="connsiteY0" fmla="*/ 511842 h 514008"/>
              <a:gd name="connsiteX1" fmla="*/ 327198 w 399063"/>
              <a:gd name="connsiteY1" fmla="*/ 359442 h 514008"/>
              <a:gd name="connsiteX2" fmla="*/ 273223 w 399063"/>
              <a:gd name="connsiteY2" fmla="*/ 76867 h 514008"/>
              <a:gd name="connsiteX3" fmla="*/ 330373 w 399063"/>
              <a:gd name="connsiteY3" fmla="*/ 140367 h 514008"/>
              <a:gd name="connsiteX4" fmla="*/ 212898 w 399063"/>
              <a:gd name="connsiteY4" fmla="*/ 3842 h 514008"/>
              <a:gd name="connsiteX5" fmla="*/ 279573 w 399063"/>
              <a:gd name="connsiteY5" fmla="*/ 35592 h 514008"/>
              <a:gd name="connsiteX6" fmla="*/ 173 w 399063"/>
              <a:gd name="connsiteY6" fmla="*/ 13367 h 514008"/>
              <a:gd name="connsiteX7" fmla="*/ 238298 w 399063"/>
              <a:gd name="connsiteY7" fmla="*/ 22892 h 514008"/>
              <a:gd name="connsiteX8" fmla="*/ 273223 w 399063"/>
              <a:gd name="connsiteY8" fmla="*/ 118142 h 514008"/>
              <a:gd name="connsiteX9" fmla="*/ 225598 w 399063"/>
              <a:gd name="connsiteY9" fmla="*/ 83217 h 514008"/>
              <a:gd name="connsiteX10" fmla="*/ 397048 w 399063"/>
              <a:gd name="connsiteY10" fmla="*/ 362617 h 514008"/>
              <a:gd name="connsiteX11" fmla="*/ 317673 w 399063"/>
              <a:gd name="connsiteY11" fmla="*/ 251492 h 514008"/>
              <a:gd name="connsiteX12" fmla="*/ 289098 w 399063"/>
              <a:gd name="connsiteY12" fmla="*/ 413417 h 514008"/>
              <a:gd name="connsiteX13" fmla="*/ 301798 w 399063"/>
              <a:gd name="connsiteY13" fmla="*/ 251492 h 514008"/>
              <a:gd name="connsiteX14" fmla="*/ 263698 w 399063"/>
              <a:gd name="connsiteY14" fmla="*/ 511842 h 51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063" h="514008">
                <a:moveTo>
                  <a:pt x="263698" y="511842"/>
                </a:moveTo>
                <a:cubicBezTo>
                  <a:pt x="267931" y="529834"/>
                  <a:pt x="325611" y="431938"/>
                  <a:pt x="327198" y="359442"/>
                </a:cubicBezTo>
                <a:cubicBezTo>
                  <a:pt x="328785" y="286946"/>
                  <a:pt x="272694" y="113379"/>
                  <a:pt x="273223" y="76867"/>
                </a:cubicBezTo>
                <a:cubicBezTo>
                  <a:pt x="273752" y="40355"/>
                  <a:pt x="340427" y="152538"/>
                  <a:pt x="330373" y="140367"/>
                </a:cubicBezTo>
                <a:cubicBezTo>
                  <a:pt x="320319" y="128196"/>
                  <a:pt x="221365" y="21304"/>
                  <a:pt x="212898" y="3842"/>
                </a:cubicBezTo>
                <a:cubicBezTo>
                  <a:pt x="204431" y="-13620"/>
                  <a:pt x="315027" y="34005"/>
                  <a:pt x="279573" y="35592"/>
                </a:cubicBezTo>
                <a:cubicBezTo>
                  <a:pt x="244119" y="37179"/>
                  <a:pt x="7052" y="15484"/>
                  <a:pt x="173" y="13367"/>
                </a:cubicBezTo>
                <a:cubicBezTo>
                  <a:pt x="-6706" y="11250"/>
                  <a:pt x="192790" y="5430"/>
                  <a:pt x="238298" y="22892"/>
                </a:cubicBezTo>
                <a:cubicBezTo>
                  <a:pt x="283806" y="40354"/>
                  <a:pt x="275340" y="108088"/>
                  <a:pt x="273223" y="118142"/>
                </a:cubicBezTo>
                <a:cubicBezTo>
                  <a:pt x="271106" y="128196"/>
                  <a:pt x="204961" y="42471"/>
                  <a:pt x="225598" y="83217"/>
                </a:cubicBezTo>
                <a:cubicBezTo>
                  <a:pt x="246235" y="123963"/>
                  <a:pt x="381702" y="334571"/>
                  <a:pt x="397048" y="362617"/>
                </a:cubicBezTo>
                <a:cubicBezTo>
                  <a:pt x="412394" y="390663"/>
                  <a:pt x="335665" y="243025"/>
                  <a:pt x="317673" y="251492"/>
                </a:cubicBezTo>
                <a:cubicBezTo>
                  <a:pt x="299681" y="259959"/>
                  <a:pt x="291744" y="413417"/>
                  <a:pt x="289098" y="413417"/>
                </a:cubicBezTo>
                <a:cubicBezTo>
                  <a:pt x="286452" y="413417"/>
                  <a:pt x="298623" y="237734"/>
                  <a:pt x="301798" y="251492"/>
                </a:cubicBezTo>
                <a:cubicBezTo>
                  <a:pt x="304973" y="265250"/>
                  <a:pt x="259465" y="493850"/>
                  <a:pt x="263698" y="511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E23BC365-CD2F-0FF2-04EC-65C900D1FCEB}"/>
              </a:ext>
            </a:extLst>
          </p:cNvPr>
          <p:cNvSpPr/>
          <p:nvPr/>
        </p:nvSpPr>
        <p:spPr>
          <a:xfrm>
            <a:off x="4438605" y="1279273"/>
            <a:ext cx="177849" cy="803539"/>
          </a:xfrm>
          <a:custGeom>
            <a:avLst/>
            <a:gdLst>
              <a:gd name="connsiteX0" fmla="*/ 45 w 177849"/>
              <a:gd name="connsiteY0" fmla="*/ 252 h 803539"/>
              <a:gd name="connsiteX1" fmla="*/ 117520 w 177849"/>
              <a:gd name="connsiteY1" fmla="*/ 216152 h 803539"/>
              <a:gd name="connsiteX2" fmla="*/ 34970 w 177849"/>
              <a:gd name="connsiteY2" fmla="*/ 371727 h 803539"/>
              <a:gd name="connsiteX3" fmla="*/ 136570 w 177849"/>
              <a:gd name="connsiteY3" fmla="*/ 295527 h 803539"/>
              <a:gd name="connsiteX4" fmla="*/ 25445 w 177849"/>
              <a:gd name="connsiteY4" fmla="*/ 546352 h 803539"/>
              <a:gd name="connsiteX5" fmla="*/ 66720 w 177849"/>
              <a:gd name="connsiteY5" fmla="*/ 482852 h 803539"/>
              <a:gd name="connsiteX6" fmla="*/ 95295 w 177849"/>
              <a:gd name="connsiteY6" fmla="*/ 717802 h 803539"/>
              <a:gd name="connsiteX7" fmla="*/ 117520 w 177849"/>
              <a:gd name="connsiteY7" fmla="*/ 641602 h 803539"/>
              <a:gd name="connsiteX8" fmla="*/ 177845 w 177849"/>
              <a:gd name="connsiteY8" fmla="*/ 803527 h 803539"/>
              <a:gd name="connsiteX9" fmla="*/ 120695 w 177849"/>
              <a:gd name="connsiteY9" fmla="*/ 632077 h 803539"/>
              <a:gd name="connsiteX10" fmla="*/ 114345 w 177849"/>
              <a:gd name="connsiteY10" fmla="*/ 638427 h 803539"/>
              <a:gd name="connsiteX11" fmla="*/ 47670 w 177849"/>
              <a:gd name="connsiteY11" fmla="*/ 422527 h 803539"/>
              <a:gd name="connsiteX12" fmla="*/ 57195 w 177849"/>
              <a:gd name="connsiteY12" fmla="*/ 447927 h 803539"/>
              <a:gd name="connsiteX13" fmla="*/ 85770 w 177849"/>
              <a:gd name="connsiteY13" fmla="*/ 279652 h 803539"/>
              <a:gd name="connsiteX14" fmla="*/ 142920 w 177849"/>
              <a:gd name="connsiteY14" fmla="*/ 139952 h 803539"/>
              <a:gd name="connsiteX15" fmla="*/ 133395 w 177849"/>
              <a:gd name="connsiteY15" fmla="*/ 171702 h 803539"/>
              <a:gd name="connsiteX16" fmla="*/ 45 w 177849"/>
              <a:gd name="connsiteY16" fmla="*/ 252 h 80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7849" h="803539">
                <a:moveTo>
                  <a:pt x="45" y="252"/>
                </a:moveTo>
                <a:cubicBezTo>
                  <a:pt x="-2601" y="7660"/>
                  <a:pt x="111699" y="154240"/>
                  <a:pt x="117520" y="216152"/>
                </a:cubicBezTo>
                <a:cubicBezTo>
                  <a:pt x="123341" y="278064"/>
                  <a:pt x="31795" y="358498"/>
                  <a:pt x="34970" y="371727"/>
                </a:cubicBezTo>
                <a:cubicBezTo>
                  <a:pt x="38145" y="384956"/>
                  <a:pt x="138157" y="266423"/>
                  <a:pt x="136570" y="295527"/>
                </a:cubicBezTo>
                <a:cubicBezTo>
                  <a:pt x="134983" y="324631"/>
                  <a:pt x="37087" y="515131"/>
                  <a:pt x="25445" y="546352"/>
                </a:cubicBezTo>
                <a:cubicBezTo>
                  <a:pt x="13803" y="577573"/>
                  <a:pt x="55078" y="454277"/>
                  <a:pt x="66720" y="482852"/>
                </a:cubicBezTo>
                <a:cubicBezTo>
                  <a:pt x="78362" y="511427"/>
                  <a:pt x="86828" y="691344"/>
                  <a:pt x="95295" y="717802"/>
                </a:cubicBezTo>
                <a:cubicBezTo>
                  <a:pt x="103762" y="744260"/>
                  <a:pt x="103762" y="627314"/>
                  <a:pt x="117520" y="641602"/>
                </a:cubicBezTo>
                <a:cubicBezTo>
                  <a:pt x="131278" y="655890"/>
                  <a:pt x="177316" y="805114"/>
                  <a:pt x="177845" y="803527"/>
                </a:cubicBezTo>
                <a:cubicBezTo>
                  <a:pt x="178374" y="801940"/>
                  <a:pt x="131278" y="659594"/>
                  <a:pt x="120695" y="632077"/>
                </a:cubicBezTo>
                <a:cubicBezTo>
                  <a:pt x="110112" y="604560"/>
                  <a:pt x="126516" y="673352"/>
                  <a:pt x="114345" y="638427"/>
                </a:cubicBezTo>
                <a:cubicBezTo>
                  <a:pt x="102174" y="603502"/>
                  <a:pt x="57195" y="454277"/>
                  <a:pt x="47670" y="422527"/>
                </a:cubicBezTo>
                <a:cubicBezTo>
                  <a:pt x="38145" y="390777"/>
                  <a:pt x="50845" y="471739"/>
                  <a:pt x="57195" y="447927"/>
                </a:cubicBezTo>
                <a:cubicBezTo>
                  <a:pt x="63545" y="424115"/>
                  <a:pt x="71482" y="330981"/>
                  <a:pt x="85770" y="279652"/>
                </a:cubicBezTo>
                <a:cubicBezTo>
                  <a:pt x="100058" y="228323"/>
                  <a:pt x="134983" y="157944"/>
                  <a:pt x="142920" y="139952"/>
                </a:cubicBezTo>
                <a:cubicBezTo>
                  <a:pt x="150858" y="121960"/>
                  <a:pt x="157208" y="192869"/>
                  <a:pt x="133395" y="171702"/>
                </a:cubicBezTo>
                <a:cubicBezTo>
                  <a:pt x="109583" y="150535"/>
                  <a:pt x="2691" y="-7156"/>
                  <a:pt x="45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F91AE591-FE3F-FA93-B6EA-6244BB19A81A}"/>
              </a:ext>
            </a:extLst>
          </p:cNvPr>
          <p:cNvSpPr/>
          <p:nvPr/>
        </p:nvSpPr>
        <p:spPr>
          <a:xfrm>
            <a:off x="4591845" y="1352397"/>
            <a:ext cx="215829" cy="663042"/>
          </a:xfrm>
          <a:custGeom>
            <a:avLst/>
            <a:gdLst>
              <a:gd name="connsiteX0" fmla="*/ 11905 w 215829"/>
              <a:gd name="connsiteY0" fmla="*/ 153 h 663042"/>
              <a:gd name="connsiteX1" fmla="*/ 100805 w 215829"/>
              <a:gd name="connsiteY1" fmla="*/ 254153 h 663042"/>
              <a:gd name="connsiteX2" fmla="*/ 46830 w 215829"/>
              <a:gd name="connsiteY2" fmla="*/ 463703 h 663042"/>
              <a:gd name="connsiteX3" fmla="*/ 97630 w 215829"/>
              <a:gd name="connsiteY3" fmla="*/ 438303 h 663042"/>
              <a:gd name="connsiteX4" fmla="*/ 2380 w 215829"/>
              <a:gd name="connsiteY4" fmla="*/ 660553 h 663042"/>
              <a:gd name="connsiteX5" fmla="*/ 215105 w 215829"/>
              <a:gd name="connsiteY5" fmla="*/ 270028 h 663042"/>
              <a:gd name="connsiteX6" fmla="*/ 72230 w 215829"/>
              <a:gd name="connsiteY6" fmla="*/ 504978 h 663042"/>
              <a:gd name="connsiteX7" fmla="*/ 81755 w 215829"/>
              <a:gd name="connsiteY7" fmla="*/ 371628 h 663042"/>
              <a:gd name="connsiteX8" fmla="*/ 116680 w 215829"/>
              <a:gd name="connsiteY8" fmla="*/ 187478 h 663042"/>
              <a:gd name="connsiteX9" fmla="*/ 110330 w 215829"/>
              <a:gd name="connsiteY9" fmla="*/ 216053 h 663042"/>
              <a:gd name="connsiteX10" fmla="*/ 11905 w 215829"/>
              <a:gd name="connsiteY10" fmla="*/ 153 h 66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829" h="663042">
                <a:moveTo>
                  <a:pt x="11905" y="153"/>
                </a:moveTo>
                <a:cubicBezTo>
                  <a:pt x="10317" y="6503"/>
                  <a:pt x="94984" y="176895"/>
                  <a:pt x="100805" y="254153"/>
                </a:cubicBezTo>
                <a:cubicBezTo>
                  <a:pt x="106626" y="331411"/>
                  <a:pt x="47359" y="433011"/>
                  <a:pt x="46830" y="463703"/>
                </a:cubicBezTo>
                <a:cubicBezTo>
                  <a:pt x="46301" y="494395"/>
                  <a:pt x="105038" y="405495"/>
                  <a:pt x="97630" y="438303"/>
                </a:cubicBezTo>
                <a:cubicBezTo>
                  <a:pt x="90222" y="471111"/>
                  <a:pt x="-17199" y="688599"/>
                  <a:pt x="2380" y="660553"/>
                </a:cubicBezTo>
                <a:cubicBezTo>
                  <a:pt x="21959" y="632507"/>
                  <a:pt x="203463" y="295957"/>
                  <a:pt x="215105" y="270028"/>
                </a:cubicBezTo>
                <a:cubicBezTo>
                  <a:pt x="226747" y="244099"/>
                  <a:pt x="94455" y="488045"/>
                  <a:pt x="72230" y="504978"/>
                </a:cubicBezTo>
                <a:cubicBezTo>
                  <a:pt x="50005" y="521911"/>
                  <a:pt x="74347" y="424545"/>
                  <a:pt x="81755" y="371628"/>
                </a:cubicBezTo>
                <a:cubicBezTo>
                  <a:pt x="89163" y="318711"/>
                  <a:pt x="111918" y="213407"/>
                  <a:pt x="116680" y="187478"/>
                </a:cubicBezTo>
                <a:cubicBezTo>
                  <a:pt x="121442" y="161549"/>
                  <a:pt x="127792" y="246215"/>
                  <a:pt x="110330" y="216053"/>
                </a:cubicBezTo>
                <a:cubicBezTo>
                  <a:pt x="92868" y="185891"/>
                  <a:pt x="13493" y="-6197"/>
                  <a:pt x="11905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94F4864F-3E31-1FFB-032E-08513D93E4B5}"/>
              </a:ext>
            </a:extLst>
          </p:cNvPr>
          <p:cNvSpPr/>
          <p:nvPr/>
        </p:nvSpPr>
        <p:spPr>
          <a:xfrm>
            <a:off x="4682039" y="1395318"/>
            <a:ext cx="281939" cy="736282"/>
          </a:xfrm>
          <a:custGeom>
            <a:avLst/>
            <a:gdLst>
              <a:gd name="connsiteX0" fmla="*/ 42361 w 281939"/>
              <a:gd name="connsiteY0" fmla="*/ 1682 h 736282"/>
              <a:gd name="connsiteX1" fmla="*/ 229686 w 281939"/>
              <a:gd name="connsiteY1" fmla="*/ 287432 h 736282"/>
              <a:gd name="connsiteX2" fmla="*/ 112211 w 281939"/>
              <a:gd name="connsiteY2" fmla="*/ 449357 h 736282"/>
              <a:gd name="connsiteX3" fmla="*/ 166186 w 281939"/>
              <a:gd name="connsiteY3" fmla="*/ 423957 h 736282"/>
              <a:gd name="connsiteX4" fmla="*/ 7436 w 281939"/>
              <a:gd name="connsiteY4" fmla="*/ 728757 h 736282"/>
              <a:gd name="connsiteX5" fmla="*/ 51886 w 281939"/>
              <a:gd name="connsiteY5" fmla="*/ 643032 h 736282"/>
              <a:gd name="connsiteX6" fmla="*/ 277311 w 281939"/>
              <a:gd name="connsiteY6" fmla="*/ 639857 h 736282"/>
              <a:gd name="connsiteX7" fmla="*/ 112211 w 281939"/>
              <a:gd name="connsiteY7" fmla="*/ 630332 h 736282"/>
              <a:gd name="connsiteX8" fmla="*/ 93161 w 281939"/>
              <a:gd name="connsiteY8" fmla="*/ 617632 h 736282"/>
              <a:gd name="connsiteX9" fmla="*/ 153486 w 281939"/>
              <a:gd name="connsiteY9" fmla="*/ 417607 h 736282"/>
              <a:gd name="connsiteX10" fmla="*/ 280486 w 281939"/>
              <a:gd name="connsiteY10" fmla="*/ 227107 h 736282"/>
              <a:gd name="connsiteX11" fmla="*/ 223336 w 281939"/>
              <a:gd name="connsiteY11" fmla="*/ 262032 h 736282"/>
              <a:gd name="connsiteX12" fmla="*/ 239211 w 281939"/>
              <a:gd name="connsiteY12" fmla="*/ 112807 h 736282"/>
              <a:gd name="connsiteX13" fmla="*/ 226511 w 281939"/>
              <a:gd name="connsiteY13" fmla="*/ 208057 h 736282"/>
              <a:gd name="connsiteX14" fmla="*/ 204286 w 281939"/>
              <a:gd name="connsiteY14" fmla="*/ 169957 h 736282"/>
              <a:gd name="connsiteX15" fmla="*/ 42361 w 281939"/>
              <a:gd name="connsiteY15" fmla="*/ 1682 h 73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1939" h="736282">
                <a:moveTo>
                  <a:pt x="42361" y="1682"/>
                </a:moveTo>
                <a:cubicBezTo>
                  <a:pt x="46594" y="21261"/>
                  <a:pt x="218044" y="212820"/>
                  <a:pt x="229686" y="287432"/>
                </a:cubicBezTo>
                <a:cubicBezTo>
                  <a:pt x="241328" y="362045"/>
                  <a:pt x="122794" y="426603"/>
                  <a:pt x="112211" y="449357"/>
                </a:cubicBezTo>
                <a:cubicBezTo>
                  <a:pt x="101628" y="472111"/>
                  <a:pt x="183649" y="377390"/>
                  <a:pt x="166186" y="423957"/>
                </a:cubicBezTo>
                <a:cubicBezTo>
                  <a:pt x="148723" y="470524"/>
                  <a:pt x="26486" y="692245"/>
                  <a:pt x="7436" y="728757"/>
                </a:cubicBezTo>
                <a:cubicBezTo>
                  <a:pt x="-11614" y="765269"/>
                  <a:pt x="6907" y="657849"/>
                  <a:pt x="51886" y="643032"/>
                </a:cubicBezTo>
                <a:cubicBezTo>
                  <a:pt x="96865" y="628215"/>
                  <a:pt x="267257" y="641974"/>
                  <a:pt x="277311" y="639857"/>
                </a:cubicBezTo>
                <a:cubicBezTo>
                  <a:pt x="287365" y="637740"/>
                  <a:pt x="142903" y="634036"/>
                  <a:pt x="112211" y="630332"/>
                </a:cubicBezTo>
                <a:cubicBezTo>
                  <a:pt x="81519" y="626628"/>
                  <a:pt x="86282" y="653086"/>
                  <a:pt x="93161" y="617632"/>
                </a:cubicBezTo>
                <a:cubicBezTo>
                  <a:pt x="100040" y="582178"/>
                  <a:pt x="122265" y="482694"/>
                  <a:pt x="153486" y="417607"/>
                </a:cubicBezTo>
                <a:cubicBezTo>
                  <a:pt x="184707" y="352520"/>
                  <a:pt x="268844" y="253036"/>
                  <a:pt x="280486" y="227107"/>
                </a:cubicBezTo>
                <a:cubicBezTo>
                  <a:pt x="292128" y="201178"/>
                  <a:pt x="230215" y="281082"/>
                  <a:pt x="223336" y="262032"/>
                </a:cubicBezTo>
                <a:cubicBezTo>
                  <a:pt x="216457" y="242982"/>
                  <a:pt x="238682" y="121803"/>
                  <a:pt x="239211" y="112807"/>
                </a:cubicBezTo>
                <a:cubicBezTo>
                  <a:pt x="239740" y="103811"/>
                  <a:pt x="232332" y="198532"/>
                  <a:pt x="226511" y="208057"/>
                </a:cubicBezTo>
                <a:cubicBezTo>
                  <a:pt x="220690" y="217582"/>
                  <a:pt x="234448" y="200649"/>
                  <a:pt x="204286" y="169957"/>
                </a:cubicBezTo>
                <a:cubicBezTo>
                  <a:pt x="174124" y="139265"/>
                  <a:pt x="38128" y="-17897"/>
                  <a:pt x="42361" y="1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CF70E733-3DEF-C42C-80F4-B854E948655D}"/>
              </a:ext>
            </a:extLst>
          </p:cNvPr>
          <p:cNvSpPr/>
          <p:nvPr/>
        </p:nvSpPr>
        <p:spPr>
          <a:xfrm>
            <a:off x="4778375" y="1390650"/>
            <a:ext cx="335508" cy="830411"/>
          </a:xfrm>
          <a:custGeom>
            <a:avLst/>
            <a:gdLst>
              <a:gd name="connsiteX0" fmla="*/ 0 w 335508"/>
              <a:gd name="connsiteY0" fmla="*/ 0 h 830411"/>
              <a:gd name="connsiteX1" fmla="*/ 307975 w 335508"/>
              <a:gd name="connsiteY1" fmla="*/ 307975 h 830411"/>
              <a:gd name="connsiteX2" fmla="*/ 304800 w 335508"/>
              <a:gd name="connsiteY2" fmla="*/ 288925 h 830411"/>
              <a:gd name="connsiteX3" fmla="*/ 168275 w 335508"/>
              <a:gd name="connsiteY3" fmla="*/ 542925 h 830411"/>
              <a:gd name="connsiteX4" fmla="*/ 273050 w 335508"/>
              <a:gd name="connsiteY4" fmla="*/ 444500 h 830411"/>
              <a:gd name="connsiteX5" fmla="*/ 111125 w 335508"/>
              <a:gd name="connsiteY5" fmla="*/ 679450 h 830411"/>
              <a:gd name="connsiteX6" fmla="*/ 136525 w 335508"/>
              <a:gd name="connsiteY6" fmla="*/ 657225 h 830411"/>
              <a:gd name="connsiteX7" fmla="*/ 19050 w 335508"/>
              <a:gd name="connsiteY7" fmla="*/ 822325 h 830411"/>
              <a:gd name="connsiteX8" fmla="*/ 301625 w 335508"/>
              <a:gd name="connsiteY8" fmla="*/ 361950 h 830411"/>
              <a:gd name="connsiteX9" fmla="*/ 238125 w 335508"/>
              <a:gd name="connsiteY9" fmla="*/ 412750 h 830411"/>
              <a:gd name="connsiteX10" fmla="*/ 301625 w 335508"/>
              <a:gd name="connsiteY10" fmla="*/ 273050 h 830411"/>
              <a:gd name="connsiteX11" fmla="*/ 88900 w 335508"/>
              <a:gd name="connsiteY11" fmla="*/ 82550 h 830411"/>
              <a:gd name="connsiteX12" fmla="*/ 161925 w 335508"/>
              <a:gd name="connsiteY12" fmla="*/ 158750 h 830411"/>
              <a:gd name="connsiteX13" fmla="*/ 0 w 335508"/>
              <a:gd name="connsiteY13" fmla="*/ 0 h 83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5508" h="830411">
                <a:moveTo>
                  <a:pt x="0" y="0"/>
                </a:moveTo>
                <a:lnTo>
                  <a:pt x="307975" y="307975"/>
                </a:lnTo>
                <a:cubicBezTo>
                  <a:pt x="358775" y="356129"/>
                  <a:pt x="328083" y="249767"/>
                  <a:pt x="304800" y="288925"/>
                </a:cubicBezTo>
                <a:cubicBezTo>
                  <a:pt x="281517" y="328083"/>
                  <a:pt x="173567" y="516996"/>
                  <a:pt x="168275" y="542925"/>
                </a:cubicBezTo>
                <a:cubicBezTo>
                  <a:pt x="162983" y="568854"/>
                  <a:pt x="282575" y="421746"/>
                  <a:pt x="273050" y="444500"/>
                </a:cubicBezTo>
                <a:cubicBezTo>
                  <a:pt x="263525" y="467254"/>
                  <a:pt x="133879" y="643996"/>
                  <a:pt x="111125" y="679450"/>
                </a:cubicBezTo>
                <a:cubicBezTo>
                  <a:pt x="88371" y="714904"/>
                  <a:pt x="151871" y="633413"/>
                  <a:pt x="136525" y="657225"/>
                </a:cubicBezTo>
                <a:cubicBezTo>
                  <a:pt x="121179" y="681037"/>
                  <a:pt x="-8467" y="871537"/>
                  <a:pt x="19050" y="822325"/>
                </a:cubicBezTo>
                <a:cubicBezTo>
                  <a:pt x="46567" y="773113"/>
                  <a:pt x="265113" y="430212"/>
                  <a:pt x="301625" y="361950"/>
                </a:cubicBezTo>
                <a:cubicBezTo>
                  <a:pt x="338137" y="293688"/>
                  <a:pt x="238125" y="427567"/>
                  <a:pt x="238125" y="412750"/>
                </a:cubicBezTo>
                <a:cubicBezTo>
                  <a:pt x="238125" y="397933"/>
                  <a:pt x="326496" y="328083"/>
                  <a:pt x="301625" y="273050"/>
                </a:cubicBezTo>
                <a:cubicBezTo>
                  <a:pt x="276754" y="218017"/>
                  <a:pt x="112183" y="101600"/>
                  <a:pt x="88900" y="82550"/>
                </a:cubicBezTo>
                <a:cubicBezTo>
                  <a:pt x="65617" y="63500"/>
                  <a:pt x="161925" y="158750"/>
                  <a:pt x="161925" y="158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885D6343-2407-5B79-3D48-CEF527CC53DD}"/>
              </a:ext>
            </a:extLst>
          </p:cNvPr>
          <p:cNvSpPr/>
          <p:nvPr/>
        </p:nvSpPr>
        <p:spPr>
          <a:xfrm>
            <a:off x="2495128" y="1570310"/>
            <a:ext cx="1236203" cy="847201"/>
          </a:xfrm>
          <a:custGeom>
            <a:avLst/>
            <a:gdLst>
              <a:gd name="connsiteX0" fmla="*/ 151253 w 1236203"/>
              <a:gd name="connsiteY0" fmla="*/ 306 h 847201"/>
              <a:gd name="connsiteX1" fmla="*/ 75950 w 1236203"/>
              <a:gd name="connsiteY1" fmla="*/ 215459 h 847201"/>
              <a:gd name="connsiteX2" fmla="*/ 253451 w 1236203"/>
              <a:gd name="connsiteY2" fmla="*/ 419855 h 847201"/>
              <a:gd name="connsiteX3" fmla="*/ 129738 w 1236203"/>
              <a:gd name="connsiteY3" fmla="*/ 419855 h 847201"/>
              <a:gd name="connsiteX4" fmla="*/ 500877 w 1236203"/>
              <a:gd name="connsiteY4" fmla="*/ 538189 h 847201"/>
              <a:gd name="connsiteX5" fmla="*/ 484740 w 1236203"/>
              <a:gd name="connsiteY5" fmla="*/ 538189 h 847201"/>
              <a:gd name="connsiteX6" fmla="*/ 1178608 w 1236203"/>
              <a:gd name="connsiteY6" fmla="*/ 828645 h 847201"/>
              <a:gd name="connsiteX7" fmla="*/ 1076411 w 1236203"/>
              <a:gd name="connsiteY7" fmla="*/ 774857 h 847201"/>
              <a:gd name="connsiteX8" fmla="*/ 118980 w 1236203"/>
              <a:gd name="connsiteY8" fmla="*/ 425234 h 847201"/>
              <a:gd name="connsiteX9" fmla="*/ 242693 w 1236203"/>
              <a:gd name="connsiteY9" fmla="*/ 409097 h 847201"/>
              <a:gd name="connsiteX10" fmla="*/ 210420 w 1236203"/>
              <a:gd name="connsiteY10" fmla="*/ 344551 h 847201"/>
              <a:gd name="connsiteX11" fmla="*/ 81328 w 1236203"/>
              <a:gd name="connsiteY11" fmla="*/ 258490 h 847201"/>
              <a:gd name="connsiteX12" fmla="*/ 92086 w 1236203"/>
              <a:gd name="connsiteY12" fmla="*/ 199323 h 847201"/>
              <a:gd name="connsiteX13" fmla="*/ 646 w 1236203"/>
              <a:gd name="connsiteY13" fmla="*/ 263869 h 847201"/>
              <a:gd name="connsiteX14" fmla="*/ 151253 w 1236203"/>
              <a:gd name="connsiteY14" fmla="*/ 306 h 84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6203" h="847201">
                <a:moveTo>
                  <a:pt x="151253" y="306"/>
                </a:moveTo>
                <a:cubicBezTo>
                  <a:pt x="163804" y="-7762"/>
                  <a:pt x="58917" y="145534"/>
                  <a:pt x="75950" y="215459"/>
                </a:cubicBezTo>
                <a:cubicBezTo>
                  <a:pt x="92983" y="285384"/>
                  <a:pt x="244486" y="385789"/>
                  <a:pt x="253451" y="419855"/>
                </a:cubicBezTo>
                <a:cubicBezTo>
                  <a:pt x="262416" y="453921"/>
                  <a:pt x="88500" y="400133"/>
                  <a:pt x="129738" y="419855"/>
                </a:cubicBezTo>
                <a:cubicBezTo>
                  <a:pt x="170976" y="439577"/>
                  <a:pt x="500877" y="538189"/>
                  <a:pt x="500877" y="538189"/>
                </a:cubicBezTo>
                <a:cubicBezTo>
                  <a:pt x="560044" y="557911"/>
                  <a:pt x="484740" y="538189"/>
                  <a:pt x="484740" y="538189"/>
                </a:cubicBezTo>
                <a:lnTo>
                  <a:pt x="1178608" y="828645"/>
                </a:lnTo>
                <a:cubicBezTo>
                  <a:pt x="1277220" y="868090"/>
                  <a:pt x="1253016" y="842092"/>
                  <a:pt x="1076411" y="774857"/>
                </a:cubicBezTo>
                <a:cubicBezTo>
                  <a:pt x="899806" y="707622"/>
                  <a:pt x="257933" y="486194"/>
                  <a:pt x="118980" y="425234"/>
                </a:cubicBezTo>
                <a:cubicBezTo>
                  <a:pt x="-19973" y="364274"/>
                  <a:pt x="227453" y="422544"/>
                  <a:pt x="242693" y="409097"/>
                </a:cubicBezTo>
                <a:cubicBezTo>
                  <a:pt x="257933" y="395650"/>
                  <a:pt x="237314" y="369652"/>
                  <a:pt x="210420" y="344551"/>
                </a:cubicBezTo>
                <a:cubicBezTo>
                  <a:pt x="183526" y="319450"/>
                  <a:pt x="101050" y="282695"/>
                  <a:pt x="81328" y="258490"/>
                </a:cubicBezTo>
                <a:cubicBezTo>
                  <a:pt x="61606" y="234285"/>
                  <a:pt x="105533" y="198427"/>
                  <a:pt x="92086" y="199323"/>
                </a:cubicBezTo>
                <a:cubicBezTo>
                  <a:pt x="78639" y="200219"/>
                  <a:pt x="-8319" y="295245"/>
                  <a:pt x="646" y="263869"/>
                </a:cubicBezTo>
                <a:cubicBezTo>
                  <a:pt x="9611" y="232493"/>
                  <a:pt x="138702" y="8374"/>
                  <a:pt x="151253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BC1EF897-C0EB-A666-1E76-80EFEB9C28EA}"/>
              </a:ext>
            </a:extLst>
          </p:cNvPr>
          <p:cNvSpPr/>
          <p:nvPr/>
        </p:nvSpPr>
        <p:spPr>
          <a:xfrm>
            <a:off x="2961167" y="1393105"/>
            <a:ext cx="1250889" cy="761293"/>
          </a:xfrm>
          <a:custGeom>
            <a:avLst/>
            <a:gdLst>
              <a:gd name="connsiteX0" fmla="*/ 2565 w 1250889"/>
              <a:gd name="connsiteY0" fmla="*/ 10 h 761293"/>
              <a:gd name="connsiteX1" fmla="*/ 50974 w 1250889"/>
              <a:gd name="connsiteY1" fmla="*/ 317361 h 761293"/>
              <a:gd name="connsiteX2" fmla="*/ 384461 w 1250889"/>
              <a:gd name="connsiteY2" fmla="*/ 516377 h 761293"/>
              <a:gd name="connsiteX3" fmla="*/ 314537 w 1250889"/>
              <a:gd name="connsiteY3" fmla="*/ 500241 h 761293"/>
              <a:gd name="connsiteX4" fmla="*/ 1218179 w 1250889"/>
              <a:gd name="connsiteY4" fmla="*/ 753046 h 761293"/>
              <a:gd name="connsiteX5" fmla="*/ 1067572 w 1250889"/>
              <a:gd name="connsiteY5" fmla="*/ 704636 h 761293"/>
              <a:gd name="connsiteX6" fmla="*/ 185445 w 1250889"/>
              <a:gd name="connsiteY6" fmla="*/ 478726 h 761293"/>
              <a:gd name="connsiteX7" fmla="*/ 255369 w 1250889"/>
              <a:gd name="connsiteY7" fmla="*/ 478726 h 761293"/>
              <a:gd name="connsiteX8" fmla="*/ 120899 w 1250889"/>
              <a:gd name="connsiteY8" fmla="*/ 392664 h 761293"/>
              <a:gd name="connsiteX9" fmla="*/ 13322 w 1250889"/>
              <a:gd name="connsiteY9" fmla="*/ 311982 h 761293"/>
              <a:gd name="connsiteX10" fmla="*/ 7944 w 1250889"/>
              <a:gd name="connsiteY10" fmla="*/ 328119 h 761293"/>
              <a:gd name="connsiteX11" fmla="*/ 2565 w 1250889"/>
              <a:gd name="connsiteY11" fmla="*/ 10 h 76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0889" h="761293">
                <a:moveTo>
                  <a:pt x="2565" y="10"/>
                </a:moveTo>
                <a:cubicBezTo>
                  <a:pt x="9737" y="-1783"/>
                  <a:pt x="-12675" y="231300"/>
                  <a:pt x="50974" y="317361"/>
                </a:cubicBezTo>
                <a:cubicBezTo>
                  <a:pt x="114623" y="403422"/>
                  <a:pt x="340534" y="485897"/>
                  <a:pt x="384461" y="516377"/>
                </a:cubicBezTo>
                <a:cubicBezTo>
                  <a:pt x="428388" y="546857"/>
                  <a:pt x="314537" y="500241"/>
                  <a:pt x="314537" y="500241"/>
                </a:cubicBezTo>
                <a:lnTo>
                  <a:pt x="1218179" y="753046"/>
                </a:lnTo>
                <a:cubicBezTo>
                  <a:pt x="1343685" y="787112"/>
                  <a:pt x="1067572" y="704636"/>
                  <a:pt x="1067572" y="704636"/>
                </a:cubicBezTo>
                <a:lnTo>
                  <a:pt x="185445" y="478726"/>
                </a:lnTo>
                <a:cubicBezTo>
                  <a:pt x="50078" y="441074"/>
                  <a:pt x="266127" y="493070"/>
                  <a:pt x="255369" y="478726"/>
                </a:cubicBezTo>
                <a:cubicBezTo>
                  <a:pt x="244611" y="464382"/>
                  <a:pt x="161240" y="420455"/>
                  <a:pt x="120899" y="392664"/>
                </a:cubicBezTo>
                <a:cubicBezTo>
                  <a:pt x="80558" y="364873"/>
                  <a:pt x="13322" y="311982"/>
                  <a:pt x="13322" y="311982"/>
                </a:cubicBezTo>
                <a:cubicBezTo>
                  <a:pt x="-5504" y="301225"/>
                  <a:pt x="10633" y="372942"/>
                  <a:pt x="7944" y="328119"/>
                </a:cubicBezTo>
                <a:cubicBezTo>
                  <a:pt x="5255" y="283296"/>
                  <a:pt x="-4607" y="1803"/>
                  <a:pt x="256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467A311E-A8CC-47D6-DC44-DAF24CD6318C}"/>
              </a:ext>
            </a:extLst>
          </p:cNvPr>
          <p:cNvSpPr/>
          <p:nvPr/>
        </p:nvSpPr>
        <p:spPr>
          <a:xfrm>
            <a:off x="3597326" y="805004"/>
            <a:ext cx="377219" cy="372999"/>
          </a:xfrm>
          <a:custGeom>
            <a:avLst/>
            <a:gdLst>
              <a:gd name="connsiteX0" fmla="*/ 1107 w 377219"/>
              <a:gd name="connsiteY0" fmla="*/ 1820 h 372999"/>
              <a:gd name="connsiteX1" fmla="*/ 366867 w 377219"/>
              <a:gd name="connsiteY1" fmla="*/ 308412 h 372999"/>
              <a:gd name="connsiteX2" fmla="*/ 280806 w 377219"/>
              <a:gd name="connsiteY2" fmla="*/ 276140 h 372999"/>
              <a:gd name="connsiteX3" fmla="*/ 323836 w 377219"/>
              <a:gd name="connsiteY3" fmla="*/ 372958 h 372999"/>
              <a:gd name="connsiteX4" fmla="*/ 291563 w 377219"/>
              <a:gd name="connsiteY4" fmla="*/ 286897 h 372999"/>
              <a:gd name="connsiteX5" fmla="*/ 253912 w 377219"/>
              <a:gd name="connsiteY5" fmla="*/ 184700 h 372999"/>
              <a:gd name="connsiteX6" fmla="*/ 1107 w 377219"/>
              <a:gd name="connsiteY6" fmla="*/ 1820 h 37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219" h="372999">
                <a:moveTo>
                  <a:pt x="1107" y="1820"/>
                </a:moveTo>
                <a:cubicBezTo>
                  <a:pt x="19933" y="22439"/>
                  <a:pt x="320251" y="262692"/>
                  <a:pt x="366867" y="308412"/>
                </a:cubicBezTo>
                <a:cubicBezTo>
                  <a:pt x="413483" y="354132"/>
                  <a:pt x="287978" y="265382"/>
                  <a:pt x="280806" y="276140"/>
                </a:cubicBezTo>
                <a:cubicBezTo>
                  <a:pt x="273634" y="286898"/>
                  <a:pt x="322043" y="371165"/>
                  <a:pt x="323836" y="372958"/>
                </a:cubicBezTo>
                <a:cubicBezTo>
                  <a:pt x="325629" y="374751"/>
                  <a:pt x="303217" y="318273"/>
                  <a:pt x="291563" y="286897"/>
                </a:cubicBezTo>
                <a:cubicBezTo>
                  <a:pt x="279909" y="255521"/>
                  <a:pt x="298736" y="227731"/>
                  <a:pt x="253912" y="184700"/>
                </a:cubicBezTo>
                <a:cubicBezTo>
                  <a:pt x="209089" y="141670"/>
                  <a:pt x="-17719" y="-18799"/>
                  <a:pt x="1107" y="1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CEF46AB8-39E4-CB62-195D-44B212AE332C}"/>
              </a:ext>
            </a:extLst>
          </p:cNvPr>
          <p:cNvSpPr/>
          <p:nvPr/>
        </p:nvSpPr>
        <p:spPr>
          <a:xfrm>
            <a:off x="3538626" y="1221133"/>
            <a:ext cx="335356" cy="177979"/>
          </a:xfrm>
          <a:custGeom>
            <a:avLst/>
            <a:gdLst>
              <a:gd name="connsiteX0" fmla="*/ 39599 w 335356"/>
              <a:gd name="connsiteY0" fmla="*/ 1242 h 177979"/>
              <a:gd name="connsiteX1" fmla="*/ 325349 w 335356"/>
              <a:gd name="connsiteY1" fmla="*/ 172692 h 177979"/>
              <a:gd name="connsiteX2" fmla="*/ 249149 w 335356"/>
              <a:gd name="connsiteY2" fmla="*/ 131417 h 177979"/>
              <a:gd name="connsiteX3" fmla="*/ 42774 w 335356"/>
              <a:gd name="connsiteY3" fmla="*/ 102842 h 177979"/>
              <a:gd name="connsiteX4" fmla="*/ 1499 w 335356"/>
              <a:gd name="connsiteY4" fmla="*/ 61567 h 177979"/>
              <a:gd name="connsiteX5" fmla="*/ 71349 w 335356"/>
              <a:gd name="connsiteY5" fmla="*/ 109192 h 177979"/>
              <a:gd name="connsiteX6" fmla="*/ 252324 w 335356"/>
              <a:gd name="connsiteY6" fmla="*/ 134592 h 177979"/>
              <a:gd name="connsiteX7" fmla="*/ 198349 w 335356"/>
              <a:gd name="connsiteY7" fmla="*/ 96492 h 177979"/>
              <a:gd name="connsiteX8" fmla="*/ 39599 w 335356"/>
              <a:gd name="connsiteY8" fmla="*/ 1242 h 17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356" h="177979">
                <a:moveTo>
                  <a:pt x="39599" y="1242"/>
                </a:moveTo>
                <a:lnTo>
                  <a:pt x="325349" y="172692"/>
                </a:lnTo>
                <a:cubicBezTo>
                  <a:pt x="360274" y="194388"/>
                  <a:pt x="296245" y="143059"/>
                  <a:pt x="249149" y="131417"/>
                </a:cubicBezTo>
                <a:cubicBezTo>
                  <a:pt x="202053" y="119775"/>
                  <a:pt x="84049" y="114484"/>
                  <a:pt x="42774" y="102842"/>
                </a:cubicBezTo>
                <a:cubicBezTo>
                  <a:pt x="1499" y="91200"/>
                  <a:pt x="-3263" y="60509"/>
                  <a:pt x="1499" y="61567"/>
                </a:cubicBezTo>
                <a:cubicBezTo>
                  <a:pt x="6261" y="62625"/>
                  <a:pt x="29545" y="97021"/>
                  <a:pt x="71349" y="109192"/>
                </a:cubicBezTo>
                <a:cubicBezTo>
                  <a:pt x="113153" y="121363"/>
                  <a:pt x="231157" y="136709"/>
                  <a:pt x="252324" y="134592"/>
                </a:cubicBezTo>
                <a:cubicBezTo>
                  <a:pt x="273491" y="132475"/>
                  <a:pt x="228512" y="116071"/>
                  <a:pt x="198349" y="96492"/>
                </a:cubicBezTo>
                <a:cubicBezTo>
                  <a:pt x="168187" y="76913"/>
                  <a:pt x="18432" y="-11458"/>
                  <a:pt x="39599" y="1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70BC23AB-04C6-97E4-13A7-3436BFCD13CB}"/>
              </a:ext>
            </a:extLst>
          </p:cNvPr>
          <p:cNvSpPr/>
          <p:nvPr/>
        </p:nvSpPr>
        <p:spPr>
          <a:xfrm>
            <a:off x="1895475" y="1052490"/>
            <a:ext cx="693232" cy="595335"/>
          </a:xfrm>
          <a:custGeom>
            <a:avLst/>
            <a:gdLst>
              <a:gd name="connsiteX0" fmla="*/ 692150 w 693232"/>
              <a:gd name="connsiteY0" fmla="*/ 1610 h 595335"/>
              <a:gd name="connsiteX1" fmla="*/ 187325 w 693232"/>
              <a:gd name="connsiteY1" fmla="*/ 366735 h 595335"/>
              <a:gd name="connsiteX2" fmla="*/ 244475 w 693232"/>
              <a:gd name="connsiteY2" fmla="*/ 328635 h 595335"/>
              <a:gd name="connsiteX3" fmla="*/ 0 w 693232"/>
              <a:gd name="connsiteY3" fmla="*/ 595335 h 595335"/>
              <a:gd name="connsiteX4" fmla="*/ 387350 w 693232"/>
              <a:gd name="connsiteY4" fmla="*/ 173060 h 595335"/>
              <a:gd name="connsiteX5" fmla="*/ 323850 w 693232"/>
              <a:gd name="connsiteY5" fmla="*/ 230210 h 595335"/>
              <a:gd name="connsiteX6" fmla="*/ 692150 w 693232"/>
              <a:gd name="connsiteY6" fmla="*/ 1610 h 5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232" h="595335">
                <a:moveTo>
                  <a:pt x="692150" y="1610"/>
                </a:moveTo>
                <a:cubicBezTo>
                  <a:pt x="669396" y="24364"/>
                  <a:pt x="261937" y="312231"/>
                  <a:pt x="187325" y="366735"/>
                </a:cubicBezTo>
                <a:cubicBezTo>
                  <a:pt x="112713" y="421239"/>
                  <a:pt x="275696" y="290535"/>
                  <a:pt x="244475" y="328635"/>
                </a:cubicBezTo>
                <a:cubicBezTo>
                  <a:pt x="213254" y="366735"/>
                  <a:pt x="0" y="595335"/>
                  <a:pt x="0" y="595335"/>
                </a:cubicBezTo>
                <a:lnTo>
                  <a:pt x="387350" y="173060"/>
                </a:lnTo>
                <a:cubicBezTo>
                  <a:pt x="441325" y="112206"/>
                  <a:pt x="275696" y="256139"/>
                  <a:pt x="323850" y="230210"/>
                </a:cubicBezTo>
                <a:cubicBezTo>
                  <a:pt x="372004" y="204281"/>
                  <a:pt x="714904" y="-21144"/>
                  <a:pt x="692150" y="1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2C67C964-1240-B174-52FC-E9D7C044D7A9}"/>
              </a:ext>
            </a:extLst>
          </p:cNvPr>
          <p:cNvSpPr/>
          <p:nvPr/>
        </p:nvSpPr>
        <p:spPr>
          <a:xfrm>
            <a:off x="1876184" y="1416934"/>
            <a:ext cx="307351" cy="720817"/>
          </a:xfrm>
          <a:custGeom>
            <a:avLst/>
            <a:gdLst>
              <a:gd name="connsiteX0" fmla="*/ 301866 w 307351"/>
              <a:gd name="connsiteY0" fmla="*/ 14991 h 720817"/>
              <a:gd name="connsiteX1" fmla="*/ 6591 w 307351"/>
              <a:gd name="connsiteY1" fmla="*/ 602366 h 720817"/>
              <a:gd name="connsiteX2" fmla="*/ 101841 w 307351"/>
              <a:gd name="connsiteY2" fmla="*/ 427741 h 720817"/>
              <a:gd name="connsiteX3" fmla="*/ 162166 w 307351"/>
              <a:gd name="connsiteY3" fmla="*/ 329316 h 720817"/>
              <a:gd name="connsiteX4" fmla="*/ 66916 w 307351"/>
              <a:gd name="connsiteY4" fmla="*/ 719841 h 720817"/>
              <a:gd name="connsiteX5" fmla="*/ 212966 w 307351"/>
              <a:gd name="connsiteY5" fmla="*/ 195966 h 720817"/>
              <a:gd name="connsiteX6" fmla="*/ 187566 w 307351"/>
              <a:gd name="connsiteY6" fmla="*/ 221366 h 720817"/>
              <a:gd name="connsiteX7" fmla="*/ 209791 w 307351"/>
              <a:gd name="connsiteY7" fmla="*/ 151516 h 720817"/>
              <a:gd name="connsiteX8" fmla="*/ 200266 w 307351"/>
              <a:gd name="connsiteY8" fmla="*/ 170566 h 720817"/>
              <a:gd name="connsiteX9" fmla="*/ 301866 w 307351"/>
              <a:gd name="connsiteY9" fmla="*/ 14991 h 72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351" h="720817">
                <a:moveTo>
                  <a:pt x="301866" y="14991"/>
                </a:moveTo>
                <a:cubicBezTo>
                  <a:pt x="269587" y="86958"/>
                  <a:pt x="39928" y="533574"/>
                  <a:pt x="6591" y="602366"/>
                </a:cubicBezTo>
                <a:cubicBezTo>
                  <a:pt x="-26746" y="671158"/>
                  <a:pt x="75912" y="473249"/>
                  <a:pt x="101841" y="427741"/>
                </a:cubicBezTo>
                <a:cubicBezTo>
                  <a:pt x="127770" y="382233"/>
                  <a:pt x="167987" y="280633"/>
                  <a:pt x="162166" y="329316"/>
                </a:cubicBezTo>
                <a:cubicBezTo>
                  <a:pt x="156345" y="377999"/>
                  <a:pt x="58449" y="742066"/>
                  <a:pt x="66916" y="719841"/>
                </a:cubicBezTo>
                <a:cubicBezTo>
                  <a:pt x="75383" y="697616"/>
                  <a:pt x="192858" y="279045"/>
                  <a:pt x="212966" y="195966"/>
                </a:cubicBezTo>
                <a:cubicBezTo>
                  <a:pt x="233074" y="112887"/>
                  <a:pt x="188095" y="228774"/>
                  <a:pt x="187566" y="221366"/>
                </a:cubicBezTo>
                <a:cubicBezTo>
                  <a:pt x="187037" y="213958"/>
                  <a:pt x="207674" y="159983"/>
                  <a:pt x="209791" y="151516"/>
                </a:cubicBezTo>
                <a:cubicBezTo>
                  <a:pt x="211908" y="143049"/>
                  <a:pt x="186508" y="188558"/>
                  <a:pt x="200266" y="170566"/>
                </a:cubicBezTo>
                <a:cubicBezTo>
                  <a:pt x="214024" y="152574"/>
                  <a:pt x="334145" y="-56976"/>
                  <a:pt x="301866" y="14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EFD60AD3-55FC-A31A-5A62-3404BD2CF6FF}"/>
              </a:ext>
            </a:extLst>
          </p:cNvPr>
          <p:cNvSpPr/>
          <p:nvPr/>
        </p:nvSpPr>
        <p:spPr>
          <a:xfrm>
            <a:off x="1668367" y="1337943"/>
            <a:ext cx="624809" cy="934326"/>
          </a:xfrm>
          <a:custGeom>
            <a:avLst/>
            <a:gdLst>
              <a:gd name="connsiteX0" fmla="*/ 620808 w 624809"/>
              <a:gd name="connsiteY0" fmla="*/ 5082 h 934326"/>
              <a:gd name="connsiteX1" fmla="*/ 236633 w 624809"/>
              <a:gd name="connsiteY1" fmla="*/ 284482 h 934326"/>
              <a:gd name="connsiteX2" fmla="*/ 322358 w 624809"/>
              <a:gd name="connsiteY2" fmla="*/ 224157 h 934326"/>
              <a:gd name="connsiteX3" fmla="*/ 262033 w 624809"/>
              <a:gd name="connsiteY3" fmla="*/ 332107 h 934326"/>
              <a:gd name="connsiteX4" fmla="*/ 20733 w 624809"/>
              <a:gd name="connsiteY4" fmla="*/ 890907 h 934326"/>
              <a:gd name="connsiteX5" fmla="*/ 58833 w 624809"/>
              <a:gd name="connsiteY5" fmla="*/ 802007 h 934326"/>
              <a:gd name="connsiteX6" fmla="*/ 427133 w 624809"/>
              <a:gd name="connsiteY6" fmla="*/ 46357 h 934326"/>
              <a:gd name="connsiteX7" fmla="*/ 376333 w 624809"/>
              <a:gd name="connsiteY7" fmla="*/ 141607 h 934326"/>
              <a:gd name="connsiteX8" fmla="*/ 484283 w 624809"/>
              <a:gd name="connsiteY8" fmla="*/ 65407 h 934326"/>
              <a:gd name="connsiteX9" fmla="*/ 439833 w 624809"/>
              <a:gd name="connsiteY9" fmla="*/ 100332 h 934326"/>
              <a:gd name="connsiteX10" fmla="*/ 620808 w 624809"/>
              <a:gd name="connsiteY10" fmla="*/ 5082 h 93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4809" h="934326">
                <a:moveTo>
                  <a:pt x="620808" y="5082"/>
                </a:moveTo>
                <a:cubicBezTo>
                  <a:pt x="586941" y="35774"/>
                  <a:pt x="286374" y="247970"/>
                  <a:pt x="236633" y="284482"/>
                </a:cubicBezTo>
                <a:cubicBezTo>
                  <a:pt x="186892" y="320994"/>
                  <a:pt x="318125" y="216220"/>
                  <a:pt x="322358" y="224157"/>
                </a:cubicBezTo>
                <a:cubicBezTo>
                  <a:pt x="326591" y="232094"/>
                  <a:pt x="312304" y="220982"/>
                  <a:pt x="262033" y="332107"/>
                </a:cubicBezTo>
                <a:cubicBezTo>
                  <a:pt x="211762" y="443232"/>
                  <a:pt x="54600" y="812590"/>
                  <a:pt x="20733" y="890907"/>
                </a:cubicBezTo>
                <a:cubicBezTo>
                  <a:pt x="-13134" y="969224"/>
                  <a:pt x="-8900" y="942765"/>
                  <a:pt x="58833" y="802007"/>
                </a:cubicBezTo>
                <a:cubicBezTo>
                  <a:pt x="126566" y="661249"/>
                  <a:pt x="374216" y="156424"/>
                  <a:pt x="427133" y="46357"/>
                </a:cubicBezTo>
                <a:cubicBezTo>
                  <a:pt x="480050" y="-63710"/>
                  <a:pt x="366808" y="138432"/>
                  <a:pt x="376333" y="141607"/>
                </a:cubicBezTo>
                <a:cubicBezTo>
                  <a:pt x="385858" y="144782"/>
                  <a:pt x="473700" y="72286"/>
                  <a:pt x="484283" y="65407"/>
                </a:cubicBezTo>
                <a:cubicBezTo>
                  <a:pt x="494866" y="58528"/>
                  <a:pt x="416550" y="108270"/>
                  <a:pt x="439833" y="100332"/>
                </a:cubicBezTo>
                <a:cubicBezTo>
                  <a:pt x="463116" y="92395"/>
                  <a:pt x="654675" y="-25610"/>
                  <a:pt x="620808" y="5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EAED2112-AF03-10E5-3DB7-63EBB4C24CF3}"/>
              </a:ext>
            </a:extLst>
          </p:cNvPr>
          <p:cNvSpPr/>
          <p:nvPr/>
        </p:nvSpPr>
        <p:spPr>
          <a:xfrm>
            <a:off x="2055952" y="1165122"/>
            <a:ext cx="1684337" cy="751703"/>
          </a:xfrm>
          <a:custGeom>
            <a:avLst/>
            <a:gdLst>
              <a:gd name="connsiteX0" fmla="*/ 4623 w 1684337"/>
              <a:gd name="connsiteY0" fmla="*/ 749403 h 751703"/>
              <a:gd name="connsiteX1" fmla="*/ 861873 w 1684337"/>
              <a:gd name="connsiteY1" fmla="*/ 120753 h 751703"/>
              <a:gd name="connsiteX2" fmla="*/ 718998 w 1684337"/>
              <a:gd name="connsiteY2" fmla="*/ 222353 h 751703"/>
              <a:gd name="connsiteX3" fmla="*/ 1176198 w 1684337"/>
              <a:gd name="connsiteY3" fmla="*/ 22328 h 751703"/>
              <a:gd name="connsiteX4" fmla="*/ 1014273 w 1684337"/>
              <a:gd name="connsiteY4" fmla="*/ 127103 h 751703"/>
              <a:gd name="connsiteX5" fmla="*/ 1684198 w 1684337"/>
              <a:gd name="connsiteY5" fmla="*/ 103 h 751703"/>
              <a:gd name="connsiteX6" fmla="*/ 950773 w 1684337"/>
              <a:gd name="connsiteY6" fmla="*/ 152503 h 751703"/>
              <a:gd name="connsiteX7" fmla="*/ 585648 w 1684337"/>
              <a:gd name="connsiteY7" fmla="*/ 285853 h 751703"/>
              <a:gd name="connsiteX8" fmla="*/ 687248 w 1684337"/>
              <a:gd name="connsiteY8" fmla="*/ 228703 h 751703"/>
              <a:gd name="connsiteX9" fmla="*/ 331648 w 1684337"/>
              <a:gd name="connsiteY9" fmla="*/ 517628 h 751703"/>
              <a:gd name="connsiteX10" fmla="*/ 512623 w 1684337"/>
              <a:gd name="connsiteY10" fmla="*/ 339828 h 751703"/>
              <a:gd name="connsiteX11" fmla="*/ 4623 w 1684337"/>
              <a:gd name="connsiteY11" fmla="*/ 749403 h 75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4337" h="751703">
                <a:moveTo>
                  <a:pt x="4623" y="749403"/>
                </a:moveTo>
                <a:cubicBezTo>
                  <a:pt x="62831" y="712891"/>
                  <a:pt x="742811" y="208595"/>
                  <a:pt x="861873" y="120753"/>
                </a:cubicBezTo>
                <a:cubicBezTo>
                  <a:pt x="980935" y="32911"/>
                  <a:pt x="666610" y="238757"/>
                  <a:pt x="718998" y="222353"/>
                </a:cubicBezTo>
                <a:cubicBezTo>
                  <a:pt x="771386" y="205949"/>
                  <a:pt x="1126986" y="38203"/>
                  <a:pt x="1176198" y="22328"/>
                </a:cubicBezTo>
                <a:cubicBezTo>
                  <a:pt x="1225410" y="6453"/>
                  <a:pt x="929606" y="130807"/>
                  <a:pt x="1014273" y="127103"/>
                </a:cubicBezTo>
                <a:cubicBezTo>
                  <a:pt x="1098940" y="123399"/>
                  <a:pt x="1694781" y="-4130"/>
                  <a:pt x="1684198" y="103"/>
                </a:cubicBezTo>
                <a:cubicBezTo>
                  <a:pt x="1673615" y="4336"/>
                  <a:pt x="1133865" y="104878"/>
                  <a:pt x="950773" y="152503"/>
                </a:cubicBezTo>
                <a:cubicBezTo>
                  <a:pt x="767681" y="200128"/>
                  <a:pt x="629569" y="273153"/>
                  <a:pt x="585648" y="285853"/>
                </a:cubicBezTo>
                <a:cubicBezTo>
                  <a:pt x="541727" y="298553"/>
                  <a:pt x="729581" y="190074"/>
                  <a:pt x="687248" y="228703"/>
                </a:cubicBezTo>
                <a:cubicBezTo>
                  <a:pt x="644915" y="267332"/>
                  <a:pt x="360752" y="499107"/>
                  <a:pt x="331648" y="517628"/>
                </a:cubicBezTo>
                <a:cubicBezTo>
                  <a:pt x="302544" y="536149"/>
                  <a:pt x="569244" y="303316"/>
                  <a:pt x="512623" y="339828"/>
                </a:cubicBezTo>
                <a:cubicBezTo>
                  <a:pt x="456002" y="376340"/>
                  <a:pt x="-53585" y="785915"/>
                  <a:pt x="4623" y="749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4347D7B0-2127-1AD9-30E9-D0FCF40849F2}"/>
              </a:ext>
            </a:extLst>
          </p:cNvPr>
          <p:cNvSpPr/>
          <p:nvPr/>
        </p:nvSpPr>
        <p:spPr>
          <a:xfrm>
            <a:off x="2010234" y="1184420"/>
            <a:ext cx="582730" cy="705388"/>
          </a:xfrm>
          <a:custGeom>
            <a:avLst/>
            <a:gdLst>
              <a:gd name="connsiteX0" fmla="*/ 555166 w 582730"/>
              <a:gd name="connsiteY0" fmla="*/ 120505 h 705388"/>
              <a:gd name="connsiteX1" fmla="*/ 101141 w 582730"/>
              <a:gd name="connsiteY1" fmla="*/ 565005 h 705388"/>
              <a:gd name="connsiteX2" fmla="*/ 183691 w 582730"/>
              <a:gd name="connsiteY2" fmla="*/ 466580 h 705388"/>
              <a:gd name="connsiteX3" fmla="*/ 12241 w 582730"/>
              <a:gd name="connsiteY3" fmla="*/ 692005 h 705388"/>
              <a:gd name="connsiteX4" fmla="*/ 580566 w 582730"/>
              <a:gd name="connsiteY4" fmla="*/ 3030 h 705388"/>
              <a:gd name="connsiteX5" fmla="*/ 218616 w 582730"/>
              <a:gd name="connsiteY5" fmla="*/ 428480 h 705388"/>
              <a:gd name="connsiteX6" fmla="*/ 555166 w 582730"/>
              <a:gd name="connsiteY6" fmla="*/ 120505 h 70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730" h="705388">
                <a:moveTo>
                  <a:pt x="555166" y="120505"/>
                </a:moveTo>
                <a:cubicBezTo>
                  <a:pt x="535587" y="143259"/>
                  <a:pt x="163053" y="507326"/>
                  <a:pt x="101141" y="565005"/>
                </a:cubicBezTo>
                <a:cubicBezTo>
                  <a:pt x="39229" y="622684"/>
                  <a:pt x="198508" y="445413"/>
                  <a:pt x="183691" y="466580"/>
                </a:cubicBezTo>
                <a:cubicBezTo>
                  <a:pt x="168874" y="487747"/>
                  <a:pt x="-53905" y="769263"/>
                  <a:pt x="12241" y="692005"/>
                </a:cubicBezTo>
                <a:cubicBezTo>
                  <a:pt x="78387" y="614747"/>
                  <a:pt x="546170" y="46951"/>
                  <a:pt x="580566" y="3030"/>
                </a:cubicBezTo>
                <a:cubicBezTo>
                  <a:pt x="614962" y="-40891"/>
                  <a:pt x="228141" y="406784"/>
                  <a:pt x="218616" y="428480"/>
                </a:cubicBezTo>
                <a:cubicBezTo>
                  <a:pt x="209091" y="450176"/>
                  <a:pt x="574745" y="97751"/>
                  <a:pt x="555166" y="120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DD70624E-7AD3-162D-7AD7-C7F46FF666AD}"/>
              </a:ext>
            </a:extLst>
          </p:cNvPr>
          <p:cNvSpPr/>
          <p:nvPr/>
        </p:nvSpPr>
        <p:spPr>
          <a:xfrm>
            <a:off x="1646246" y="1267800"/>
            <a:ext cx="567446" cy="1128742"/>
          </a:xfrm>
          <a:custGeom>
            <a:avLst/>
            <a:gdLst>
              <a:gd name="connsiteX0" fmla="*/ 550854 w 567446"/>
              <a:gd name="connsiteY0" fmla="*/ 37125 h 1128742"/>
              <a:gd name="connsiteX1" fmla="*/ 1579 w 567446"/>
              <a:gd name="connsiteY1" fmla="*/ 1126150 h 1128742"/>
              <a:gd name="connsiteX2" fmla="*/ 388929 w 567446"/>
              <a:gd name="connsiteY2" fmla="*/ 332400 h 1128742"/>
              <a:gd name="connsiteX3" fmla="*/ 550854 w 567446"/>
              <a:gd name="connsiteY3" fmla="*/ 37125 h 112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446" h="1128742">
                <a:moveTo>
                  <a:pt x="550854" y="37125"/>
                </a:moveTo>
                <a:cubicBezTo>
                  <a:pt x="486296" y="169417"/>
                  <a:pt x="28566" y="1076938"/>
                  <a:pt x="1579" y="1126150"/>
                </a:cubicBezTo>
                <a:cubicBezTo>
                  <a:pt x="-25408" y="1175362"/>
                  <a:pt x="301087" y="509671"/>
                  <a:pt x="388929" y="332400"/>
                </a:cubicBezTo>
                <a:cubicBezTo>
                  <a:pt x="476771" y="155129"/>
                  <a:pt x="615412" y="-95167"/>
                  <a:pt x="550854" y="37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55B67923-C0A2-497D-CBDE-DE02B806C377}"/>
              </a:ext>
            </a:extLst>
          </p:cNvPr>
          <p:cNvSpPr/>
          <p:nvPr/>
        </p:nvSpPr>
        <p:spPr>
          <a:xfrm>
            <a:off x="2428874" y="947284"/>
            <a:ext cx="1352562" cy="256746"/>
          </a:xfrm>
          <a:custGeom>
            <a:avLst/>
            <a:gdLst>
              <a:gd name="connsiteX0" fmla="*/ 111126 w 1352562"/>
              <a:gd name="connsiteY0" fmla="*/ 240166 h 256746"/>
              <a:gd name="connsiteX1" fmla="*/ 1057276 w 1352562"/>
              <a:gd name="connsiteY1" fmla="*/ 8391 h 256746"/>
              <a:gd name="connsiteX2" fmla="*/ 930276 w 1352562"/>
              <a:gd name="connsiteY2" fmla="*/ 52841 h 256746"/>
              <a:gd name="connsiteX3" fmla="*/ 1292226 w 1352562"/>
              <a:gd name="connsiteY3" fmla="*/ 2041 h 256746"/>
              <a:gd name="connsiteX4" fmla="*/ 1152526 w 1352562"/>
              <a:gd name="connsiteY4" fmla="*/ 24266 h 256746"/>
              <a:gd name="connsiteX5" fmla="*/ 809626 w 1352562"/>
              <a:gd name="connsiteY5" fmla="*/ 151266 h 256746"/>
              <a:gd name="connsiteX6" fmla="*/ 1352551 w 1352562"/>
              <a:gd name="connsiteY6" fmla="*/ 49666 h 256746"/>
              <a:gd name="connsiteX7" fmla="*/ 825501 w 1352562"/>
              <a:gd name="connsiteY7" fmla="*/ 144916 h 256746"/>
              <a:gd name="connsiteX8" fmla="*/ 920751 w 1352562"/>
              <a:gd name="connsiteY8" fmla="*/ 43316 h 256746"/>
              <a:gd name="connsiteX9" fmla="*/ 473076 w 1352562"/>
              <a:gd name="connsiteY9" fmla="*/ 125866 h 256746"/>
              <a:gd name="connsiteX10" fmla="*/ 28576 w 1352562"/>
              <a:gd name="connsiteY10" fmla="*/ 21091 h 256746"/>
              <a:gd name="connsiteX11" fmla="*/ 504826 w 1352562"/>
              <a:gd name="connsiteY11" fmla="*/ 132216 h 256746"/>
              <a:gd name="connsiteX12" fmla="*/ 60326 w 1352562"/>
              <a:gd name="connsiteY12" fmla="*/ 227466 h 256746"/>
              <a:gd name="connsiteX13" fmla="*/ 111126 w 1352562"/>
              <a:gd name="connsiteY13" fmla="*/ 240166 h 25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2562" h="256746">
                <a:moveTo>
                  <a:pt x="111126" y="240166"/>
                </a:moveTo>
                <a:cubicBezTo>
                  <a:pt x="277284" y="203654"/>
                  <a:pt x="920751" y="39612"/>
                  <a:pt x="1057276" y="8391"/>
                </a:cubicBezTo>
                <a:cubicBezTo>
                  <a:pt x="1193801" y="-22830"/>
                  <a:pt x="891118" y="53899"/>
                  <a:pt x="930276" y="52841"/>
                </a:cubicBezTo>
                <a:cubicBezTo>
                  <a:pt x="969434" y="51783"/>
                  <a:pt x="1255184" y="6803"/>
                  <a:pt x="1292226" y="2041"/>
                </a:cubicBezTo>
                <a:cubicBezTo>
                  <a:pt x="1329268" y="-2721"/>
                  <a:pt x="1232959" y="-605"/>
                  <a:pt x="1152526" y="24266"/>
                </a:cubicBezTo>
                <a:cubicBezTo>
                  <a:pt x="1072093" y="49137"/>
                  <a:pt x="776288" y="147033"/>
                  <a:pt x="809626" y="151266"/>
                </a:cubicBezTo>
                <a:cubicBezTo>
                  <a:pt x="842964" y="155499"/>
                  <a:pt x="1349905" y="50724"/>
                  <a:pt x="1352551" y="49666"/>
                </a:cubicBezTo>
                <a:cubicBezTo>
                  <a:pt x="1355197" y="48608"/>
                  <a:pt x="897468" y="145974"/>
                  <a:pt x="825501" y="144916"/>
                </a:cubicBezTo>
                <a:cubicBezTo>
                  <a:pt x="753534" y="143858"/>
                  <a:pt x="979489" y="46491"/>
                  <a:pt x="920751" y="43316"/>
                </a:cubicBezTo>
                <a:cubicBezTo>
                  <a:pt x="862014" y="40141"/>
                  <a:pt x="621772" y="129570"/>
                  <a:pt x="473076" y="125866"/>
                </a:cubicBezTo>
                <a:cubicBezTo>
                  <a:pt x="324380" y="122162"/>
                  <a:pt x="23285" y="20033"/>
                  <a:pt x="28576" y="21091"/>
                </a:cubicBezTo>
                <a:cubicBezTo>
                  <a:pt x="33867" y="22149"/>
                  <a:pt x="499534" y="97820"/>
                  <a:pt x="504826" y="132216"/>
                </a:cubicBezTo>
                <a:cubicBezTo>
                  <a:pt x="510118" y="166612"/>
                  <a:pt x="122768" y="211062"/>
                  <a:pt x="60326" y="227466"/>
                </a:cubicBezTo>
                <a:cubicBezTo>
                  <a:pt x="-2116" y="243870"/>
                  <a:pt x="-55032" y="276678"/>
                  <a:pt x="111126" y="240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EFCB8F88-4186-F32A-F063-8E996CD3856D}"/>
              </a:ext>
            </a:extLst>
          </p:cNvPr>
          <p:cNvSpPr/>
          <p:nvPr/>
        </p:nvSpPr>
        <p:spPr>
          <a:xfrm>
            <a:off x="2464646" y="357904"/>
            <a:ext cx="1317993" cy="572427"/>
          </a:xfrm>
          <a:custGeom>
            <a:avLst/>
            <a:gdLst>
              <a:gd name="connsiteX0" fmla="*/ 789729 w 1317993"/>
              <a:gd name="connsiteY0" fmla="*/ 871 h 572427"/>
              <a:gd name="connsiteX1" fmla="*/ 1224704 w 1317993"/>
              <a:gd name="connsiteY1" fmla="*/ 96121 h 572427"/>
              <a:gd name="connsiteX2" fmla="*/ 1173904 w 1317993"/>
              <a:gd name="connsiteY2" fmla="*/ 146921 h 572427"/>
              <a:gd name="connsiteX3" fmla="*/ 1285029 w 1317993"/>
              <a:gd name="connsiteY3" fmla="*/ 254871 h 572427"/>
              <a:gd name="connsiteX4" fmla="*/ 1164379 w 1317993"/>
              <a:gd name="connsiteY4" fmla="*/ 280271 h 572427"/>
              <a:gd name="connsiteX5" fmla="*/ 1192954 w 1317993"/>
              <a:gd name="connsiteY5" fmla="*/ 308846 h 572427"/>
              <a:gd name="connsiteX6" fmla="*/ 1078654 w 1317993"/>
              <a:gd name="connsiteY6" fmla="*/ 353296 h 572427"/>
              <a:gd name="connsiteX7" fmla="*/ 1237404 w 1317993"/>
              <a:gd name="connsiteY7" fmla="*/ 432671 h 572427"/>
              <a:gd name="connsiteX8" fmla="*/ 935779 w 1317993"/>
              <a:gd name="connsiteY8" fmla="*/ 419971 h 572427"/>
              <a:gd name="connsiteX9" fmla="*/ 2329 w 1317993"/>
              <a:gd name="connsiteY9" fmla="*/ 572371 h 572427"/>
              <a:gd name="connsiteX10" fmla="*/ 1237404 w 1317993"/>
              <a:gd name="connsiteY10" fmla="*/ 400921 h 572427"/>
              <a:gd name="connsiteX11" fmla="*/ 1205654 w 1317993"/>
              <a:gd name="connsiteY11" fmla="*/ 362821 h 572427"/>
              <a:gd name="connsiteX12" fmla="*/ 1269154 w 1317993"/>
              <a:gd name="connsiteY12" fmla="*/ 251696 h 572427"/>
              <a:gd name="connsiteX13" fmla="*/ 1142154 w 1317993"/>
              <a:gd name="connsiteY13" fmla="*/ 315196 h 572427"/>
              <a:gd name="connsiteX14" fmla="*/ 1272329 w 1317993"/>
              <a:gd name="connsiteY14" fmla="*/ 143746 h 572427"/>
              <a:gd name="connsiteX15" fmla="*/ 1231054 w 1317993"/>
              <a:gd name="connsiteY15" fmla="*/ 124696 h 572427"/>
              <a:gd name="connsiteX16" fmla="*/ 904029 w 1317993"/>
              <a:gd name="connsiteY16" fmla="*/ 48496 h 572427"/>
              <a:gd name="connsiteX17" fmla="*/ 967529 w 1317993"/>
              <a:gd name="connsiteY17" fmla="*/ 48496 h 572427"/>
              <a:gd name="connsiteX18" fmla="*/ 789729 w 1317993"/>
              <a:gd name="connsiteY18" fmla="*/ 871 h 57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17993" h="572427">
                <a:moveTo>
                  <a:pt x="789729" y="871"/>
                </a:moveTo>
                <a:cubicBezTo>
                  <a:pt x="832591" y="8808"/>
                  <a:pt x="1160675" y="71779"/>
                  <a:pt x="1224704" y="96121"/>
                </a:cubicBezTo>
                <a:cubicBezTo>
                  <a:pt x="1288733" y="120463"/>
                  <a:pt x="1163850" y="120463"/>
                  <a:pt x="1173904" y="146921"/>
                </a:cubicBezTo>
                <a:cubicBezTo>
                  <a:pt x="1183958" y="173379"/>
                  <a:pt x="1286616" y="232646"/>
                  <a:pt x="1285029" y="254871"/>
                </a:cubicBezTo>
                <a:cubicBezTo>
                  <a:pt x="1283442" y="277096"/>
                  <a:pt x="1179725" y="271275"/>
                  <a:pt x="1164379" y="280271"/>
                </a:cubicBezTo>
                <a:cubicBezTo>
                  <a:pt x="1149033" y="289267"/>
                  <a:pt x="1207241" y="296675"/>
                  <a:pt x="1192954" y="308846"/>
                </a:cubicBezTo>
                <a:cubicBezTo>
                  <a:pt x="1178667" y="321017"/>
                  <a:pt x="1071246" y="332659"/>
                  <a:pt x="1078654" y="353296"/>
                </a:cubicBezTo>
                <a:cubicBezTo>
                  <a:pt x="1086062" y="373933"/>
                  <a:pt x="1261217" y="421559"/>
                  <a:pt x="1237404" y="432671"/>
                </a:cubicBezTo>
                <a:cubicBezTo>
                  <a:pt x="1213592" y="443784"/>
                  <a:pt x="1141625" y="396688"/>
                  <a:pt x="935779" y="419971"/>
                </a:cubicBezTo>
                <a:cubicBezTo>
                  <a:pt x="729933" y="443254"/>
                  <a:pt x="-47942" y="575546"/>
                  <a:pt x="2329" y="572371"/>
                </a:cubicBezTo>
                <a:cubicBezTo>
                  <a:pt x="52600" y="569196"/>
                  <a:pt x="1036850" y="435846"/>
                  <a:pt x="1237404" y="400921"/>
                </a:cubicBezTo>
                <a:cubicBezTo>
                  <a:pt x="1437958" y="365996"/>
                  <a:pt x="1200362" y="387692"/>
                  <a:pt x="1205654" y="362821"/>
                </a:cubicBezTo>
                <a:cubicBezTo>
                  <a:pt x="1210946" y="337950"/>
                  <a:pt x="1279737" y="259633"/>
                  <a:pt x="1269154" y="251696"/>
                </a:cubicBezTo>
                <a:cubicBezTo>
                  <a:pt x="1258571" y="243759"/>
                  <a:pt x="1141625" y="333188"/>
                  <a:pt x="1142154" y="315196"/>
                </a:cubicBezTo>
                <a:cubicBezTo>
                  <a:pt x="1142683" y="297204"/>
                  <a:pt x="1257512" y="175496"/>
                  <a:pt x="1272329" y="143746"/>
                </a:cubicBezTo>
                <a:cubicBezTo>
                  <a:pt x="1287146" y="111996"/>
                  <a:pt x="1292437" y="140571"/>
                  <a:pt x="1231054" y="124696"/>
                </a:cubicBezTo>
                <a:cubicBezTo>
                  <a:pt x="1169671" y="108821"/>
                  <a:pt x="947950" y="61196"/>
                  <a:pt x="904029" y="48496"/>
                </a:cubicBezTo>
                <a:cubicBezTo>
                  <a:pt x="860108" y="35796"/>
                  <a:pt x="990283" y="55375"/>
                  <a:pt x="967529" y="48496"/>
                </a:cubicBezTo>
                <a:cubicBezTo>
                  <a:pt x="944775" y="41617"/>
                  <a:pt x="746867" y="-7066"/>
                  <a:pt x="789729" y="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7C9D6AB0-B8F5-10C5-C51C-EC8735ABD58D}"/>
              </a:ext>
            </a:extLst>
          </p:cNvPr>
          <p:cNvSpPr/>
          <p:nvPr/>
        </p:nvSpPr>
        <p:spPr>
          <a:xfrm>
            <a:off x="2549525" y="206375"/>
            <a:ext cx="978614" cy="207023"/>
          </a:xfrm>
          <a:custGeom>
            <a:avLst/>
            <a:gdLst>
              <a:gd name="connsiteX0" fmla="*/ 0 w 978614"/>
              <a:gd name="connsiteY0" fmla="*/ 0 h 207023"/>
              <a:gd name="connsiteX1" fmla="*/ 914400 w 978614"/>
              <a:gd name="connsiteY1" fmla="*/ 196850 h 207023"/>
              <a:gd name="connsiteX2" fmla="*/ 844550 w 978614"/>
              <a:gd name="connsiteY2" fmla="*/ 171450 h 207023"/>
              <a:gd name="connsiteX3" fmla="*/ 381000 w 978614"/>
              <a:gd name="connsiteY3" fmla="*/ 107950 h 207023"/>
              <a:gd name="connsiteX4" fmla="*/ 527050 w 978614"/>
              <a:gd name="connsiteY4" fmla="*/ 130175 h 207023"/>
              <a:gd name="connsiteX5" fmla="*/ 0 w 978614"/>
              <a:gd name="connsiteY5" fmla="*/ 0 h 20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614" h="207023">
                <a:moveTo>
                  <a:pt x="0" y="0"/>
                </a:moveTo>
                <a:cubicBezTo>
                  <a:pt x="64558" y="11113"/>
                  <a:pt x="773642" y="168275"/>
                  <a:pt x="914400" y="196850"/>
                </a:cubicBezTo>
                <a:cubicBezTo>
                  <a:pt x="1055158" y="225425"/>
                  <a:pt x="933450" y="186267"/>
                  <a:pt x="844550" y="171450"/>
                </a:cubicBezTo>
                <a:cubicBezTo>
                  <a:pt x="755650" y="156633"/>
                  <a:pt x="433916" y="114829"/>
                  <a:pt x="381000" y="107950"/>
                </a:cubicBezTo>
                <a:cubicBezTo>
                  <a:pt x="328084" y="101071"/>
                  <a:pt x="588963" y="146050"/>
                  <a:pt x="527050" y="130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FD331664-3650-42E7-4227-4EFDB2FD1121}"/>
              </a:ext>
            </a:extLst>
          </p:cNvPr>
          <p:cNvSpPr/>
          <p:nvPr/>
        </p:nvSpPr>
        <p:spPr>
          <a:xfrm>
            <a:off x="2385007" y="332769"/>
            <a:ext cx="748758" cy="683962"/>
          </a:xfrm>
          <a:custGeom>
            <a:avLst/>
            <a:gdLst>
              <a:gd name="connsiteX0" fmla="*/ 539168 w 748758"/>
              <a:gd name="connsiteY0" fmla="*/ 606 h 683962"/>
              <a:gd name="connsiteX1" fmla="*/ 91493 w 748758"/>
              <a:gd name="connsiteY1" fmla="*/ 229206 h 683962"/>
              <a:gd name="connsiteX2" fmla="*/ 259768 w 748758"/>
              <a:gd name="connsiteY2" fmla="*/ 178406 h 683962"/>
              <a:gd name="connsiteX3" fmla="*/ 183568 w 748758"/>
              <a:gd name="connsiteY3" fmla="*/ 314931 h 683962"/>
              <a:gd name="connsiteX4" fmla="*/ 81968 w 748758"/>
              <a:gd name="connsiteY4" fmla="*/ 502256 h 683962"/>
              <a:gd name="connsiteX5" fmla="*/ 186743 w 748758"/>
              <a:gd name="connsiteY5" fmla="*/ 419706 h 683962"/>
              <a:gd name="connsiteX6" fmla="*/ 12118 w 748758"/>
              <a:gd name="connsiteY6" fmla="*/ 664181 h 683962"/>
              <a:gd name="connsiteX7" fmla="*/ 24818 w 748758"/>
              <a:gd name="connsiteY7" fmla="*/ 654656 h 683962"/>
              <a:gd name="connsiteX8" fmla="*/ 104193 w 748758"/>
              <a:gd name="connsiteY8" fmla="*/ 537181 h 683962"/>
              <a:gd name="connsiteX9" fmla="*/ 342318 w 748758"/>
              <a:gd name="connsiteY9" fmla="*/ 226031 h 683962"/>
              <a:gd name="connsiteX10" fmla="*/ 266118 w 748758"/>
              <a:gd name="connsiteY10" fmla="*/ 327631 h 683962"/>
              <a:gd name="connsiteX11" fmla="*/ 748718 w 748758"/>
              <a:gd name="connsiteY11" fmla="*/ 159356 h 683962"/>
              <a:gd name="connsiteX12" fmla="*/ 294693 w 748758"/>
              <a:gd name="connsiteY12" fmla="*/ 343506 h 683962"/>
              <a:gd name="connsiteX13" fmla="*/ 482018 w 748758"/>
              <a:gd name="connsiteY13" fmla="*/ 184756 h 683962"/>
              <a:gd name="connsiteX14" fmla="*/ 364543 w 748758"/>
              <a:gd name="connsiteY14" fmla="*/ 232381 h 683962"/>
              <a:gd name="connsiteX15" fmla="*/ 355018 w 748758"/>
              <a:gd name="connsiteY15" fmla="*/ 140306 h 683962"/>
              <a:gd name="connsiteX16" fmla="*/ 174043 w 748758"/>
              <a:gd name="connsiteY16" fmla="*/ 162531 h 683962"/>
              <a:gd name="connsiteX17" fmla="*/ 539168 w 748758"/>
              <a:gd name="connsiteY17" fmla="*/ 606 h 68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8758" h="683962">
                <a:moveTo>
                  <a:pt x="539168" y="606"/>
                </a:moveTo>
                <a:cubicBezTo>
                  <a:pt x="525410" y="11719"/>
                  <a:pt x="138060" y="199573"/>
                  <a:pt x="91493" y="229206"/>
                </a:cubicBezTo>
                <a:cubicBezTo>
                  <a:pt x="44926" y="258839"/>
                  <a:pt x="244422" y="164119"/>
                  <a:pt x="259768" y="178406"/>
                </a:cubicBezTo>
                <a:cubicBezTo>
                  <a:pt x="275114" y="192694"/>
                  <a:pt x="213201" y="260956"/>
                  <a:pt x="183568" y="314931"/>
                </a:cubicBezTo>
                <a:cubicBezTo>
                  <a:pt x="153935" y="368906"/>
                  <a:pt x="81439" y="484794"/>
                  <a:pt x="81968" y="502256"/>
                </a:cubicBezTo>
                <a:cubicBezTo>
                  <a:pt x="82497" y="519718"/>
                  <a:pt x="198385" y="392719"/>
                  <a:pt x="186743" y="419706"/>
                </a:cubicBezTo>
                <a:cubicBezTo>
                  <a:pt x="175101" y="446693"/>
                  <a:pt x="39105" y="625023"/>
                  <a:pt x="12118" y="664181"/>
                </a:cubicBezTo>
                <a:cubicBezTo>
                  <a:pt x="-14870" y="703339"/>
                  <a:pt x="9472" y="675823"/>
                  <a:pt x="24818" y="654656"/>
                </a:cubicBezTo>
                <a:cubicBezTo>
                  <a:pt x="40164" y="633489"/>
                  <a:pt x="51276" y="608619"/>
                  <a:pt x="104193" y="537181"/>
                </a:cubicBezTo>
                <a:cubicBezTo>
                  <a:pt x="157110" y="465744"/>
                  <a:pt x="315330" y="260956"/>
                  <a:pt x="342318" y="226031"/>
                </a:cubicBezTo>
                <a:cubicBezTo>
                  <a:pt x="369305" y="191106"/>
                  <a:pt x="198385" y="338744"/>
                  <a:pt x="266118" y="327631"/>
                </a:cubicBezTo>
                <a:cubicBezTo>
                  <a:pt x="333851" y="316518"/>
                  <a:pt x="743956" y="156710"/>
                  <a:pt x="748718" y="159356"/>
                </a:cubicBezTo>
                <a:cubicBezTo>
                  <a:pt x="753480" y="162002"/>
                  <a:pt x="339143" y="339273"/>
                  <a:pt x="294693" y="343506"/>
                </a:cubicBezTo>
                <a:cubicBezTo>
                  <a:pt x="250243" y="347739"/>
                  <a:pt x="470376" y="203277"/>
                  <a:pt x="482018" y="184756"/>
                </a:cubicBezTo>
                <a:cubicBezTo>
                  <a:pt x="493660" y="166235"/>
                  <a:pt x="385710" y="239789"/>
                  <a:pt x="364543" y="232381"/>
                </a:cubicBezTo>
                <a:cubicBezTo>
                  <a:pt x="343376" y="224973"/>
                  <a:pt x="386768" y="151948"/>
                  <a:pt x="355018" y="140306"/>
                </a:cubicBezTo>
                <a:cubicBezTo>
                  <a:pt x="323268" y="128664"/>
                  <a:pt x="141235" y="190577"/>
                  <a:pt x="174043" y="162531"/>
                </a:cubicBezTo>
                <a:cubicBezTo>
                  <a:pt x="206851" y="134485"/>
                  <a:pt x="552926" y="-10507"/>
                  <a:pt x="539168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828C5A54-9D76-53BF-6815-7D393D76CED2}"/>
              </a:ext>
            </a:extLst>
          </p:cNvPr>
          <p:cNvSpPr/>
          <p:nvPr/>
        </p:nvSpPr>
        <p:spPr>
          <a:xfrm>
            <a:off x="2401786" y="403177"/>
            <a:ext cx="1268226" cy="480084"/>
          </a:xfrm>
          <a:custGeom>
            <a:avLst/>
            <a:gdLst>
              <a:gd name="connsiteX0" fmla="*/ 579539 w 1268226"/>
              <a:gd name="connsiteY0" fmla="*/ 48 h 480084"/>
              <a:gd name="connsiteX1" fmla="*/ 1090714 w 1268226"/>
              <a:gd name="connsiteY1" fmla="*/ 142923 h 480084"/>
              <a:gd name="connsiteX2" fmla="*/ 1090714 w 1268226"/>
              <a:gd name="connsiteY2" fmla="*/ 165148 h 480084"/>
              <a:gd name="connsiteX3" fmla="*/ 785914 w 1268226"/>
              <a:gd name="connsiteY3" fmla="*/ 241348 h 480084"/>
              <a:gd name="connsiteX4" fmla="*/ 811314 w 1268226"/>
              <a:gd name="connsiteY4" fmla="*/ 263573 h 480084"/>
              <a:gd name="connsiteX5" fmla="*/ 4864 w 1268226"/>
              <a:gd name="connsiteY5" fmla="*/ 479473 h 480084"/>
              <a:gd name="connsiteX6" fmla="*/ 1243114 w 1268226"/>
              <a:gd name="connsiteY6" fmla="*/ 187373 h 480084"/>
              <a:gd name="connsiteX7" fmla="*/ 852589 w 1268226"/>
              <a:gd name="connsiteY7" fmla="*/ 254048 h 480084"/>
              <a:gd name="connsiteX8" fmla="*/ 1049439 w 1268226"/>
              <a:gd name="connsiteY8" fmla="*/ 146098 h 480084"/>
              <a:gd name="connsiteX9" fmla="*/ 1024039 w 1268226"/>
              <a:gd name="connsiteY9" fmla="*/ 127048 h 480084"/>
              <a:gd name="connsiteX10" fmla="*/ 579539 w 1268226"/>
              <a:gd name="connsiteY10" fmla="*/ 48 h 48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8226" h="480084">
                <a:moveTo>
                  <a:pt x="579539" y="48"/>
                </a:moveTo>
                <a:cubicBezTo>
                  <a:pt x="590652" y="2694"/>
                  <a:pt x="1005518" y="115406"/>
                  <a:pt x="1090714" y="142923"/>
                </a:cubicBezTo>
                <a:cubicBezTo>
                  <a:pt x="1175910" y="170440"/>
                  <a:pt x="1141514" y="148744"/>
                  <a:pt x="1090714" y="165148"/>
                </a:cubicBezTo>
                <a:cubicBezTo>
                  <a:pt x="1039914" y="181552"/>
                  <a:pt x="832481" y="224944"/>
                  <a:pt x="785914" y="241348"/>
                </a:cubicBezTo>
                <a:cubicBezTo>
                  <a:pt x="739347" y="257752"/>
                  <a:pt x="941489" y="223886"/>
                  <a:pt x="811314" y="263573"/>
                </a:cubicBezTo>
                <a:cubicBezTo>
                  <a:pt x="681139" y="303260"/>
                  <a:pt x="-67103" y="492173"/>
                  <a:pt x="4864" y="479473"/>
                </a:cubicBezTo>
                <a:cubicBezTo>
                  <a:pt x="76831" y="466773"/>
                  <a:pt x="1101827" y="224944"/>
                  <a:pt x="1243114" y="187373"/>
                </a:cubicBezTo>
                <a:cubicBezTo>
                  <a:pt x="1384402" y="149802"/>
                  <a:pt x="884868" y="260927"/>
                  <a:pt x="852589" y="254048"/>
                </a:cubicBezTo>
                <a:cubicBezTo>
                  <a:pt x="820310" y="247169"/>
                  <a:pt x="1020864" y="167265"/>
                  <a:pt x="1049439" y="146098"/>
                </a:cubicBezTo>
                <a:cubicBezTo>
                  <a:pt x="1078014" y="124931"/>
                  <a:pt x="1099181" y="149273"/>
                  <a:pt x="1024039" y="127048"/>
                </a:cubicBezTo>
                <a:cubicBezTo>
                  <a:pt x="948897" y="104823"/>
                  <a:pt x="568426" y="-2598"/>
                  <a:pt x="579539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22B98B40-CDA6-D107-24AB-00E44AC623F0}"/>
              </a:ext>
            </a:extLst>
          </p:cNvPr>
          <p:cNvSpPr/>
          <p:nvPr/>
        </p:nvSpPr>
        <p:spPr>
          <a:xfrm>
            <a:off x="2301875" y="3473629"/>
            <a:ext cx="541636" cy="1244421"/>
          </a:xfrm>
          <a:custGeom>
            <a:avLst/>
            <a:gdLst>
              <a:gd name="connsiteX0" fmla="*/ 539750 w 541636"/>
              <a:gd name="connsiteY0" fmla="*/ 6171 h 1244421"/>
              <a:gd name="connsiteX1" fmla="*/ 206375 w 541636"/>
              <a:gd name="connsiteY1" fmla="*/ 828496 h 1244421"/>
              <a:gd name="connsiteX2" fmla="*/ 257175 w 541636"/>
              <a:gd name="connsiteY2" fmla="*/ 720546 h 1244421"/>
              <a:gd name="connsiteX3" fmla="*/ 0 w 541636"/>
              <a:gd name="connsiteY3" fmla="*/ 1244421 h 1244421"/>
              <a:gd name="connsiteX4" fmla="*/ 406400 w 541636"/>
              <a:gd name="connsiteY4" fmla="*/ 418921 h 1244421"/>
              <a:gd name="connsiteX5" fmla="*/ 320675 w 541636"/>
              <a:gd name="connsiteY5" fmla="*/ 491946 h 1244421"/>
              <a:gd name="connsiteX6" fmla="*/ 371475 w 541636"/>
              <a:gd name="connsiteY6" fmla="*/ 374471 h 1244421"/>
              <a:gd name="connsiteX7" fmla="*/ 342900 w 541636"/>
              <a:gd name="connsiteY7" fmla="*/ 447496 h 1244421"/>
              <a:gd name="connsiteX8" fmla="*/ 539750 w 541636"/>
              <a:gd name="connsiteY8" fmla="*/ 6171 h 124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636" h="1244421">
                <a:moveTo>
                  <a:pt x="539750" y="6171"/>
                </a:moveTo>
                <a:cubicBezTo>
                  <a:pt x="516996" y="69671"/>
                  <a:pt x="253471" y="709434"/>
                  <a:pt x="206375" y="828496"/>
                </a:cubicBezTo>
                <a:cubicBezTo>
                  <a:pt x="159279" y="947558"/>
                  <a:pt x="291571" y="651225"/>
                  <a:pt x="257175" y="720546"/>
                </a:cubicBezTo>
                <a:cubicBezTo>
                  <a:pt x="222779" y="789867"/>
                  <a:pt x="0" y="1244421"/>
                  <a:pt x="0" y="1244421"/>
                </a:cubicBezTo>
                <a:cubicBezTo>
                  <a:pt x="24871" y="1194150"/>
                  <a:pt x="352954" y="544333"/>
                  <a:pt x="406400" y="418921"/>
                </a:cubicBezTo>
                <a:cubicBezTo>
                  <a:pt x="459846" y="293509"/>
                  <a:pt x="326496" y="499354"/>
                  <a:pt x="320675" y="491946"/>
                </a:cubicBezTo>
                <a:cubicBezTo>
                  <a:pt x="314854" y="484538"/>
                  <a:pt x="367771" y="381879"/>
                  <a:pt x="371475" y="374471"/>
                </a:cubicBezTo>
                <a:cubicBezTo>
                  <a:pt x="375179" y="367063"/>
                  <a:pt x="313267" y="506233"/>
                  <a:pt x="342900" y="447496"/>
                </a:cubicBezTo>
                <a:cubicBezTo>
                  <a:pt x="372533" y="388759"/>
                  <a:pt x="562504" y="-57329"/>
                  <a:pt x="539750" y="6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5E432F07-009F-63A0-0D18-D07C339FB17F}"/>
              </a:ext>
            </a:extLst>
          </p:cNvPr>
          <p:cNvSpPr/>
          <p:nvPr/>
        </p:nvSpPr>
        <p:spPr>
          <a:xfrm>
            <a:off x="2362123" y="3532763"/>
            <a:ext cx="555022" cy="394764"/>
          </a:xfrm>
          <a:custGeom>
            <a:avLst/>
            <a:gdLst>
              <a:gd name="connsiteX0" fmla="*/ 552527 w 555022"/>
              <a:gd name="connsiteY0" fmla="*/ 4187 h 394764"/>
              <a:gd name="connsiteX1" fmla="*/ 133427 w 555022"/>
              <a:gd name="connsiteY1" fmla="*/ 378837 h 394764"/>
              <a:gd name="connsiteX2" fmla="*/ 269952 w 555022"/>
              <a:gd name="connsiteY2" fmla="*/ 296287 h 394764"/>
              <a:gd name="connsiteX3" fmla="*/ 136602 w 555022"/>
              <a:gd name="connsiteY3" fmla="*/ 394712 h 394764"/>
              <a:gd name="connsiteX4" fmla="*/ 77 w 555022"/>
              <a:gd name="connsiteY4" fmla="*/ 280412 h 394764"/>
              <a:gd name="connsiteX5" fmla="*/ 155652 w 555022"/>
              <a:gd name="connsiteY5" fmla="*/ 385187 h 394764"/>
              <a:gd name="connsiteX6" fmla="*/ 295352 w 555022"/>
              <a:gd name="connsiteY6" fmla="*/ 261362 h 394764"/>
              <a:gd name="connsiteX7" fmla="*/ 241377 w 555022"/>
              <a:gd name="connsiteY7" fmla="*/ 264537 h 394764"/>
              <a:gd name="connsiteX8" fmla="*/ 441402 w 555022"/>
              <a:gd name="connsiteY8" fmla="*/ 102612 h 394764"/>
              <a:gd name="connsiteX9" fmla="*/ 314402 w 555022"/>
              <a:gd name="connsiteY9" fmla="*/ 172462 h 394764"/>
              <a:gd name="connsiteX10" fmla="*/ 552527 w 555022"/>
              <a:gd name="connsiteY10" fmla="*/ 4187 h 39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5022" h="394764">
                <a:moveTo>
                  <a:pt x="552527" y="4187"/>
                </a:moveTo>
                <a:cubicBezTo>
                  <a:pt x="522364" y="38583"/>
                  <a:pt x="180523" y="330154"/>
                  <a:pt x="133427" y="378837"/>
                </a:cubicBezTo>
                <a:cubicBezTo>
                  <a:pt x="86331" y="427520"/>
                  <a:pt x="269423" y="293641"/>
                  <a:pt x="269952" y="296287"/>
                </a:cubicBezTo>
                <a:cubicBezTo>
                  <a:pt x="270481" y="298933"/>
                  <a:pt x="181581" y="397358"/>
                  <a:pt x="136602" y="394712"/>
                </a:cubicBezTo>
                <a:cubicBezTo>
                  <a:pt x="91623" y="392066"/>
                  <a:pt x="-3098" y="281999"/>
                  <a:pt x="77" y="280412"/>
                </a:cubicBezTo>
                <a:cubicBezTo>
                  <a:pt x="3252" y="278825"/>
                  <a:pt x="106440" y="388362"/>
                  <a:pt x="155652" y="385187"/>
                </a:cubicBezTo>
                <a:cubicBezTo>
                  <a:pt x="204864" y="382012"/>
                  <a:pt x="281065" y="281470"/>
                  <a:pt x="295352" y="261362"/>
                </a:cubicBezTo>
                <a:cubicBezTo>
                  <a:pt x="309639" y="241254"/>
                  <a:pt x="217035" y="290995"/>
                  <a:pt x="241377" y="264537"/>
                </a:cubicBezTo>
                <a:cubicBezTo>
                  <a:pt x="265719" y="238079"/>
                  <a:pt x="429231" y="117958"/>
                  <a:pt x="441402" y="102612"/>
                </a:cubicBezTo>
                <a:cubicBezTo>
                  <a:pt x="453573" y="87266"/>
                  <a:pt x="299056" y="186750"/>
                  <a:pt x="314402" y="172462"/>
                </a:cubicBezTo>
                <a:cubicBezTo>
                  <a:pt x="329748" y="158175"/>
                  <a:pt x="582690" y="-30209"/>
                  <a:pt x="552527" y="4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68E79F04-F6CE-D5CA-D7C1-14B309E640A3}"/>
              </a:ext>
            </a:extLst>
          </p:cNvPr>
          <p:cNvSpPr/>
          <p:nvPr/>
        </p:nvSpPr>
        <p:spPr>
          <a:xfrm>
            <a:off x="2298045" y="3542610"/>
            <a:ext cx="620782" cy="1332111"/>
          </a:xfrm>
          <a:custGeom>
            <a:avLst/>
            <a:gdLst>
              <a:gd name="connsiteX0" fmla="*/ 616605 w 620782"/>
              <a:gd name="connsiteY0" fmla="*/ 105465 h 1332111"/>
              <a:gd name="connsiteX1" fmla="*/ 241955 w 620782"/>
              <a:gd name="connsiteY1" fmla="*/ 721415 h 1332111"/>
              <a:gd name="connsiteX2" fmla="*/ 270530 w 620782"/>
              <a:gd name="connsiteY2" fmla="*/ 708715 h 1332111"/>
              <a:gd name="connsiteX3" fmla="*/ 3830 w 620782"/>
              <a:gd name="connsiteY3" fmla="*/ 1324665 h 1332111"/>
              <a:gd name="connsiteX4" fmla="*/ 143530 w 620782"/>
              <a:gd name="connsiteY4" fmla="*/ 1013515 h 1332111"/>
              <a:gd name="connsiteX5" fmla="*/ 553105 w 620782"/>
              <a:gd name="connsiteY5" fmla="*/ 476940 h 1332111"/>
              <a:gd name="connsiteX6" fmla="*/ 187980 w 620782"/>
              <a:gd name="connsiteY6" fmla="*/ 915090 h 1332111"/>
              <a:gd name="connsiteX7" fmla="*/ 276880 w 620782"/>
              <a:gd name="connsiteY7" fmla="*/ 667440 h 1332111"/>
              <a:gd name="connsiteX8" fmla="*/ 575330 w 620782"/>
              <a:gd name="connsiteY8" fmla="*/ 690 h 1332111"/>
              <a:gd name="connsiteX9" fmla="*/ 330855 w 620782"/>
              <a:gd name="connsiteY9" fmla="*/ 534090 h 1332111"/>
              <a:gd name="connsiteX10" fmla="*/ 527705 w 620782"/>
              <a:gd name="connsiteY10" fmla="*/ 203890 h 1332111"/>
              <a:gd name="connsiteX11" fmla="*/ 448330 w 620782"/>
              <a:gd name="connsiteY11" fmla="*/ 286440 h 1332111"/>
              <a:gd name="connsiteX12" fmla="*/ 616605 w 620782"/>
              <a:gd name="connsiteY12" fmla="*/ 105465 h 133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0782" h="1332111">
                <a:moveTo>
                  <a:pt x="616605" y="105465"/>
                </a:moveTo>
                <a:cubicBezTo>
                  <a:pt x="582209" y="177961"/>
                  <a:pt x="299634" y="620873"/>
                  <a:pt x="241955" y="721415"/>
                </a:cubicBezTo>
                <a:cubicBezTo>
                  <a:pt x="184276" y="821957"/>
                  <a:pt x="310217" y="608173"/>
                  <a:pt x="270530" y="708715"/>
                </a:cubicBezTo>
                <a:cubicBezTo>
                  <a:pt x="230843" y="809257"/>
                  <a:pt x="24997" y="1273865"/>
                  <a:pt x="3830" y="1324665"/>
                </a:cubicBezTo>
                <a:cubicBezTo>
                  <a:pt x="-17337" y="1375465"/>
                  <a:pt x="51984" y="1154803"/>
                  <a:pt x="143530" y="1013515"/>
                </a:cubicBezTo>
                <a:cubicBezTo>
                  <a:pt x="235076" y="872227"/>
                  <a:pt x="545697" y="493344"/>
                  <a:pt x="553105" y="476940"/>
                </a:cubicBezTo>
                <a:cubicBezTo>
                  <a:pt x="560513" y="460536"/>
                  <a:pt x="234017" y="883340"/>
                  <a:pt x="187980" y="915090"/>
                </a:cubicBezTo>
                <a:cubicBezTo>
                  <a:pt x="141943" y="946840"/>
                  <a:pt x="212322" y="819840"/>
                  <a:pt x="276880" y="667440"/>
                </a:cubicBezTo>
                <a:cubicBezTo>
                  <a:pt x="341438" y="515040"/>
                  <a:pt x="566334" y="22915"/>
                  <a:pt x="575330" y="690"/>
                </a:cubicBezTo>
                <a:cubicBezTo>
                  <a:pt x="584326" y="-21535"/>
                  <a:pt x="338792" y="500223"/>
                  <a:pt x="330855" y="534090"/>
                </a:cubicBezTo>
                <a:cubicBezTo>
                  <a:pt x="322917" y="567957"/>
                  <a:pt x="508126" y="245165"/>
                  <a:pt x="527705" y="203890"/>
                </a:cubicBezTo>
                <a:cubicBezTo>
                  <a:pt x="547284" y="162615"/>
                  <a:pt x="434572" y="301786"/>
                  <a:pt x="448330" y="286440"/>
                </a:cubicBezTo>
                <a:cubicBezTo>
                  <a:pt x="462088" y="271094"/>
                  <a:pt x="651001" y="32969"/>
                  <a:pt x="616605" y="105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6A8B687E-35F4-6992-4299-33B8607F2FD3}"/>
              </a:ext>
            </a:extLst>
          </p:cNvPr>
          <p:cNvSpPr/>
          <p:nvPr/>
        </p:nvSpPr>
        <p:spPr>
          <a:xfrm>
            <a:off x="2361577" y="4433102"/>
            <a:ext cx="572422" cy="1346720"/>
          </a:xfrm>
          <a:custGeom>
            <a:avLst/>
            <a:gdLst>
              <a:gd name="connsiteX0" fmla="*/ 67298 w 572422"/>
              <a:gd name="connsiteY0" fmla="*/ 5548 h 1346720"/>
              <a:gd name="connsiteX1" fmla="*/ 22848 w 572422"/>
              <a:gd name="connsiteY1" fmla="*/ 662773 h 1346720"/>
              <a:gd name="connsiteX2" fmla="*/ 57773 w 572422"/>
              <a:gd name="connsiteY2" fmla="*/ 618323 h 1346720"/>
              <a:gd name="connsiteX3" fmla="*/ 241923 w 572422"/>
              <a:gd name="connsiteY3" fmla="*/ 935823 h 1346720"/>
              <a:gd name="connsiteX4" fmla="*/ 210173 w 572422"/>
              <a:gd name="connsiteY4" fmla="*/ 878673 h 1346720"/>
              <a:gd name="connsiteX5" fmla="*/ 553073 w 572422"/>
              <a:gd name="connsiteY5" fmla="*/ 1326348 h 1346720"/>
              <a:gd name="connsiteX6" fmla="*/ 476873 w 572422"/>
              <a:gd name="connsiteY6" fmla="*/ 1205698 h 1346720"/>
              <a:gd name="connsiteX7" fmla="*/ 38723 w 572422"/>
              <a:gd name="connsiteY7" fmla="*/ 634198 h 1346720"/>
              <a:gd name="connsiteX8" fmla="*/ 19673 w 572422"/>
              <a:gd name="connsiteY8" fmla="*/ 234148 h 1346720"/>
              <a:gd name="connsiteX9" fmla="*/ 19673 w 572422"/>
              <a:gd name="connsiteY9" fmla="*/ 342098 h 1346720"/>
              <a:gd name="connsiteX10" fmla="*/ 67298 w 572422"/>
              <a:gd name="connsiteY10" fmla="*/ 5548 h 13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2422" h="1346720">
                <a:moveTo>
                  <a:pt x="67298" y="5548"/>
                </a:moveTo>
                <a:cubicBezTo>
                  <a:pt x="67827" y="58994"/>
                  <a:pt x="24435" y="560644"/>
                  <a:pt x="22848" y="662773"/>
                </a:cubicBezTo>
                <a:cubicBezTo>
                  <a:pt x="21261" y="764902"/>
                  <a:pt x="21261" y="572815"/>
                  <a:pt x="57773" y="618323"/>
                </a:cubicBezTo>
                <a:cubicBezTo>
                  <a:pt x="94285" y="663831"/>
                  <a:pt x="216523" y="892432"/>
                  <a:pt x="241923" y="935823"/>
                </a:cubicBezTo>
                <a:cubicBezTo>
                  <a:pt x="267323" y="979214"/>
                  <a:pt x="158315" y="813585"/>
                  <a:pt x="210173" y="878673"/>
                </a:cubicBezTo>
                <a:cubicBezTo>
                  <a:pt x="262031" y="943761"/>
                  <a:pt x="508623" y="1271844"/>
                  <a:pt x="553073" y="1326348"/>
                </a:cubicBezTo>
                <a:cubicBezTo>
                  <a:pt x="597523" y="1380852"/>
                  <a:pt x="562598" y="1321056"/>
                  <a:pt x="476873" y="1205698"/>
                </a:cubicBezTo>
                <a:cubicBezTo>
                  <a:pt x="391148" y="1090340"/>
                  <a:pt x="114923" y="796123"/>
                  <a:pt x="38723" y="634198"/>
                </a:cubicBezTo>
                <a:cubicBezTo>
                  <a:pt x="-37477" y="472273"/>
                  <a:pt x="22848" y="282831"/>
                  <a:pt x="19673" y="234148"/>
                </a:cubicBezTo>
                <a:cubicBezTo>
                  <a:pt x="16498" y="185465"/>
                  <a:pt x="10148" y="382844"/>
                  <a:pt x="19673" y="342098"/>
                </a:cubicBezTo>
                <a:cubicBezTo>
                  <a:pt x="29198" y="301352"/>
                  <a:pt x="66769" y="-47898"/>
                  <a:pt x="67298" y="5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B133D75A-EC2B-1A87-DDDD-D338731FBD76}"/>
              </a:ext>
            </a:extLst>
          </p:cNvPr>
          <p:cNvSpPr/>
          <p:nvPr/>
        </p:nvSpPr>
        <p:spPr>
          <a:xfrm>
            <a:off x="4557896" y="2616150"/>
            <a:ext cx="90334" cy="212920"/>
          </a:xfrm>
          <a:custGeom>
            <a:avLst/>
            <a:gdLst>
              <a:gd name="connsiteX0" fmla="*/ 90304 w 90334"/>
              <a:gd name="connsiteY0" fmla="*/ 50 h 212920"/>
              <a:gd name="connsiteX1" fmla="*/ 7754 w 90334"/>
              <a:gd name="connsiteY1" fmla="*/ 146100 h 212920"/>
              <a:gd name="connsiteX2" fmla="*/ 4579 w 90334"/>
              <a:gd name="connsiteY2" fmla="*/ 212775 h 212920"/>
              <a:gd name="connsiteX3" fmla="*/ 17279 w 90334"/>
              <a:gd name="connsiteY3" fmla="*/ 130225 h 212920"/>
              <a:gd name="connsiteX4" fmla="*/ 90304 w 90334"/>
              <a:gd name="connsiteY4" fmla="*/ 50 h 21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34" h="212920">
                <a:moveTo>
                  <a:pt x="90304" y="50"/>
                </a:moveTo>
                <a:cubicBezTo>
                  <a:pt x="88716" y="2696"/>
                  <a:pt x="22041" y="110646"/>
                  <a:pt x="7754" y="146100"/>
                </a:cubicBezTo>
                <a:cubicBezTo>
                  <a:pt x="-6534" y="181554"/>
                  <a:pt x="2991" y="215421"/>
                  <a:pt x="4579" y="212775"/>
                </a:cubicBezTo>
                <a:cubicBezTo>
                  <a:pt x="6166" y="210129"/>
                  <a:pt x="3521" y="160917"/>
                  <a:pt x="17279" y="130225"/>
                </a:cubicBezTo>
                <a:cubicBezTo>
                  <a:pt x="31037" y="99533"/>
                  <a:pt x="91892" y="-2596"/>
                  <a:pt x="90304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4BAF16C8-0C59-D64B-AF87-13D3036DE1F7}"/>
              </a:ext>
            </a:extLst>
          </p:cNvPr>
          <p:cNvSpPr/>
          <p:nvPr/>
        </p:nvSpPr>
        <p:spPr>
          <a:xfrm>
            <a:off x="4867250" y="2907837"/>
            <a:ext cx="95508" cy="226965"/>
          </a:xfrm>
          <a:custGeom>
            <a:avLst/>
            <a:gdLst>
              <a:gd name="connsiteX0" fmla="*/ 95275 w 95508"/>
              <a:gd name="connsiteY0" fmla="*/ 463 h 226965"/>
              <a:gd name="connsiteX1" fmla="*/ 3200 w 95508"/>
              <a:gd name="connsiteY1" fmla="*/ 219538 h 226965"/>
              <a:gd name="connsiteX2" fmla="*/ 28600 w 95508"/>
              <a:gd name="connsiteY2" fmla="*/ 162388 h 226965"/>
              <a:gd name="connsiteX3" fmla="*/ 95275 w 95508"/>
              <a:gd name="connsiteY3" fmla="*/ 463 h 22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08" h="226965">
                <a:moveTo>
                  <a:pt x="95275" y="463"/>
                </a:moveTo>
                <a:cubicBezTo>
                  <a:pt x="91042" y="9988"/>
                  <a:pt x="14312" y="192551"/>
                  <a:pt x="3200" y="219538"/>
                </a:cubicBezTo>
                <a:cubicBezTo>
                  <a:pt x="-7912" y="246525"/>
                  <a:pt x="12196" y="193609"/>
                  <a:pt x="28600" y="162388"/>
                </a:cubicBezTo>
                <a:cubicBezTo>
                  <a:pt x="45004" y="131167"/>
                  <a:pt x="99508" y="-9062"/>
                  <a:pt x="95275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5F0145EB-4F28-E4F2-DDD3-CEE73C927A8B}"/>
              </a:ext>
            </a:extLst>
          </p:cNvPr>
          <p:cNvSpPr/>
          <p:nvPr/>
        </p:nvSpPr>
        <p:spPr>
          <a:xfrm>
            <a:off x="4527550" y="2927093"/>
            <a:ext cx="6960" cy="330991"/>
          </a:xfrm>
          <a:custGeom>
            <a:avLst/>
            <a:gdLst>
              <a:gd name="connsiteX0" fmla="*/ 6350 w 6960"/>
              <a:gd name="connsiteY0" fmla="*/ 257 h 330991"/>
              <a:gd name="connsiteX1" fmla="*/ 0 w 6960"/>
              <a:gd name="connsiteY1" fmla="*/ 181232 h 330991"/>
              <a:gd name="connsiteX2" fmla="*/ 6350 w 6960"/>
              <a:gd name="connsiteY2" fmla="*/ 330457 h 330991"/>
              <a:gd name="connsiteX3" fmla="*/ 6350 w 6960"/>
              <a:gd name="connsiteY3" fmla="*/ 222507 h 330991"/>
              <a:gd name="connsiteX4" fmla="*/ 6350 w 6960"/>
              <a:gd name="connsiteY4" fmla="*/ 257 h 33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0" h="330991">
                <a:moveTo>
                  <a:pt x="6350" y="257"/>
                </a:moveTo>
                <a:cubicBezTo>
                  <a:pt x="5292" y="-6622"/>
                  <a:pt x="0" y="126199"/>
                  <a:pt x="0" y="181232"/>
                </a:cubicBezTo>
                <a:cubicBezTo>
                  <a:pt x="0" y="236265"/>
                  <a:pt x="5292" y="323578"/>
                  <a:pt x="6350" y="330457"/>
                </a:cubicBezTo>
                <a:cubicBezTo>
                  <a:pt x="7408" y="337336"/>
                  <a:pt x="6879" y="276482"/>
                  <a:pt x="6350" y="222507"/>
                </a:cubicBezTo>
                <a:cubicBezTo>
                  <a:pt x="5821" y="168532"/>
                  <a:pt x="7408" y="7136"/>
                  <a:pt x="6350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8ABBDD23-D807-49F3-7D08-784C68881B6D}"/>
              </a:ext>
            </a:extLst>
          </p:cNvPr>
          <p:cNvSpPr/>
          <p:nvPr/>
        </p:nvSpPr>
        <p:spPr>
          <a:xfrm>
            <a:off x="4696468" y="2695376"/>
            <a:ext cx="53384" cy="220174"/>
          </a:xfrm>
          <a:custGeom>
            <a:avLst/>
            <a:gdLst>
              <a:gd name="connsiteX0" fmla="*/ 53332 w 53384"/>
              <a:gd name="connsiteY0" fmla="*/ 199 h 220174"/>
              <a:gd name="connsiteX1" fmla="*/ 2532 w 53384"/>
              <a:gd name="connsiteY1" fmla="*/ 209749 h 220174"/>
              <a:gd name="connsiteX2" fmla="*/ 12057 w 53384"/>
              <a:gd name="connsiteY2" fmla="*/ 171649 h 220174"/>
              <a:gd name="connsiteX3" fmla="*/ 53332 w 53384"/>
              <a:gd name="connsiteY3" fmla="*/ 199 h 22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84" h="220174">
                <a:moveTo>
                  <a:pt x="53332" y="199"/>
                </a:moveTo>
                <a:cubicBezTo>
                  <a:pt x="51744" y="6549"/>
                  <a:pt x="9411" y="181174"/>
                  <a:pt x="2532" y="209749"/>
                </a:cubicBezTo>
                <a:cubicBezTo>
                  <a:pt x="-4347" y="238324"/>
                  <a:pt x="4120" y="202341"/>
                  <a:pt x="12057" y="171649"/>
                </a:cubicBezTo>
                <a:cubicBezTo>
                  <a:pt x="19994" y="140957"/>
                  <a:pt x="54920" y="-6151"/>
                  <a:pt x="53332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A2E52849-7A7E-18CF-96AE-40A8BD240AEA}"/>
              </a:ext>
            </a:extLst>
          </p:cNvPr>
          <p:cNvSpPr/>
          <p:nvPr/>
        </p:nvSpPr>
        <p:spPr>
          <a:xfrm>
            <a:off x="3984619" y="2739983"/>
            <a:ext cx="241307" cy="311260"/>
          </a:xfrm>
          <a:custGeom>
            <a:avLst/>
            <a:gdLst>
              <a:gd name="connsiteX0" fmla="*/ 241306 w 241307"/>
              <a:gd name="connsiteY0" fmla="*/ 42 h 311260"/>
              <a:gd name="connsiteX1" fmla="*/ 69856 w 241307"/>
              <a:gd name="connsiteY1" fmla="*/ 187367 h 311260"/>
              <a:gd name="connsiteX2" fmla="*/ 6 w 241307"/>
              <a:gd name="connsiteY2" fmla="*/ 311192 h 311260"/>
              <a:gd name="connsiteX3" fmla="*/ 73031 w 241307"/>
              <a:gd name="connsiteY3" fmla="*/ 171492 h 311260"/>
              <a:gd name="connsiteX4" fmla="*/ 241306 w 241307"/>
              <a:gd name="connsiteY4" fmla="*/ 42 h 31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07" h="311260">
                <a:moveTo>
                  <a:pt x="241306" y="42"/>
                </a:moveTo>
                <a:cubicBezTo>
                  <a:pt x="240777" y="2688"/>
                  <a:pt x="110073" y="135509"/>
                  <a:pt x="69856" y="187367"/>
                </a:cubicBezTo>
                <a:cubicBezTo>
                  <a:pt x="29639" y="239225"/>
                  <a:pt x="-523" y="313838"/>
                  <a:pt x="6" y="311192"/>
                </a:cubicBezTo>
                <a:cubicBezTo>
                  <a:pt x="535" y="308546"/>
                  <a:pt x="32814" y="222821"/>
                  <a:pt x="73031" y="171492"/>
                </a:cubicBezTo>
                <a:cubicBezTo>
                  <a:pt x="113248" y="120163"/>
                  <a:pt x="241835" y="-2604"/>
                  <a:pt x="241306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59C545D3-6558-3B93-D065-9E10ED207FFD}"/>
              </a:ext>
            </a:extLst>
          </p:cNvPr>
          <p:cNvSpPr/>
          <p:nvPr/>
        </p:nvSpPr>
        <p:spPr>
          <a:xfrm>
            <a:off x="5194051" y="3317107"/>
            <a:ext cx="186023" cy="35860"/>
          </a:xfrm>
          <a:custGeom>
            <a:avLst/>
            <a:gdLst>
              <a:gd name="connsiteX0" fmla="*/ 249 w 186023"/>
              <a:gd name="connsiteY0" fmla="*/ 35693 h 35860"/>
              <a:gd name="connsiteX1" fmla="*/ 178049 w 186023"/>
              <a:gd name="connsiteY1" fmla="*/ 768 h 35860"/>
              <a:gd name="connsiteX2" fmla="*/ 139949 w 186023"/>
              <a:gd name="connsiteY2" fmla="*/ 13468 h 35860"/>
              <a:gd name="connsiteX3" fmla="*/ 249 w 186023"/>
              <a:gd name="connsiteY3" fmla="*/ 35693 h 3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023" h="35860">
                <a:moveTo>
                  <a:pt x="249" y="35693"/>
                </a:moveTo>
                <a:cubicBezTo>
                  <a:pt x="6599" y="33576"/>
                  <a:pt x="154766" y="4472"/>
                  <a:pt x="178049" y="768"/>
                </a:cubicBezTo>
                <a:cubicBezTo>
                  <a:pt x="201332" y="-2936"/>
                  <a:pt x="169053" y="7647"/>
                  <a:pt x="139949" y="13468"/>
                </a:cubicBezTo>
                <a:cubicBezTo>
                  <a:pt x="110845" y="19289"/>
                  <a:pt x="-6101" y="37810"/>
                  <a:pt x="249" y="35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55EC51B5-ED58-867B-5B8B-33D02BD1180B}"/>
              </a:ext>
            </a:extLst>
          </p:cNvPr>
          <p:cNvSpPr/>
          <p:nvPr/>
        </p:nvSpPr>
        <p:spPr>
          <a:xfrm>
            <a:off x="4422775" y="3924226"/>
            <a:ext cx="66675" cy="308220"/>
          </a:xfrm>
          <a:custGeom>
            <a:avLst/>
            <a:gdLst>
              <a:gd name="connsiteX0" fmla="*/ 66675 w 66675"/>
              <a:gd name="connsiteY0" fmla="*/ 74 h 308220"/>
              <a:gd name="connsiteX1" fmla="*/ 15875 w 66675"/>
              <a:gd name="connsiteY1" fmla="*/ 203274 h 308220"/>
              <a:gd name="connsiteX2" fmla="*/ 0 w 66675"/>
              <a:gd name="connsiteY2" fmla="*/ 308049 h 308220"/>
              <a:gd name="connsiteX3" fmla="*/ 15875 w 66675"/>
              <a:gd name="connsiteY3" fmla="*/ 181049 h 308220"/>
              <a:gd name="connsiteX4" fmla="*/ 66675 w 66675"/>
              <a:gd name="connsiteY4" fmla="*/ 74 h 30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308220">
                <a:moveTo>
                  <a:pt x="66675" y="74"/>
                </a:moveTo>
                <a:cubicBezTo>
                  <a:pt x="66675" y="3778"/>
                  <a:pt x="26987" y="151945"/>
                  <a:pt x="15875" y="203274"/>
                </a:cubicBezTo>
                <a:cubicBezTo>
                  <a:pt x="4763" y="254603"/>
                  <a:pt x="0" y="311753"/>
                  <a:pt x="0" y="308049"/>
                </a:cubicBezTo>
                <a:cubicBezTo>
                  <a:pt x="0" y="304345"/>
                  <a:pt x="5821" y="230262"/>
                  <a:pt x="15875" y="181049"/>
                </a:cubicBezTo>
                <a:cubicBezTo>
                  <a:pt x="25929" y="131837"/>
                  <a:pt x="66675" y="-3630"/>
                  <a:pt x="66675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9052D84B-53BB-B59B-F316-3B1EBC7D31D0}"/>
              </a:ext>
            </a:extLst>
          </p:cNvPr>
          <p:cNvSpPr/>
          <p:nvPr/>
        </p:nvSpPr>
        <p:spPr>
          <a:xfrm>
            <a:off x="4219559" y="4765659"/>
            <a:ext cx="15907" cy="95338"/>
          </a:xfrm>
          <a:custGeom>
            <a:avLst/>
            <a:gdLst>
              <a:gd name="connsiteX0" fmla="*/ 3191 w 15907"/>
              <a:gd name="connsiteY0" fmla="*/ 16 h 95338"/>
              <a:gd name="connsiteX1" fmla="*/ 15891 w 15907"/>
              <a:gd name="connsiteY1" fmla="*/ 69866 h 95338"/>
              <a:gd name="connsiteX2" fmla="*/ 16 w 15907"/>
              <a:gd name="connsiteY2" fmla="*/ 95266 h 95338"/>
              <a:gd name="connsiteX3" fmla="*/ 12716 w 15907"/>
              <a:gd name="connsiteY3" fmla="*/ 63516 h 95338"/>
              <a:gd name="connsiteX4" fmla="*/ 3191 w 15907"/>
              <a:gd name="connsiteY4" fmla="*/ 16 h 9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7" h="95338">
                <a:moveTo>
                  <a:pt x="3191" y="16"/>
                </a:moveTo>
                <a:cubicBezTo>
                  <a:pt x="3720" y="1074"/>
                  <a:pt x="16420" y="53991"/>
                  <a:pt x="15891" y="69866"/>
                </a:cubicBezTo>
                <a:cubicBezTo>
                  <a:pt x="15362" y="85741"/>
                  <a:pt x="545" y="96324"/>
                  <a:pt x="16" y="95266"/>
                </a:cubicBezTo>
                <a:cubicBezTo>
                  <a:pt x="-513" y="94208"/>
                  <a:pt x="12187" y="76745"/>
                  <a:pt x="12716" y="63516"/>
                </a:cubicBezTo>
                <a:cubicBezTo>
                  <a:pt x="13245" y="50287"/>
                  <a:pt x="2662" y="-1042"/>
                  <a:pt x="319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9CDFF041-EE1F-FA0B-DAC2-7F193E34D5D3}"/>
              </a:ext>
            </a:extLst>
          </p:cNvPr>
          <p:cNvSpPr/>
          <p:nvPr/>
        </p:nvSpPr>
        <p:spPr>
          <a:xfrm>
            <a:off x="5121267" y="4346572"/>
            <a:ext cx="28599" cy="139710"/>
          </a:xfrm>
          <a:custGeom>
            <a:avLst/>
            <a:gdLst>
              <a:gd name="connsiteX0" fmla="*/ 8 w 28599"/>
              <a:gd name="connsiteY0" fmla="*/ 3 h 139710"/>
              <a:gd name="connsiteX1" fmla="*/ 25408 w 28599"/>
              <a:gd name="connsiteY1" fmla="*/ 92078 h 139710"/>
              <a:gd name="connsiteX2" fmla="*/ 15883 w 28599"/>
              <a:gd name="connsiteY2" fmla="*/ 139703 h 139710"/>
              <a:gd name="connsiteX3" fmla="*/ 28583 w 28599"/>
              <a:gd name="connsiteY3" fmla="*/ 95253 h 139710"/>
              <a:gd name="connsiteX4" fmla="*/ 8 w 28599"/>
              <a:gd name="connsiteY4" fmla="*/ 3 h 13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9" h="139710">
                <a:moveTo>
                  <a:pt x="8" y="3"/>
                </a:moveTo>
                <a:cubicBezTo>
                  <a:pt x="-521" y="-526"/>
                  <a:pt x="22762" y="68795"/>
                  <a:pt x="25408" y="92078"/>
                </a:cubicBezTo>
                <a:cubicBezTo>
                  <a:pt x="28054" y="115361"/>
                  <a:pt x="15354" y="139174"/>
                  <a:pt x="15883" y="139703"/>
                </a:cubicBezTo>
                <a:cubicBezTo>
                  <a:pt x="16412" y="140232"/>
                  <a:pt x="29112" y="113774"/>
                  <a:pt x="28583" y="95253"/>
                </a:cubicBezTo>
                <a:cubicBezTo>
                  <a:pt x="28054" y="76732"/>
                  <a:pt x="537" y="532"/>
                  <a:pt x="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B5147CEB-92A3-10CD-7CAB-4565A922C579}"/>
              </a:ext>
            </a:extLst>
          </p:cNvPr>
          <p:cNvSpPr/>
          <p:nvPr/>
        </p:nvSpPr>
        <p:spPr>
          <a:xfrm>
            <a:off x="5102144" y="4791055"/>
            <a:ext cx="66823" cy="92227"/>
          </a:xfrm>
          <a:custGeom>
            <a:avLst/>
            <a:gdLst>
              <a:gd name="connsiteX0" fmla="*/ 81 w 66823"/>
              <a:gd name="connsiteY0" fmla="*/ 20 h 92227"/>
              <a:gd name="connsiteX1" fmla="*/ 44531 w 66823"/>
              <a:gd name="connsiteY1" fmla="*/ 53995 h 92227"/>
              <a:gd name="connsiteX2" fmla="*/ 41356 w 66823"/>
              <a:gd name="connsiteY2" fmla="*/ 92095 h 92227"/>
              <a:gd name="connsiteX3" fmla="*/ 60406 w 66823"/>
              <a:gd name="connsiteY3" fmla="*/ 66695 h 92227"/>
              <a:gd name="connsiteX4" fmla="*/ 66756 w 66823"/>
              <a:gd name="connsiteY4" fmla="*/ 69870 h 92227"/>
              <a:gd name="connsiteX5" fmla="*/ 57231 w 66823"/>
              <a:gd name="connsiteY5" fmla="*/ 60345 h 92227"/>
              <a:gd name="connsiteX6" fmla="*/ 81 w 66823"/>
              <a:gd name="connsiteY6" fmla="*/ 20 h 9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23" h="92227">
                <a:moveTo>
                  <a:pt x="81" y="20"/>
                </a:moveTo>
                <a:cubicBezTo>
                  <a:pt x="-2036" y="-1038"/>
                  <a:pt x="37652" y="38649"/>
                  <a:pt x="44531" y="53995"/>
                </a:cubicBezTo>
                <a:cubicBezTo>
                  <a:pt x="51410" y="69341"/>
                  <a:pt x="38710" y="89978"/>
                  <a:pt x="41356" y="92095"/>
                </a:cubicBezTo>
                <a:cubicBezTo>
                  <a:pt x="44002" y="94212"/>
                  <a:pt x="56173" y="70399"/>
                  <a:pt x="60406" y="66695"/>
                </a:cubicBezTo>
                <a:cubicBezTo>
                  <a:pt x="64639" y="62991"/>
                  <a:pt x="67285" y="70928"/>
                  <a:pt x="66756" y="69870"/>
                </a:cubicBezTo>
                <a:cubicBezTo>
                  <a:pt x="66227" y="68812"/>
                  <a:pt x="65698" y="69870"/>
                  <a:pt x="57231" y="60345"/>
                </a:cubicBezTo>
                <a:cubicBezTo>
                  <a:pt x="48764" y="50820"/>
                  <a:pt x="2198" y="1078"/>
                  <a:pt x="8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122F49E4-9A0A-99DD-FA40-10799AAF6B1A}"/>
              </a:ext>
            </a:extLst>
          </p:cNvPr>
          <p:cNvSpPr/>
          <p:nvPr/>
        </p:nvSpPr>
        <p:spPr>
          <a:xfrm>
            <a:off x="4251151" y="5213350"/>
            <a:ext cx="112142" cy="112442"/>
          </a:xfrm>
          <a:custGeom>
            <a:avLst/>
            <a:gdLst>
              <a:gd name="connsiteX0" fmla="*/ 174 w 112142"/>
              <a:gd name="connsiteY0" fmla="*/ 15875 h 112442"/>
              <a:gd name="connsiteX1" fmla="*/ 108124 w 112142"/>
              <a:gd name="connsiteY1" fmla="*/ 111125 h 112442"/>
              <a:gd name="connsiteX2" fmla="*/ 89074 w 112142"/>
              <a:gd name="connsiteY2" fmla="*/ 66675 h 112442"/>
              <a:gd name="connsiteX3" fmla="*/ 89074 w 112142"/>
              <a:gd name="connsiteY3" fmla="*/ 0 h 112442"/>
              <a:gd name="connsiteX4" fmla="*/ 82724 w 112142"/>
              <a:gd name="connsiteY4" fmla="*/ 66675 h 112442"/>
              <a:gd name="connsiteX5" fmla="*/ 174 w 112142"/>
              <a:gd name="connsiteY5" fmla="*/ 15875 h 11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142" h="112442">
                <a:moveTo>
                  <a:pt x="174" y="15875"/>
                </a:moveTo>
                <a:cubicBezTo>
                  <a:pt x="4407" y="23283"/>
                  <a:pt x="93307" y="102658"/>
                  <a:pt x="108124" y="111125"/>
                </a:cubicBezTo>
                <a:cubicBezTo>
                  <a:pt x="122941" y="119592"/>
                  <a:pt x="92249" y="85196"/>
                  <a:pt x="89074" y="66675"/>
                </a:cubicBezTo>
                <a:cubicBezTo>
                  <a:pt x="85899" y="48154"/>
                  <a:pt x="90132" y="0"/>
                  <a:pt x="89074" y="0"/>
                </a:cubicBezTo>
                <a:cubicBezTo>
                  <a:pt x="88016" y="0"/>
                  <a:pt x="95424" y="62971"/>
                  <a:pt x="82724" y="66675"/>
                </a:cubicBezTo>
                <a:cubicBezTo>
                  <a:pt x="70024" y="70379"/>
                  <a:pt x="-4059" y="8467"/>
                  <a:pt x="174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326EA053-BE74-A6CC-AFA3-F39BA8EAF6A3}"/>
              </a:ext>
            </a:extLst>
          </p:cNvPr>
          <p:cNvSpPr/>
          <p:nvPr/>
        </p:nvSpPr>
        <p:spPr>
          <a:xfrm>
            <a:off x="3550203" y="3497967"/>
            <a:ext cx="659221" cy="30061"/>
          </a:xfrm>
          <a:custGeom>
            <a:avLst/>
            <a:gdLst>
              <a:gd name="connsiteX0" fmla="*/ 1733 w 659221"/>
              <a:gd name="connsiteY0" fmla="*/ 29585 h 30061"/>
              <a:gd name="connsiteX1" fmla="*/ 619461 w 659221"/>
              <a:gd name="connsiteY1" fmla="*/ 1137 h 30061"/>
              <a:gd name="connsiteX2" fmla="*/ 574757 w 659221"/>
              <a:gd name="connsiteY2" fmla="*/ 5201 h 30061"/>
              <a:gd name="connsiteX3" fmla="*/ 387813 w 659221"/>
              <a:gd name="connsiteY3" fmla="*/ 1137 h 30061"/>
              <a:gd name="connsiteX4" fmla="*/ 432517 w 659221"/>
              <a:gd name="connsiteY4" fmla="*/ 17393 h 30061"/>
              <a:gd name="connsiteX5" fmla="*/ 1733 w 659221"/>
              <a:gd name="connsiteY5" fmla="*/ 29585 h 3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221" h="30061">
                <a:moveTo>
                  <a:pt x="1733" y="29585"/>
                </a:moveTo>
                <a:cubicBezTo>
                  <a:pt x="32890" y="26876"/>
                  <a:pt x="523957" y="5201"/>
                  <a:pt x="619461" y="1137"/>
                </a:cubicBezTo>
                <a:cubicBezTo>
                  <a:pt x="714965" y="-2927"/>
                  <a:pt x="613365" y="5201"/>
                  <a:pt x="574757" y="5201"/>
                </a:cubicBezTo>
                <a:cubicBezTo>
                  <a:pt x="536149" y="5201"/>
                  <a:pt x="411520" y="-895"/>
                  <a:pt x="387813" y="1137"/>
                </a:cubicBezTo>
                <a:cubicBezTo>
                  <a:pt x="364106" y="3169"/>
                  <a:pt x="496186" y="11974"/>
                  <a:pt x="432517" y="17393"/>
                </a:cubicBezTo>
                <a:cubicBezTo>
                  <a:pt x="368848" y="22812"/>
                  <a:pt x="-29424" y="32294"/>
                  <a:pt x="1733" y="29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A9D4BCF2-E383-26EC-624D-25948ABA6325}"/>
              </a:ext>
            </a:extLst>
          </p:cNvPr>
          <p:cNvSpPr/>
          <p:nvPr/>
        </p:nvSpPr>
        <p:spPr>
          <a:xfrm>
            <a:off x="3434013" y="2624983"/>
            <a:ext cx="310107" cy="1605765"/>
          </a:xfrm>
          <a:custGeom>
            <a:avLst/>
            <a:gdLst>
              <a:gd name="connsiteX0" fmla="*/ 308931 w 310107"/>
              <a:gd name="connsiteY0" fmla="*/ 8489 h 1605765"/>
              <a:gd name="connsiteX1" fmla="*/ 121987 w 310107"/>
              <a:gd name="connsiteY1" fmla="*/ 752201 h 1605765"/>
              <a:gd name="connsiteX2" fmla="*/ 142307 w 310107"/>
              <a:gd name="connsiteY2" fmla="*/ 683113 h 1605765"/>
              <a:gd name="connsiteX3" fmla="*/ 67 w 310107"/>
              <a:gd name="connsiteY3" fmla="*/ 1605641 h 1605765"/>
              <a:gd name="connsiteX4" fmla="*/ 162627 w 310107"/>
              <a:gd name="connsiteY4" fmla="*/ 614025 h 1605765"/>
              <a:gd name="connsiteX5" fmla="*/ 223587 w 310107"/>
              <a:gd name="connsiteY5" fmla="*/ 264521 h 1605765"/>
              <a:gd name="connsiteX6" fmla="*/ 203267 w 310107"/>
              <a:gd name="connsiteY6" fmla="*/ 341737 h 1605765"/>
              <a:gd name="connsiteX7" fmla="*/ 308931 w 310107"/>
              <a:gd name="connsiteY7" fmla="*/ 8489 h 160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107" h="1605765">
                <a:moveTo>
                  <a:pt x="308931" y="8489"/>
                </a:moveTo>
                <a:cubicBezTo>
                  <a:pt x="295384" y="76900"/>
                  <a:pt x="149758" y="639764"/>
                  <a:pt x="121987" y="752201"/>
                </a:cubicBezTo>
                <a:cubicBezTo>
                  <a:pt x="94216" y="864638"/>
                  <a:pt x="162627" y="540873"/>
                  <a:pt x="142307" y="683113"/>
                </a:cubicBezTo>
                <a:cubicBezTo>
                  <a:pt x="121987" y="825353"/>
                  <a:pt x="-3320" y="1617156"/>
                  <a:pt x="67" y="1605641"/>
                </a:cubicBezTo>
                <a:cubicBezTo>
                  <a:pt x="3454" y="1594126"/>
                  <a:pt x="125374" y="837545"/>
                  <a:pt x="162627" y="614025"/>
                </a:cubicBezTo>
                <a:cubicBezTo>
                  <a:pt x="199880" y="390505"/>
                  <a:pt x="216814" y="309902"/>
                  <a:pt x="223587" y="264521"/>
                </a:cubicBezTo>
                <a:cubicBezTo>
                  <a:pt x="230360" y="219140"/>
                  <a:pt x="191752" y="376958"/>
                  <a:pt x="203267" y="341737"/>
                </a:cubicBezTo>
                <a:cubicBezTo>
                  <a:pt x="214782" y="306516"/>
                  <a:pt x="322478" y="-59922"/>
                  <a:pt x="308931" y="8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C8A5D08C-5EBF-4068-A38C-EDC86106D5F0}"/>
              </a:ext>
            </a:extLst>
          </p:cNvPr>
          <p:cNvSpPr/>
          <p:nvPr/>
        </p:nvSpPr>
        <p:spPr>
          <a:xfrm>
            <a:off x="3494376" y="3126660"/>
            <a:ext cx="314020" cy="1254863"/>
          </a:xfrm>
          <a:custGeom>
            <a:avLst/>
            <a:gdLst>
              <a:gd name="connsiteX0" fmla="*/ 313592 w 314020"/>
              <a:gd name="connsiteY0" fmla="*/ 2620 h 1254863"/>
              <a:gd name="connsiteX1" fmla="*/ 25048 w 314020"/>
              <a:gd name="connsiteY1" fmla="*/ 957660 h 1254863"/>
              <a:gd name="connsiteX2" fmla="*/ 65688 w 314020"/>
              <a:gd name="connsiteY2" fmla="*/ 856060 h 1254863"/>
              <a:gd name="connsiteX3" fmla="*/ 664 w 314020"/>
              <a:gd name="connsiteY3" fmla="*/ 1250268 h 1254863"/>
              <a:gd name="connsiteX4" fmla="*/ 114456 w 314020"/>
              <a:gd name="connsiteY4" fmla="*/ 547196 h 1254863"/>
              <a:gd name="connsiteX5" fmla="*/ 90072 w 314020"/>
              <a:gd name="connsiteY5" fmla="*/ 669116 h 1254863"/>
              <a:gd name="connsiteX6" fmla="*/ 313592 w 314020"/>
              <a:gd name="connsiteY6" fmla="*/ 2620 h 125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020" h="1254863">
                <a:moveTo>
                  <a:pt x="313592" y="2620"/>
                </a:moveTo>
                <a:cubicBezTo>
                  <a:pt x="302755" y="50711"/>
                  <a:pt x="66365" y="815420"/>
                  <a:pt x="25048" y="957660"/>
                </a:cubicBezTo>
                <a:cubicBezTo>
                  <a:pt x="-16269" y="1099900"/>
                  <a:pt x="69752" y="807292"/>
                  <a:pt x="65688" y="856060"/>
                </a:cubicBezTo>
                <a:cubicBezTo>
                  <a:pt x="61624" y="904828"/>
                  <a:pt x="-7464" y="1301745"/>
                  <a:pt x="664" y="1250268"/>
                </a:cubicBezTo>
                <a:cubicBezTo>
                  <a:pt x="8792" y="1198791"/>
                  <a:pt x="99555" y="644055"/>
                  <a:pt x="114456" y="547196"/>
                </a:cubicBezTo>
                <a:cubicBezTo>
                  <a:pt x="129357" y="450337"/>
                  <a:pt x="53496" y="755137"/>
                  <a:pt x="90072" y="669116"/>
                </a:cubicBezTo>
                <a:cubicBezTo>
                  <a:pt x="126648" y="583095"/>
                  <a:pt x="324429" y="-45471"/>
                  <a:pt x="313592" y="2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264523F1-E25C-9723-8A17-18E89E7FA8AF}"/>
              </a:ext>
            </a:extLst>
          </p:cNvPr>
          <p:cNvSpPr/>
          <p:nvPr/>
        </p:nvSpPr>
        <p:spPr>
          <a:xfrm>
            <a:off x="4727795" y="1804273"/>
            <a:ext cx="512968" cy="531182"/>
          </a:xfrm>
          <a:custGeom>
            <a:avLst/>
            <a:gdLst>
              <a:gd name="connsiteX0" fmla="*/ 344077 w 512968"/>
              <a:gd name="connsiteY0" fmla="*/ 143 h 531182"/>
              <a:gd name="connsiteX1" fmla="*/ 368461 w 512968"/>
              <a:gd name="connsiteY1" fmla="*/ 122063 h 531182"/>
              <a:gd name="connsiteX2" fmla="*/ 197773 w 512968"/>
              <a:gd name="connsiteY2" fmla="*/ 256175 h 531182"/>
              <a:gd name="connsiteX3" fmla="*/ 331885 w 512968"/>
              <a:gd name="connsiteY3" fmla="*/ 211471 h 531182"/>
              <a:gd name="connsiteX4" fmla="*/ 2701 w 512968"/>
              <a:gd name="connsiteY4" fmla="*/ 528463 h 531182"/>
              <a:gd name="connsiteX5" fmla="*/ 193709 w 512968"/>
              <a:gd name="connsiteY5" fmla="*/ 357775 h 531182"/>
              <a:gd name="connsiteX6" fmla="*/ 510701 w 512968"/>
              <a:gd name="connsiteY6" fmla="*/ 235855 h 531182"/>
              <a:gd name="connsiteX7" fmla="*/ 335949 w 512968"/>
              <a:gd name="connsiteY7" fmla="*/ 280559 h 531182"/>
              <a:gd name="connsiteX8" fmla="*/ 335949 w 512968"/>
              <a:gd name="connsiteY8" fmla="*/ 256175 h 531182"/>
              <a:gd name="connsiteX9" fmla="*/ 299373 w 512968"/>
              <a:gd name="connsiteY9" fmla="*/ 195215 h 531182"/>
              <a:gd name="connsiteX10" fmla="*/ 368461 w 512968"/>
              <a:gd name="connsiteY10" fmla="*/ 146447 h 531182"/>
              <a:gd name="connsiteX11" fmla="*/ 344077 w 512968"/>
              <a:gd name="connsiteY11" fmla="*/ 143 h 53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2968" h="531182">
                <a:moveTo>
                  <a:pt x="344077" y="143"/>
                </a:moveTo>
                <a:cubicBezTo>
                  <a:pt x="344077" y="-3921"/>
                  <a:pt x="392845" y="79391"/>
                  <a:pt x="368461" y="122063"/>
                </a:cubicBezTo>
                <a:cubicBezTo>
                  <a:pt x="344077" y="164735"/>
                  <a:pt x="203869" y="241274"/>
                  <a:pt x="197773" y="256175"/>
                </a:cubicBezTo>
                <a:cubicBezTo>
                  <a:pt x="191677" y="271076"/>
                  <a:pt x="364397" y="166090"/>
                  <a:pt x="331885" y="211471"/>
                </a:cubicBezTo>
                <a:cubicBezTo>
                  <a:pt x="299373" y="256852"/>
                  <a:pt x="25730" y="504079"/>
                  <a:pt x="2701" y="528463"/>
                </a:cubicBezTo>
                <a:cubicBezTo>
                  <a:pt x="-20328" y="552847"/>
                  <a:pt x="109043" y="406543"/>
                  <a:pt x="193709" y="357775"/>
                </a:cubicBezTo>
                <a:cubicBezTo>
                  <a:pt x="278375" y="309007"/>
                  <a:pt x="486994" y="248724"/>
                  <a:pt x="510701" y="235855"/>
                </a:cubicBezTo>
                <a:cubicBezTo>
                  <a:pt x="534408" y="222986"/>
                  <a:pt x="365074" y="277172"/>
                  <a:pt x="335949" y="280559"/>
                </a:cubicBezTo>
                <a:cubicBezTo>
                  <a:pt x="306824" y="283946"/>
                  <a:pt x="342045" y="270399"/>
                  <a:pt x="335949" y="256175"/>
                </a:cubicBezTo>
                <a:cubicBezTo>
                  <a:pt x="329853" y="241951"/>
                  <a:pt x="293954" y="213503"/>
                  <a:pt x="299373" y="195215"/>
                </a:cubicBezTo>
                <a:cubicBezTo>
                  <a:pt x="304792" y="176927"/>
                  <a:pt x="357624" y="174218"/>
                  <a:pt x="368461" y="146447"/>
                </a:cubicBezTo>
                <a:cubicBezTo>
                  <a:pt x="379298" y="118676"/>
                  <a:pt x="344077" y="4207"/>
                  <a:pt x="344077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FFD545D4-42AE-4304-E330-E7C92894800A}"/>
              </a:ext>
            </a:extLst>
          </p:cNvPr>
          <p:cNvSpPr/>
          <p:nvPr/>
        </p:nvSpPr>
        <p:spPr>
          <a:xfrm>
            <a:off x="4929632" y="2083989"/>
            <a:ext cx="549145" cy="492772"/>
          </a:xfrm>
          <a:custGeom>
            <a:avLst/>
            <a:gdLst>
              <a:gd name="connsiteX0" fmla="*/ 0 w 549145"/>
              <a:gd name="connsiteY0" fmla="*/ 118699 h 492772"/>
              <a:gd name="connsiteX1" fmla="*/ 341376 w 549145"/>
              <a:gd name="connsiteY1" fmla="*/ 167467 h 492772"/>
              <a:gd name="connsiteX2" fmla="*/ 345440 w 549145"/>
              <a:gd name="connsiteY2" fmla="*/ 163403 h 492772"/>
              <a:gd name="connsiteX3" fmla="*/ 479552 w 549145"/>
              <a:gd name="connsiteY3" fmla="*/ 317835 h 492772"/>
              <a:gd name="connsiteX4" fmla="*/ 467360 w 549145"/>
              <a:gd name="connsiteY4" fmla="*/ 289387 h 492772"/>
              <a:gd name="connsiteX5" fmla="*/ 548640 w 549145"/>
              <a:gd name="connsiteY5" fmla="*/ 492587 h 492772"/>
              <a:gd name="connsiteX6" fmla="*/ 422656 w 549145"/>
              <a:gd name="connsiteY6" fmla="*/ 248747 h 492772"/>
              <a:gd name="connsiteX7" fmla="*/ 211328 w 549145"/>
              <a:gd name="connsiteY7" fmla="*/ 843 h 492772"/>
              <a:gd name="connsiteX8" fmla="*/ 357632 w 549145"/>
              <a:gd name="connsiteY8" fmla="*/ 167467 h 492772"/>
              <a:gd name="connsiteX9" fmla="*/ 329184 w 549145"/>
              <a:gd name="connsiteY9" fmla="*/ 159339 h 492772"/>
              <a:gd name="connsiteX10" fmla="*/ 0 w 549145"/>
              <a:gd name="connsiteY10" fmla="*/ 118699 h 49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145" h="492772">
                <a:moveTo>
                  <a:pt x="0" y="118699"/>
                </a:moveTo>
                <a:cubicBezTo>
                  <a:pt x="2032" y="120054"/>
                  <a:pt x="341376" y="167467"/>
                  <a:pt x="341376" y="167467"/>
                </a:cubicBezTo>
                <a:cubicBezTo>
                  <a:pt x="398949" y="174918"/>
                  <a:pt x="322411" y="138342"/>
                  <a:pt x="345440" y="163403"/>
                </a:cubicBezTo>
                <a:cubicBezTo>
                  <a:pt x="368469" y="188464"/>
                  <a:pt x="459232" y="296838"/>
                  <a:pt x="479552" y="317835"/>
                </a:cubicBezTo>
                <a:cubicBezTo>
                  <a:pt x="499872" y="338832"/>
                  <a:pt x="455845" y="260262"/>
                  <a:pt x="467360" y="289387"/>
                </a:cubicBezTo>
                <a:cubicBezTo>
                  <a:pt x="478875" y="318512"/>
                  <a:pt x="556091" y="499360"/>
                  <a:pt x="548640" y="492587"/>
                </a:cubicBezTo>
                <a:cubicBezTo>
                  <a:pt x="541189" y="485814"/>
                  <a:pt x="478875" y="330704"/>
                  <a:pt x="422656" y="248747"/>
                </a:cubicBezTo>
                <a:cubicBezTo>
                  <a:pt x="366437" y="166790"/>
                  <a:pt x="222165" y="14390"/>
                  <a:pt x="211328" y="843"/>
                </a:cubicBezTo>
                <a:cubicBezTo>
                  <a:pt x="200491" y="-12704"/>
                  <a:pt x="337989" y="141051"/>
                  <a:pt x="357632" y="167467"/>
                </a:cubicBezTo>
                <a:cubicBezTo>
                  <a:pt x="377275" y="193883"/>
                  <a:pt x="388789" y="166790"/>
                  <a:pt x="329184" y="159339"/>
                </a:cubicBezTo>
                <a:lnTo>
                  <a:pt x="0" y="1186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2F04D5C0-A5D5-04F1-EAA0-402B204AE09B}"/>
              </a:ext>
            </a:extLst>
          </p:cNvPr>
          <p:cNvSpPr/>
          <p:nvPr/>
        </p:nvSpPr>
        <p:spPr>
          <a:xfrm>
            <a:off x="5449240" y="2598161"/>
            <a:ext cx="192513" cy="1259595"/>
          </a:xfrm>
          <a:custGeom>
            <a:avLst/>
            <a:gdLst>
              <a:gd name="connsiteX0" fmla="*/ 584 w 192513"/>
              <a:gd name="connsiteY0" fmla="*/ 10927 h 1259595"/>
              <a:gd name="connsiteX1" fmla="*/ 150952 w 192513"/>
              <a:gd name="connsiteY1" fmla="*/ 608335 h 1259595"/>
              <a:gd name="connsiteX2" fmla="*/ 191592 w 192513"/>
              <a:gd name="connsiteY2" fmla="*/ 1258575 h 1259595"/>
              <a:gd name="connsiteX3" fmla="*/ 122504 w 192513"/>
              <a:gd name="connsiteY3" fmla="*/ 453903 h 1259595"/>
              <a:gd name="connsiteX4" fmla="*/ 102184 w 192513"/>
              <a:gd name="connsiteY4" fmla="*/ 157231 h 1259595"/>
              <a:gd name="connsiteX5" fmla="*/ 98120 w 192513"/>
              <a:gd name="connsiteY5" fmla="*/ 214127 h 1259595"/>
              <a:gd name="connsiteX6" fmla="*/ 584 w 192513"/>
              <a:gd name="connsiteY6" fmla="*/ 10927 h 125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513" h="1259595">
                <a:moveTo>
                  <a:pt x="584" y="10927"/>
                </a:moveTo>
                <a:cubicBezTo>
                  <a:pt x="9389" y="76628"/>
                  <a:pt x="119117" y="400394"/>
                  <a:pt x="150952" y="608335"/>
                </a:cubicBezTo>
                <a:cubicBezTo>
                  <a:pt x="182787" y="816276"/>
                  <a:pt x="196333" y="1284314"/>
                  <a:pt x="191592" y="1258575"/>
                </a:cubicBezTo>
                <a:cubicBezTo>
                  <a:pt x="186851" y="1232836"/>
                  <a:pt x="137405" y="637460"/>
                  <a:pt x="122504" y="453903"/>
                </a:cubicBezTo>
                <a:cubicBezTo>
                  <a:pt x="107603" y="270346"/>
                  <a:pt x="106248" y="197194"/>
                  <a:pt x="102184" y="157231"/>
                </a:cubicBezTo>
                <a:cubicBezTo>
                  <a:pt x="98120" y="117268"/>
                  <a:pt x="110989" y="231738"/>
                  <a:pt x="98120" y="214127"/>
                </a:cubicBezTo>
                <a:cubicBezTo>
                  <a:pt x="85251" y="196516"/>
                  <a:pt x="-8221" y="-54774"/>
                  <a:pt x="584" y="10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8001C4FF-3CA1-9AD7-2C4F-38CBDD291C74}"/>
              </a:ext>
            </a:extLst>
          </p:cNvPr>
          <p:cNvSpPr/>
          <p:nvPr/>
        </p:nvSpPr>
        <p:spPr>
          <a:xfrm>
            <a:off x="5404940" y="2745582"/>
            <a:ext cx="101921" cy="1054332"/>
          </a:xfrm>
          <a:custGeom>
            <a:avLst/>
            <a:gdLst>
              <a:gd name="connsiteX0" fmla="*/ 180 w 101921"/>
              <a:gd name="connsiteY0" fmla="*/ 5746 h 1054332"/>
              <a:gd name="connsiteX1" fmla="*/ 97716 w 101921"/>
              <a:gd name="connsiteY1" fmla="*/ 773842 h 1054332"/>
              <a:gd name="connsiteX2" fmla="*/ 85524 w 101921"/>
              <a:gd name="connsiteY2" fmla="*/ 688498 h 1054332"/>
              <a:gd name="connsiteX3" fmla="*/ 97716 w 101921"/>
              <a:gd name="connsiteY3" fmla="*/ 1046130 h 1054332"/>
              <a:gd name="connsiteX4" fmla="*/ 93652 w 101921"/>
              <a:gd name="connsiteY4" fmla="*/ 278034 h 1054332"/>
              <a:gd name="connsiteX5" fmla="*/ 73332 w 101921"/>
              <a:gd name="connsiteY5" fmla="*/ 416210 h 1054332"/>
              <a:gd name="connsiteX6" fmla="*/ 180 w 101921"/>
              <a:gd name="connsiteY6" fmla="*/ 5746 h 105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21" h="1054332">
                <a:moveTo>
                  <a:pt x="180" y="5746"/>
                </a:moveTo>
                <a:cubicBezTo>
                  <a:pt x="4244" y="65351"/>
                  <a:pt x="83492" y="660050"/>
                  <a:pt x="97716" y="773842"/>
                </a:cubicBezTo>
                <a:cubicBezTo>
                  <a:pt x="111940" y="887634"/>
                  <a:pt x="85524" y="643117"/>
                  <a:pt x="85524" y="688498"/>
                </a:cubicBezTo>
                <a:cubicBezTo>
                  <a:pt x="85524" y="733879"/>
                  <a:pt x="96361" y="1114541"/>
                  <a:pt x="97716" y="1046130"/>
                </a:cubicBezTo>
                <a:cubicBezTo>
                  <a:pt x="99071" y="977719"/>
                  <a:pt x="97716" y="383021"/>
                  <a:pt x="93652" y="278034"/>
                </a:cubicBezTo>
                <a:cubicBezTo>
                  <a:pt x="89588" y="173047"/>
                  <a:pt x="84847" y="463623"/>
                  <a:pt x="73332" y="416210"/>
                </a:cubicBezTo>
                <a:cubicBezTo>
                  <a:pt x="61817" y="368797"/>
                  <a:pt x="-3884" y="-53859"/>
                  <a:pt x="180" y="5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806AC3F2-2729-92C0-64E3-D309B757DC31}"/>
              </a:ext>
            </a:extLst>
          </p:cNvPr>
          <p:cNvSpPr/>
          <p:nvPr/>
        </p:nvSpPr>
        <p:spPr>
          <a:xfrm>
            <a:off x="5605874" y="3670890"/>
            <a:ext cx="61547" cy="1118029"/>
          </a:xfrm>
          <a:custGeom>
            <a:avLst/>
            <a:gdLst>
              <a:gd name="connsiteX0" fmla="*/ 1176 w 61547"/>
              <a:gd name="connsiteY0" fmla="*/ 69260 h 1118029"/>
              <a:gd name="connsiteX1" fmla="*/ 1176 w 61547"/>
              <a:gd name="connsiteY1" fmla="*/ 847135 h 1118029"/>
              <a:gd name="connsiteX2" fmla="*/ 1176 w 61547"/>
              <a:gd name="connsiteY2" fmla="*/ 789985 h 1118029"/>
              <a:gd name="connsiteX3" fmla="*/ 7526 w 61547"/>
              <a:gd name="connsiteY3" fmla="*/ 1091610 h 1118029"/>
              <a:gd name="connsiteX4" fmla="*/ 61501 w 61547"/>
              <a:gd name="connsiteY4" fmla="*/ 8935 h 1118029"/>
              <a:gd name="connsiteX5" fmla="*/ 17051 w 61547"/>
              <a:gd name="connsiteY5" fmla="*/ 551860 h 1118029"/>
              <a:gd name="connsiteX6" fmla="*/ 1176 w 61547"/>
              <a:gd name="connsiteY6" fmla="*/ 69260 h 111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47" h="1118029">
                <a:moveTo>
                  <a:pt x="1176" y="69260"/>
                </a:moveTo>
                <a:cubicBezTo>
                  <a:pt x="-1470" y="118473"/>
                  <a:pt x="1176" y="847135"/>
                  <a:pt x="1176" y="847135"/>
                </a:cubicBezTo>
                <a:cubicBezTo>
                  <a:pt x="1176" y="967256"/>
                  <a:pt x="118" y="749239"/>
                  <a:pt x="1176" y="789985"/>
                </a:cubicBezTo>
                <a:cubicBezTo>
                  <a:pt x="2234" y="830731"/>
                  <a:pt x="-2528" y="1221785"/>
                  <a:pt x="7526" y="1091610"/>
                </a:cubicBezTo>
                <a:cubicBezTo>
                  <a:pt x="17580" y="961435"/>
                  <a:pt x="59914" y="98893"/>
                  <a:pt x="61501" y="8935"/>
                </a:cubicBezTo>
                <a:cubicBezTo>
                  <a:pt x="63089" y="-81023"/>
                  <a:pt x="23930" y="537573"/>
                  <a:pt x="17051" y="551860"/>
                </a:cubicBezTo>
                <a:cubicBezTo>
                  <a:pt x="10172" y="566148"/>
                  <a:pt x="3822" y="20047"/>
                  <a:pt x="1176" y="69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160387D7-7D6D-623E-DCE7-E8146D9045D0}"/>
              </a:ext>
            </a:extLst>
          </p:cNvPr>
          <p:cNvSpPr/>
          <p:nvPr/>
        </p:nvSpPr>
        <p:spPr>
          <a:xfrm>
            <a:off x="5369052" y="4224765"/>
            <a:ext cx="241619" cy="1347887"/>
          </a:xfrm>
          <a:custGeom>
            <a:avLst/>
            <a:gdLst>
              <a:gd name="connsiteX0" fmla="*/ 199898 w 241619"/>
              <a:gd name="connsiteY0" fmla="*/ 1160 h 1347887"/>
              <a:gd name="connsiteX1" fmla="*/ 91948 w 241619"/>
              <a:gd name="connsiteY1" fmla="*/ 788560 h 1347887"/>
              <a:gd name="connsiteX2" fmla="*/ 107823 w 241619"/>
              <a:gd name="connsiteY2" fmla="*/ 715535 h 1347887"/>
              <a:gd name="connsiteX3" fmla="*/ 3048 w 241619"/>
              <a:gd name="connsiteY3" fmla="*/ 1334660 h 1347887"/>
              <a:gd name="connsiteX4" fmla="*/ 47498 w 241619"/>
              <a:gd name="connsiteY4" fmla="*/ 1087010 h 1347887"/>
              <a:gd name="connsiteX5" fmla="*/ 241173 w 241619"/>
              <a:gd name="connsiteY5" fmla="*/ 483760 h 1347887"/>
              <a:gd name="connsiteX6" fmla="*/ 101473 w 241619"/>
              <a:gd name="connsiteY6" fmla="*/ 858410 h 1347887"/>
              <a:gd name="connsiteX7" fmla="*/ 126873 w 241619"/>
              <a:gd name="connsiteY7" fmla="*/ 617110 h 1347887"/>
              <a:gd name="connsiteX8" fmla="*/ 199898 w 241619"/>
              <a:gd name="connsiteY8" fmla="*/ 1160 h 134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19" h="1347887">
                <a:moveTo>
                  <a:pt x="199898" y="1160"/>
                </a:moveTo>
                <a:cubicBezTo>
                  <a:pt x="194077" y="29735"/>
                  <a:pt x="107294" y="669497"/>
                  <a:pt x="91948" y="788560"/>
                </a:cubicBezTo>
                <a:cubicBezTo>
                  <a:pt x="76602" y="907623"/>
                  <a:pt x="122640" y="624518"/>
                  <a:pt x="107823" y="715535"/>
                </a:cubicBezTo>
                <a:cubicBezTo>
                  <a:pt x="93006" y="806552"/>
                  <a:pt x="13102" y="1272748"/>
                  <a:pt x="3048" y="1334660"/>
                </a:cubicBezTo>
                <a:cubicBezTo>
                  <a:pt x="-7006" y="1396573"/>
                  <a:pt x="7811" y="1228827"/>
                  <a:pt x="47498" y="1087010"/>
                </a:cubicBezTo>
                <a:cubicBezTo>
                  <a:pt x="87185" y="945193"/>
                  <a:pt x="232177" y="521860"/>
                  <a:pt x="241173" y="483760"/>
                </a:cubicBezTo>
                <a:cubicBezTo>
                  <a:pt x="250169" y="445660"/>
                  <a:pt x="120523" y="836185"/>
                  <a:pt x="101473" y="858410"/>
                </a:cubicBezTo>
                <a:cubicBezTo>
                  <a:pt x="82423" y="880635"/>
                  <a:pt x="109411" y="754164"/>
                  <a:pt x="126873" y="617110"/>
                </a:cubicBezTo>
                <a:cubicBezTo>
                  <a:pt x="144335" y="480056"/>
                  <a:pt x="205719" y="-27415"/>
                  <a:pt x="199898" y="1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3F0E6F35-6385-977C-F78B-FC68A0CFA0BE}"/>
              </a:ext>
            </a:extLst>
          </p:cNvPr>
          <p:cNvSpPr/>
          <p:nvPr/>
        </p:nvSpPr>
        <p:spPr>
          <a:xfrm>
            <a:off x="5133797" y="4451164"/>
            <a:ext cx="145620" cy="673991"/>
          </a:xfrm>
          <a:custGeom>
            <a:avLst/>
            <a:gdLst>
              <a:gd name="connsiteX0" fmla="*/ 143053 w 145620"/>
              <a:gd name="connsiteY0" fmla="*/ 186 h 673991"/>
              <a:gd name="connsiteX1" fmla="*/ 111303 w 145620"/>
              <a:gd name="connsiteY1" fmla="*/ 320861 h 673991"/>
              <a:gd name="connsiteX2" fmla="*/ 178 w 145620"/>
              <a:gd name="connsiteY2" fmla="*/ 673286 h 673991"/>
              <a:gd name="connsiteX3" fmla="*/ 139878 w 145620"/>
              <a:gd name="connsiteY3" fmla="*/ 225611 h 673991"/>
              <a:gd name="connsiteX4" fmla="*/ 120828 w 145620"/>
              <a:gd name="connsiteY4" fmla="*/ 273236 h 673991"/>
              <a:gd name="connsiteX5" fmla="*/ 143053 w 145620"/>
              <a:gd name="connsiteY5" fmla="*/ 186 h 67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20" h="673991">
                <a:moveTo>
                  <a:pt x="143053" y="186"/>
                </a:moveTo>
                <a:cubicBezTo>
                  <a:pt x="141465" y="8124"/>
                  <a:pt x="135115" y="208678"/>
                  <a:pt x="111303" y="320861"/>
                </a:cubicBezTo>
                <a:cubicBezTo>
                  <a:pt x="87491" y="433044"/>
                  <a:pt x="-4584" y="689161"/>
                  <a:pt x="178" y="673286"/>
                </a:cubicBezTo>
                <a:cubicBezTo>
                  <a:pt x="4940" y="657411"/>
                  <a:pt x="119770" y="292286"/>
                  <a:pt x="139878" y="225611"/>
                </a:cubicBezTo>
                <a:cubicBezTo>
                  <a:pt x="159986" y="158936"/>
                  <a:pt x="120828" y="306044"/>
                  <a:pt x="120828" y="273236"/>
                </a:cubicBezTo>
                <a:cubicBezTo>
                  <a:pt x="120828" y="240428"/>
                  <a:pt x="144641" y="-7752"/>
                  <a:pt x="143053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D19DB06D-493C-5190-C502-041F323AC1C7}"/>
              </a:ext>
            </a:extLst>
          </p:cNvPr>
          <p:cNvSpPr/>
          <p:nvPr/>
        </p:nvSpPr>
        <p:spPr>
          <a:xfrm>
            <a:off x="5108575" y="4629478"/>
            <a:ext cx="405181" cy="1018847"/>
          </a:xfrm>
          <a:custGeom>
            <a:avLst/>
            <a:gdLst>
              <a:gd name="connsiteX0" fmla="*/ 390525 w 405181"/>
              <a:gd name="connsiteY0" fmla="*/ 2847 h 1018847"/>
              <a:gd name="connsiteX1" fmla="*/ 257175 w 405181"/>
              <a:gd name="connsiteY1" fmla="*/ 463222 h 1018847"/>
              <a:gd name="connsiteX2" fmla="*/ 263525 w 405181"/>
              <a:gd name="connsiteY2" fmla="*/ 444172 h 1018847"/>
              <a:gd name="connsiteX3" fmla="*/ 0 w 405181"/>
              <a:gd name="connsiteY3" fmla="*/ 1018847 h 1018847"/>
              <a:gd name="connsiteX4" fmla="*/ 390525 w 405181"/>
              <a:gd name="connsiteY4" fmla="*/ 167947 h 1018847"/>
              <a:gd name="connsiteX5" fmla="*/ 327025 w 405181"/>
              <a:gd name="connsiteY5" fmla="*/ 263197 h 1018847"/>
              <a:gd name="connsiteX6" fmla="*/ 390525 w 405181"/>
              <a:gd name="connsiteY6" fmla="*/ 2847 h 101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181" h="1018847">
                <a:moveTo>
                  <a:pt x="390525" y="2847"/>
                </a:moveTo>
                <a:cubicBezTo>
                  <a:pt x="378883" y="36184"/>
                  <a:pt x="278342" y="389668"/>
                  <a:pt x="257175" y="463222"/>
                </a:cubicBezTo>
                <a:cubicBezTo>
                  <a:pt x="236008" y="536776"/>
                  <a:pt x="306387" y="351568"/>
                  <a:pt x="263525" y="444172"/>
                </a:cubicBezTo>
                <a:cubicBezTo>
                  <a:pt x="220663" y="536776"/>
                  <a:pt x="0" y="1018847"/>
                  <a:pt x="0" y="1018847"/>
                </a:cubicBezTo>
                <a:cubicBezTo>
                  <a:pt x="21167" y="972810"/>
                  <a:pt x="336021" y="293889"/>
                  <a:pt x="390525" y="167947"/>
                </a:cubicBezTo>
                <a:cubicBezTo>
                  <a:pt x="445029" y="42005"/>
                  <a:pt x="330200" y="287010"/>
                  <a:pt x="327025" y="263197"/>
                </a:cubicBezTo>
                <a:cubicBezTo>
                  <a:pt x="323850" y="239385"/>
                  <a:pt x="402167" y="-30490"/>
                  <a:pt x="390525" y="2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8BAB3B8D-66D0-BD58-23D6-363D8D127A0B}"/>
              </a:ext>
            </a:extLst>
          </p:cNvPr>
          <p:cNvSpPr/>
          <p:nvPr/>
        </p:nvSpPr>
        <p:spPr>
          <a:xfrm>
            <a:off x="5400641" y="4592361"/>
            <a:ext cx="204260" cy="1011724"/>
          </a:xfrm>
          <a:custGeom>
            <a:avLst/>
            <a:gdLst>
              <a:gd name="connsiteX0" fmla="*/ 174659 w 204260"/>
              <a:gd name="connsiteY0" fmla="*/ 1864 h 1011724"/>
              <a:gd name="connsiteX1" fmla="*/ 171484 w 204260"/>
              <a:gd name="connsiteY1" fmla="*/ 459064 h 1011724"/>
              <a:gd name="connsiteX2" fmla="*/ 177834 w 204260"/>
              <a:gd name="connsiteY2" fmla="*/ 366989 h 1011724"/>
              <a:gd name="connsiteX3" fmla="*/ 34 w 204260"/>
              <a:gd name="connsiteY3" fmla="*/ 1011514 h 1011724"/>
              <a:gd name="connsiteX4" fmla="*/ 193709 w 204260"/>
              <a:gd name="connsiteY4" fmla="*/ 290789 h 1011724"/>
              <a:gd name="connsiteX5" fmla="*/ 177834 w 204260"/>
              <a:gd name="connsiteY5" fmla="*/ 297139 h 1011724"/>
              <a:gd name="connsiteX6" fmla="*/ 174659 w 204260"/>
              <a:gd name="connsiteY6" fmla="*/ 1864 h 101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260" h="1011724">
                <a:moveTo>
                  <a:pt x="174659" y="1864"/>
                </a:moveTo>
                <a:cubicBezTo>
                  <a:pt x="173601" y="28851"/>
                  <a:pt x="170955" y="398210"/>
                  <a:pt x="171484" y="459064"/>
                </a:cubicBezTo>
                <a:cubicBezTo>
                  <a:pt x="172013" y="519918"/>
                  <a:pt x="206409" y="274914"/>
                  <a:pt x="177834" y="366989"/>
                </a:cubicBezTo>
                <a:cubicBezTo>
                  <a:pt x="149259" y="459064"/>
                  <a:pt x="-2612" y="1024214"/>
                  <a:pt x="34" y="1011514"/>
                </a:cubicBezTo>
                <a:cubicBezTo>
                  <a:pt x="2680" y="998814"/>
                  <a:pt x="164076" y="409851"/>
                  <a:pt x="193709" y="290789"/>
                </a:cubicBezTo>
                <a:cubicBezTo>
                  <a:pt x="223342" y="171727"/>
                  <a:pt x="181538" y="345293"/>
                  <a:pt x="177834" y="297139"/>
                </a:cubicBezTo>
                <a:cubicBezTo>
                  <a:pt x="174130" y="248985"/>
                  <a:pt x="175717" y="-25123"/>
                  <a:pt x="174659" y="1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93DF248F-F4A0-0BCD-C5DE-A82C9D730CB5}"/>
              </a:ext>
            </a:extLst>
          </p:cNvPr>
          <p:cNvSpPr/>
          <p:nvPr/>
        </p:nvSpPr>
        <p:spPr>
          <a:xfrm>
            <a:off x="5486396" y="3742716"/>
            <a:ext cx="73188" cy="445119"/>
          </a:xfrm>
          <a:custGeom>
            <a:avLst/>
            <a:gdLst>
              <a:gd name="connsiteX0" fmla="*/ 4 w 73188"/>
              <a:gd name="connsiteY0" fmla="*/ 609 h 445119"/>
              <a:gd name="connsiteX1" fmla="*/ 44454 w 73188"/>
              <a:gd name="connsiteY1" fmla="*/ 292709 h 445119"/>
              <a:gd name="connsiteX2" fmla="*/ 50804 w 73188"/>
              <a:gd name="connsiteY2" fmla="*/ 235559 h 445119"/>
              <a:gd name="connsiteX3" fmla="*/ 73029 w 73188"/>
              <a:gd name="connsiteY3" fmla="*/ 445109 h 445119"/>
              <a:gd name="connsiteX4" fmla="*/ 38104 w 73188"/>
              <a:gd name="connsiteY4" fmla="*/ 245084 h 445119"/>
              <a:gd name="connsiteX5" fmla="*/ 60329 w 73188"/>
              <a:gd name="connsiteY5" fmla="*/ 273659 h 445119"/>
              <a:gd name="connsiteX6" fmla="*/ 19054 w 73188"/>
              <a:gd name="connsiteY6" fmla="*/ 153009 h 445119"/>
              <a:gd name="connsiteX7" fmla="*/ 41279 w 73188"/>
              <a:gd name="connsiteY7" fmla="*/ 213334 h 445119"/>
              <a:gd name="connsiteX8" fmla="*/ 4 w 73188"/>
              <a:gd name="connsiteY8" fmla="*/ 609 h 44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88" h="445119">
                <a:moveTo>
                  <a:pt x="4" y="609"/>
                </a:moveTo>
                <a:cubicBezTo>
                  <a:pt x="533" y="13838"/>
                  <a:pt x="35987" y="253551"/>
                  <a:pt x="44454" y="292709"/>
                </a:cubicBezTo>
                <a:cubicBezTo>
                  <a:pt x="52921" y="331867"/>
                  <a:pt x="46042" y="210159"/>
                  <a:pt x="50804" y="235559"/>
                </a:cubicBezTo>
                <a:cubicBezTo>
                  <a:pt x="55566" y="260959"/>
                  <a:pt x="75146" y="443521"/>
                  <a:pt x="73029" y="445109"/>
                </a:cubicBezTo>
                <a:cubicBezTo>
                  <a:pt x="70912" y="446697"/>
                  <a:pt x="40221" y="273659"/>
                  <a:pt x="38104" y="245084"/>
                </a:cubicBezTo>
                <a:cubicBezTo>
                  <a:pt x="35987" y="216509"/>
                  <a:pt x="63504" y="289005"/>
                  <a:pt x="60329" y="273659"/>
                </a:cubicBezTo>
                <a:cubicBezTo>
                  <a:pt x="57154" y="258313"/>
                  <a:pt x="22229" y="163063"/>
                  <a:pt x="19054" y="153009"/>
                </a:cubicBezTo>
                <a:cubicBezTo>
                  <a:pt x="15879" y="142955"/>
                  <a:pt x="41279" y="232913"/>
                  <a:pt x="41279" y="213334"/>
                </a:cubicBezTo>
                <a:cubicBezTo>
                  <a:pt x="41279" y="193755"/>
                  <a:pt x="-525" y="-12620"/>
                  <a:pt x="4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B4CA99B9-C638-510B-3FA2-80BFEF818F84}"/>
              </a:ext>
            </a:extLst>
          </p:cNvPr>
          <p:cNvSpPr/>
          <p:nvPr/>
        </p:nvSpPr>
        <p:spPr>
          <a:xfrm>
            <a:off x="5473630" y="4033565"/>
            <a:ext cx="100182" cy="590915"/>
          </a:xfrm>
          <a:custGeom>
            <a:avLst/>
            <a:gdLst>
              <a:gd name="connsiteX0" fmla="*/ 95320 w 100182"/>
              <a:gd name="connsiteY0" fmla="*/ 20910 h 590915"/>
              <a:gd name="connsiteX1" fmla="*/ 70 w 100182"/>
              <a:gd name="connsiteY1" fmla="*/ 589235 h 590915"/>
              <a:gd name="connsiteX2" fmla="*/ 79445 w 100182"/>
              <a:gd name="connsiteY2" fmla="*/ 198710 h 590915"/>
              <a:gd name="connsiteX3" fmla="*/ 57220 w 100182"/>
              <a:gd name="connsiteY3" fmla="*/ 297135 h 590915"/>
              <a:gd name="connsiteX4" fmla="*/ 82620 w 100182"/>
              <a:gd name="connsiteY4" fmla="*/ 138385 h 590915"/>
              <a:gd name="connsiteX5" fmla="*/ 95320 w 100182"/>
              <a:gd name="connsiteY5" fmla="*/ 20910 h 59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2" h="590915">
                <a:moveTo>
                  <a:pt x="95320" y="20910"/>
                </a:moveTo>
                <a:cubicBezTo>
                  <a:pt x="81562" y="96052"/>
                  <a:pt x="2716" y="559602"/>
                  <a:pt x="70" y="589235"/>
                </a:cubicBezTo>
                <a:cubicBezTo>
                  <a:pt x="-2576" y="618868"/>
                  <a:pt x="69920" y="247393"/>
                  <a:pt x="79445" y="198710"/>
                </a:cubicBezTo>
                <a:cubicBezTo>
                  <a:pt x="88970" y="150027"/>
                  <a:pt x="56691" y="307189"/>
                  <a:pt x="57220" y="297135"/>
                </a:cubicBezTo>
                <a:cubicBezTo>
                  <a:pt x="57749" y="287081"/>
                  <a:pt x="75212" y="182835"/>
                  <a:pt x="82620" y="138385"/>
                </a:cubicBezTo>
                <a:cubicBezTo>
                  <a:pt x="90028" y="93935"/>
                  <a:pt x="109078" y="-54232"/>
                  <a:pt x="95320" y="20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D457BACD-5E28-6F93-D768-3CE7E7722BFA}"/>
              </a:ext>
            </a:extLst>
          </p:cNvPr>
          <p:cNvSpPr/>
          <p:nvPr/>
        </p:nvSpPr>
        <p:spPr>
          <a:xfrm>
            <a:off x="5445125" y="3146032"/>
            <a:ext cx="16097" cy="653673"/>
          </a:xfrm>
          <a:custGeom>
            <a:avLst/>
            <a:gdLst>
              <a:gd name="connsiteX0" fmla="*/ 15875 w 16097"/>
              <a:gd name="connsiteY0" fmla="*/ 393 h 653673"/>
              <a:gd name="connsiteX1" fmla="*/ 9525 w 16097"/>
              <a:gd name="connsiteY1" fmla="*/ 343293 h 653673"/>
              <a:gd name="connsiteX2" fmla="*/ 12700 w 16097"/>
              <a:gd name="connsiteY2" fmla="*/ 286143 h 653673"/>
              <a:gd name="connsiteX3" fmla="*/ 9525 w 16097"/>
              <a:gd name="connsiteY3" fmla="*/ 498868 h 653673"/>
              <a:gd name="connsiteX4" fmla="*/ 12700 w 16097"/>
              <a:gd name="connsiteY4" fmla="*/ 419493 h 653673"/>
              <a:gd name="connsiteX5" fmla="*/ 15875 w 16097"/>
              <a:gd name="connsiteY5" fmla="*/ 651268 h 653673"/>
              <a:gd name="connsiteX6" fmla="*/ 9525 w 16097"/>
              <a:gd name="connsiteY6" fmla="*/ 248043 h 653673"/>
              <a:gd name="connsiteX7" fmla="*/ 0 w 16097"/>
              <a:gd name="connsiteY7" fmla="*/ 273443 h 653673"/>
              <a:gd name="connsiteX8" fmla="*/ 15875 w 16097"/>
              <a:gd name="connsiteY8" fmla="*/ 393 h 65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7" h="653673">
                <a:moveTo>
                  <a:pt x="15875" y="393"/>
                </a:moveTo>
                <a:cubicBezTo>
                  <a:pt x="17462" y="12035"/>
                  <a:pt x="10054" y="295668"/>
                  <a:pt x="9525" y="343293"/>
                </a:cubicBezTo>
                <a:cubicBezTo>
                  <a:pt x="8996" y="390918"/>
                  <a:pt x="12700" y="260214"/>
                  <a:pt x="12700" y="286143"/>
                </a:cubicBezTo>
                <a:cubicBezTo>
                  <a:pt x="12700" y="312072"/>
                  <a:pt x="9525" y="476643"/>
                  <a:pt x="9525" y="498868"/>
                </a:cubicBezTo>
                <a:cubicBezTo>
                  <a:pt x="9525" y="521093"/>
                  <a:pt x="11642" y="394093"/>
                  <a:pt x="12700" y="419493"/>
                </a:cubicBezTo>
                <a:cubicBezTo>
                  <a:pt x="13758" y="444893"/>
                  <a:pt x="16404" y="679843"/>
                  <a:pt x="15875" y="651268"/>
                </a:cubicBezTo>
                <a:cubicBezTo>
                  <a:pt x="15346" y="622693"/>
                  <a:pt x="12171" y="311014"/>
                  <a:pt x="9525" y="248043"/>
                </a:cubicBezTo>
                <a:cubicBezTo>
                  <a:pt x="6879" y="185072"/>
                  <a:pt x="0" y="307839"/>
                  <a:pt x="0" y="273443"/>
                </a:cubicBezTo>
                <a:cubicBezTo>
                  <a:pt x="0" y="239047"/>
                  <a:pt x="14288" y="-11249"/>
                  <a:pt x="15875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AB2B33CC-F036-58C1-6AE2-7DCCBB940E08}"/>
              </a:ext>
            </a:extLst>
          </p:cNvPr>
          <p:cNvSpPr/>
          <p:nvPr/>
        </p:nvSpPr>
        <p:spPr>
          <a:xfrm>
            <a:off x="2306300" y="3676281"/>
            <a:ext cx="635016" cy="965443"/>
          </a:xfrm>
          <a:custGeom>
            <a:avLst/>
            <a:gdLst>
              <a:gd name="connsiteX0" fmla="*/ 634041 w 635016"/>
              <a:gd name="connsiteY0" fmla="*/ 2291 h 965443"/>
              <a:gd name="connsiteX1" fmla="*/ 185230 w 635016"/>
              <a:gd name="connsiteY1" fmla="*/ 732134 h 965443"/>
              <a:gd name="connsiteX2" fmla="*/ 269120 w 635016"/>
              <a:gd name="connsiteY2" fmla="*/ 606299 h 965443"/>
              <a:gd name="connsiteX3" fmla="*/ 672 w 635016"/>
              <a:gd name="connsiteY3" fmla="*/ 962831 h 965443"/>
              <a:gd name="connsiteX4" fmla="*/ 361399 w 635016"/>
              <a:gd name="connsiteY4" fmla="*/ 388185 h 965443"/>
              <a:gd name="connsiteX5" fmla="*/ 306871 w 635016"/>
              <a:gd name="connsiteY5" fmla="*/ 497242 h 965443"/>
              <a:gd name="connsiteX6" fmla="*/ 634041 w 635016"/>
              <a:gd name="connsiteY6" fmla="*/ 2291 h 96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16" h="965443">
                <a:moveTo>
                  <a:pt x="634041" y="2291"/>
                </a:moveTo>
                <a:cubicBezTo>
                  <a:pt x="613767" y="41440"/>
                  <a:pt x="246050" y="631466"/>
                  <a:pt x="185230" y="732134"/>
                </a:cubicBezTo>
                <a:cubicBezTo>
                  <a:pt x="124410" y="832802"/>
                  <a:pt x="299880" y="567850"/>
                  <a:pt x="269120" y="606299"/>
                </a:cubicBezTo>
                <a:cubicBezTo>
                  <a:pt x="238360" y="644748"/>
                  <a:pt x="-14708" y="999183"/>
                  <a:pt x="672" y="962831"/>
                </a:cubicBezTo>
                <a:cubicBezTo>
                  <a:pt x="16052" y="926479"/>
                  <a:pt x="310366" y="465783"/>
                  <a:pt x="361399" y="388185"/>
                </a:cubicBezTo>
                <a:cubicBezTo>
                  <a:pt x="412432" y="310587"/>
                  <a:pt x="261431" y="556664"/>
                  <a:pt x="306871" y="497242"/>
                </a:cubicBezTo>
                <a:cubicBezTo>
                  <a:pt x="352311" y="437820"/>
                  <a:pt x="654315" y="-36858"/>
                  <a:pt x="634041" y="2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9C4BE297-B52D-EF88-B40E-0B1608CFD72C}"/>
              </a:ext>
            </a:extLst>
          </p:cNvPr>
          <p:cNvSpPr/>
          <p:nvPr/>
        </p:nvSpPr>
        <p:spPr>
          <a:xfrm>
            <a:off x="2853292" y="4013330"/>
            <a:ext cx="286249" cy="1158991"/>
          </a:xfrm>
          <a:custGeom>
            <a:avLst/>
            <a:gdLst>
              <a:gd name="connsiteX0" fmla="*/ 49299 w 286249"/>
              <a:gd name="connsiteY0" fmla="*/ 802 h 1158991"/>
              <a:gd name="connsiteX1" fmla="*/ 19937 w 286249"/>
              <a:gd name="connsiteY1" fmla="*/ 642560 h 1158991"/>
              <a:gd name="connsiteX2" fmla="*/ 19937 w 286249"/>
              <a:gd name="connsiteY2" fmla="*/ 638365 h 1158991"/>
              <a:gd name="connsiteX3" fmla="*/ 57688 w 286249"/>
              <a:gd name="connsiteY3" fmla="*/ 923591 h 1158991"/>
              <a:gd name="connsiteX4" fmla="*/ 49299 w 286249"/>
              <a:gd name="connsiteY4" fmla="*/ 810340 h 1158991"/>
              <a:gd name="connsiteX5" fmla="*/ 279996 w 286249"/>
              <a:gd name="connsiteY5" fmla="*/ 1150094 h 1158991"/>
              <a:gd name="connsiteX6" fmla="*/ 204495 w 286249"/>
              <a:gd name="connsiteY6" fmla="*/ 1036842 h 1158991"/>
              <a:gd name="connsiteX7" fmla="*/ 32521 w 286249"/>
              <a:gd name="connsiteY7" fmla="*/ 789367 h 1158991"/>
              <a:gd name="connsiteX8" fmla="*/ 40910 w 286249"/>
              <a:gd name="connsiteY8" fmla="*/ 801951 h 1158991"/>
              <a:gd name="connsiteX9" fmla="*/ 3159 w 286249"/>
              <a:gd name="connsiteY9" fmla="*/ 462197 h 1158991"/>
              <a:gd name="connsiteX10" fmla="*/ 7354 w 286249"/>
              <a:gd name="connsiteY10" fmla="*/ 508336 h 1158991"/>
              <a:gd name="connsiteX11" fmla="*/ 49299 w 286249"/>
              <a:gd name="connsiteY11" fmla="*/ 802 h 115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6249" h="1158991">
                <a:moveTo>
                  <a:pt x="49299" y="802"/>
                </a:moveTo>
                <a:cubicBezTo>
                  <a:pt x="51396" y="23173"/>
                  <a:pt x="24831" y="536300"/>
                  <a:pt x="19937" y="642560"/>
                </a:cubicBezTo>
                <a:cubicBezTo>
                  <a:pt x="15043" y="748820"/>
                  <a:pt x="13645" y="591527"/>
                  <a:pt x="19937" y="638365"/>
                </a:cubicBezTo>
                <a:cubicBezTo>
                  <a:pt x="26229" y="685204"/>
                  <a:pt x="52794" y="894929"/>
                  <a:pt x="57688" y="923591"/>
                </a:cubicBezTo>
                <a:cubicBezTo>
                  <a:pt x="62582" y="952254"/>
                  <a:pt x="12248" y="772590"/>
                  <a:pt x="49299" y="810340"/>
                </a:cubicBezTo>
                <a:cubicBezTo>
                  <a:pt x="86350" y="848090"/>
                  <a:pt x="254130" y="1112344"/>
                  <a:pt x="279996" y="1150094"/>
                </a:cubicBezTo>
                <a:cubicBezTo>
                  <a:pt x="305862" y="1187844"/>
                  <a:pt x="245741" y="1096963"/>
                  <a:pt x="204495" y="1036842"/>
                </a:cubicBezTo>
                <a:cubicBezTo>
                  <a:pt x="163249" y="976721"/>
                  <a:pt x="32521" y="789367"/>
                  <a:pt x="32521" y="789367"/>
                </a:cubicBezTo>
                <a:cubicBezTo>
                  <a:pt x="5257" y="750219"/>
                  <a:pt x="45804" y="856479"/>
                  <a:pt x="40910" y="801951"/>
                </a:cubicBezTo>
                <a:cubicBezTo>
                  <a:pt x="36016" y="747423"/>
                  <a:pt x="8752" y="511133"/>
                  <a:pt x="3159" y="462197"/>
                </a:cubicBezTo>
                <a:cubicBezTo>
                  <a:pt x="-2434" y="413261"/>
                  <a:pt x="-336" y="585934"/>
                  <a:pt x="7354" y="508336"/>
                </a:cubicBezTo>
                <a:cubicBezTo>
                  <a:pt x="15044" y="430738"/>
                  <a:pt x="47202" y="-21569"/>
                  <a:pt x="49299" y="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E4D89F3C-7BC3-92BD-DA65-31F63FB6120B}"/>
              </a:ext>
            </a:extLst>
          </p:cNvPr>
          <p:cNvSpPr/>
          <p:nvPr/>
        </p:nvSpPr>
        <p:spPr>
          <a:xfrm>
            <a:off x="3120205" y="4692873"/>
            <a:ext cx="446695" cy="846815"/>
          </a:xfrm>
          <a:custGeom>
            <a:avLst/>
            <a:gdLst>
              <a:gd name="connsiteX0" fmla="*/ 500 w 446695"/>
              <a:gd name="connsiteY0" fmla="*/ 767 h 846815"/>
              <a:gd name="connsiteX1" fmla="*/ 193446 w 446695"/>
              <a:gd name="connsiteY1" fmla="*/ 504107 h 846815"/>
              <a:gd name="connsiteX2" fmla="*/ 147307 w 446695"/>
              <a:gd name="connsiteY2" fmla="*/ 470551 h 846815"/>
              <a:gd name="connsiteX3" fmla="*/ 432533 w 446695"/>
              <a:gd name="connsiteY3" fmla="*/ 827083 h 846815"/>
              <a:gd name="connsiteX4" fmla="*/ 382199 w 446695"/>
              <a:gd name="connsiteY4" fmla="*/ 768360 h 846815"/>
              <a:gd name="connsiteX5" fmla="*/ 197641 w 446695"/>
              <a:gd name="connsiteY5" fmla="*/ 495718 h 846815"/>
              <a:gd name="connsiteX6" fmla="*/ 201835 w 446695"/>
              <a:gd name="connsiteY6" fmla="*/ 529274 h 846815"/>
              <a:gd name="connsiteX7" fmla="*/ 46639 w 446695"/>
              <a:gd name="connsiteY7" fmla="*/ 260826 h 846815"/>
              <a:gd name="connsiteX8" fmla="*/ 134723 w 446695"/>
              <a:gd name="connsiteY8" fmla="*/ 386661 h 846815"/>
              <a:gd name="connsiteX9" fmla="*/ 500 w 446695"/>
              <a:gd name="connsiteY9" fmla="*/ 767 h 84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695" h="846815">
                <a:moveTo>
                  <a:pt x="500" y="767"/>
                </a:moveTo>
                <a:cubicBezTo>
                  <a:pt x="10287" y="20341"/>
                  <a:pt x="168978" y="425810"/>
                  <a:pt x="193446" y="504107"/>
                </a:cubicBezTo>
                <a:cubicBezTo>
                  <a:pt x="217914" y="582404"/>
                  <a:pt x="107459" y="416722"/>
                  <a:pt x="147307" y="470551"/>
                </a:cubicBezTo>
                <a:cubicBezTo>
                  <a:pt x="187155" y="524380"/>
                  <a:pt x="393384" y="777448"/>
                  <a:pt x="432533" y="827083"/>
                </a:cubicBezTo>
                <a:cubicBezTo>
                  <a:pt x="471682" y="876718"/>
                  <a:pt x="421348" y="823587"/>
                  <a:pt x="382199" y="768360"/>
                </a:cubicBezTo>
                <a:cubicBezTo>
                  <a:pt x="343050" y="713133"/>
                  <a:pt x="227702" y="535566"/>
                  <a:pt x="197641" y="495718"/>
                </a:cubicBezTo>
                <a:cubicBezTo>
                  <a:pt x="167580" y="455870"/>
                  <a:pt x="227002" y="568423"/>
                  <a:pt x="201835" y="529274"/>
                </a:cubicBezTo>
                <a:cubicBezTo>
                  <a:pt x="176668" y="490125"/>
                  <a:pt x="57824" y="284595"/>
                  <a:pt x="46639" y="260826"/>
                </a:cubicBezTo>
                <a:cubicBezTo>
                  <a:pt x="35454" y="237057"/>
                  <a:pt x="141714" y="431402"/>
                  <a:pt x="134723" y="386661"/>
                </a:cubicBezTo>
                <a:cubicBezTo>
                  <a:pt x="127732" y="341920"/>
                  <a:pt x="-9287" y="-18807"/>
                  <a:pt x="500" y="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B93AD403-38C0-990B-F99E-B6F83FA57AC9}"/>
              </a:ext>
            </a:extLst>
          </p:cNvPr>
          <p:cNvSpPr/>
          <p:nvPr/>
        </p:nvSpPr>
        <p:spPr>
          <a:xfrm>
            <a:off x="3710450" y="5517484"/>
            <a:ext cx="846628" cy="342506"/>
          </a:xfrm>
          <a:custGeom>
            <a:avLst/>
            <a:gdLst>
              <a:gd name="connsiteX0" fmla="*/ 89763 w 846628"/>
              <a:gd name="connsiteY0" fmla="*/ 27639 h 342506"/>
              <a:gd name="connsiteX1" fmla="*/ 496629 w 846628"/>
              <a:gd name="connsiteY1" fmla="*/ 279309 h 342506"/>
              <a:gd name="connsiteX2" fmla="*/ 467267 w 846628"/>
              <a:gd name="connsiteY2" fmla="*/ 254142 h 342506"/>
              <a:gd name="connsiteX3" fmla="*/ 840578 w 846628"/>
              <a:gd name="connsiteY3" fmla="*/ 338032 h 342506"/>
              <a:gd name="connsiteX4" fmla="*/ 706354 w 846628"/>
              <a:gd name="connsiteY4" fmla="*/ 279309 h 342506"/>
              <a:gd name="connsiteX5" fmla="*/ 815411 w 846628"/>
              <a:gd name="connsiteY5" fmla="*/ 342226 h 342506"/>
              <a:gd name="connsiteX6" fmla="*/ 676992 w 846628"/>
              <a:gd name="connsiteY6" fmla="*/ 300281 h 342506"/>
              <a:gd name="connsiteX7" fmla="*/ 299488 w 846628"/>
              <a:gd name="connsiteY7" fmla="*/ 249947 h 342506"/>
              <a:gd name="connsiteX8" fmla="*/ 463073 w 846628"/>
              <a:gd name="connsiteY8" fmla="*/ 266725 h 342506"/>
              <a:gd name="connsiteX9" fmla="*/ 303682 w 846628"/>
              <a:gd name="connsiteY9" fmla="*/ 153474 h 342506"/>
              <a:gd name="connsiteX10" fmla="*/ 400156 w 846628"/>
              <a:gd name="connsiteY10" fmla="*/ 191224 h 342506"/>
              <a:gd name="connsiteX11" fmla="*/ 22651 w 846628"/>
              <a:gd name="connsiteY11" fmla="*/ 23444 h 342506"/>
              <a:gd name="connsiteX12" fmla="*/ 89763 w 846628"/>
              <a:gd name="connsiteY12" fmla="*/ 27639 h 34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6628" h="342506">
                <a:moveTo>
                  <a:pt x="89763" y="27639"/>
                </a:moveTo>
                <a:cubicBezTo>
                  <a:pt x="168759" y="70283"/>
                  <a:pt x="433712" y="241559"/>
                  <a:pt x="496629" y="279309"/>
                </a:cubicBezTo>
                <a:cubicBezTo>
                  <a:pt x="559546" y="317059"/>
                  <a:pt x="409942" y="244355"/>
                  <a:pt x="467267" y="254142"/>
                </a:cubicBezTo>
                <a:cubicBezTo>
                  <a:pt x="524592" y="263929"/>
                  <a:pt x="800730" y="333838"/>
                  <a:pt x="840578" y="338032"/>
                </a:cubicBezTo>
                <a:cubicBezTo>
                  <a:pt x="880426" y="342226"/>
                  <a:pt x="710548" y="278610"/>
                  <a:pt x="706354" y="279309"/>
                </a:cubicBezTo>
                <a:cubicBezTo>
                  <a:pt x="702160" y="280008"/>
                  <a:pt x="820305" y="338731"/>
                  <a:pt x="815411" y="342226"/>
                </a:cubicBezTo>
                <a:cubicBezTo>
                  <a:pt x="810517" y="345721"/>
                  <a:pt x="762979" y="315661"/>
                  <a:pt x="676992" y="300281"/>
                </a:cubicBezTo>
                <a:cubicBezTo>
                  <a:pt x="591005" y="284901"/>
                  <a:pt x="335141" y="255540"/>
                  <a:pt x="299488" y="249947"/>
                </a:cubicBezTo>
                <a:cubicBezTo>
                  <a:pt x="263835" y="244354"/>
                  <a:pt x="462374" y="282804"/>
                  <a:pt x="463073" y="266725"/>
                </a:cubicBezTo>
                <a:cubicBezTo>
                  <a:pt x="463772" y="250646"/>
                  <a:pt x="314168" y="166057"/>
                  <a:pt x="303682" y="153474"/>
                </a:cubicBezTo>
                <a:cubicBezTo>
                  <a:pt x="293196" y="140891"/>
                  <a:pt x="446994" y="212896"/>
                  <a:pt x="400156" y="191224"/>
                </a:cubicBezTo>
                <a:cubicBezTo>
                  <a:pt x="353318" y="169552"/>
                  <a:pt x="72985" y="48611"/>
                  <a:pt x="22651" y="23444"/>
                </a:cubicBezTo>
                <a:cubicBezTo>
                  <a:pt x="-27683" y="-1723"/>
                  <a:pt x="10767" y="-15005"/>
                  <a:pt x="89763" y="27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0A7FEBFA-40C8-9F5F-9A9D-568A4C934F1C}"/>
              </a:ext>
            </a:extLst>
          </p:cNvPr>
          <p:cNvSpPr/>
          <p:nvPr/>
        </p:nvSpPr>
        <p:spPr>
          <a:xfrm>
            <a:off x="4268751" y="5456315"/>
            <a:ext cx="237347" cy="46542"/>
          </a:xfrm>
          <a:custGeom>
            <a:avLst/>
            <a:gdLst>
              <a:gd name="connsiteX0" fmla="*/ 236574 w 237347"/>
              <a:gd name="connsiteY0" fmla="*/ 7860 h 46542"/>
              <a:gd name="connsiteX1" fmla="*/ 7974 w 237347"/>
              <a:gd name="connsiteY1" fmla="*/ 26910 h 46542"/>
              <a:gd name="connsiteX2" fmla="*/ 49249 w 237347"/>
              <a:gd name="connsiteY2" fmla="*/ 26910 h 46542"/>
              <a:gd name="connsiteX3" fmla="*/ 20674 w 237347"/>
              <a:gd name="connsiteY3" fmla="*/ 45960 h 46542"/>
              <a:gd name="connsiteX4" fmla="*/ 138149 w 237347"/>
              <a:gd name="connsiteY4" fmla="*/ 1510 h 46542"/>
              <a:gd name="connsiteX5" fmla="*/ 84174 w 237347"/>
              <a:gd name="connsiteY5" fmla="*/ 11035 h 46542"/>
              <a:gd name="connsiteX6" fmla="*/ 236574 w 237347"/>
              <a:gd name="connsiteY6" fmla="*/ 7860 h 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47" h="46542">
                <a:moveTo>
                  <a:pt x="236574" y="7860"/>
                </a:moveTo>
                <a:cubicBezTo>
                  <a:pt x="223874" y="10506"/>
                  <a:pt x="39195" y="23735"/>
                  <a:pt x="7974" y="26910"/>
                </a:cubicBezTo>
                <a:cubicBezTo>
                  <a:pt x="-23247" y="30085"/>
                  <a:pt x="47132" y="23735"/>
                  <a:pt x="49249" y="26910"/>
                </a:cubicBezTo>
                <a:cubicBezTo>
                  <a:pt x="51366" y="30085"/>
                  <a:pt x="5857" y="50193"/>
                  <a:pt x="20674" y="45960"/>
                </a:cubicBezTo>
                <a:cubicBezTo>
                  <a:pt x="35491" y="41727"/>
                  <a:pt x="127566" y="7331"/>
                  <a:pt x="138149" y="1510"/>
                </a:cubicBezTo>
                <a:cubicBezTo>
                  <a:pt x="148732" y="-4311"/>
                  <a:pt x="66711" y="8389"/>
                  <a:pt x="84174" y="11035"/>
                </a:cubicBezTo>
                <a:cubicBezTo>
                  <a:pt x="101637" y="13681"/>
                  <a:pt x="249274" y="5214"/>
                  <a:pt x="236574" y="7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3FC70335-A0B3-E1B7-B510-AD85FFCAF157}"/>
              </a:ext>
            </a:extLst>
          </p:cNvPr>
          <p:cNvSpPr/>
          <p:nvPr/>
        </p:nvSpPr>
        <p:spPr>
          <a:xfrm>
            <a:off x="4514850" y="5509315"/>
            <a:ext cx="370429" cy="46935"/>
          </a:xfrm>
          <a:custGeom>
            <a:avLst/>
            <a:gdLst>
              <a:gd name="connsiteX0" fmla="*/ 0 w 370429"/>
              <a:gd name="connsiteY0" fmla="*/ 46935 h 46935"/>
              <a:gd name="connsiteX1" fmla="*/ 358775 w 370429"/>
              <a:gd name="connsiteY1" fmla="*/ 2485 h 46935"/>
              <a:gd name="connsiteX2" fmla="*/ 285750 w 370429"/>
              <a:gd name="connsiteY2" fmla="*/ 5660 h 46935"/>
              <a:gd name="connsiteX3" fmla="*/ 314325 w 370429"/>
              <a:gd name="connsiteY3" fmla="*/ 5660 h 46935"/>
              <a:gd name="connsiteX4" fmla="*/ 0 w 370429"/>
              <a:gd name="connsiteY4" fmla="*/ 46935 h 4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29" h="46935">
                <a:moveTo>
                  <a:pt x="0" y="46935"/>
                </a:moveTo>
                <a:cubicBezTo>
                  <a:pt x="7408" y="46406"/>
                  <a:pt x="311150" y="9364"/>
                  <a:pt x="358775" y="2485"/>
                </a:cubicBezTo>
                <a:cubicBezTo>
                  <a:pt x="406400" y="-4394"/>
                  <a:pt x="293158" y="5131"/>
                  <a:pt x="285750" y="5660"/>
                </a:cubicBezTo>
                <a:cubicBezTo>
                  <a:pt x="278342" y="6189"/>
                  <a:pt x="354542" y="368"/>
                  <a:pt x="314325" y="5660"/>
                </a:cubicBezTo>
                <a:lnTo>
                  <a:pt x="0" y="469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27EFCE7A-2353-BEF9-25C2-F01C0D7C0D32}"/>
              </a:ext>
            </a:extLst>
          </p:cNvPr>
          <p:cNvSpPr/>
          <p:nvPr/>
        </p:nvSpPr>
        <p:spPr>
          <a:xfrm>
            <a:off x="3854450" y="5156166"/>
            <a:ext cx="31782" cy="123927"/>
          </a:xfrm>
          <a:custGeom>
            <a:avLst/>
            <a:gdLst>
              <a:gd name="connsiteX0" fmla="*/ 31750 w 31782"/>
              <a:gd name="connsiteY0" fmla="*/ 34 h 123927"/>
              <a:gd name="connsiteX1" fmla="*/ 6350 w 31782"/>
              <a:gd name="connsiteY1" fmla="*/ 73059 h 123927"/>
              <a:gd name="connsiteX2" fmla="*/ 22225 w 31782"/>
              <a:gd name="connsiteY2" fmla="*/ 123859 h 123927"/>
              <a:gd name="connsiteX3" fmla="*/ 0 w 31782"/>
              <a:gd name="connsiteY3" fmla="*/ 82584 h 123927"/>
              <a:gd name="connsiteX4" fmla="*/ 31750 w 31782"/>
              <a:gd name="connsiteY4" fmla="*/ 34 h 12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2" h="123927">
                <a:moveTo>
                  <a:pt x="31750" y="34"/>
                </a:moveTo>
                <a:cubicBezTo>
                  <a:pt x="32808" y="-1554"/>
                  <a:pt x="7937" y="52422"/>
                  <a:pt x="6350" y="73059"/>
                </a:cubicBezTo>
                <a:cubicBezTo>
                  <a:pt x="4763" y="93696"/>
                  <a:pt x="23283" y="122271"/>
                  <a:pt x="22225" y="123859"/>
                </a:cubicBezTo>
                <a:cubicBezTo>
                  <a:pt x="21167" y="125447"/>
                  <a:pt x="0" y="98988"/>
                  <a:pt x="0" y="82584"/>
                </a:cubicBezTo>
                <a:cubicBezTo>
                  <a:pt x="0" y="66180"/>
                  <a:pt x="30692" y="1622"/>
                  <a:pt x="3175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7C8CB6E3-885C-2BF4-F273-21F3020223F0}"/>
              </a:ext>
            </a:extLst>
          </p:cNvPr>
          <p:cNvSpPr/>
          <p:nvPr/>
        </p:nvSpPr>
        <p:spPr>
          <a:xfrm>
            <a:off x="1898605" y="4371894"/>
            <a:ext cx="1325017" cy="1235114"/>
          </a:xfrm>
          <a:custGeom>
            <a:avLst/>
            <a:gdLst>
              <a:gd name="connsiteX0" fmla="*/ 15920 w 1325017"/>
              <a:gd name="connsiteY0" fmla="*/ 5796 h 1235114"/>
              <a:gd name="connsiteX1" fmla="*/ 433115 w 1325017"/>
              <a:gd name="connsiteY1" fmla="*/ 417276 h 1235114"/>
              <a:gd name="connsiteX2" fmla="*/ 410255 w 1325017"/>
              <a:gd name="connsiteY2" fmla="*/ 325836 h 1235114"/>
              <a:gd name="connsiteX3" fmla="*/ 558845 w 1325017"/>
              <a:gd name="connsiteY3" fmla="*/ 468711 h 1235114"/>
              <a:gd name="connsiteX4" fmla="*/ 575990 w 1325017"/>
              <a:gd name="connsiteY4" fmla="*/ 377271 h 1235114"/>
              <a:gd name="connsiteX5" fmla="*/ 690290 w 1325017"/>
              <a:gd name="connsiteY5" fmla="*/ 560151 h 1235114"/>
              <a:gd name="connsiteX6" fmla="*/ 684575 w 1325017"/>
              <a:gd name="connsiteY6" fmla="*/ 411561 h 1235114"/>
              <a:gd name="connsiteX7" fmla="*/ 793160 w 1325017"/>
              <a:gd name="connsiteY7" fmla="*/ 617301 h 1235114"/>
              <a:gd name="connsiteX8" fmla="*/ 816020 w 1325017"/>
              <a:gd name="connsiteY8" fmla="*/ 445851 h 1235114"/>
              <a:gd name="connsiteX9" fmla="*/ 981755 w 1325017"/>
              <a:gd name="connsiteY9" fmla="*/ 708741 h 1235114"/>
              <a:gd name="connsiteX10" fmla="*/ 981755 w 1325017"/>
              <a:gd name="connsiteY10" fmla="*/ 503001 h 1235114"/>
              <a:gd name="connsiteX11" fmla="*/ 1147490 w 1325017"/>
              <a:gd name="connsiteY11" fmla="*/ 783036 h 1235114"/>
              <a:gd name="connsiteX12" fmla="*/ 1113200 w 1325017"/>
              <a:gd name="connsiteY12" fmla="*/ 668736 h 1235114"/>
              <a:gd name="connsiteX13" fmla="*/ 1324655 w 1325017"/>
              <a:gd name="connsiteY13" fmla="*/ 1234521 h 1235114"/>
              <a:gd name="connsiteX14" fmla="*/ 1158920 w 1325017"/>
              <a:gd name="connsiteY14" fmla="*/ 771606 h 1235114"/>
              <a:gd name="connsiteX15" fmla="*/ 970325 w 1325017"/>
              <a:gd name="connsiteY15" fmla="*/ 508716 h 1235114"/>
              <a:gd name="connsiteX16" fmla="*/ 953180 w 1325017"/>
              <a:gd name="connsiteY16" fmla="*/ 640161 h 1235114"/>
              <a:gd name="connsiteX17" fmla="*/ 753155 w 1325017"/>
              <a:gd name="connsiteY17" fmla="*/ 480141 h 1235114"/>
              <a:gd name="connsiteX18" fmla="*/ 650285 w 1325017"/>
              <a:gd name="connsiteY18" fmla="*/ 457281 h 1235114"/>
              <a:gd name="connsiteX19" fmla="*/ 244520 w 1325017"/>
              <a:gd name="connsiteY19" fmla="*/ 320121 h 1235114"/>
              <a:gd name="connsiteX20" fmla="*/ 273095 w 1325017"/>
              <a:gd name="connsiteY20" fmla="*/ 291546 h 1235114"/>
              <a:gd name="connsiteX21" fmla="*/ 278810 w 1325017"/>
              <a:gd name="connsiteY21" fmla="*/ 388701 h 1235114"/>
              <a:gd name="connsiteX22" fmla="*/ 233090 w 1325017"/>
              <a:gd name="connsiteY22" fmla="*/ 68661 h 1235114"/>
              <a:gd name="connsiteX23" fmla="*/ 238805 w 1325017"/>
              <a:gd name="connsiteY23" fmla="*/ 274401 h 1235114"/>
              <a:gd name="connsiteX24" fmla="*/ 175940 w 1325017"/>
              <a:gd name="connsiteY24" fmla="*/ 5796 h 1235114"/>
              <a:gd name="connsiteX25" fmla="*/ 141650 w 1325017"/>
              <a:gd name="connsiteY25" fmla="*/ 234396 h 1235114"/>
              <a:gd name="connsiteX26" fmla="*/ 90215 w 1325017"/>
              <a:gd name="connsiteY26" fmla="*/ 81 h 1235114"/>
              <a:gd name="connsiteX27" fmla="*/ 84500 w 1325017"/>
              <a:gd name="connsiteY27" fmla="*/ 205821 h 1235114"/>
              <a:gd name="connsiteX28" fmla="*/ 15920 w 1325017"/>
              <a:gd name="connsiteY28" fmla="*/ 5796 h 123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25017" h="1235114">
                <a:moveTo>
                  <a:pt x="15920" y="5796"/>
                </a:moveTo>
                <a:cubicBezTo>
                  <a:pt x="74023" y="41039"/>
                  <a:pt x="367393" y="363936"/>
                  <a:pt x="433115" y="417276"/>
                </a:cubicBezTo>
                <a:cubicBezTo>
                  <a:pt x="498837" y="470616"/>
                  <a:pt x="389300" y="317264"/>
                  <a:pt x="410255" y="325836"/>
                </a:cubicBezTo>
                <a:cubicBezTo>
                  <a:pt x="431210" y="334408"/>
                  <a:pt x="531223" y="460139"/>
                  <a:pt x="558845" y="468711"/>
                </a:cubicBezTo>
                <a:cubicBezTo>
                  <a:pt x="586467" y="477283"/>
                  <a:pt x="554083" y="362031"/>
                  <a:pt x="575990" y="377271"/>
                </a:cubicBezTo>
                <a:cubicBezTo>
                  <a:pt x="597897" y="392511"/>
                  <a:pt x="672193" y="554436"/>
                  <a:pt x="690290" y="560151"/>
                </a:cubicBezTo>
                <a:cubicBezTo>
                  <a:pt x="708387" y="565866"/>
                  <a:pt x="667430" y="402036"/>
                  <a:pt x="684575" y="411561"/>
                </a:cubicBezTo>
                <a:cubicBezTo>
                  <a:pt x="701720" y="421086"/>
                  <a:pt x="771253" y="611586"/>
                  <a:pt x="793160" y="617301"/>
                </a:cubicBezTo>
                <a:cubicBezTo>
                  <a:pt x="815067" y="623016"/>
                  <a:pt x="784588" y="430611"/>
                  <a:pt x="816020" y="445851"/>
                </a:cubicBezTo>
                <a:cubicBezTo>
                  <a:pt x="847453" y="461091"/>
                  <a:pt x="954133" y="699216"/>
                  <a:pt x="981755" y="708741"/>
                </a:cubicBezTo>
                <a:cubicBezTo>
                  <a:pt x="1009377" y="718266"/>
                  <a:pt x="954133" y="490619"/>
                  <a:pt x="981755" y="503001"/>
                </a:cubicBezTo>
                <a:cubicBezTo>
                  <a:pt x="1009378" y="515384"/>
                  <a:pt x="1125582" y="755413"/>
                  <a:pt x="1147490" y="783036"/>
                </a:cubicBezTo>
                <a:cubicBezTo>
                  <a:pt x="1169398" y="810659"/>
                  <a:pt x="1083673" y="593489"/>
                  <a:pt x="1113200" y="668736"/>
                </a:cubicBezTo>
                <a:cubicBezTo>
                  <a:pt x="1142727" y="743983"/>
                  <a:pt x="1317035" y="1217376"/>
                  <a:pt x="1324655" y="1234521"/>
                </a:cubicBezTo>
                <a:cubicBezTo>
                  <a:pt x="1332275" y="1251666"/>
                  <a:pt x="1217975" y="892573"/>
                  <a:pt x="1158920" y="771606"/>
                </a:cubicBezTo>
                <a:cubicBezTo>
                  <a:pt x="1099865" y="650639"/>
                  <a:pt x="1004615" y="530624"/>
                  <a:pt x="970325" y="508716"/>
                </a:cubicBezTo>
                <a:cubicBezTo>
                  <a:pt x="936035" y="486809"/>
                  <a:pt x="989375" y="644924"/>
                  <a:pt x="953180" y="640161"/>
                </a:cubicBezTo>
                <a:cubicBezTo>
                  <a:pt x="916985" y="635398"/>
                  <a:pt x="803637" y="510621"/>
                  <a:pt x="753155" y="480141"/>
                </a:cubicBezTo>
                <a:cubicBezTo>
                  <a:pt x="702673" y="449661"/>
                  <a:pt x="735058" y="483951"/>
                  <a:pt x="650285" y="457281"/>
                </a:cubicBezTo>
                <a:cubicBezTo>
                  <a:pt x="565512" y="430611"/>
                  <a:pt x="307385" y="347743"/>
                  <a:pt x="244520" y="320121"/>
                </a:cubicBezTo>
                <a:cubicBezTo>
                  <a:pt x="181655" y="292499"/>
                  <a:pt x="267380" y="280116"/>
                  <a:pt x="273095" y="291546"/>
                </a:cubicBezTo>
                <a:cubicBezTo>
                  <a:pt x="278810" y="302976"/>
                  <a:pt x="285477" y="425848"/>
                  <a:pt x="278810" y="388701"/>
                </a:cubicBezTo>
                <a:cubicBezTo>
                  <a:pt x="272143" y="351554"/>
                  <a:pt x="239757" y="87711"/>
                  <a:pt x="233090" y="68661"/>
                </a:cubicBezTo>
                <a:cubicBezTo>
                  <a:pt x="226423" y="49611"/>
                  <a:pt x="248330" y="284879"/>
                  <a:pt x="238805" y="274401"/>
                </a:cubicBezTo>
                <a:cubicBezTo>
                  <a:pt x="229280" y="263924"/>
                  <a:pt x="192133" y="12464"/>
                  <a:pt x="175940" y="5796"/>
                </a:cubicBezTo>
                <a:cubicBezTo>
                  <a:pt x="159748" y="-872"/>
                  <a:pt x="155937" y="235348"/>
                  <a:pt x="141650" y="234396"/>
                </a:cubicBezTo>
                <a:cubicBezTo>
                  <a:pt x="127363" y="233444"/>
                  <a:pt x="99740" y="4844"/>
                  <a:pt x="90215" y="81"/>
                </a:cubicBezTo>
                <a:cubicBezTo>
                  <a:pt x="80690" y="-4682"/>
                  <a:pt x="92120" y="202011"/>
                  <a:pt x="84500" y="205821"/>
                </a:cubicBezTo>
                <a:cubicBezTo>
                  <a:pt x="76880" y="209631"/>
                  <a:pt x="-42183" y="-29447"/>
                  <a:pt x="15920" y="5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CD97120F-A374-1605-3ACA-0FC5CBE25F05}"/>
              </a:ext>
            </a:extLst>
          </p:cNvPr>
          <p:cNvSpPr/>
          <p:nvPr/>
        </p:nvSpPr>
        <p:spPr>
          <a:xfrm>
            <a:off x="2971777" y="5040102"/>
            <a:ext cx="360389" cy="480829"/>
          </a:xfrm>
          <a:custGeom>
            <a:avLst/>
            <a:gdLst>
              <a:gd name="connsiteX0" fmla="*/ 23 w 360389"/>
              <a:gd name="connsiteY0" fmla="*/ 80538 h 480829"/>
              <a:gd name="connsiteX1" fmla="*/ 45743 w 360389"/>
              <a:gd name="connsiteY1" fmla="*/ 51963 h 480829"/>
              <a:gd name="connsiteX2" fmla="*/ 114323 w 360389"/>
              <a:gd name="connsiteY2" fmla="*/ 189123 h 480829"/>
              <a:gd name="connsiteX3" fmla="*/ 160043 w 360389"/>
              <a:gd name="connsiteY3" fmla="*/ 57678 h 480829"/>
              <a:gd name="connsiteX4" fmla="*/ 194333 w 360389"/>
              <a:gd name="connsiteY4" fmla="*/ 372003 h 480829"/>
              <a:gd name="connsiteX5" fmla="*/ 291488 w 360389"/>
              <a:gd name="connsiteY5" fmla="*/ 240558 h 480829"/>
              <a:gd name="connsiteX6" fmla="*/ 285773 w 360389"/>
              <a:gd name="connsiteY6" fmla="*/ 383433 h 480829"/>
              <a:gd name="connsiteX7" fmla="*/ 342923 w 360389"/>
              <a:gd name="connsiteY7" fmla="*/ 337713 h 480829"/>
              <a:gd name="connsiteX8" fmla="*/ 360068 w 360389"/>
              <a:gd name="connsiteY8" fmla="*/ 480588 h 480829"/>
              <a:gd name="connsiteX9" fmla="*/ 331493 w 360389"/>
              <a:gd name="connsiteY9" fmla="*/ 297708 h 480829"/>
              <a:gd name="connsiteX10" fmla="*/ 228623 w 360389"/>
              <a:gd name="connsiteY10" fmla="*/ 274848 h 480829"/>
              <a:gd name="connsiteX11" fmla="*/ 177188 w 360389"/>
              <a:gd name="connsiteY11" fmla="*/ 177693 h 480829"/>
              <a:gd name="connsiteX12" fmla="*/ 137183 w 360389"/>
              <a:gd name="connsiteY12" fmla="*/ 211983 h 480829"/>
              <a:gd name="connsiteX13" fmla="*/ 108608 w 360389"/>
              <a:gd name="connsiteY13" fmla="*/ 528 h 480829"/>
              <a:gd name="connsiteX14" fmla="*/ 51458 w 360389"/>
              <a:gd name="connsiteY14" fmla="*/ 149118 h 480829"/>
              <a:gd name="connsiteX15" fmla="*/ 23 w 360389"/>
              <a:gd name="connsiteY15" fmla="*/ 80538 h 48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0389" h="480829">
                <a:moveTo>
                  <a:pt x="23" y="80538"/>
                </a:moveTo>
                <a:cubicBezTo>
                  <a:pt x="-929" y="64346"/>
                  <a:pt x="26693" y="33865"/>
                  <a:pt x="45743" y="51963"/>
                </a:cubicBezTo>
                <a:cubicBezTo>
                  <a:pt x="64793" y="70061"/>
                  <a:pt x="95273" y="188171"/>
                  <a:pt x="114323" y="189123"/>
                </a:cubicBezTo>
                <a:cubicBezTo>
                  <a:pt x="133373" y="190075"/>
                  <a:pt x="146708" y="27198"/>
                  <a:pt x="160043" y="57678"/>
                </a:cubicBezTo>
                <a:cubicBezTo>
                  <a:pt x="173378" y="88158"/>
                  <a:pt x="172426" y="341523"/>
                  <a:pt x="194333" y="372003"/>
                </a:cubicBezTo>
                <a:cubicBezTo>
                  <a:pt x="216240" y="402483"/>
                  <a:pt x="276248" y="238653"/>
                  <a:pt x="291488" y="240558"/>
                </a:cubicBezTo>
                <a:cubicBezTo>
                  <a:pt x="306728" y="242463"/>
                  <a:pt x="277201" y="367241"/>
                  <a:pt x="285773" y="383433"/>
                </a:cubicBezTo>
                <a:cubicBezTo>
                  <a:pt x="294346" y="399626"/>
                  <a:pt x="330541" y="321521"/>
                  <a:pt x="342923" y="337713"/>
                </a:cubicBezTo>
                <a:cubicBezTo>
                  <a:pt x="355305" y="353905"/>
                  <a:pt x="361973" y="487256"/>
                  <a:pt x="360068" y="480588"/>
                </a:cubicBezTo>
                <a:cubicBezTo>
                  <a:pt x="358163" y="473921"/>
                  <a:pt x="353401" y="331998"/>
                  <a:pt x="331493" y="297708"/>
                </a:cubicBezTo>
                <a:cubicBezTo>
                  <a:pt x="309586" y="263418"/>
                  <a:pt x="254341" y="294851"/>
                  <a:pt x="228623" y="274848"/>
                </a:cubicBezTo>
                <a:cubicBezTo>
                  <a:pt x="202905" y="254845"/>
                  <a:pt x="192428" y="188171"/>
                  <a:pt x="177188" y="177693"/>
                </a:cubicBezTo>
                <a:cubicBezTo>
                  <a:pt x="161948" y="167216"/>
                  <a:pt x="148613" y="241510"/>
                  <a:pt x="137183" y="211983"/>
                </a:cubicBezTo>
                <a:cubicBezTo>
                  <a:pt x="125753" y="182456"/>
                  <a:pt x="122896" y="11005"/>
                  <a:pt x="108608" y="528"/>
                </a:cubicBezTo>
                <a:cubicBezTo>
                  <a:pt x="94321" y="-9950"/>
                  <a:pt x="63840" y="138641"/>
                  <a:pt x="51458" y="149118"/>
                </a:cubicBezTo>
                <a:cubicBezTo>
                  <a:pt x="39076" y="159595"/>
                  <a:pt x="975" y="96730"/>
                  <a:pt x="23" y="80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F4093CD1-57AE-655F-EC35-039DD4552850}"/>
              </a:ext>
            </a:extLst>
          </p:cNvPr>
          <p:cNvSpPr/>
          <p:nvPr/>
        </p:nvSpPr>
        <p:spPr>
          <a:xfrm>
            <a:off x="3307735" y="5484930"/>
            <a:ext cx="626513" cy="321544"/>
          </a:xfrm>
          <a:custGeom>
            <a:avLst/>
            <a:gdLst>
              <a:gd name="connsiteX0" fmla="*/ 1250 w 626513"/>
              <a:gd name="connsiteY0" fmla="*/ 110055 h 321544"/>
              <a:gd name="connsiteX1" fmla="*/ 189845 w 626513"/>
              <a:gd name="connsiteY1" fmla="*/ 52905 h 321544"/>
              <a:gd name="connsiteX2" fmla="*/ 258425 w 626513"/>
              <a:gd name="connsiteY2" fmla="*/ 155775 h 321544"/>
              <a:gd name="connsiteX3" fmla="*/ 275570 w 626513"/>
              <a:gd name="connsiteY3" fmla="*/ 81480 h 321544"/>
              <a:gd name="connsiteX4" fmla="*/ 435590 w 626513"/>
              <a:gd name="connsiteY4" fmla="*/ 212925 h 321544"/>
              <a:gd name="connsiteX5" fmla="*/ 464165 w 626513"/>
              <a:gd name="connsiteY5" fmla="*/ 150060 h 321544"/>
              <a:gd name="connsiteX6" fmla="*/ 567035 w 626513"/>
              <a:gd name="connsiteY6" fmla="*/ 258645 h 321544"/>
              <a:gd name="connsiteX7" fmla="*/ 572750 w 626513"/>
              <a:gd name="connsiteY7" fmla="*/ 138630 h 321544"/>
              <a:gd name="connsiteX8" fmla="*/ 618470 w 626513"/>
              <a:gd name="connsiteY8" fmla="*/ 298650 h 321544"/>
              <a:gd name="connsiteX9" fmla="*/ 618470 w 626513"/>
              <a:gd name="connsiteY9" fmla="*/ 98625 h 321544"/>
              <a:gd name="connsiteX10" fmla="*/ 618470 w 626513"/>
              <a:gd name="connsiteY10" fmla="*/ 321510 h 321544"/>
              <a:gd name="connsiteX11" fmla="*/ 509885 w 626513"/>
              <a:gd name="connsiteY11" fmla="*/ 115770 h 321544"/>
              <a:gd name="connsiteX12" fmla="*/ 424160 w 626513"/>
              <a:gd name="connsiteY12" fmla="*/ 132915 h 321544"/>
              <a:gd name="connsiteX13" fmla="*/ 321290 w 626513"/>
              <a:gd name="connsiteY13" fmla="*/ 7185 h 321544"/>
              <a:gd name="connsiteX14" fmla="*/ 292715 w 626513"/>
              <a:gd name="connsiteY14" fmla="*/ 75765 h 321544"/>
              <a:gd name="connsiteX15" fmla="*/ 229850 w 626513"/>
              <a:gd name="connsiteY15" fmla="*/ 18615 h 321544"/>
              <a:gd name="connsiteX16" fmla="*/ 172700 w 626513"/>
              <a:gd name="connsiteY16" fmla="*/ 70050 h 321544"/>
              <a:gd name="connsiteX17" fmla="*/ 109835 w 626513"/>
              <a:gd name="connsiteY17" fmla="*/ 1470 h 321544"/>
              <a:gd name="connsiteX18" fmla="*/ 109835 w 626513"/>
              <a:gd name="connsiteY18" fmla="*/ 30045 h 321544"/>
              <a:gd name="connsiteX19" fmla="*/ 1250 w 626513"/>
              <a:gd name="connsiteY19" fmla="*/ 110055 h 32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6513" h="321544">
                <a:moveTo>
                  <a:pt x="1250" y="110055"/>
                </a:moveTo>
                <a:cubicBezTo>
                  <a:pt x="14585" y="113865"/>
                  <a:pt x="146983" y="45285"/>
                  <a:pt x="189845" y="52905"/>
                </a:cubicBezTo>
                <a:cubicBezTo>
                  <a:pt x="232708" y="60525"/>
                  <a:pt x="244137" y="151012"/>
                  <a:pt x="258425" y="155775"/>
                </a:cubicBezTo>
                <a:cubicBezTo>
                  <a:pt x="272713" y="160538"/>
                  <a:pt x="246043" y="71955"/>
                  <a:pt x="275570" y="81480"/>
                </a:cubicBezTo>
                <a:cubicBezTo>
                  <a:pt x="305097" y="91005"/>
                  <a:pt x="404158" y="201495"/>
                  <a:pt x="435590" y="212925"/>
                </a:cubicBezTo>
                <a:cubicBezTo>
                  <a:pt x="467023" y="224355"/>
                  <a:pt x="442258" y="142440"/>
                  <a:pt x="464165" y="150060"/>
                </a:cubicBezTo>
                <a:cubicBezTo>
                  <a:pt x="486073" y="157680"/>
                  <a:pt x="548938" y="260550"/>
                  <a:pt x="567035" y="258645"/>
                </a:cubicBezTo>
                <a:cubicBezTo>
                  <a:pt x="585132" y="256740"/>
                  <a:pt x="564178" y="131963"/>
                  <a:pt x="572750" y="138630"/>
                </a:cubicBezTo>
                <a:cubicBezTo>
                  <a:pt x="581322" y="145297"/>
                  <a:pt x="610850" y="305317"/>
                  <a:pt x="618470" y="298650"/>
                </a:cubicBezTo>
                <a:cubicBezTo>
                  <a:pt x="626090" y="291983"/>
                  <a:pt x="618470" y="98625"/>
                  <a:pt x="618470" y="98625"/>
                </a:cubicBezTo>
                <a:cubicBezTo>
                  <a:pt x="618470" y="102435"/>
                  <a:pt x="636568" y="318653"/>
                  <a:pt x="618470" y="321510"/>
                </a:cubicBezTo>
                <a:cubicBezTo>
                  <a:pt x="600373" y="324368"/>
                  <a:pt x="542270" y="147203"/>
                  <a:pt x="509885" y="115770"/>
                </a:cubicBezTo>
                <a:cubicBezTo>
                  <a:pt x="477500" y="84337"/>
                  <a:pt x="455592" y="151012"/>
                  <a:pt x="424160" y="132915"/>
                </a:cubicBezTo>
                <a:cubicBezTo>
                  <a:pt x="392728" y="114818"/>
                  <a:pt x="343197" y="16710"/>
                  <a:pt x="321290" y="7185"/>
                </a:cubicBezTo>
                <a:cubicBezTo>
                  <a:pt x="299383" y="-2340"/>
                  <a:pt x="307955" y="73860"/>
                  <a:pt x="292715" y="75765"/>
                </a:cubicBezTo>
                <a:cubicBezTo>
                  <a:pt x="277475" y="77670"/>
                  <a:pt x="249852" y="19567"/>
                  <a:pt x="229850" y="18615"/>
                </a:cubicBezTo>
                <a:cubicBezTo>
                  <a:pt x="209848" y="17663"/>
                  <a:pt x="192703" y="72907"/>
                  <a:pt x="172700" y="70050"/>
                </a:cubicBezTo>
                <a:cubicBezTo>
                  <a:pt x="152698" y="67192"/>
                  <a:pt x="120312" y="8137"/>
                  <a:pt x="109835" y="1470"/>
                </a:cubicBezTo>
                <a:cubicBezTo>
                  <a:pt x="99358" y="-5197"/>
                  <a:pt x="134600" y="11948"/>
                  <a:pt x="109835" y="30045"/>
                </a:cubicBezTo>
                <a:cubicBezTo>
                  <a:pt x="85070" y="48142"/>
                  <a:pt x="-12085" y="106245"/>
                  <a:pt x="1250" y="110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B62A9BA1-7F47-9AF8-E4F7-478850725F83}"/>
              </a:ext>
            </a:extLst>
          </p:cNvPr>
          <p:cNvSpPr/>
          <p:nvPr/>
        </p:nvSpPr>
        <p:spPr>
          <a:xfrm>
            <a:off x="1291181" y="4409413"/>
            <a:ext cx="776647" cy="924665"/>
          </a:xfrm>
          <a:custGeom>
            <a:avLst/>
            <a:gdLst>
              <a:gd name="connsiteX0" fmla="*/ 543334 w 776647"/>
              <a:gd name="connsiteY0" fmla="*/ 2567 h 924665"/>
              <a:gd name="connsiteX1" fmla="*/ 754789 w 776647"/>
              <a:gd name="connsiteY1" fmla="*/ 276887 h 924665"/>
              <a:gd name="connsiteX2" fmla="*/ 737644 w 776647"/>
              <a:gd name="connsiteY2" fmla="*/ 259742 h 924665"/>
              <a:gd name="connsiteX3" fmla="*/ 469039 w 776647"/>
              <a:gd name="connsiteY3" fmla="*/ 316892 h 924665"/>
              <a:gd name="connsiteX4" fmla="*/ 297589 w 776647"/>
              <a:gd name="connsiteY4" fmla="*/ 351182 h 924665"/>
              <a:gd name="connsiteX5" fmla="*/ 463324 w 776647"/>
              <a:gd name="connsiteY5" fmla="*/ 345467 h 924665"/>
              <a:gd name="connsiteX6" fmla="*/ 497614 w 776647"/>
              <a:gd name="connsiteY6" fmla="*/ 408332 h 924665"/>
              <a:gd name="connsiteX7" fmla="*/ 423319 w 776647"/>
              <a:gd name="connsiteY7" fmla="*/ 282602 h 924665"/>
              <a:gd name="connsiteX8" fmla="*/ 480469 w 776647"/>
              <a:gd name="connsiteY8" fmla="*/ 402617 h 924665"/>
              <a:gd name="connsiteX9" fmla="*/ 389029 w 776647"/>
              <a:gd name="connsiteY9" fmla="*/ 431192 h 924665"/>
              <a:gd name="connsiteX10" fmla="*/ 303304 w 776647"/>
              <a:gd name="connsiteY10" fmla="*/ 322607 h 924665"/>
              <a:gd name="connsiteX11" fmla="*/ 400459 w 776647"/>
              <a:gd name="connsiteY11" fmla="*/ 522632 h 924665"/>
              <a:gd name="connsiteX12" fmla="*/ 343309 w 776647"/>
              <a:gd name="connsiteY12" fmla="*/ 568352 h 924665"/>
              <a:gd name="connsiteX13" fmla="*/ 126139 w 776647"/>
              <a:gd name="connsiteY13" fmla="*/ 482627 h 924665"/>
              <a:gd name="connsiteX14" fmla="*/ 240439 w 776647"/>
              <a:gd name="connsiteY14" fmla="*/ 534062 h 924665"/>
              <a:gd name="connsiteX15" fmla="*/ 274729 w 776647"/>
              <a:gd name="connsiteY15" fmla="*/ 636932 h 924665"/>
              <a:gd name="connsiteX16" fmla="*/ 34699 w 776647"/>
              <a:gd name="connsiteY16" fmla="*/ 642647 h 924665"/>
              <a:gd name="connsiteX17" fmla="*/ 371884 w 776647"/>
              <a:gd name="connsiteY17" fmla="*/ 636932 h 924665"/>
              <a:gd name="connsiteX18" fmla="*/ 166144 w 776647"/>
              <a:gd name="connsiteY18" fmla="*/ 722657 h 924665"/>
              <a:gd name="connsiteX19" fmla="*/ 409 w 776647"/>
              <a:gd name="connsiteY19" fmla="*/ 854102 h 924665"/>
              <a:gd name="connsiteX20" fmla="*/ 120424 w 776647"/>
              <a:gd name="connsiteY20" fmla="*/ 785522 h 924665"/>
              <a:gd name="connsiteX21" fmla="*/ 160429 w 776647"/>
              <a:gd name="connsiteY21" fmla="*/ 876962 h 924665"/>
              <a:gd name="connsiteX22" fmla="*/ 34699 w 776647"/>
              <a:gd name="connsiteY22" fmla="*/ 922682 h 924665"/>
              <a:gd name="connsiteX23" fmla="*/ 160429 w 776647"/>
              <a:gd name="connsiteY23" fmla="*/ 814097 h 924665"/>
              <a:gd name="connsiteX24" fmla="*/ 183289 w 776647"/>
              <a:gd name="connsiteY24" fmla="*/ 716942 h 924665"/>
              <a:gd name="connsiteX25" fmla="*/ 337594 w 776647"/>
              <a:gd name="connsiteY25" fmla="*/ 585497 h 924665"/>
              <a:gd name="connsiteX26" fmla="*/ 366169 w 776647"/>
              <a:gd name="connsiteY26" fmla="*/ 476912 h 924665"/>
              <a:gd name="connsiteX27" fmla="*/ 400459 w 776647"/>
              <a:gd name="connsiteY27" fmla="*/ 448337 h 924665"/>
              <a:gd name="connsiteX28" fmla="*/ 486184 w 776647"/>
              <a:gd name="connsiteY28" fmla="*/ 328322 h 924665"/>
              <a:gd name="connsiteX29" fmla="*/ 657634 w 776647"/>
              <a:gd name="connsiteY29" fmla="*/ 288317 h 924665"/>
              <a:gd name="connsiteX30" fmla="*/ 691924 w 776647"/>
              <a:gd name="connsiteY30" fmla="*/ 208307 h 924665"/>
              <a:gd name="connsiteX31" fmla="*/ 583339 w 776647"/>
              <a:gd name="connsiteY31" fmla="*/ 271172 h 924665"/>
              <a:gd name="connsiteX32" fmla="*/ 680494 w 776647"/>
              <a:gd name="connsiteY32" fmla="*/ 145442 h 924665"/>
              <a:gd name="connsiteX33" fmla="*/ 531904 w 776647"/>
              <a:gd name="connsiteY33" fmla="*/ 168302 h 924665"/>
              <a:gd name="connsiteX34" fmla="*/ 634774 w 776647"/>
              <a:gd name="connsiteY34" fmla="*/ 54002 h 924665"/>
              <a:gd name="connsiteX35" fmla="*/ 503329 w 776647"/>
              <a:gd name="connsiteY35" fmla="*/ 134012 h 924665"/>
              <a:gd name="connsiteX36" fmla="*/ 543334 w 776647"/>
              <a:gd name="connsiteY36" fmla="*/ 2567 h 92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76647" h="924665">
                <a:moveTo>
                  <a:pt x="543334" y="2567"/>
                </a:moveTo>
                <a:cubicBezTo>
                  <a:pt x="585244" y="26380"/>
                  <a:pt x="754789" y="276887"/>
                  <a:pt x="754789" y="276887"/>
                </a:cubicBezTo>
                <a:cubicBezTo>
                  <a:pt x="787174" y="319750"/>
                  <a:pt x="785269" y="253075"/>
                  <a:pt x="737644" y="259742"/>
                </a:cubicBezTo>
                <a:cubicBezTo>
                  <a:pt x="690019" y="266409"/>
                  <a:pt x="469039" y="316892"/>
                  <a:pt x="469039" y="316892"/>
                </a:cubicBezTo>
                <a:cubicBezTo>
                  <a:pt x="395697" y="332132"/>
                  <a:pt x="298541" y="346420"/>
                  <a:pt x="297589" y="351182"/>
                </a:cubicBezTo>
                <a:cubicBezTo>
                  <a:pt x="296636" y="355945"/>
                  <a:pt x="429986" y="335942"/>
                  <a:pt x="463324" y="345467"/>
                </a:cubicBezTo>
                <a:cubicBezTo>
                  <a:pt x="496661" y="354992"/>
                  <a:pt x="504281" y="418809"/>
                  <a:pt x="497614" y="408332"/>
                </a:cubicBezTo>
                <a:cubicBezTo>
                  <a:pt x="490947" y="397855"/>
                  <a:pt x="426177" y="283555"/>
                  <a:pt x="423319" y="282602"/>
                </a:cubicBezTo>
                <a:cubicBezTo>
                  <a:pt x="420461" y="281649"/>
                  <a:pt x="486184" y="377852"/>
                  <a:pt x="480469" y="402617"/>
                </a:cubicBezTo>
                <a:cubicBezTo>
                  <a:pt x="474754" y="427382"/>
                  <a:pt x="418556" y="444527"/>
                  <a:pt x="389029" y="431192"/>
                </a:cubicBezTo>
                <a:cubicBezTo>
                  <a:pt x="359502" y="417857"/>
                  <a:pt x="301399" y="307367"/>
                  <a:pt x="303304" y="322607"/>
                </a:cubicBezTo>
                <a:cubicBezTo>
                  <a:pt x="305209" y="337847"/>
                  <a:pt x="393792" y="481675"/>
                  <a:pt x="400459" y="522632"/>
                </a:cubicBezTo>
                <a:cubicBezTo>
                  <a:pt x="407126" y="563589"/>
                  <a:pt x="389029" y="575020"/>
                  <a:pt x="343309" y="568352"/>
                </a:cubicBezTo>
                <a:cubicBezTo>
                  <a:pt x="297589" y="561685"/>
                  <a:pt x="143284" y="488342"/>
                  <a:pt x="126139" y="482627"/>
                </a:cubicBezTo>
                <a:cubicBezTo>
                  <a:pt x="108994" y="476912"/>
                  <a:pt x="215674" y="508345"/>
                  <a:pt x="240439" y="534062"/>
                </a:cubicBezTo>
                <a:cubicBezTo>
                  <a:pt x="265204" y="559779"/>
                  <a:pt x="309019" y="618835"/>
                  <a:pt x="274729" y="636932"/>
                </a:cubicBezTo>
                <a:cubicBezTo>
                  <a:pt x="240439" y="655029"/>
                  <a:pt x="18507" y="642647"/>
                  <a:pt x="34699" y="642647"/>
                </a:cubicBezTo>
                <a:cubicBezTo>
                  <a:pt x="50891" y="642647"/>
                  <a:pt x="349977" y="623597"/>
                  <a:pt x="371884" y="636932"/>
                </a:cubicBezTo>
                <a:cubicBezTo>
                  <a:pt x="393791" y="650267"/>
                  <a:pt x="228057" y="686462"/>
                  <a:pt x="166144" y="722657"/>
                </a:cubicBezTo>
                <a:cubicBezTo>
                  <a:pt x="104231" y="758852"/>
                  <a:pt x="8029" y="843625"/>
                  <a:pt x="409" y="854102"/>
                </a:cubicBezTo>
                <a:cubicBezTo>
                  <a:pt x="-7211" y="864580"/>
                  <a:pt x="93754" y="781712"/>
                  <a:pt x="120424" y="785522"/>
                </a:cubicBezTo>
                <a:cubicBezTo>
                  <a:pt x="147094" y="789332"/>
                  <a:pt x="174716" y="854102"/>
                  <a:pt x="160429" y="876962"/>
                </a:cubicBezTo>
                <a:cubicBezTo>
                  <a:pt x="146141" y="899822"/>
                  <a:pt x="34699" y="933159"/>
                  <a:pt x="34699" y="922682"/>
                </a:cubicBezTo>
                <a:cubicBezTo>
                  <a:pt x="34699" y="912205"/>
                  <a:pt x="135664" y="848387"/>
                  <a:pt x="160429" y="814097"/>
                </a:cubicBezTo>
                <a:cubicBezTo>
                  <a:pt x="185194" y="779807"/>
                  <a:pt x="153762" y="755042"/>
                  <a:pt x="183289" y="716942"/>
                </a:cubicBezTo>
                <a:cubicBezTo>
                  <a:pt x="212816" y="678842"/>
                  <a:pt x="307114" y="625502"/>
                  <a:pt x="337594" y="585497"/>
                </a:cubicBezTo>
                <a:cubicBezTo>
                  <a:pt x="368074" y="545492"/>
                  <a:pt x="355692" y="499772"/>
                  <a:pt x="366169" y="476912"/>
                </a:cubicBezTo>
                <a:cubicBezTo>
                  <a:pt x="376646" y="454052"/>
                  <a:pt x="380456" y="473102"/>
                  <a:pt x="400459" y="448337"/>
                </a:cubicBezTo>
                <a:cubicBezTo>
                  <a:pt x="420462" y="423572"/>
                  <a:pt x="443321" y="354992"/>
                  <a:pt x="486184" y="328322"/>
                </a:cubicBezTo>
                <a:cubicBezTo>
                  <a:pt x="529047" y="301652"/>
                  <a:pt x="623344" y="308320"/>
                  <a:pt x="657634" y="288317"/>
                </a:cubicBezTo>
                <a:cubicBezTo>
                  <a:pt x="691924" y="268314"/>
                  <a:pt x="704306" y="211164"/>
                  <a:pt x="691924" y="208307"/>
                </a:cubicBezTo>
                <a:cubicBezTo>
                  <a:pt x="679542" y="205450"/>
                  <a:pt x="585244" y="281649"/>
                  <a:pt x="583339" y="271172"/>
                </a:cubicBezTo>
                <a:cubicBezTo>
                  <a:pt x="581434" y="260695"/>
                  <a:pt x="689067" y="162587"/>
                  <a:pt x="680494" y="145442"/>
                </a:cubicBezTo>
                <a:cubicBezTo>
                  <a:pt x="671922" y="128297"/>
                  <a:pt x="539524" y="183542"/>
                  <a:pt x="531904" y="168302"/>
                </a:cubicBezTo>
                <a:cubicBezTo>
                  <a:pt x="524284" y="153062"/>
                  <a:pt x="639536" y="59717"/>
                  <a:pt x="634774" y="54002"/>
                </a:cubicBezTo>
                <a:cubicBezTo>
                  <a:pt x="630012" y="48287"/>
                  <a:pt x="515711" y="139727"/>
                  <a:pt x="503329" y="134012"/>
                </a:cubicBezTo>
                <a:cubicBezTo>
                  <a:pt x="490947" y="128297"/>
                  <a:pt x="501424" y="-21246"/>
                  <a:pt x="543334" y="2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B440751A-8D98-4EB7-9B83-BFF68DE43A65}"/>
              </a:ext>
            </a:extLst>
          </p:cNvPr>
          <p:cNvSpPr/>
          <p:nvPr/>
        </p:nvSpPr>
        <p:spPr>
          <a:xfrm>
            <a:off x="1197645" y="5142292"/>
            <a:ext cx="334092" cy="1556211"/>
          </a:xfrm>
          <a:custGeom>
            <a:avLst/>
            <a:gdLst>
              <a:gd name="connsiteX0" fmla="*/ 333975 w 334092"/>
              <a:gd name="connsiteY0" fmla="*/ 161228 h 1556211"/>
              <a:gd name="connsiteX1" fmla="*/ 99660 w 334092"/>
              <a:gd name="connsiteY1" fmla="*/ 344108 h 1556211"/>
              <a:gd name="connsiteX2" fmla="*/ 185385 w 334092"/>
              <a:gd name="connsiteY2" fmla="*/ 298388 h 1556211"/>
              <a:gd name="connsiteX3" fmla="*/ 259680 w 334092"/>
              <a:gd name="connsiteY3" fmla="*/ 406973 h 1556211"/>
              <a:gd name="connsiteX4" fmla="*/ 111090 w 334092"/>
              <a:gd name="connsiteY4" fmla="*/ 452693 h 1556211"/>
              <a:gd name="connsiteX5" fmla="*/ 179670 w 334092"/>
              <a:gd name="connsiteY5" fmla="*/ 435548 h 1556211"/>
              <a:gd name="connsiteX6" fmla="*/ 168240 w 334092"/>
              <a:gd name="connsiteY6" fmla="*/ 526988 h 1556211"/>
              <a:gd name="connsiteX7" fmla="*/ 71085 w 334092"/>
              <a:gd name="connsiteY7" fmla="*/ 601283 h 1556211"/>
              <a:gd name="connsiteX8" fmla="*/ 151095 w 334092"/>
              <a:gd name="connsiteY8" fmla="*/ 555563 h 1556211"/>
              <a:gd name="connsiteX9" fmla="*/ 93945 w 334092"/>
              <a:gd name="connsiteY9" fmla="*/ 749873 h 1556211"/>
              <a:gd name="connsiteX10" fmla="*/ 162525 w 334092"/>
              <a:gd name="connsiteY10" fmla="*/ 658433 h 1556211"/>
              <a:gd name="connsiteX11" fmla="*/ 25365 w 334092"/>
              <a:gd name="connsiteY11" fmla="*/ 949898 h 1556211"/>
              <a:gd name="connsiteX12" fmla="*/ 162525 w 334092"/>
              <a:gd name="connsiteY12" fmla="*/ 801308 h 1556211"/>
              <a:gd name="connsiteX13" fmla="*/ 253965 w 334092"/>
              <a:gd name="connsiteY13" fmla="*/ 858458 h 1556211"/>
              <a:gd name="connsiteX14" fmla="*/ 2505 w 334092"/>
              <a:gd name="connsiteY14" fmla="*/ 1001333 h 1556211"/>
              <a:gd name="connsiteX15" fmla="*/ 122520 w 334092"/>
              <a:gd name="connsiteY15" fmla="*/ 961328 h 1556211"/>
              <a:gd name="connsiteX16" fmla="*/ 82515 w 334092"/>
              <a:gd name="connsiteY16" fmla="*/ 1058483 h 1556211"/>
              <a:gd name="connsiteX17" fmla="*/ 36795 w 334092"/>
              <a:gd name="connsiteY17" fmla="*/ 1349948 h 1556211"/>
              <a:gd name="connsiteX18" fmla="*/ 53940 w 334092"/>
              <a:gd name="connsiteY18" fmla="*/ 1092773 h 1556211"/>
              <a:gd name="connsiteX19" fmla="*/ 76800 w 334092"/>
              <a:gd name="connsiteY19" fmla="*/ 1201358 h 1556211"/>
              <a:gd name="connsiteX20" fmla="*/ 31080 w 334092"/>
              <a:gd name="connsiteY20" fmla="*/ 1412813 h 1556211"/>
              <a:gd name="connsiteX21" fmla="*/ 116805 w 334092"/>
              <a:gd name="connsiteY21" fmla="*/ 1412813 h 1556211"/>
              <a:gd name="connsiteX22" fmla="*/ 71085 w 334092"/>
              <a:gd name="connsiteY22" fmla="*/ 1464248 h 1556211"/>
              <a:gd name="connsiteX23" fmla="*/ 173955 w 334092"/>
              <a:gd name="connsiteY23" fmla="*/ 1441388 h 1556211"/>
              <a:gd name="connsiteX24" fmla="*/ 128235 w 334092"/>
              <a:gd name="connsiteY24" fmla="*/ 1487108 h 1556211"/>
              <a:gd name="connsiteX25" fmla="*/ 93945 w 334092"/>
              <a:gd name="connsiteY25" fmla="*/ 1532828 h 1556211"/>
              <a:gd name="connsiteX26" fmla="*/ 173955 w 334092"/>
              <a:gd name="connsiteY26" fmla="*/ 1481393 h 1556211"/>
              <a:gd name="connsiteX27" fmla="*/ 271110 w 334092"/>
              <a:gd name="connsiteY27" fmla="*/ 1555688 h 1556211"/>
              <a:gd name="connsiteX28" fmla="*/ 105375 w 334092"/>
              <a:gd name="connsiteY28" fmla="*/ 1435673 h 1556211"/>
              <a:gd name="connsiteX29" fmla="*/ 19650 w 334092"/>
              <a:gd name="connsiteY29" fmla="*/ 1258508 h 1556211"/>
              <a:gd name="connsiteX30" fmla="*/ 151095 w 334092"/>
              <a:gd name="connsiteY30" fmla="*/ 1075628 h 1556211"/>
              <a:gd name="connsiteX31" fmla="*/ 82515 w 334092"/>
              <a:gd name="connsiteY31" fmla="*/ 1058483 h 1556211"/>
              <a:gd name="connsiteX32" fmla="*/ 162525 w 334092"/>
              <a:gd name="connsiteY32" fmla="*/ 829883 h 1556211"/>
              <a:gd name="connsiteX33" fmla="*/ 88230 w 334092"/>
              <a:gd name="connsiteY33" fmla="*/ 721298 h 1556211"/>
              <a:gd name="connsiteX34" fmla="*/ 248250 w 334092"/>
              <a:gd name="connsiteY34" fmla="*/ 504128 h 1556211"/>
              <a:gd name="connsiteX35" fmla="*/ 59655 w 334092"/>
              <a:gd name="connsiteY35" fmla="*/ 492698 h 1556211"/>
              <a:gd name="connsiteX36" fmla="*/ 128235 w 334092"/>
              <a:gd name="connsiteY36" fmla="*/ 395543 h 1556211"/>
              <a:gd name="connsiteX37" fmla="*/ 322545 w 334092"/>
              <a:gd name="connsiteY37" fmla="*/ 1208 h 1556211"/>
              <a:gd name="connsiteX38" fmla="*/ 133950 w 334092"/>
              <a:gd name="connsiteY38" fmla="*/ 269813 h 1556211"/>
              <a:gd name="connsiteX39" fmla="*/ 333975 w 334092"/>
              <a:gd name="connsiteY39" fmla="*/ 161228 h 155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4092" h="1556211">
                <a:moveTo>
                  <a:pt x="333975" y="161228"/>
                </a:moveTo>
                <a:cubicBezTo>
                  <a:pt x="328260" y="173610"/>
                  <a:pt x="124425" y="321248"/>
                  <a:pt x="99660" y="344108"/>
                </a:cubicBezTo>
                <a:cubicBezTo>
                  <a:pt x="74895" y="366968"/>
                  <a:pt x="158715" y="287910"/>
                  <a:pt x="185385" y="298388"/>
                </a:cubicBezTo>
                <a:cubicBezTo>
                  <a:pt x="212055" y="308866"/>
                  <a:pt x="272063" y="381255"/>
                  <a:pt x="259680" y="406973"/>
                </a:cubicBezTo>
                <a:cubicBezTo>
                  <a:pt x="247297" y="432691"/>
                  <a:pt x="124425" y="447930"/>
                  <a:pt x="111090" y="452693"/>
                </a:cubicBezTo>
                <a:cubicBezTo>
                  <a:pt x="97755" y="457456"/>
                  <a:pt x="170145" y="423166"/>
                  <a:pt x="179670" y="435548"/>
                </a:cubicBezTo>
                <a:cubicBezTo>
                  <a:pt x="189195" y="447930"/>
                  <a:pt x="186337" y="499366"/>
                  <a:pt x="168240" y="526988"/>
                </a:cubicBezTo>
                <a:cubicBezTo>
                  <a:pt x="150143" y="554610"/>
                  <a:pt x="73942" y="596521"/>
                  <a:pt x="71085" y="601283"/>
                </a:cubicBezTo>
                <a:cubicBezTo>
                  <a:pt x="68228" y="606045"/>
                  <a:pt x="147285" y="530798"/>
                  <a:pt x="151095" y="555563"/>
                </a:cubicBezTo>
                <a:cubicBezTo>
                  <a:pt x="154905" y="580328"/>
                  <a:pt x="92040" y="732728"/>
                  <a:pt x="93945" y="749873"/>
                </a:cubicBezTo>
                <a:cubicBezTo>
                  <a:pt x="95850" y="767018"/>
                  <a:pt x="173955" y="625096"/>
                  <a:pt x="162525" y="658433"/>
                </a:cubicBezTo>
                <a:cubicBezTo>
                  <a:pt x="151095" y="691771"/>
                  <a:pt x="25365" y="926086"/>
                  <a:pt x="25365" y="949898"/>
                </a:cubicBezTo>
                <a:cubicBezTo>
                  <a:pt x="25365" y="973710"/>
                  <a:pt x="124425" y="816548"/>
                  <a:pt x="162525" y="801308"/>
                </a:cubicBezTo>
                <a:cubicBezTo>
                  <a:pt x="200625" y="786068"/>
                  <a:pt x="280635" y="825121"/>
                  <a:pt x="253965" y="858458"/>
                </a:cubicBezTo>
                <a:cubicBezTo>
                  <a:pt x="227295" y="891795"/>
                  <a:pt x="24412" y="984188"/>
                  <a:pt x="2505" y="1001333"/>
                </a:cubicBezTo>
                <a:cubicBezTo>
                  <a:pt x="-19403" y="1018478"/>
                  <a:pt x="109185" y="951803"/>
                  <a:pt x="122520" y="961328"/>
                </a:cubicBezTo>
                <a:cubicBezTo>
                  <a:pt x="135855" y="970853"/>
                  <a:pt x="96802" y="993713"/>
                  <a:pt x="82515" y="1058483"/>
                </a:cubicBezTo>
                <a:cubicBezTo>
                  <a:pt x="68228" y="1123253"/>
                  <a:pt x="41557" y="1344233"/>
                  <a:pt x="36795" y="1349948"/>
                </a:cubicBezTo>
                <a:cubicBezTo>
                  <a:pt x="32033" y="1355663"/>
                  <a:pt x="47273" y="1117538"/>
                  <a:pt x="53940" y="1092773"/>
                </a:cubicBezTo>
                <a:cubicBezTo>
                  <a:pt x="60607" y="1068008"/>
                  <a:pt x="80610" y="1148018"/>
                  <a:pt x="76800" y="1201358"/>
                </a:cubicBezTo>
                <a:cubicBezTo>
                  <a:pt x="72990" y="1254698"/>
                  <a:pt x="24413" y="1377571"/>
                  <a:pt x="31080" y="1412813"/>
                </a:cubicBezTo>
                <a:cubicBezTo>
                  <a:pt x="37747" y="1448055"/>
                  <a:pt x="110138" y="1404241"/>
                  <a:pt x="116805" y="1412813"/>
                </a:cubicBezTo>
                <a:cubicBezTo>
                  <a:pt x="123472" y="1421385"/>
                  <a:pt x="61560" y="1459485"/>
                  <a:pt x="71085" y="1464248"/>
                </a:cubicBezTo>
                <a:cubicBezTo>
                  <a:pt x="80610" y="1469011"/>
                  <a:pt x="164430" y="1437578"/>
                  <a:pt x="173955" y="1441388"/>
                </a:cubicBezTo>
                <a:cubicBezTo>
                  <a:pt x="183480" y="1445198"/>
                  <a:pt x="141570" y="1471868"/>
                  <a:pt x="128235" y="1487108"/>
                </a:cubicBezTo>
                <a:cubicBezTo>
                  <a:pt x="114900" y="1502348"/>
                  <a:pt x="86325" y="1533780"/>
                  <a:pt x="93945" y="1532828"/>
                </a:cubicBezTo>
                <a:cubicBezTo>
                  <a:pt x="101565" y="1531876"/>
                  <a:pt x="144428" y="1477583"/>
                  <a:pt x="173955" y="1481393"/>
                </a:cubicBezTo>
                <a:cubicBezTo>
                  <a:pt x="203482" y="1485203"/>
                  <a:pt x="282540" y="1563308"/>
                  <a:pt x="271110" y="1555688"/>
                </a:cubicBezTo>
                <a:cubicBezTo>
                  <a:pt x="259680" y="1548068"/>
                  <a:pt x="147285" y="1485203"/>
                  <a:pt x="105375" y="1435673"/>
                </a:cubicBezTo>
                <a:cubicBezTo>
                  <a:pt x="63465" y="1386143"/>
                  <a:pt x="12030" y="1318515"/>
                  <a:pt x="19650" y="1258508"/>
                </a:cubicBezTo>
                <a:cubicBezTo>
                  <a:pt x="27270" y="1198501"/>
                  <a:pt x="140617" y="1108966"/>
                  <a:pt x="151095" y="1075628"/>
                </a:cubicBezTo>
                <a:cubicBezTo>
                  <a:pt x="161573" y="1042290"/>
                  <a:pt x="80610" y="1099440"/>
                  <a:pt x="82515" y="1058483"/>
                </a:cubicBezTo>
                <a:cubicBezTo>
                  <a:pt x="84420" y="1017526"/>
                  <a:pt x="161573" y="886080"/>
                  <a:pt x="162525" y="829883"/>
                </a:cubicBezTo>
                <a:cubicBezTo>
                  <a:pt x="163477" y="773686"/>
                  <a:pt x="73943" y="775590"/>
                  <a:pt x="88230" y="721298"/>
                </a:cubicBezTo>
                <a:cubicBezTo>
                  <a:pt x="102517" y="667006"/>
                  <a:pt x="253012" y="542228"/>
                  <a:pt x="248250" y="504128"/>
                </a:cubicBezTo>
                <a:cubicBezTo>
                  <a:pt x="243487" y="466028"/>
                  <a:pt x="79657" y="510796"/>
                  <a:pt x="59655" y="492698"/>
                </a:cubicBezTo>
                <a:cubicBezTo>
                  <a:pt x="39652" y="474601"/>
                  <a:pt x="84420" y="477458"/>
                  <a:pt x="128235" y="395543"/>
                </a:cubicBezTo>
                <a:cubicBezTo>
                  <a:pt x="172050" y="313628"/>
                  <a:pt x="321592" y="22163"/>
                  <a:pt x="322545" y="1208"/>
                </a:cubicBezTo>
                <a:cubicBezTo>
                  <a:pt x="323498" y="-19747"/>
                  <a:pt x="132045" y="238381"/>
                  <a:pt x="133950" y="269813"/>
                </a:cubicBezTo>
                <a:cubicBezTo>
                  <a:pt x="135855" y="301245"/>
                  <a:pt x="339690" y="148846"/>
                  <a:pt x="333975" y="161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2D5D96DE-BE46-1AAB-FACA-8E837D0BBEB0}"/>
              </a:ext>
            </a:extLst>
          </p:cNvPr>
          <p:cNvSpPr/>
          <p:nvPr/>
        </p:nvSpPr>
        <p:spPr>
          <a:xfrm>
            <a:off x="1421904" y="6103553"/>
            <a:ext cx="1780103" cy="695699"/>
          </a:xfrm>
          <a:custGeom>
            <a:avLst/>
            <a:gdLst>
              <a:gd name="connsiteX0" fmla="*/ 18276 w 1780103"/>
              <a:gd name="connsiteY0" fmla="*/ 645862 h 695699"/>
              <a:gd name="connsiteX1" fmla="*/ 246876 w 1780103"/>
              <a:gd name="connsiteY1" fmla="*/ 428692 h 695699"/>
              <a:gd name="connsiteX2" fmla="*/ 229731 w 1780103"/>
              <a:gd name="connsiteY2" fmla="*/ 314392 h 695699"/>
              <a:gd name="connsiteX3" fmla="*/ 292596 w 1780103"/>
              <a:gd name="connsiteY3" fmla="*/ 491557 h 695699"/>
              <a:gd name="connsiteX4" fmla="*/ 424041 w 1780103"/>
              <a:gd name="connsiteY4" fmla="*/ 302962 h 695699"/>
              <a:gd name="connsiteX5" fmla="*/ 458331 w 1780103"/>
              <a:gd name="connsiteY5" fmla="*/ 308677 h 695699"/>
              <a:gd name="connsiteX6" fmla="*/ 669786 w 1780103"/>
              <a:gd name="connsiteY6" fmla="*/ 125797 h 695699"/>
              <a:gd name="connsiteX7" fmla="*/ 566916 w 1780103"/>
              <a:gd name="connsiteY7" fmla="*/ 297247 h 695699"/>
              <a:gd name="connsiteX8" fmla="*/ 749796 w 1780103"/>
              <a:gd name="connsiteY8" fmla="*/ 182947 h 695699"/>
              <a:gd name="connsiteX9" fmla="*/ 846951 w 1780103"/>
              <a:gd name="connsiteY9" fmla="*/ 67 h 695699"/>
              <a:gd name="connsiteX10" fmla="*/ 795516 w 1780103"/>
              <a:gd name="connsiteY10" fmla="*/ 160087 h 695699"/>
              <a:gd name="connsiteX11" fmla="*/ 978396 w 1780103"/>
              <a:gd name="connsiteY11" fmla="*/ 28642 h 695699"/>
              <a:gd name="connsiteX12" fmla="*/ 1327011 w 1780103"/>
              <a:gd name="connsiteY12" fmla="*/ 171517 h 695699"/>
              <a:gd name="connsiteX13" fmla="*/ 1464171 w 1780103"/>
              <a:gd name="connsiteY13" fmla="*/ 177232 h 695699"/>
              <a:gd name="connsiteX14" fmla="*/ 1264146 w 1780103"/>
              <a:gd name="connsiteY14" fmla="*/ 28642 h 695699"/>
              <a:gd name="connsiteX15" fmla="*/ 1772781 w 1780103"/>
              <a:gd name="connsiteY15" fmla="*/ 360112 h 695699"/>
              <a:gd name="connsiteX16" fmla="*/ 1532751 w 1780103"/>
              <a:gd name="connsiteY16" fmla="*/ 222952 h 695699"/>
              <a:gd name="connsiteX17" fmla="*/ 1086981 w 1780103"/>
              <a:gd name="connsiteY17" fmla="*/ 80077 h 695699"/>
              <a:gd name="connsiteX18" fmla="*/ 858381 w 1780103"/>
              <a:gd name="connsiteY18" fmla="*/ 5782 h 695699"/>
              <a:gd name="connsiteX19" fmla="*/ 858381 w 1780103"/>
              <a:gd name="connsiteY19" fmla="*/ 137227 h 695699"/>
              <a:gd name="connsiteX20" fmla="*/ 801231 w 1780103"/>
              <a:gd name="connsiteY20" fmla="*/ 154372 h 695699"/>
              <a:gd name="connsiteX21" fmla="*/ 744081 w 1780103"/>
              <a:gd name="connsiteY21" fmla="*/ 142942 h 695699"/>
              <a:gd name="connsiteX22" fmla="*/ 612636 w 1780103"/>
              <a:gd name="connsiteY22" fmla="*/ 308677 h 695699"/>
              <a:gd name="connsiteX23" fmla="*/ 601206 w 1780103"/>
              <a:gd name="connsiteY23" fmla="*/ 154372 h 695699"/>
              <a:gd name="connsiteX24" fmla="*/ 521196 w 1780103"/>
              <a:gd name="connsiteY24" fmla="*/ 348682 h 695699"/>
              <a:gd name="connsiteX25" fmla="*/ 492621 w 1780103"/>
              <a:gd name="connsiteY25" fmla="*/ 251527 h 695699"/>
              <a:gd name="connsiteX26" fmla="*/ 372606 w 1780103"/>
              <a:gd name="connsiteY26" fmla="*/ 400117 h 695699"/>
              <a:gd name="connsiteX27" fmla="*/ 349746 w 1780103"/>
              <a:gd name="connsiteY27" fmla="*/ 200092 h 695699"/>
              <a:gd name="connsiteX28" fmla="*/ 269736 w 1780103"/>
              <a:gd name="connsiteY28" fmla="*/ 548707 h 695699"/>
              <a:gd name="connsiteX29" fmla="*/ 241161 w 1780103"/>
              <a:gd name="connsiteY29" fmla="*/ 377257 h 695699"/>
              <a:gd name="connsiteX30" fmla="*/ 98286 w 1780103"/>
              <a:gd name="connsiteY30" fmla="*/ 508702 h 695699"/>
              <a:gd name="connsiteX31" fmla="*/ 149721 w 1780103"/>
              <a:gd name="connsiteY31" fmla="*/ 331537 h 695699"/>
              <a:gd name="connsiteX32" fmla="*/ 121146 w 1780103"/>
              <a:gd name="connsiteY32" fmla="*/ 663007 h 695699"/>
              <a:gd name="connsiteX33" fmla="*/ 92571 w 1780103"/>
              <a:gd name="connsiteY33" fmla="*/ 674437 h 695699"/>
              <a:gd name="connsiteX34" fmla="*/ 18276 w 1780103"/>
              <a:gd name="connsiteY34" fmla="*/ 582997 h 695699"/>
              <a:gd name="connsiteX35" fmla="*/ 18276 w 1780103"/>
              <a:gd name="connsiteY35" fmla="*/ 645862 h 69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80103" h="695699">
                <a:moveTo>
                  <a:pt x="18276" y="645862"/>
                </a:moveTo>
                <a:cubicBezTo>
                  <a:pt x="56376" y="620144"/>
                  <a:pt x="211634" y="483937"/>
                  <a:pt x="246876" y="428692"/>
                </a:cubicBezTo>
                <a:cubicBezTo>
                  <a:pt x="282118" y="373447"/>
                  <a:pt x="222111" y="303914"/>
                  <a:pt x="229731" y="314392"/>
                </a:cubicBezTo>
                <a:cubicBezTo>
                  <a:pt x="237351" y="324869"/>
                  <a:pt x="260211" y="493462"/>
                  <a:pt x="292596" y="491557"/>
                </a:cubicBezTo>
                <a:cubicBezTo>
                  <a:pt x="324981" y="489652"/>
                  <a:pt x="396419" y="333442"/>
                  <a:pt x="424041" y="302962"/>
                </a:cubicBezTo>
                <a:cubicBezTo>
                  <a:pt x="451663" y="272482"/>
                  <a:pt x="417374" y="338204"/>
                  <a:pt x="458331" y="308677"/>
                </a:cubicBezTo>
                <a:cubicBezTo>
                  <a:pt x="499289" y="279149"/>
                  <a:pt x="651689" y="127702"/>
                  <a:pt x="669786" y="125797"/>
                </a:cubicBezTo>
                <a:cubicBezTo>
                  <a:pt x="687883" y="123892"/>
                  <a:pt x="553581" y="287722"/>
                  <a:pt x="566916" y="297247"/>
                </a:cubicBezTo>
                <a:cubicBezTo>
                  <a:pt x="580251" y="306772"/>
                  <a:pt x="703123" y="232477"/>
                  <a:pt x="749796" y="182947"/>
                </a:cubicBezTo>
                <a:cubicBezTo>
                  <a:pt x="796469" y="133417"/>
                  <a:pt x="839331" y="3877"/>
                  <a:pt x="846951" y="67"/>
                </a:cubicBezTo>
                <a:cubicBezTo>
                  <a:pt x="854571" y="-3743"/>
                  <a:pt x="773608" y="155324"/>
                  <a:pt x="795516" y="160087"/>
                </a:cubicBezTo>
                <a:cubicBezTo>
                  <a:pt x="817424" y="164850"/>
                  <a:pt x="889814" y="26737"/>
                  <a:pt x="978396" y="28642"/>
                </a:cubicBezTo>
                <a:cubicBezTo>
                  <a:pt x="1066978" y="30547"/>
                  <a:pt x="1246049" y="146752"/>
                  <a:pt x="1327011" y="171517"/>
                </a:cubicBezTo>
                <a:cubicBezTo>
                  <a:pt x="1407973" y="196282"/>
                  <a:pt x="1474649" y="201045"/>
                  <a:pt x="1464171" y="177232"/>
                </a:cubicBezTo>
                <a:cubicBezTo>
                  <a:pt x="1453693" y="153419"/>
                  <a:pt x="1212711" y="-1838"/>
                  <a:pt x="1264146" y="28642"/>
                </a:cubicBezTo>
                <a:cubicBezTo>
                  <a:pt x="1315581" y="59122"/>
                  <a:pt x="1728014" y="327727"/>
                  <a:pt x="1772781" y="360112"/>
                </a:cubicBezTo>
                <a:cubicBezTo>
                  <a:pt x="1817548" y="392497"/>
                  <a:pt x="1647051" y="269625"/>
                  <a:pt x="1532751" y="222952"/>
                </a:cubicBezTo>
                <a:cubicBezTo>
                  <a:pt x="1418451" y="176279"/>
                  <a:pt x="1086981" y="80077"/>
                  <a:pt x="1086981" y="80077"/>
                </a:cubicBezTo>
                <a:cubicBezTo>
                  <a:pt x="974586" y="43882"/>
                  <a:pt x="896481" y="-3743"/>
                  <a:pt x="858381" y="5782"/>
                </a:cubicBezTo>
                <a:cubicBezTo>
                  <a:pt x="820281" y="15307"/>
                  <a:pt x="867906" y="112462"/>
                  <a:pt x="858381" y="137227"/>
                </a:cubicBezTo>
                <a:cubicBezTo>
                  <a:pt x="848856" y="161992"/>
                  <a:pt x="820281" y="153420"/>
                  <a:pt x="801231" y="154372"/>
                </a:cubicBezTo>
                <a:cubicBezTo>
                  <a:pt x="782181" y="155324"/>
                  <a:pt x="775514" y="117224"/>
                  <a:pt x="744081" y="142942"/>
                </a:cubicBezTo>
                <a:cubicBezTo>
                  <a:pt x="712649" y="168659"/>
                  <a:pt x="636448" y="306772"/>
                  <a:pt x="612636" y="308677"/>
                </a:cubicBezTo>
                <a:cubicBezTo>
                  <a:pt x="588824" y="310582"/>
                  <a:pt x="616446" y="147705"/>
                  <a:pt x="601206" y="154372"/>
                </a:cubicBezTo>
                <a:cubicBezTo>
                  <a:pt x="585966" y="161039"/>
                  <a:pt x="539294" y="332489"/>
                  <a:pt x="521196" y="348682"/>
                </a:cubicBezTo>
                <a:cubicBezTo>
                  <a:pt x="503098" y="364875"/>
                  <a:pt x="517386" y="242955"/>
                  <a:pt x="492621" y="251527"/>
                </a:cubicBezTo>
                <a:cubicBezTo>
                  <a:pt x="467856" y="260099"/>
                  <a:pt x="396418" y="408689"/>
                  <a:pt x="372606" y="400117"/>
                </a:cubicBezTo>
                <a:cubicBezTo>
                  <a:pt x="348794" y="391545"/>
                  <a:pt x="366891" y="175327"/>
                  <a:pt x="349746" y="200092"/>
                </a:cubicBezTo>
                <a:cubicBezTo>
                  <a:pt x="332601" y="224857"/>
                  <a:pt x="287833" y="519180"/>
                  <a:pt x="269736" y="548707"/>
                </a:cubicBezTo>
                <a:cubicBezTo>
                  <a:pt x="251639" y="578234"/>
                  <a:pt x="269736" y="383924"/>
                  <a:pt x="241161" y="377257"/>
                </a:cubicBezTo>
                <a:cubicBezTo>
                  <a:pt x="212586" y="370590"/>
                  <a:pt x="113526" y="516322"/>
                  <a:pt x="98286" y="508702"/>
                </a:cubicBezTo>
                <a:cubicBezTo>
                  <a:pt x="83046" y="501082"/>
                  <a:pt x="145911" y="305820"/>
                  <a:pt x="149721" y="331537"/>
                </a:cubicBezTo>
                <a:cubicBezTo>
                  <a:pt x="153531" y="357254"/>
                  <a:pt x="130671" y="605857"/>
                  <a:pt x="121146" y="663007"/>
                </a:cubicBezTo>
                <a:cubicBezTo>
                  <a:pt x="111621" y="720157"/>
                  <a:pt x="109716" y="687772"/>
                  <a:pt x="92571" y="674437"/>
                </a:cubicBezTo>
                <a:cubicBezTo>
                  <a:pt x="75426" y="661102"/>
                  <a:pt x="23991" y="588712"/>
                  <a:pt x="18276" y="582997"/>
                </a:cubicBezTo>
                <a:cubicBezTo>
                  <a:pt x="12561" y="577282"/>
                  <a:pt x="-19824" y="671580"/>
                  <a:pt x="18276" y="645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AF4E6A3B-3C9A-C391-3FB0-1997E2DCD073}"/>
              </a:ext>
            </a:extLst>
          </p:cNvPr>
          <p:cNvSpPr/>
          <p:nvPr/>
        </p:nvSpPr>
        <p:spPr>
          <a:xfrm>
            <a:off x="1576814" y="4897753"/>
            <a:ext cx="863835" cy="846398"/>
          </a:xfrm>
          <a:custGeom>
            <a:avLst/>
            <a:gdLst>
              <a:gd name="connsiteX0" fmla="*/ 520591 w 863835"/>
              <a:gd name="connsiteY0" fmla="*/ 2 h 846398"/>
              <a:gd name="connsiteX1" fmla="*/ 692041 w 863835"/>
              <a:gd name="connsiteY1" fmla="*/ 388622 h 846398"/>
              <a:gd name="connsiteX2" fmla="*/ 663466 w 863835"/>
              <a:gd name="connsiteY2" fmla="*/ 577217 h 846398"/>
              <a:gd name="connsiteX3" fmla="*/ 800626 w 863835"/>
              <a:gd name="connsiteY3" fmla="*/ 617222 h 846398"/>
              <a:gd name="connsiteX4" fmla="*/ 526 w 863835"/>
              <a:gd name="connsiteY4" fmla="*/ 845822 h 846398"/>
              <a:gd name="connsiteX5" fmla="*/ 680611 w 863835"/>
              <a:gd name="connsiteY5" fmla="*/ 680087 h 846398"/>
              <a:gd name="connsiteX6" fmla="*/ 863491 w 863835"/>
              <a:gd name="connsiteY6" fmla="*/ 600077 h 846398"/>
              <a:gd name="connsiteX7" fmla="*/ 652036 w 863835"/>
              <a:gd name="connsiteY7" fmla="*/ 560072 h 846398"/>
              <a:gd name="connsiteX8" fmla="*/ 703471 w 863835"/>
              <a:gd name="connsiteY8" fmla="*/ 394337 h 846398"/>
              <a:gd name="connsiteX9" fmla="*/ 520591 w 863835"/>
              <a:gd name="connsiteY9" fmla="*/ 2 h 84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3835" h="846398">
                <a:moveTo>
                  <a:pt x="520591" y="2"/>
                </a:moveTo>
                <a:cubicBezTo>
                  <a:pt x="518686" y="-951"/>
                  <a:pt x="668229" y="292420"/>
                  <a:pt x="692041" y="388622"/>
                </a:cubicBezTo>
                <a:cubicBezTo>
                  <a:pt x="715853" y="484824"/>
                  <a:pt x="645369" y="539117"/>
                  <a:pt x="663466" y="577217"/>
                </a:cubicBezTo>
                <a:cubicBezTo>
                  <a:pt x="681563" y="615317"/>
                  <a:pt x="911116" y="572455"/>
                  <a:pt x="800626" y="617222"/>
                </a:cubicBezTo>
                <a:cubicBezTo>
                  <a:pt x="690136" y="661989"/>
                  <a:pt x="20528" y="835345"/>
                  <a:pt x="526" y="845822"/>
                </a:cubicBezTo>
                <a:cubicBezTo>
                  <a:pt x="-19477" y="856300"/>
                  <a:pt x="536784" y="721045"/>
                  <a:pt x="680611" y="680087"/>
                </a:cubicBezTo>
                <a:cubicBezTo>
                  <a:pt x="824439" y="639130"/>
                  <a:pt x="868254" y="620080"/>
                  <a:pt x="863491" y="600077"/>
                </a:cubicBezTo>
                <a:cubicBezTo>
                  <a:pt x="858728" y="580074"/>
                  <a:pt x="678706" y="594362"/>
                  <a:pt x="652036" y="560072"/>
                </a:cubicBezTo>
                <a:cubicBezTo>
                  <a:pt x="625366" y="525782"/>
                  <a:pt x="722521" y="486729"/>
                  <a:pt x="703471" y="394337"/>
                </a:cubicBezTo>
                <a:cubicBezTo>
                  <a:pt x="684421" y="301945"/>
                  <a:pt x="522496" y="955"/>
                  <a:pt x="52059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A1E62AB6-468C-7BCE-C42D-5A00A4E37AB2}"/>
              </a:ext>
            </a:extLst>
          </p:cNvPr>
          <p:cNvSpPr/>
          <p:nvPr/>
        </p:nvSpPr>
        <p:spPr>
          <a:xfrm>
            <a:off x="3811586" y="5663290"/>
            <a:ext cx="772026" cy="251875"/>
          </a:xfrm>
          <a:custGeom>
            <a:avLst/>
            <a:gdLst>
              <a:gd name="connsiteX0" fmla="*/ 74614 w 772026"/>
              <a:gd name="connsiteY0" fmla="*/ 228875 h 251875"/>
              <a:gd name="connsiteX1" fmla="*/ 291784 w 772026"/>
              <a:gd name="connsiteY1" fmla="*/ 86000 h 251875"/>
              <a:gd name="connsiteX2" fmla="*/ 217489 w 772026"/>
              <a:gd name="connsiteY2" fmla="*/ 148865 h 251875"/>
              <a:gd name="connsiteX3" fmla="*/ 377509 w 772026"/>
              <a:gd name="connsiteY3" fmla="*/ 217445 h 251875"/>
              <a:gd name="connsiteX4" fmla="*/ 486094 w 772026"/>
              <a:gd name="connsiteY4" fmla="*/ 148865 h 251875"/>
              <a:gd name="connsiteX5" fmla="*/ 428944 w 772026"/>
              <a:gd name="connsiteY5" fmla="*/ 223160 h 251875"/>
              <a:gd name="connsiteX6" fmla="*/ 531814 w 772026"/>
              <a:gd name="connsiteY6" fmla="*/ 251735 h 251875"/>
              <a:gd name="connsiteX7" fmla="*/ 771844 w 772026"/>
              <a:gd name="connsiteY7" fmla="*/ 234590 h 251875"/>
              <a:gd name="connsiteX8" fmla="*/ 566104 w 772026"/>
              <a:gd name="connsiteY8" fmla="*/ 246020 h 251875"/>
              <a:gd name="connsiteX9" fmla="*/ 280354 w 772026"/>
              <a:gd name="connsiteY9" fmla="*/ 223160 h 251875"/>
              <a:gd name="connsiteX10" fmla="*/ 228919 w 772026"/>
              <a:gd name="connsiteY10" fmla="*/ 148865 h 251875"/>
              <a:gd name="connsiteX11" fmla="*/ 319 w 772026"/>
              <a:gd name="connsiteY11" fmla="*/ 275 h 251875"/>
              <a:gd name="connsiteX12" fmla="*/ 177484 w 772026"/>
              <a:gd name="connsiteY12" fmla="*/ 114575 h 251875"/>
              <a:gd name="connsiteX13" fmla="*/ 74614 w 772026"/>
              <a:gd name="connsiteY13" fmla="*/ 228875 h 2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026" h="251875">
                <a:moveTo>
                  <a:pt x="74614" y="228875"/>
                </a:moveTo>
                <a:cubicBezTo>
                  <a:pt x="93664" y="224113"/>
                  <a:pt x="267972" y="99335"/>
                  <a:pt x="291784" y="86000"/>
                </a:cubicBezTo>
                <a:cubicBezTo>
                  <a:pt x="315596" y="72665"/>
                  <a:pt x="203202" y="126957"/>
                  <a:pt x="217489" y="148865"/>
                </a:cubicBezTo>
                <a:cubicBezTo>
                  <a:pt x="231777" y="170772"/>
                  <a:pt x="332742" y="217445"/>
                  <a:pt x="377509" y="217445"/>
                </a:cubicBezTo>
                <a:cubicBezTo>
                  <a:pt x="422276" y="217445"/>
                  <a:pt x="477522" y="147913"/>
                  <a:pt x="486094" y="148865"/>
                </a:cubicBezTo>
                <a:cubicBezTo>
                  <a:pt x="494666" y="149817"/>
                  <a:pt x="421324" y="206015"/>
                  <a:pt x="428944" y="223160"/>
                </a:cubicBezTo>
                <a:cubicBezTo>
                  <a:pt x="436564" y="240305"/>
                  <a:pt x="474664" y="249830"/>
                  <a:pt x="531814" y="251735"/>
                </a:cubicBezTo>
                <a:cubicBezTo>
                  <a:pt x="588964" y="253640"/>
                  <a:pt x="766129" y="235542"/>
                  <a:pt x="771844" y="234590"/>
                </a:cubicBezTo>
                <a:cubicBezTo>
                  <a:pt x="777559" y="233638"/>
                  <a:pt x="648019" y="247925"/>
                  <a:pt x="566104" y="246020"/>
                </a:cubicBezTo>
                <a:cubicBezTo>
                  <a:pt x="484189" y="244115"/>
                  <a:pt x="336551" y="239352"/>
                  <a:pt x="280354" y="223160"/>
                </a:cubicBezTo>
                <a:cubicBezTo>
                  <a:pt x="224157" y="206968"/>
                  <a:pt x="275591" y="186012"/>
                  <a:pt x="228919" y="148865"/>
                </a:cubicBezTo>
                <a:cubicBezTo>
                  <a:pt x="182247" y="111718"/>
                  <a:pt x="8892" y="5990"/>
                  <a:pt x="319" y="275"/>
                </a:cubicBezTo>
                <a:cubicBezTo>
                  <a:pt x="-8254" y="-5440"/>
                  <a:pt x="158434" y="79332"/>
                  <a:pt x="177484" y="114575"/>
                </a:cubicBezTo>
                <a:cubicBezTo>
                  <a:pt x="196534" y="149817"/>
                  <a:pt x="55564" y="233637"/>
                  <a:pt x="74614" y="228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A1859AF3-5C2F-FCB6-4B82-A6848F157EA5}"/>
              </a:ext>
            </a:extLst>
          </p:cNvPr>
          <p:cNvSpPr/>
          <p:nvPr/>
        </p:nvSpPr>
        <p:spPr>
          <a:xfrm>
            <a:off x="3794125" y="3415132"/>
            <a:ext cx="524820" cy="100003"/>
          </a:xfrm>
          <a:custGeom>
            <a:avLst/>
            <a:gdLst>
              <a:gd name="connsiteX0" fmla="*/ 0 w 524820"/>
              <a:gd name="connsiteY0" fmla="*/ 13868 h 100003"/>
              <a:gd name="connsiteX1" fmla="*/ 317500 w 524820"/>
              <a:gd name="connsiteY1" fmla="*/ 7518 h 100003"/>
              <a:gd name="connsiteX2" fmla="*/ 295275 w 524820"/>
              <a:gd name="connsiteY2" fmla="*/ 1168 h 100003"/>
              <a:gd name="connsiteX3" fmla="*/ 450850 w 524820"/>
              <a:gd name="connsiteY3" fmla="*/ 32918 h 100003"/>
              <a:gd name="connsiteX4" fmla="*/ 444500 w 524820"/>
              <a:gd name="connsiteY4" fmla="*/ 23393 h 100003"/>
              <a:gd name="connsiteX5" fmla="*/ 514350 w 524820"/>
              <a:gd name="connsiteY5" fmla="*/ 74193 h 100003"/>
              <a:gd name="connsiteX6" fmla="*/ 523875 w 524820"/>
              <a:gd name="connsiteY6" fmla="*/ 99593 h 100003"/>
              <a:gd name="connsiteX7" fmla="*/ 508000 w 524820"/>
              <a:gd name="connsiteY7" fmla="*/ 55143 h 100003"/>
              <a:gd name="connsiteX8" fmla="*/ 428625 w 524820"/>
              <a:gd name="connsiteY8" fmla="*/ 39268 h 100003"/>
              <a:gd name="connsiteX9" fmla="*/ 314325 w 524820"/>
              <a:gd name="connsiteY9" fmla="*/ 39268 h 100003"/>
              <a:gd name="connsiteX10" fmla="*/ 352425 w 524820"/>
              <a:gd name="connsiteY10" fmla="*/ 17043 h 100003"/>
              <a:gd name="connsiteX11" fmla="*/ 320675 w 524820"/>
              <a:gd name="connsiteY11" fmla="*/ 20218 h 100003"/>
              <a:gd name="connsiteX12" fmla="*/ 0 w 524820"/>
              <a:gd name="connsiteY12" fmla="*/ 13868 h 10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820" h="100003">
                <a:moveTo>
                  <a:pt x="0" y="13868"/>
                </a:moveTo>
                <a:lnTo>
                  <a:pt x="317500" y="7518"/>
                </a:lnTo>
                <a:cubicBezTo>
                  <a:pt x="366712" y="5401"/>
                  <a:pt x="273050" y="-3065"/>
                  <a:pt x="295275" y="1168"/>
                </a:cubicBezTo>
                <a:cubicBezTo>
                  <a:pt x="317500" y="5401"/>
                  <a:pt x="450850" y="32918"/>
                  <a:pt x="450850" y="32918"/>
                </a:cubicBezTo>
                <a:cubicBezTo>
                  <a:pt x="475721" y="36622"/>
                  <a:pt x="433917" y="16514"/>
                  <a:pt x="444500" y="23393"/>
                </a:cubicBezTo>
                <a:cubicBezTo>
                  <a:pt x="455083" y="30272"/>
                  <a:pt x="501121" y="61493"/>
                  <a:pt x="514350" y="74193"/>
                </a:cubicBezTo>
                <a:cubicBezTo>
                  <a:pt x="527579" y="86893"/>
                  <a:pt x="524933" y="102768"/>
                  <a:pt x="523875" y="99593"/>
                </a:cubicBezTo>
                <a:cubicBezTo>
                  <a:pt x="522817" y="96418"/>
                  <a:pt x="523875" y="65197"/>
                  <a:pt x="508000" y="55143"/>
                </a:cubicBezTo>
                <a:cubicBezTo>
                  <a:pt x="492125" y="45089"/>
                  <a:pt x="460904" y="41914"/>
                  <a:pt x="428625" y="39268"/>
                </a:cubicBezTo>
                <a:cubicBezTo>
                  <a:pt x="396346" y="36622"/>
                  <a:pt x="327025" y="42972"/>
                  <a:pt x="314325" y="39268"/>
                </a:cubicBezTo>
                <a:cubicBezTo>
                  <a:pt x="301625" y="35564"/>
                  <a:pt x="351367" y="20218"/>
                  <a:pt x="352425" y="17043"/>
                </a:cubicBezTo>
                <a:cubicBezTo>
                  <a:pt x="353483" y="13868"/>
                  <a:pt x="320675" y="20218"/>
                  <a:pt x="320675" y="20218"/>
                </a:cubicBezTo>
                <a:lnTo>
                  <a:pt x="0" y="1386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BFA63055-C77F-D644-3BEA-55B275B6792E}"/>
              </a:ext>
            </a:extLst>
          </p:cNvPr>
          <p:cNvSpPr/>
          <p:nvPr/>
        </p:nvSpPr>
        <p:spPr>
          <a:xfrm>
            <a:off x="4876658" y="3321047"/>
            <a:ext cx="197433" cy="200093"/>
          </a:xfrm>
          <a:custGeom>
            <a:avLst/>
            <a:gdLst>
              <a:gd name="connsiteX0" fmla="*/ 143017 w 197433"/>
              <a:gd name="connsiteY0" fmla="*/ 3 h 200093"/>
              <a:gd name="connsiteX1" fmla="*/ 92217 w 197433"/>
              <a:gd name="connsiteY1" fmla="*/ 85728 h 200093"/>
              <a:gd name="connsiteX2" fmla="*/ 57292 w 197433"/>
              <a:gd name="connsiteY2" fmla="*/ 123828 h 200093"/>
              <a:gd name="connsiteX3" fmla="*/ 142 w 197433"/>
              <a:gd name="connsiteY3" fmla="*/ 200028 h 200093"/>
              <a:gd name="connsiteX4" fmla="*/ 41417 w 197433"/>
              <a:gd name="connsiteY4" fmla="*/ 136528 h 200093"/>
              <a:gd name="connsiteX5" fmla="*/ 54117 w 197433"/>
              <a:gd name="connsiteY5" fmla="*/ 104778 h 200093"/>
              <a:gd name="connsiteX6" fmla="*/ 44592 w 197433"/>
              <a:gd name="connsiteY6" fmla="*/ 123828 h 200093"/>
              <a:gd name="connsiteX7" fmla="*/ 196992 w 197433"/>
              <a:gd name="connsiteY7" fmla="*/ 57153 h 200093"/>
              <a:gd name="connsiteX8" fmla="*/ 92217 w 197433"/>
              <a:gd name="connsiteY8" fmla="*/ 88903 h 200093"/>
              <a:gd name="connsiteX9" fmla="*/ 143017 w 197433"/>
              <a:gd name="connsiteY9" fmla="*/ 3 h 20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433" h="200093">
                <a:moveTo>
                  <a:pt x="143017" y="3"/>
                </a:moveTo>
                <a:cubicBezTo>
                  <a:pt x="143017" y="-526"/>
                  <a:pt x="106504" y="65091"/>
                  <a:pt x="92217" y="85728"/>
                </a:cubicBezTo>
                <a:cubicBezTo>
                  <a:pt x="77930" y="106365"/>
                  <a:pt x="72638" y="104778"/>
                  <a:pt x="57292" y="123828"/>
                </a:cubicBezTo>
                <a:cubicBezTo>
                  <a:pt x="41946" y="142878"/>
                  <a:pt x="2788" y="197911"/>
                  <a:pt x="142" y="200028"/>
                </a:cubicBezTo>
                <a:cubicBezTo>
                  <a:pt x="-2504" y="202145"/>
                  <a:pt x="32421" y="152403"/>
                  <a:pt x="41417" y="136528"/>
                </a:cubicBezTo>
                <a:cubicBezTo>
                  <a:pt x="50413" y="120653"/>
                  <a:pt x="53588" y="106895"/>
                  <a:pt x="54117" y="104778"/>
                </a:cubicBezTo>
                <a:cubicBezTo>
                  <a:pt x="54646" y="102661"/>
                  <a:pt x="20779" y="131766"/>
                  <a:pt x="44592" y="123828"/>
                </a:cubicBezTo>
                <a:cubicBezTo>
                  <a:pt x="68404" y="115891"/>
                  <a:pt x="189055" y="62974"/>
                  <a:pt x="196992" y="57153"/>
                </a:cubicBezTo>
                <a:cubicBezTo>
                  <a:pt x="204929" y="51332"/>
                  <a:pt x="103329" y="98428"/>
                  <a:pt x="92217" y="88903"/>
                </a:cubicBezTo>
                <a:cubicBezTo>
                  <a:pt x="81104" y="79378"/>
                  <a:pt x="143017" y="532"/>
                  <a:pt x="14301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06BD158D-293C-B173-1A7B-A68C24141ED6}"/>
              </a:ext>
            </a:extLst>
          </p:cNvPr>
          <p:cNvSpPr/>
          <p:nvPr/>
        </p:nvSpPr>
        <p:spPr>
          <a:xfrm>
            <a:off x="4585285" y="5793711"/>
            <a:ext cx="50371" cy="698426"/>
          </a:xfrm>
          <a:custGeom>
            <a:avLst/>
            <a:gdLst>
              <a:gd name="connsiteX0" fmla="*/ 12115 w 50371"/>
              <a:gd name="connsiteY0" fmla="*/ 7014 h 698426"/>
              <a:gd name="connsiteX1" fmla="*/ 34340 w 50371"/>
              <a:gd name="connsiteY1" fmla="*/ 438814 h 698426"/>
              <a:gd name="connsiteX2" fmla="*/ 18465 w 50371"/>
              <a:gd name="connsiteY2" fmla="*/ 410239 h 698426"/>
              <a:gd name="connsiteX3" fmla="*/ 50215 w 50371"/>
              <a:gd name="connsiteY3" fmla="*/ 692814 h 698426"/>
              <a:gd name="connsiteX4" fmla="*/ 2590 w 50371"/>
              <a:gd name="connsiteY4" fmla="*/ 114964 h 698426"/>
              <a:gd name="connsiteX5" fmla="*/ 8940 w 50371"/>
              <a:gd name="connsiteY5" fmla="*/ 168939 h 698426"/>
              <a:gd name="connsiteX6" fmla="*/ 12115 w 50371"/>
              <a:gd name="connsiteY6" fmla="*/ 7014 h 69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71" h="698426">
                <a:moveTo>
                  <a:pt x="12115" y="7014"/>
                </a:moveTo>
                <a:cubicBezTo>
                  <a:pt x="16348" y="51993"/>
                  <a:pt x="33282" y="371610"/>
                  <a:pt x="34340" y="438814"/>
                </a:cubicBezTo>
                <a:cubicBezTo>
                  <a:pt x="35398" y="506018"/>
                  <a:pt x="15819" y="367906"/>
                  <a:pt x="18465" y="410239"/>
                </a:cubicBezTo>
                <a:cubicBezTo>
                  <a:pt x="21111" y="452572"/>
                  <a:pt x="52861" y="742027"/>
                  <a:pt x="50215" y="692814"/>
                </a:cubicBezTo>
                <a:cubicBezTo>
                  <a:pt x="47569" y="643602"/>
                  <a:pt x="9469" y="202276"/>
                  <a:pt x="2590" y="114964"/>
                </a:cubicBezTo>
                <a:cubicBezTo>
                  <a:pt x="-4289" y="27652"/>
                  <a:pt x="4178" y="190635"/>
                  <a:pt x="8940" y="168939"/>
                </a:cubicBezTo>
                <a:cubicBezTo>
                  <a:pt x="13702" y="147243"/>
                  <a:pt x="7882" y="-37965"/>
                  <a:pt x="12115" y="7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99575FC5-B96E-3EAE-906D-076FADFDBF14}"/>
              </a:ext>
            </a:extLst>
          </p:cNvPr>
          <p:cNvSpPr/>
          <p:nvPr/>
        </p:nvSpPr>
        <p:spPr>
          <a:xfrm>
            <a:off x="4594224" y="5711626"/>
            <a:ext cx="484070" cy="127199"/>
          </a:xfrm>
          <a:custGeom>
            <a:avLst/>
            <a:gdLst>
              <a:gd name="connsiteX0" fmla="*/ 1 w 484070"/>
              <a:gd name="connsiteY0" fmla="*/ 127199 h 127199"/>
              <a:gd name="connsiteX1" fmla="*/ 149226 w 484070"/>
              <a:gd name="connsiteY1" fmla="*/ 16074 h 127199"/>
              <a:gd name="connsiteX2" fmla="*/ 130176 w 484070"/>
              <a:gd name="connsiteY2" fmla="*/ 25599 h 127199"/>
              <a:gd name="connsiteX3" fmla="*/ 406401 w 484070"/>
              <a:gd name="connsiteY3" fmla="*/ 12899 h 127199"/>
              <a:gd name="connsiteX4" fmla="*/ 387351 w 484070"/>
              <a:gd name="connsiteY4" fmla="*/ 12899 h 127199"/>
              <a:gd name="connsiteX5" fmla="*/ 482601 w 484070"/>
              <a:gd name="connsiteY5" fmla="*/ 60524 h 127199"/>
              <a:gd name="connsiteX6" fmla="*/ 434976 w 484070"/>
              <a:gd name="connsiteY6" fmla="*/ 28774 h 127199"/>
              <a:gd name="connsiteX7" fmla="*/ 301626 w 484070"/>
              <a:gd name="connsiteY7" fmla="*/ 199 h 127199"/>
              <a:gd name="connsiteX8" fmla="*/ 117476 w 484070"/>
              <a:gd name="connsiteY8" fmla="*/ 16074 h 127199"/>
              <a:gd name="connsiteX9" fmla="*/ 146051 w 484070"/>
              <a:gd name="connsiteY9" fmla="*/ 16074 h 127199"/>
              <a:gd name="connsiteX10" fmla="*/ 1 w 484070"/>
              <a:gd name="connsiteY10" fmla="*/ 127199 h 12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4070" h="127199">
                <a:moveTo>
                  <a:pt x="1" y="127199"/>
                </a:moveTo>
                <a:cubicBezTo>
                  <a:pt x="530" y="127199"/>
                  <a:pt x="149226" y="16074"/>
                  <a:pt x="149226" y="16074"/>
                </a:cubicBezTo>
                <a:cubicBezTo>
                  <a:pt x="170922" y="-859"/>
                  <a:pt x="87314" y="26128"/>
                  <a:pt x="130176" y="25599"/>
                </a:cubicBezTo>
                <a:cubicBezTo>
                  <a:pt x="173038" y="25070"/>
                  <a:pt x="406401" y="12899"/>
                  <a:pt x="406401" y="12899"/>
                </a:cubicBezTo>
                <a:cubicBezTo>
                  <a:pt x="449263" y="10782"/>
                  <a:pt x="374651" y="4962"/>
                  <a:pt x="387351" y="12899"/>
                </a:cubicBezTo>
                <a:cubicBezTo>
                  <a:pt x="400051" y="20836"/>
                  <a:pt x="474664" y="57878"/>
                  <a:pt x="482601" y="60524"/>
                </a:cubicBezTo>
                <a:cubicBezTo>
                  <a:pt x="490538" y="63170"/>
                  <a:pt x="465138" y="38828"/>
                  <a:pt x="434976" y="28774"/>
                </a:cubicBezTo>
                <a:cubicBezTo>
                  <a:pt x="404814" y="18720"/>
                  <a:pt x="354543" y="2316"/>
                  <a:pt x="301626" y="199"/>
                </a:cubicBezTo>
                <a:cubicBezTo>
                  <a:pt x="248709" y="-1918"/>
                  <a:pt x="143405" y="13428"/>
                  <a:pt x="117476" y="16074"/>
                </a:cubicBezTo>
                <a:cubicBezTo>
                  <a:pt x="91547" y="18720"/>
                  <a:pt x="171980" y="-1388"/>
                  <a:pt x="146051" y="16074"/>
                </a:cubicBezTo>
                <a:cubicBezTo>
                  <a:pt x="120122" y="33536"/>
                  <a:pt x="-528" y="127199"/>
                  <a:pt x="1" y="127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B2AA0323-2D6F-205A-F1D0-07E5444B2F18}"/>
              </a:ext>
            </a:extLst>
          </p:cNvPr>
          <p:cNvSpPr/>
          <p:nvPr/>
        </p:nvSpPr>
        <p:spPr>
          <a:xfrm>
            <a:off x="4866584" y="5858532"/>
            <a:ext cx="171802" cy="581488"/>
          </a:xfrm>
          <a:custGeom>
            <a:avLst/>
            <a:gdLst>
              <a:gd name="connsiteX0" fmla="*/ 29266 w 171802"/>
              <a:gd name="connsiteY0" fmla="*/ 2518 h 581488"/>
              <a:gd name="connsiteX1" fmla="*/ 111816 w 171802"/>
              <a:gd name="connsiteY1" fmla="*/ 399393 h 581488"/>
              <a:gd name="connsiteX2" fmla="*/ 92766 w 171802"/>
              <a:gd name="connsiteY2" fmla="*/ 367643 h 581488"/>
              <a:gd name="connsiteX3" fmla="*/ 168966 w 171802"/>
              <a:gd name="connsiteY3" fmla="*/ 577193 h 581488"/>
              <a:gd name="connsiteX4" fmla="*/ 140391 w 171802"/>
              <a:gd name="connsiteY4" fmla="*/ 481943 h 581488"/>
              <a:gd name="connsiteX5" fmla="*/ 691 w 171802"/>
              <a:gd name="connsiteY5" fmla="*/ 170793 h 581488"/>
              <a:gd name="connsiteX6" fmla="*/ 86416 w 171802"/>
              <a:gd name="connsiteY6" fmla="*/ 351768 h 581488"/>
              <a:gd name="connsiteX7" fmla="*/ 80066 w 171802"/>
              <a:gd name="connsiteY7" fmla="*/ 234293 h 581488"/>
              <a:gd name="connsiteX8" fmla="*/ 29266 w 171802"/>
              <a:gd name="connsiteY8" fmla="*/ 2518 h 58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02" h="581488">
                <a:moveTo>
                  <a:pt x="29266" y="2518"/>
                </a:moveTo>
                <a:cubicBezTo>
                  <a:pt x="34558" y="30035"/>
                  <a:pt x="101233" y="338539"/>
                  <a:pt x="111816" y="399393"/>
                </a:cubicBezTo>
                <a:cubicBezTo>
                  <a:pt x="122399" y="460247"/>
                  <a:pt x="83241" y="338010"/>
                  <a:pt x="92766" y="367643"/>
                </a:cubicBezTo>
                <a:cubicBezTo>
                  <a:pt x="102291" y="397276"/>
                  <a:pt x="161029" y="558143"/>
                  <a:pt x="168966" y="577193"/>
                </a:cubicBezTo>
                <a:cubicBezTo>
                  <a:pt x="176903" y="596243"/>
                  <a:pt x="168437" y="549676"/>
                  <a:pt x="140391" y="481943"/>
                </a:cubicBezTo>
                <a:cubicBezTo>
                  <a:pt x="112345" y="414210"/>
                  <a:pt x="9687" y="192489"/>
                  <a:pt x="691" y="170793"/>
                </a:cubicBezTo>
                <a:cubicBezTo>
                  <a:pt x="-8305" y="149097"/>
                  <a:pt x="73187" y="341185"/>
                  <a:pt x="86416" y="351768"/>
                </a:cubicBezTo>
                <a:cubicBezTo>
                  <a:pt x="99645" y="362351"/>
                  <a:pt x="85358" y="287739"/>
                  <a:pt x="80066" y="234293"/>
                </a:cubicBezTo>
                <a:cubicBezTo>
                  <a:pt x="74774" y="180847"/>
                  <a:pt x="23974" y="-24999"/>
                  <a:pt x="29266" y="2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DD658BA9-3981-65AA-0BB6-1D8E472B117E}"/>
              </a:ext>
            </a:extLst>
          </p:cNvPr>
          <p:cNvSpPr/>
          <p:nvPr/>
        </p:nvSpPr>
        <p:spPr>
          <a:xfrm>
            <a:off x="4892637" y="5841843"/>
            <a:ext cx="79581" cy="152624"/>
          </a:xfrm>
          <a:custGeom>
            <a:avLst/>
            <a:gdLst>
              <a:gd name="connsiteX0" fmla="*/ 38 w 79581"/>
              <a:gd name="connsiteY0" fmla="*/ 157 h 152624"/>
              <a:gd name="connsiteX1" fmla="*/ 54013 w 79581"/>
              <a:gd name="connsiteY1" fmla="*/ 54132 h 152624"/>
              <a:gd name="connsiteX2" fmla="*/ 47663 w 79581"/>
              <a:gd name="connsiteY2" fmla="*/ 152557 h 152624"/>
              <a:gd name="connsiteX3" fmla="*/ 79413 w 79581"/>
              <a:gd name="connsiteY3" fmla="*/ 70007 h 152624"/>
              <a:gd name="connsiteX4" fmla="*/ 60363 w 79581"/>
              <a:gd name="connsiteY4" fmla="*/ 98582 h 152624"/>
              <a:gd name="connsiteX5" fmla="*/ 63538 w 79581"/>
              <a:gd name="connsiteY5" fmla="*/ 70007 h 152624"/>
              <a:gd name="connsiteX6" fmla="*/ 38 w 79581"/>
              <a:gd name="connsiteY6" fmla="*/ 157 h 15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81" h="152624">
                <a:moveTo>
                  <a:pt x="38" y="157"/>
                </a:moveTo>
                <a:cubicBezTo>
                  <a:pt x="-1550" y="-2489"/>
                  <a:pt x="46076" y="28732"/>
                  <a:pt x="54013" y="54132"/>
                </a:cubicBezTo>
                <a:cubicBezTo>
                  <a:pt x="61950" y="79532"/>
                  <a:pt x="43430" y="149911"/>
                  <a:pt x="47663" y="152557"/>
                </a:cubicBezTo>
                <a:cubicBezTo>
                  <a:pt x="51896" y="155203"/>
                  <a:pt x="77296" y="79003"/>
                  <a:pt x="79413" y="70007"/>
                </a:cubicBezTo>
                <a:cubicBezTo>
                  <a:pt x="81530" y="61011"/>
                  <a:pt x="63009" y="98582"/>
                  <a:pt x="60363" y="98582"/>
                </a:cubicBezTo>
                <a:cubicBezTo>
                  <a:pt x="57717" y="98582"/>
                  <a:pt x="73063" y="84294"/>
                  <a:pt x="63538" y="70007"/>
                </a:cubicBezTo>
                <a:cubicBezTo>
                  <a:pt x="54013" y="55720"/>
                  <a:pt x="1626" y="2803"/>
                  <a:pt x="38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C7959A58-464E-4521-91C2-91597EF6B938}"/>
              </a:ext>
            </a:extLst>
          </p:cNvPr>
          <p:cNvSpPr/>
          <p:nvPr/>
        </p:nvSpPr>
        <p:spPr>
          <a:xfrm>
            <a:off x="4740199" y="5800725"/>
            <a:ext cx="82713" cy="257188"/>
          </a:xfrm>
          <a:custGeom>
            <a:avLst/>
            <a:gdLst>
              <a:gd name="connsiteX0" fmla="*/ 76 w 82713"/>
              <a:gd name="connsiteY0" fmla="*/ 0 h 257188"/>
              <a:gd name="connsiteX1" fmla="*/ 54051 w 82713"/>
              <a:gd name="connsiteY1" fmla="*/ 79375 h 257188"/>
              <a:gd name="connsiteX2" fmla="*/ 82626 w 82713"/>
              <a:gd name="connsiteY2" fmla="*/ 257175 h 257188"/>
              <a:gd name="connsiteX3" fmla="*/ 63576 w 82713"/>
              <a:gd name="connsiteY3" fmla="*/ 69850 h 257188"/>
              <a:gd name="connsiteX4" fmla="*/ 66751 w 82713"/>
              <a:gd name="connsiteY4" fmla="*/ 79375 h 257188"/>
              <a:gd name="connsiteX5" fmla="*/ 76 w 82713"/>
              <a:gd name="connsiteY5" fmla="*/ 0 h 2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13" h="257188">
                <a:moveTo>
                  <a:pt x="76" y="0"/>
                </a:moveTo>
                <a:cubicBezTo>
                  <a:pt x="-2041" y="0"/>
                  <a:pt x="40293" y="36513"/>
                  <a:pt x="54051" y="79375"/>
                </a:cubicBezTo>
                <a:cubicBezTo>
                  <a:pt x="67809" y="122237"/>
                  <a:pt x="81039" y="258762"/>
                  <a:pt x="82626" y="257175"/>
                </a:cubicBezTo>
                <a:cubicBezTo>
                  <a:pt x="84213" y="255588"/>
                  <a:pt x="63576" y="69850"/>
                  <a:pt x="63576" y="69850"/>
                </a:cubicBezTo>
                <a:cubicBezTo>
                  <a:pt x="60930" y="40217"/>
                  <a:pt x="79451" y="89958"/>
                  <a:pt x="66751" y="79375"/>
                </a:cubicBezTo>
                <a:cubicBezTo>
                  <a:pt x="54051" y="68792"/>
                  <a:pt x="2193" y="0"/>
                  <a:pt x="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98C73978-B636-540D-F49C-F4CA42E17B49}"/>
              </a:ext>
            </a:extLst>
          </p:cNvPr>
          <p:cNvSpPr/>
          <p:nvPr/>
        </p:nvSpPr>
        <p:spPr>
          <a:xfrm>
            <a:off x="4712168" y="5868383"/>
            <a:ext cx="44011" cy="518779"/>
          </a:xfrm>
          <a:custGeom>
            <a:avLst/>
            <a:gdLst>
              <a:gd name="connsiteX0" fmla="*/ 2707 w 44011"/>
              <a:gd name="connsiteY0" fmla="*/ 11717 h 518779"/>
              <a:gd name="connsiteX1" fmla="*/ 43982 w 44011"/>
              <a:gd name="connsiteY1" fmla="*/ 516542 h 518779"/>
              <a:gd name="connsiteX2" fmla="*/ 9057 w 44011"/>
              <a:gd name="connsiteY2" fmla="*/ 189517 h 518779"/>
              <a:gd name="connsiteX3" fmla="*/ 2707 w 44011"/>
              <a:gd name="connsiteY3" fmla="*/ 11717 h 51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11" h="518779">
                <a:moveTo>
                  <a:pt x="2707" y="11717"/>
                </a:moveTo>
                <a:cubicBezTo>
                  <a:pt x="8528" y="66221"/>
                  <a:pt x="42924" y="486909"/>
                  <a:pt x="43982" y="516542"/>
                </a:cubicBezTo>
                <a:cubicBezTo>
                  <a:pt x="45040" y="546175"/>
                  <a:pt x="16995" y="273125"/>
                  <a:pt x="9057" y="189517"/>
                </a:cubicBezTo>
                <a:cubicBezTo>
                  <a:pt x="1119" y="105909"/>
                  <a:pt x="-3114" y="-42787"/>
                  <a:pt x="2707" y="11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AE8738E0-DDB8-59BA-5978-24F192ED09A6}"/>
              </a:ext>
            </a:extLst>
          </p:cNvPr>
          <p:cNvSpPr/>
          <p:nvPr/>
        </p:nvSpPr>
        <p:spPr>
          <a:xfrm>
            <a:off x="4640847" y="5883266"/>
            <a:ext cx="67982" cy="499110"/>
          </a:xfrm>
          <a:custGeom>
            <a:avLst/>
            <a:gdLst>
              <a:gd name="connsiteX0" fmla="*/ 39103 w 67982"/>
              <a:gd name="connsiteY0" fmla="*/ 9 h 499110"/>
              <a:gd name="connsiteX1" fmla="*/ 23228 w 67982"/>
              <a:gd name="connsiteY1" fmla="*/ 155584 h 499110"/>
              <a:gd name="connsiteX2" fmla="*/ 42278 w 67982"/>
              <a:gd name="connsiteY2" fmla="*/ 396884 h 499110"/>
              <a:gd name="connsiteX3" fmla="*/ 26403 w 67982"/>
              <a:gd name="connsiteY3" fmla="*/ 352434 h 499110"/>
              <a:gd name="connsiteX4" fmla="*/ 67678 w 67982"/>
              <a:gd name="connsiteY4" fmla="*/ 498484 h 499110"/>
              <a:gd name="connsiteX5" fmla="*/ 1003 w 67982"/>
              <a:gd name="connsiteY5" fmla="*/ 285759 h 499110"/>
              <a:gd name="connsiteX6" fmla="*/ 26403 w 67982"/>
              <a:gd name="connsiteY6" fmla="*/ 346084 h 499110"/>
              <a:gd name="connsiteX7" fmla="*/ 10528 w 67982"/>
              <a:gd name="connsiteY7" fmla="*/ 149234 h 499110"/>
              <a:gd name="connsiteX8" fmla="*/ 39103 w 67982"/>
              <a:gd name="connsiteY8" fmla="*/ 9 h 49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82" h="499110">
                <a:moveTo>
                  <a:pt x="39103" y="9"/>
                </a:moveTo>
                <a:cubicBezTo>
                  <a:pt x="41220" y="1067"/>
                  <a:pt x="22699" y="89438"/>
                  <a:pt x="23228" y="155584"/>
                </a:cubicBezTo>
                <a:cubicBezTo>
                  <a:pt x="23757" y="221730"/>
                  <a:pt x="41749" y="364076"/>
                  <a:pt x="42278" y="396884"/>
                </a:cubicBezTo>
                <a:cubicBezTo>
                  <a:pt x="42807" y="429692"/>
                  <a:pt x="22170" y="335501"/>
                  <a:pt x="26403" y="352434"/>
                </a:cubicBezTo>
                <a:cubicBezTo>
                  <a:pt x="30636" y="369367"/>
                  <a:pt x="71911" y="509597"/>
                  <a:pt x="67678" y="498484"/>
                </a:cubicBezTo>
                <a:cubicBezTo>
                  <a:pt x="63445" y="487372"/>
                  <a:pt x="7882" y="311159"/>
                  <a:pt x="1003" y="285759"/>
                </a:cubicBezTo>
                <a:cubicBezTo>
                  <a:pt x="-5876" y="260359"/>
                  <a:pt x="24816" y="368838"/>
                  <a:pt x="26403" y="346084"/>
                </a:cubicBezTo>
                <a:cubicBezTo>
                  <a:pt x="27990" y="323330"/>
                  <a:pt x="3120" y="208501"/>
                  <a:pt x="10528" y="149234"/>
                </a:cubicBezTo>
                <a:cubicBezTo>
                  <a:pt x="17936" y="89967"/>
                  <a:pt x="36986" y="-1049"/>
                  <a:pt x="3910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AE98E00D-2A4B-2963-9727-60037A5953E1}"/>
              </a:ext>
            </a:extLst>
          </p:cNvPr>
          <p:cNvSpPr/>
          <p:nvPr/>
        </p:nvSpPr>
        <p:spPr>
          <a:xfrm>
            <a:off x="4800582" y="5766947"/>
            <a:ext cx="223057" cy="136785"/>
          </a:xfrm>
          <a:custGeom>
            <a:avLst/>
            <a:gdLst>
              <a:gd name="connsiteX0" fmla="*/ 18 w 223057"/>
              <a:gd name="connsiteY0" fmla="*/ 30603 h 136785"/>
              <a:gd name="connsiteX1" fmla="*/ 139718 w 223057"/>
              <a:gd name="connsiteY1" fmla="*/ 2028 h 136785"/>
              <a:gd name="connsiteX2" fmla="*/ 203218 w 223057"/>
              <a:gd name="connsiteY2" fmla="*/ 97278 h 136785"/>
              <a:gd name="connsiteX3" fmla="*/ 203218 w 223057"/>
              <a:gd name="connsiteY3" fmla="*/ 71878 h 136785"/>
              <a:gd name="connsiteX4" fmla="*/ 222268 w 223057"/>
              <a:gd name="connsiteY4" fmla="*/ 119503 h 136785"/>
              <a:gd name="connsiteX5" fmla="*/ 219093 w 223057"/>
              <a:gd name="connsiteY5" fmla="*/ 135378 h 136785"/>
              <a:gd name="connsiteX6" fmla="*/ 215918 w 223057"/>
              <a:gd name="connsiteY6" fmla="*/ 87753 h 136785"/>
              <a:gd name="connsiteX7" fmla="*/ 190518 w 223057"/>
              <a:gd name="connsiteY7" fmla="*/ 14728 h 136785"/>
              <a:gd name="connsiteX8" fmla="*/ 212743 w 223057"/>
              <a:gd name="connsiteY8" fmla="*/ 94103 h 136785"/>
              <a:gd name="connsiteX9" fmla="*/ 187343 w 223057"/>
              <a:gd name="connsiteY9" fmla="*/ 40128 h 136785"/>
              <a:gd name="connsiteX10" fmla="*/ 130193 w 223057"/>
              <a:gd name="connsiteY10" fmla="*/ 11553 h 136785"/>
              <a:gd name="connsiteX11" fmla="*/ 18 w 223057"/>
              <a:gd name="connsiteY11" fmla="*/ 30603 h 13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057" h="136785">
                <a:moveTo>
                  <a:pt x="18" y="30603"/>
                </a:moveTo>
                <a:cubicBezTo>
                  <a:pt x="1605" y="29016"/>
                  <a:pt x="105851" y="-9085"/>
                  <a:pt x="139718" y="2028"/>
                </a:cubicBezTo>
                <a:cubicBezTo>
                  <a:pt x="173585" y="13140"/>
                  <a:pt x="192635" y="85636"/>
                  <a:pt x="203218" y="97278"/>
                </a:cubicBezTo>
                <a:cubicBezTo>
                  <a:pt x="213801" y="108920"/>
                  <a:pt x="200043" y="68174"/>
                  <a:pt x="203218" y="71878"/>
                </a:cubicBezTo>
                <a:cubicBezTo>
                  <a:pt x="206393" y="75582"/>
                  <a:pt x="222268" y="119503"/>
                  <a:pt x="222268" y="119503"/>
                </a:cubicBezTo>
                <a:cubicBezTo>
                  <a:pt x="224914" y="130086"/>
                  <a:pt x="220151" y="140669"/>
                  <a:pt x="219093" y="135378"/>
                </a:cubicBezTo>
                <a:cubicBezTo>
                  <a:pt x="218035" y="130087"/>
                  <a:pt x="220680" y="107861"/>
                  <a:pt x="215918" y="87753"/>
                </a:cubicBezTo>
                <a:cubicBezTo>
                  <a:pt x="211156" y="67645"/>
                  <a:pt x="191047" y="13670"/>
                  <a:pt x="190518" y="14728"/>
                </a:cubicBezTo>
                <a:cubicBezTo>
                  <a:pt x="189989" y="15786"/>
                  <a:pt x="213272" y="89870"/>
                  <a:pt x="212743" y="94103"/>
                </a:cubicBezTo>
                <a:cubicBezTo>
                  <a:pt x="212214" y="98336"/>
                  <a:pt x="201101" y="53886"/>
                  <a:pt x="187343" y="40128"/>
                </a:cubicBezTo>
                <a:cubicBezTo>
                  <a:pt x="173585" y="26370"/>
                  <a:pt x="159826" y="14728"/>
                  <a:pt x="130193" y="11553"/>
                </a:cubicBezTo>
                <a:cubicBezTo>
                  <a:pt x="100560" y="8378"/>
                  <a:pt x="-1569" y="32190"/>
                  <a:pt x="18" y="30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438B0384-D393-CB7B-68AF-69D68A9383C6}"/>
              </a:ext>
            </a:extLst>
          </p:cNvPr>
          <p:cNvSpPr/>
          <p:nvPr/>
        </p:nvSpPr>
        <p:spPr>
          <a:xfrm>
            <a:off x="5049724" y="5721322"/>
            <a:ext cx="87439" cy="617960"/>
          </a:xfrm>
          <a:custGeom>
            <a:avLst/>
            <a:gdLst>
              <a:gd name="connsiteX0" fmla="*/ 87426 w 87439"/>
              <a:gd name="connsiteY0" fmla="*/ 28 h 617960"/>
              <a:gd name="connsiteX1" fmla="*/ 14401 w 87439"/>
              <a:gd name="connsiteY1" fmla="*/ 142903 h 617960"/>
              <a:gd name="connsiteX2" fmla="*/ 14401 w 87439"/>
              <a:gd name="connsiteY2" fmla="*/ 327053 h 617960"/>
              <a:gd name="connsiteX3" fmla="*/ 17576 w 87439"/>
              <a:gd name="connsiteY3" fmla="*/ 285778 h 617960"/>
              <a:gd name="connsiteX4" fmla="*/ 14401 w 87439"/>
              <a:gd name="connsiteY4" fmla="*/ 615978 h 617960"/>
              <a:gd name="connsiteX5" fmla="*/ 4876 w 87439"/>
              <a:gd name="connsiteY5" fmla="*/ 107978 h 617960"/>
              <a:gd name="connsiteX6" fmla="*/ 8051 w 87439"/>
              <a:gd name="connsiteY6" fmla="*/ 130203 h 617960"/>
              <a:gd name="connsiteX7" fmla="*/ 87426 w 87439"/>
              <a:gd name="connsiteY7" fmla="*/ 28 h 61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439" h="617960">
                <a:moveTo>
                  <a:pt x="87426" y="28"/>
                </a:moveTo>
                <a:cubicBezTo>
                  <a:pt x="88484" y="2145"/>
                  <a:pt x="26572" y="88399"/>
                  <a:pt x="14401" y="142903"/>
                </a:cubicBezTo>
                <a:cubicBezTo>
                  <a:pt x="2230" y="197407"/>
                  <a:pt x="13872" y="303241"/>
                  <a:pt x="14401" y="327053"/>
                </a:cubicBezTo>
                <a:cubicBezTo>
                  <a:pt x="14930" y="350865"/>
                  <a:pt x="17576" y="237624"/>
                  <a:pt x="17576" y="285778"/>
                </a:cubicBezTo>
                <a:cubicBezTo>
                  <a:pt x="17576" y="333932"/>
                  <a:pt x="16518" y="645611"/>
                  <a:pt x="14401" y="615978"/>
                </a:cubicBezTo>
                <a:cubicBezTo>
                  <a:pt x="12284" y="586345"/>
                  <a:pt x="5934" y="188940"/>
                  <a:pt x="4876" y="107978"/>
                </a:cubicBezTo>
                <a:cubicBezTo>
                  <a:pt x="3818" y="27016"/>
                  <a:pt x="-7295" y="146607"/>
                  <a:pt x="8051" y="130203"/>
                </a:cubicBezTo>
                <a:cubicBezTo>
                  <a:pt x="23397" y="113799"/>
                  <a:pt x="86368" y="-2089"/>
                  <a:pt x="87426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F70420D8-8EE9-3349-3667-19EA19680E4B}"/>
              </a:ext>
            </a:extLst>
          </p:cNvPr>
          <p:cNvSpPr/>
          <p:nvPr/>
        </p:nvSpPr>
        <p:spPr>
          <a:xfrm>
            <a:off x="4740098" y="6187909"/>
            <a:ext cx="157608" cy="346253"/>
          </a:xfrm>
          <a:custGeom>
            <a:avLst/>
            <a:gdLst>
              <a:gd name="connsiteX0" fmla="*/ 114477 w 157608"/>
              <a:gd name="connsiteY0" fmla="*/ 166 h 346253"/>
              <a:gd name="connsiteX1" fmla="*/ 85902 w 157608"/>
              <a:gd name="connsiteY1" fmla="*/ 212891 h 346253"/>
              <a:gd name="connsiteX2" fmla="*/ 124002 w 157608"/>
              <a:gd name="connsiteY2" fmla="*/ 257341 h 346253"/>
              <a:gd name="connsiteX3" fmla="*/ 177 w 157608"/>
              <a:gd name="connsiteY3" fmla="*/ 346241 h 346253"/>
              <a:gd name="connsiteX4" fmla="*/ 155752 w 157608"/>
              <a:gd name="connsiteY4" fmla="*/ 250991 h 346253"/>
              <a:gd name="connsiteX5" fmla="*/ 85902 w 157608"/>
              <a:gd name="connsiteY5" fmla="*/ 225591 h 346253"/>
              <a:gd name="connsiteX6" fmla="*/ 85902 w 157608"/>
              <a:gd name="connsiteY6" fmla="*/ 177966 h 346253"/>
              <a:gd name="connsiteX7" fmla="*/ 114477 w 157608"/>
              <a:gd name="connsiteY7" fmla="*/ 166 h 34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608" h="346253">
                <a:moveTo>
                  <a:pt x="114477" y="166"/>
                </a:moveTo>
                <a:cubicBezTo>
                  <a:pt x="114477" y="5987"/>
                  <a:pt x="84315" y="170029"/>
                  <a:pt x="85902" y="212891"/>
                </a:cubicBezTo>
                <a:cubicBezTo>
                  <a:pt x="87489" y="255753"/>
                  <a:pt x="138290" y="235116"/>
                  <a:pt x="124002" y="257341"/>
                </a:cubicBezTo>
                <a:cubicBezTo>
                  <a:pt x="109714" y="279566"/>
                  <a:pt x="-5114" y="347299"/>
                  <a:pt x="177" y="346241"/>
                </a:cubicBezTo>
                <a:cubicBezTo>
                  <a:pt x="5468" y="345183"/>
                  <a:pt x="141465" y="271099"/>
                  <a:pt x="155752" y="250991"/>
                </a:cubicBezTo>
                <a:cubicBezTo>
                  <a:pt x="170039" y="230883"/>
                  <a:pt x="97544" y="237762"/>
                  <a:pt x="85902" y="225591"/>
                </a:cubicBezTo>
                <a:cubicBezTo>
                  <a:pt x="74260" y="213420"/>
                  <a:pt x="80081" y="213420"/>
                  <a:pt x="85902" y="177966"/>
                </a:cubicBezTo>
                <a:cubicBezTo>
                  <a:pt x="91723" y="142512"/>
                  <a:pt x="114477" y="-5655"/>
                  <a:pt x="114477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0C420DB7-08F8-837F-3FB1-DE0A85B6D758}"/>
              </a:ext>
            </a:extLst>
          </p:cNvPr>
          <p:cNvSpPr/>
          <p:nvPr/>
        </p:nvSpPr>
        <p:spPr>
          <a:xfrm>
            <a:off x="5104173" y="5707761"/>
            <a:ext cx="239352" cy="29568"/>
          </a:xfrm>
          <a:custGeom>
            <a:avLst/>
            <a:gdLst>
              <a:gd name="connsiteX0" fmla="*/ 239352 w 239352"/>
              <a:gd name="connsiteY0" fmla="*/ 7239 h 29568"/>
              <a:gd name="connsiteX1" fmla="*/ 96477 w 239352"/>
              <a:gd name="connsiteY1" fmla="*/ 889 h 29568"/>
              <a:gd name="connsiteX2" fmla="*/ 1227 w 239352"/>
              <a:gd name="connsiteY2" fmla="*/ 29464 h 29568"/>
              <a:gd name="connsiteX3" fmla="*/ 48852 w 239352"/>
              <a:gd name="connsiteY3" fmla="*/ 10414 h 29568"/>
              <a:gd name="connsiteX4" fmla="*/ 140927 w 239352"/>
              <a:gd name="connsiteY4" fmla="*/ 7239 h 29568"/>
              <a:gd name="connsiteX5" fmla="*/ 239352 w 239352"/>
              <a:gd name="connsiteY5" fmla="*/ 7239 h 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52" h="29568">
                <a:moveTo>
                  <a:pt x="239352" y="7239"/>
                </a:moveTo>
                <a:cubicBezTo>
                  <a:pt x="231944" y="6181"/>
                  <a:pt x="136164" y="-2815"/>
                  <a:pt x="96477" y="889"/>
                </a:cubicBezTo>
                <a:cubicBezTo>
                  <a:pt x="56790" y="4593"/>
                  <a:pt x="9165" y="27876"/>
                  <a:pt x="1227" y="29464"/>
                </a:cubicBezTo>
                <a:cubicBezTo>
                  <a:pt x="-6711" y="31052"/>
                  <a:pt x="25569" y="14118"/>
                  <a:pt x="48852" y="10414"/>
                </a:cubicBezTo>
                <a:cubicBezTo>
                  <a:pt x="72135" y="6710"/>
                  <a:pt x="109706" y="7239"/>
                  <a:pt x="140927" y="7239"/>
                </a:cubicBezTo>
                <a:lnTo>
                  <a:pt x="239352" y="72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FB6826E5-C992-E7DA-304A-B04D98EC38B7}"/>
              </a:ext>
            </a:extLst>
          </p:cNvPr>
          <p:cNvSpPr/>
          <p:nvPr/>
        </p:nvSpPr>
        <p:spPr>
          <a:xfrm>
            <a:off x="5244288" y="5713273"/>
            <a:ext cx="92905" cy="236764"/>
          </a:xfrm>
          <a:custGeom>
            <a:avLst/>
            <a:gdLst>
              <a:gd name="connsiteX0" fmla="*/ 92887 w 92905"/>
              <a:gd name="connsiteY0" fmla="*/ 20777 h 236764"/>
              <a:gd name="connsiteX1" fmla="*/ 32562 w 92905"/>
              <a:gd name="connsiteY1" fmla="*/ 68402 h 236764"/>
              <a:gd name="connsiteX2" fmla="*/ 32562 w 92905"/>
              <a:gd name="connsiteY2" fmla="*/ 135077 h 236764"/>
              <a:gd name="connsiteX3" fmla="*/ 48437 w 92905"/>
              <a:gd name="connsiteY3" fmla="*/ 233502 h 236764"/>
              <a:gd name="connsiteX4" fmla="*/ 812 w 92905"/>
              <a:gd name="connsiteY4" fmla="*/ 4902 h 236764"/>
              <a:gd name="connsiteX5" fmla="*/ 19862 w 92905"/>
              <a:gd name="connsiteY5" fmla="*/ 74752 h 236764"/>
              <a:gd name="connsiteX6" fmla="*/ 38912 w 92905"/>
              <a:gd name="connsiteY6" fmla="*/ 49352 h 236764"/>
              <a:gd name="connsiteX7" fmla="*/ 92887 w 92905"/>
              <a:gd name="connsiteY7" fmla="*/ 20777 h 23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05" h="236764">
                <a:moveTo>
                  <a:pt x="92887" y="20777"/>
                </a:moveTo>
                <a:cubicBezTo>
                  <a:pt x="91829" y="23952"/>
                  <a:pt x="42616" y="49352"/>
                  <a:pt x="32562" y="68402"/>
                </a:cubicBezTo>
                <a:cubicBezTo>
                  <a:pt x="22508" y="87452"/>
                  <a:pt x="29916" y="107560"/>
                  <a:pt x="32562" y="135077"/>
                </a:cubicBezTo>
                <a:cubicBezTo>
                  <a:pt x="35208" y="162594"/>
                  <a:pt x="53729" y="255198"/>
                  <a:pt x="48437" y="233502"/>
                </a:cubicBezTo>
                <a:cubicBezTo>
                  <a:pt x="43145" y="211806"/>
                  <a:pt x="5574" y="31360"/>
                  <a:pt x="812" y="4902"/>
                </a:cubicBezTo>
                <a:cubicBezTo>
                  <a:pt x="-3950" y="-21556"/>
                  <a:pt x="13512" y="67344"/>
                  <a:pt x="19862" y="74752"/>
                </a:cubicBezTo>
                <a:cubicBezTo>
                  <a:pt x="26212" y="82160"/>
                  <a:pt x="29387" y="58877"/>
                  <a:pt x="38912" y="49352"/>
                </a:cubicBezTo>
                <a:cubicBezTo>
                  <a:pt x="48437" y="39827"/>
                  <a:pt x="93945" y="17602"/>
                  <a:pt x="92887" y="20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AC91E12F-027F-AB23-C3C3-478C6613DF78}"/>
              </a:ext>
            </a:extLst>
          </p:cNvPr>
          <p:cNvSpPr/>
          <p:nvPr/>
        </p:nvSpPr>
        <p:spPr>
          <a:xfrm>
            <a:off x="5095850" y="5803330"/>
            <a:ext cx="13423" cy="467606"/>
          </a:xfrm>
          <a:custGeom>
            <a:avLst/>
            <a:gdLst>
              <a:gd name="connsiteX0" fmla="*/ 9550 w 13423"/>
              <a:gd name="connsiteY0" fmla="*/ 6920 h 467606"/>
              <a:gd name="connsiteX1" fmla="*/ 25 w 13423"/>
              <a:gd name="connsiteY1" fmla="*/ 464120 h 467606"/>
              <a:gd name="connsiteX2" fmla="*/ 12725 w 13423"/>
              <a:gd name="connsiteY2" fmla="*/ 206945 h 467606"/>
              <a:gd name="connsiteX3" fmla="*/ 9550 w 13423"/>
              <a:gd name="connsiteY3" fmla="*/ 6920 h 46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3" h="467606">
                <a:moveTo>
                  <a:pt x="9550" y="6920"/>
                </a:moveTo>
                <a:cubicBezTo>
                  <a:pt x="7433" y="49782"/>
                  <a:pt x="-504" y="430783"/>
                  <a:pt x="25" y="464120"/>
                </a:cubicBezTo>
                <a:cubicBezTo>
                  <a:pt x="554" y="497457"/>
                  <a:pt x="10608" y="282616"/>
                  <a:pt x="12725" y="206945"/>
                </a:cubicBezTo>
                <a:cubicBezTo>
                  <a:pt x="14842" y="131274"/>
                  <a:pt x="11667" y="-35942"/>
                  <a:pt x="9550" y="6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4536BA3B-3944-7247-ECF9-C046A7A50BEA}"/>
              </a:ext>
            </a:extLst>
          </p:cNvPr>
          <p:cNvSpPr/>
          <p:nvPr/>
        </p:nvSpPr>
        <p:spPr>
          <a:xfrm>
            <a:off x="5111569" y="5760926"/>
            <a:ext cx="117298" cy="65679"/>
          </a:xfrm>
          <a:custGeom>
            <a:avLst/>
            <a:gdLst>
              <a:gd name="connsiteX0" fmla="*/ 19231 w 117298"/>
              <a:gd name="connsiteY0" fmla="*/ 1699 h 65679"/>
              <a:gd name="connsiteX1" fmla="*/ 108131 w 117298"/>
              <a:gd name="connsiteY1" fmla="*/ 8049 h 65679"/>
              <a:gd name="connsiteX2" fmla="*/ 85906 w 117298"/>
              <a:gd name="connsiteY2" fmla="*/ 20749 h 65679"/>
              <a:gd name="connsiteX3" fmla="*/ 47806 w 117298"/>
              <a:gd name="connsiteY3" fmla="*/ 46149 h 65679"/>
              <a:gd name="connsiteX4" fmla="*/ 79556 w 117298"/>
              <a:gd name="connsiteY4" fmla="*/ 46149 h 65679"/>
              <a:gd name="connsiteX5" fmla="*/ 114481 w 117298"/>
              <a:gd name="connsiteY5" fmla="*/ 55674 h 65679"/>
              <a:gd name="connsiteX6" fmla="*/ 181 w 117298"/>
              <a:gd name="connsiteY6" fmla="*/ 65199 h 65679"/>
              <a:gd name="connsiteX7" fmla="*/ 85906 w 117298"/>
              <a:gd name="connsiteY7" fmla="*/ 39799 h 65679"/>
              <a:gd name="connsiteX8" fmla="*/ 19231 w 117298"/>
              <a:gd name="connsiteY8" fmla="*/ 1699 h 6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98" h="65679">
                <a:moveTo>
                  <a:pt x="19231" y="1699"/>
                </a:moveTo>
                <a:cubicBezTo>
                  <a:pt x="22935" y="-3593"/>
                  <a:pt x="97018" y="4874"/>
                  <a:pt x="108131" y="8049"/>
                </a:cubicBezTo>
                <a:cubicBezTo>
                  <a:pt x="119244" y="11224"/>
                  <a:pt x="95960" y="14399"/>
                  <a:pt x="85906" y="20749"/>
                </a:cubicBezTo>
                <a:cubicBezTo>
                  <a:pt x="75852" y="27099"/>
                  <a:pt x="48864" y="41916"/>
                  <a:pt x="47806" y="46149"/>
                </a:cubicBezTo>
                <a:cubicBezTo>
                  <a:pt x="46748" y="50382"/>
                  <a:pt x="68444" y="44562"/>
                  <a:pt x="79556" y="46149"/>
                </a:cubicBezTo>
                <a:cubicBezTo>
                  <a:pt x="90668" y="47736"/>
                  <a:pt x="127710" y="52499"/>
                  <a:pt x="114481" y="55674"/>
                </a:cubicBezTo>
                <a:cubicBezTo>
                  <a:pt x="101252" y="58849"/>
                  <a:pt x="4943" y="67845"/>
                  <a:pt x="181" y="65199"/>
                </a:cubicBezTo>
                <a:cubicBezTo>
                  <a:pt x="-4581" y="62553"/>
                  <a:pt x="85906" y="44032"/>
                  <a:pt x="85906" y="39799"/>
                </a:cubicBezTo>
                <a:cubicBezTo>
                  <a:pt x="85906" y="35566"/>
                  <a:pt x="15527" y="6991"/>
                  <a:pt x="19231" y="1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4AF13A05-BEF0-04AD-0405-CBCD519F5288}"/>
              </a:ext>
            </a:extLst>
          </p:cNvPr>
          <p:cNvSpPr/>
          <p:nvPr/>
        </p:nvSpPr>
        <p:spPr>
          <a:xfrm>
            <a:off x="5197192" y="5886446"/>
            <a:ext cx="52100" cy="445392"/>
          </a:xfrm>
          <a:custGeom>
            <a:avLst/>
            <a:gdLst>
              <a:gd name="connsiteX0" fmla="*/ 16158 w 52100"/>
              <a:gd name="connsiteY0" fmla="*/ 4 h 445392"/>
              <a:gd name="connsiteX1" fmla="*/ 47908 w 52100"/>
              <a:gd name="connsiteY1" fmla="*/ 234954 h 445392"/>
              <a:gd name="connsiteX2" fmla="*/ 35208 w 52100"/>
              <a:gd name="connsiteY2" fmla="*/ 349254 h 445392"/>
              <a:gd name="connsiteX3" fmla="*/ 51083 w 52100"/>
              <a:gd name="connsiteY3" fmla="*/ 444504 h 445392"/>
              <a:gd name="connsiteX4" fmla="*/ 44733 w 52100"/>
              <a:gd name="connsiteY4" fmla="*/ 387354 h 445392"/>
              <a:gd name="connsiteX5" fmla="*/ 28858 w 52100"/>
              <a:gd name="connsiteY5" fmla="*/ 234954 h 445392"/>
              <a:gd name="connsiteX6" fmla="*/ 283 w 52100"/>
              <a:gd name="connsiteY6" fmla="*/ 425454 h 445392"/>
              <a:gd name="connsiteX7" fmla="*/ 47908 w 52100"/>
              <a:gd name="connsiteY7" fmla="*/ 180979 h 445392"/>
              <a:gd name="connsiteX8" fmla="*/ 47908 w 52100"/>
              <a:gd name="connsiteY8" fmla="*/ 228604 h 445392"/>
              <a:gd name="connsiteX9" fmla="*/ 16158 w 52100"/>
              <a:gd name="connsiteY9" fmla="*/ 4 h 44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0" h="445392">
                <a:moveTo>
                  <a:pt x="16158" y="4"/>
                </a:moveTo>
                <a:cubicBezTo>
                  <a:pt x="16158" y="1062"/>
                  <a:pt x="44733" y="176746"/>
                  <a:pt x="47908" y="234954"/>
                </a:cubicBezTo>
                <a:cubicBezTo>
                  <a:pt x="51083" y="293162"/>
                  <a:pt x="34679" y="314329"/>
                  <a:pt x="35208" y="349254"/>
                </a:cubicBezTo>
                <a:cubicBezTo>
                  <a:pt x="35737" y="384179"/>
                  <a:pt x="49496" y="438154"/>
                  <a:pt x="51083" y="444504"/>
                </a:cubicBezTo>
                <a:cubicBezTo>
                  <a:pt x="52671" y="450854"/>
                  <a:pt x="48437" y="422279"/>
                  <a:pt x="44733" y="387354"/>
                </a:cubicBezTo>
                <a:cubicBezTo>
                  <a:pt x="41029" y="352429"/>
                  <a:pt x="36266" y="228604"/>
                  <a:pt x="28858" y="234954"/>
                </a:cubicBezTo>
                <a:cubicBezTo>
                  <a:pt x="21450" y="241304"/>
                  <a:pt x="-2892" y="434450"/>
                  <a:pt x="283" y="425454"/>
                </a:cubicBezTo>
                <a:cubicBezTo>
                  <a:pt x="3458" y="416458"/>
                  <a:pt x="39971" y="213787"/>
                  <a:pt x="47908" y="180979"/>
                </a:cubicBezTo>
                <a:cubicBezTo>
                  <a:pt x="55845" y="148171"/>
                  <a:pt x="50554" y="259296"/>
                  <a:pt x="47908" y="228604"/>
                </a:cubicBezTo>
                <a:cubicBezTo>
                  <a:pt x="45262" y="197912"/>
                  <a:pt x="16158" y="-1054"/>
                  <a:pt x="1615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2D6A7ED8-F902-0060-5AB1-EEBB4518B8F3}"/>
              </a:ext>
            </a:extLst>
          </p:cNvPr>
          <p:cNvSpPr/>
          <p:nvPr/>
        </p:nvSpPr>
        <p:spPr>
          <a:xfrm>
            <a:off x="5257708" y="5695339"/>
            <a:ext cx="157087" cy="638373"/>
          </a:xfrm>
          <a:custGeom>
            <a:avLst/>
            <a:gdLst>
              <a:gd name="connsiteX0" fmla="*/ 6442 w 157087"/>
              <a:gd name="connsiteY0" fmla="*/ 6961 h 638373"/>
              <a:gd name="connsiteX1" fmla="*/ 142967 w 157087"/>
              <a:gd name="connsiteY1" fmla="*/ 594336 h 638373"/>
              <a:gd name="connsiteX2" fmla="*/ 136617 w 157087"/>
              <a:gd name="connsiteY2" fmla="*/ 556236 h 638373"/>
              <a:gd name="connsiteX3" fmla="*/ 92 w 157087"/>
              <a:gd name="connsiteY3" fmla="*/ 238736 h 638373"/>
              <a:gd name="connsiteX4" fmla="*/ 114392 w 157087"/>
              <a:gd name="connsiteY4" fmla="*/ 476861 h 638373"/>
              <a:gd name="connsiteX5" fmla="*/ 54067 w 157087"/>
              <a:gd name="connsiteY5" fmla="*/ 283186 h 638373"/>
              <a:gd name="connsiteX6" fmla="*/ 6442 w 157087"/>
              <a:gd name="connsiteY6" fmla="*/ 6961 h 6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087" h="638373">
                <a:moveTo>
                  <a:pt x="6442" y="6961"/>
                </a:moveTo>
                <a:cubicBezTo>
                  <a:pt x="21259" y="58819"/>
                  <a:pt x="121271" y="502790"/>
                  <a:pt x="142967" y="594336"/>
                </a:cubicBezTo>
                <a:cubicBezTo>
                  <a:pt x="164663" y="685882"/>
                  <a:pt x="160430" y="615503"/>
                  <a:pt x="136617" y="556236"/>
                </a:cubicBezTo>
                <a:cubicBezTo>
                  <a:pt x="112804" y="496969"/>
                  <a:pt x="3796" y="251965"/>
                  <a:pt x="92" y="238736"/>
                </a:cubicBezTo>
                <a:cubicBezTo>
                  <a:pt x="-3612" y="225507"/>
                  <a:pt x="105396" y="469453"/>
                  <a:pt x="114392" y="476861"/>
                </a:cubicBezTo>
                <a:cubicBezTo>
                  <a:pt x="123388" y="484269"/>
                  <a:pt x="72588" y="358857"/>
                  <a:pt x="54067" y="283186"/>
                </a:cubicBezTo>
                <a:cubicBezTo>
                  <a:pt x="35546" y="207515"/>
                  <a:pt x="-8375" y="-44897"/>
                  <a:pt x="6442" y="6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1E28AB5D-EFBC-2872-EA32-61AB405383DB}"/>
              </a:ext>
            </a:extLst>
          </p:cNvPr>
          <p:cNvSpPr/>
          <p:nvPr/>
        </p:nvSpPr>
        <p:spPr>
          <a:xfrm>
            <a:off x="5143413" y="5857548"/>
            <a:ext cx="70347" cy="327605"/>
          </a:xfrm>
          <a:custGeom>
            <a:avLst/>
            <a:gdLst>
              <a:gd name="connsiteX0" fmla="*/ 87 w 70347"/>
              <a:gd name="connsiteY0" fmla="*/ 327 h 327605"/>
              <a:gd name="connsiteX1" fmla="*/ 69937 w 70347"/>
              <a:gd name="connsiteY1" fmla="*/ 16202 h 327605"/>
              <a:gd name="connsiteX2" fmla="*/ 28662 w 70347"/>
              <a:gd name="connsiteY2" fmla="*/ 57477 h 327605"/>
              <a:gd name="connsiteX3" fmla="*/ 22312 w 70347"/>
              <a:gd name="connsiteY3" fmla="*/ 327352 h 327605"/>
              <a:gd name="connsiteX4" fmla="*/ 15962 w 70347"/>
              <a:gd name="connsiteY4" fmla="*/ 105102 h 327605"/>
              <a:gd name="connsiteX5" fmla="*/ 54062 w 70347"/>
              <a:gd name="connsiteY5" fmla="*/ 28902 h 327605"/>
              <a:gd name="connsiteX6" fmla="*/ 87 w 70347"/>
              <a:gd name="connsiteY6" fmla="*/ 327 h 32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47" h="327605">
                <a:moveTo>
                  <a:pt x="87" y="327"/>
                </a:moveTo>
                <a:cubicBezTo>
                  <a:pt x="2733" y="-1790"/>
                  <a:pt x="65174" y="6677"/>
                  <a:pt x="69937" y="16202"/>
                </a:cubicBezTo>
                <a:cubicBezTo>
                  <a:pt x="74700" y="25727"/>
                  <a:pt x="36599" y="5619"/>
                  <a:pt x="28662" y="57477"/>
                </a:cubicBezTo>
                <a:cubicBezTo>
                  <a:pt x="20725" y="109335"/>
                  <a:pt x="24429" y="319415"/>
                  <a:pt x="22312" y="327352"/>
                </a:cubicBezTo>
                <a:cubicBezTo>
                  <a:pt x="20195" y="335289"/>
                  <a:pt x="10670" y="154844"/>
                  <a:pt x="15962" y="105102"/>
                </a:cubicBezTo>
                <a:cubicBezTo>
                  <a:pt x="21254" y="55360"/>
                  <a:pt x="52475" y="44248"/>
                  <a:pt x="54062" y="28902"/>
                </a:cubicBezTo>
                <a:cubicBezTo>
                  <a:pt x="55650" y="13556"/>
                  <a:pt x="-2559" y="2444"/>
                  <a:pt x="87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9E73022E-E47F-328C-0B42-0CBE35211C96}"/>
              </a:ext>
            </a:extLst>
          </p:cNvPr>
          <p:cNvSpPr/>
          <p:nvPr/>
        </p:nvSpPr>
        <p:spPr>
          <a:xfrm>
            <a:off x="4820943" y="5939362"/>
            <a:ext cx="149970" cy="465472"/>
          </a:xfrm>
          <a:custGeom>
            <a:avLst/>
            <a:gdLst>
              <a:gd name="connsiteX0" fmla="*/ 55857 w 149970"/>
              <a:gd name="connsiteY0" fmla="*/ 1063 h 465472"/>
              <a:gd name="connsiteX1" fmla="*/ 1882 w 149970"/>
              <a:gd name="connsiteY1" fmla="*/ 334438 h 465472"/>
              <a:gd name="connsiteX2" fmla="*/ 14582 w 149970"/>
              <a:gd name="connsiteY2" fmla="*/ 261413 h 465472"/>
              <a:gd name="connsiteX3" fmla="*/ 36807 w 149970"/>
              <a:gd name="connsiteY3" fmla="*/ 236013 h 465472"/>
              <a:gd name="connsiteX4" fmla="*/ 55857 w 149970"/>
              <a:gd name="connsiteY4" fmla="*/ 315388 h 465472"/>
              <a:gd name="connsiteX5" fmla="*/ 147932 w 149970"/>
              <a:gd name="connsiteY5" fmla="*/ 461438 h 465472"/>
              <a:gd name="connsiteX6" fmla="*/ 113007 w 149970"/>
              <a:gd name="connsiteY6" fmla="*/ 407463 h 465472"/>
              <a:gd name="connsiteX7" fmla="*/ 36807 w 149970"/>
              <a:gd name="connsiteY7" fmla="*/ 229663 h 465472"/>
              <a:gd name="connsiteX8" fmla="*/ 27282 w 149970"/>
              <a:gd name="connsiteY8" fmla="*/ 248713 h 465472"/>
              <a:gd name="connsiteX9" fmla="*/ 36807 w 149970"/>
              <a:gd name="connsiteY9" fmla="*/ 197913 h 465472"/>
              <a:gd name="connsiteX10" fmla="*/ 17757 w 149970"/>
              <a:gd name="connsiteY10" fmla="*/ 226488 h 465472"/>
              <a:gd name="connsiteX11" fmla="*/ 55857 w 149970"/>
              <a:gd name="connsiteY11" fmla="*/ 1063 h 46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970" h="465472">
                <a:moveTo>
                  <a:pt x="55857" y="1063"/>
                </a:moveTo>
                <a:cubicBezTo>
                  <a:pt x="53211" y="19055"/>
                  <a:pt x="8761" y="291046"/>
                  <a:pt x="1882" y="334438"/>
                </a:cubicBezTo>
                <a:cubicBezTo>
                  <a:pt x="-4997" y="377830"/>
                  <a:pt x="8761" y="277817"/>
                  <a:pt x="14582" y="261413"/>
                </a:cubicBezTo>
                <a:cubicBezTo>
                  <a:pt x="20403" y="245009"/>
                  <a:pt x="29928" y="227017"/>
                  <a:pt x="36807" y="236013"/>
                </a:cubicBezTo>
                <a:cubicBezTo>
                  <a:pt x="43686" y="245009"/>
                  <a:pt x="37336" y="277817"/>
                  <a:pt x="55857" y="315388"/>
                </a:cubicBezTo>
                <a:cubicBezTo>
                  <a:pt x="74378" y="352959"/>
                  <a:pt x="138407" y="446092"/>
                  <a:pt x="147932" y="461438"/>
                </a:cubicBezTo>
                <a:cubicBezTo>
                  <a:pt x="157457" y="476784"/>
                  <a:pt x="131528" y="446092"/>
                  <a:pt x="113007" y="407463"/>
                </a:cubicBezTo>
                <a:cubicBezTo>
                  <a:pt x="94486" y="368834"/>
                  <a:pt x="36807" y="229663"/>
                  <a:pt x="36807" y="229663"/>
                </a:cubicBezTo>
                <a:cubicBezTo>
                  <a:pt x="22520" y="203205"/>
                  <a:pt x="27282" y="254005"/>
                  <a:pt x="27282" y="248713"/>
                </a:cubicBezTo>
                <a:cubicBezTo>
                  <a:pt x="27282" y="243421"/>
                  <a:pt x="38394" y="201617"/>
                  <a:pt x="36807" y="197913"/>
                </a:cubicBezTo>
                <a:cubicBezTo>
                  <a:pt x="35220" y="194209"/>
                  <a:pt x="16170" y="254005"/>
                  <a:pt x="17757" y="226488"/>
                </a:cubicBezTo>
                <a:cubicBezTo>
                  <a:pt x="19344" y="198971"/>
                  <a:pt x="58503" y="-16929"/>
                  <a:pt x="55857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D2A415B1-B0AC-F4F9-2928-DDB4CF172635}"/>
              </a:ext>
            </a:extLst>
          </p:cNvPr>
          <p:cNvSpPr/>
          <p:nvPr/>
        </p:nvSpPr>
        <p:spPr>
          <a:xfrm>
            <a:off x="4981557" y="6280073"/>
            <a:ext cx="148787" cy="158343"/>
          </a:xfrm>
          <a:custGeom>
            <a:avLst/>
            <a:gdLst>
              <a:gd name="connsiteX0" fmla="*/ 142893 w 148787"/>
              <a:gd name="connsiteY0" fmla="*/ 77 h 158343"/>
              <a:gd name="connsiteX1" fmla="*/ 146068 w 148787"/>
              <a:gd name="connsiteY1" fmla="*/ 88977 h 158343"/>
              <a:gd name="connsiteX2" fmla="*/ 111143 w 148787"/>
              <a:gd name="connsiteY2" fmla="*/ 155652 h 158343"/>
              <a:gd name="connsiteX3" fmla="*/ 111143 w 148787"/>
              <a:gd name="connsiteY3" fmla="*/ 139777 h 158343"/>
              <a:gd name="connsiteX4" fmla="*/ 95268 w 148787"/>
              <a:gd name="connsiteY4" fmla="*/ 88977 h 158343"/>
              <a:gd name="connsiteX5" fmla="*/ 60343 w 148787"/>
              <a:gd name="connsiteY5" fmla="*/ 88977 h 158343"/>
              <a:gd name="connsiteX6" fmla="*/ 18 w 148787"/>
              <a:gd name="connsiteY6" fmla="*/ 111202 h 158343"/>
              <a:gd name="connsiteX7" fmla="*/ 66693 w 148787"/>
              <a:gd name="connsiteY7" fmla="*/ 63577 h 158343"/>
              <a:gd name="connsiteX8" fmla="*/ 92093 w 148787"/>
              <a:gd name="connsiteY8" fmla="*/ 98502 h 158343"/>
              <a:gd name="connsiteX9" fmla="*/ 114318 w 148787"/>
              <a:gd name="connsiteY9" fmla="*/ 104852 h 158343"/>
              <a:gd name="connsiteX10" fmla="*/ 142893 w 148787"/>
              <a:gd name="connsiteY10" fmla="*/ 77 h 15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787" h="158343">
                <a:moveTo>
                  <a:pt x="142893" y="77"/>
                </a:moveTo>
                <a:cubicBezTo>
                  <a:pt x="148185" y="-2569"/>
                  <a:pt x="151360" y="63048"/>
                  <a:pt x="146068" y="88977"/>
                </a:cubicBezTo>
                <a:cubicBezTo>
                  <a:pt x="140776" y="114906"/>
                  <a:pt x="111143" y="155652"/>
                  <a:pt x="111143" y="155652"/>
                </a:cubicBezTo>
                <a:cubicBezTo>
                  <a:pt x="105322" y="164119"/>
                  <a:pt x="113789" y="150890"/>
                  <a:pt x="111143" y="139777"/>
                </a:cubicBezTo>
                <a:cubicBezTo>
                  <a:pt x="108497" y="128664"/>
                  <a:pt x="103735" y="97444"/>
                  <a:pt x="95268" y="88977"/>
                </a:cubicBezTo>
                <a:cubicBezTo>
                  <a:pt x="86801" y="80510"/>
                  <a:pt x="76218" y="85273"/>
                  <a:pt x="60343" y="88977"/>
                </a:cubicBezTo>
                <a:cubicBezTo>
                  <a:pt x="44468" y="92681"/>
                  <a:pt x="-1040" y="115435"/>
                  <a:pt x="18" y="111202"/>
                </a:cubicBezTo>
                <a:cubicBezTo>
                  <a:pt x="1076" y="106969"/>
                  <a:pt x="51347" y="65694"/>
                  <a:pt x="66693" y="63577"/>
                </a:cubicBezTo>
                <a:cubicBezTo>
                  <a:pt x="82039" y="61460"/>
                  <a:pt x="84155" y="91623"/>
                  <a:pt x="92093" y="98502"/>
                </a:cubicBezTo>
                <a:cubicBezTo>
                  <a:pt x="100031" y="105381"/>
                  <a:pt x="106910" y="118610"/>
                  <a:pt x="114318" y="104852"/>
                </a:cubicBezTo>
                <a:cubicBezTo>
                  <a:pt x="121726" y="91094"/>
                  <a:pt x="137601" y="2723"/>
                  <a:pt x="142893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335F0109-CBEA-2836-1FC7-6CB1E6C6FF68}"/>
              </a:ext>
            </a:extLst>
          </p:cNvPr>
          <p:cNvSpPr/>
          <p:nvPr/>
        </p:nvSpPr>
        <p:spPr>
          <a:xfrm>
            <a:off x="2997200" y="6264275"/>
            <a:ext cx="1577721" cy="786910"/>
          </a:xfrm>
          <a:custGeom>
            <a:avLst/>
            <a:gdLst>
              <a:gd name="connsiteX0" fmla="*/ 0 w 1577721"/>
              <a:gd name="connsiteY0" fmla="*/ 0 h 786910"/>
              <a:gd name="connsiteX1" fmla="*/ 968375 w 1577721"/>
              <a:gd name="connsiteY1" fmla="*/ 250825 h 786910"/>
              <a:gd name="connsiteX2" fmla="*/ 952500 w 1577721"/>
              <a:gd name="connsiteY2" fmla="*/ 241300 h 786910"/>
              <a:gd name="connsiteX3" fmla="*/ 1339850 w 1577721"/>
              <a:gd name="connsiteY3" fmla="*/ 511175 h 786910"/>
              <a:gd name="connsiteX4" fmla="*/ 1298575 w 1577721"/>
              <a:gd name="connsiteY4" fmla="*/ 447675 h 786910"/>
              <a:gd name="connsiteX5" fmla="*/ 1574800 w 1577721"/>
              <a:gd name="connsiteY5" fmla="*/ 784225 h 786910"/>
              <a:gd name="connsiteX6" fmla="*/ 1095375 w 1577721"/>
              <a:gd name="connsiteY6" fmla="*/ 234950 h 786910"/>
              <a:gd name="connsiteX7" fmla="*/ 1270000 w 1577721"/>
              <a:gd name="connsiteY7" fmla="*/ 479425 h 786910"/>
              <a:gd name="connsiteX8" fmla="*/ 977900 w 1577721"/>
              <a:gd name="connsiteY8" fmla="*/ 279400 h 786910"/>
              <a:gd name="connsiteX9" fmla="*/ 644525 w 1577721"/>
              <a:gd name="connsiteY9" fmla="*/ 146050 h 786910"/>
              <a:gd name="connsiteX10" fmla="*/ 657225 w 1577721"/>
              <a:gd name="connsiteY10" fmla="*/ 155575 h 786910"/>
              <a:gd name="connsiteX11" fmla="*/ 0 w 1577721"/>
              <a:gd name="connsiteY11" fmla="*/ 0 h 78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721" h="786910">
                <a:moveTo>
                  <a:pt x="0" y="0"/>
                </a:moveTo>
                <a:cubicBezTo>
                  <a:pt x="51858" y="15875"/>
                  <a:pt x="968375" y="250825"/>
                  <a:pt x="968375" y="250825"/>
                </a:cubicBezTo>
                <a:cubicBezTo>
                  <a:pt x="1127125" y="291042"/>
                  <a:pt x="952500" y="241300"/>
                  <a:pt x="952500" y="241300"/>
                </a:cubicBezTo>
                <a:cubicBezTo>
                  <a:pt x="1014413" y="284692"/>
                  <a:pt x="1282171" y="476779"/>
                  <a:pt x="1339850" y="511175"/>
                </a:cubicBezTo>
                <a:cubicBezTo>
                  <a:pt x="1397529" y="545571"/>
                  <a:pt x="1259417" y="402167"/>
                  <a:pt x="1298575" y="447675"/>
                </a:cubicBezTo>
                <a:cubicBezTo>
                  <a:pt x="1337733" y="493183"/>
                  <a:pt x="1608667" y="819679"/>
                  <a:pt x="1574800" y="784225"/>
                </a:cubicBezTo>
                <a:cubicBezTo>
                  <a:pt x="1540933" y="748771"/>
                  <a:pt x="1146175" y="285750"/>
                  <a:pt x="1095375" y="234950"/>
                </a:cubicBezTo>
                <a:cubicBezTo>
                  <a:pt x="1044575" y="184150"/>
                  <a:pt x="1289579" y="472017"/>
                  <a:pt x="1270000" y="479425"/>
                </a:cubicBezTo>
                <a:cubicBezTo>
                  <a:pt x="1250421" y="486833"/>
                  <a:pt x="1082146" y="334963"/>
                  <a:pt x="977900" y="279400"/>
                </a:cubicBezTo>
                <a:cubicBezTo>
                  <a:pt x="873654" y="223838"/>
                  <a:pt x="644525" y="146050"/>
                  <a:pt x="644525" y="146050"/>
                </a:cubicBezTo>
                <a:cubicBezTo>
                  <a:pt x="591079" y="125413"/>
                  <a:pt x="758296" y="180446"/>
                  <a:pt x="657225" y="1555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FC2C31C1-B26C-3C9D-BA57-316C4A511C3D}"/>
              </a:ext>
            </a:extLst>
          </p:cNvPr>
          <p:cNvSpPr/>
          <p:nvPr/>
        </p:nvSpPr>
        <p:spPr>
          <a:xfrm>
            <a:off x="3034603" y="6316426"/>
            <a:ext cx="1118556" cy="341667"/>
          </a:xfrm>
          <a:custGeom>
            <a:avLst/>
            <a:gdLst>
              <a:gd name="connsiteX0" fmla="*/ 3872 w 1118556"/>
              <a:gd name="connsiteY0" fmla="*/ 1824 h 341667"/>
              <a:gd name="connsiteX1" fmla="*/ 984947 w 1118556"/>
              <a:gd name="connsiteY1" fmla="*/ 271699 h 341667"/>
              <a:gd name="connsiteX2" fmla="*/ 950022 w 1118556"/>
              <a:gd name="connsiteY2" fmla="*/ 249474 h 341667"/>
              <a:gd name="connsiteX3" fmla="*/ 1118297 w 1118556"/>
              <a:gd name="connsiteY3" fmla="*/ 341549 h 341667"/>
              <a:gd name="connsiteX4" fmla="*/ 905572 w 1118556"/>
              <a:gd name="connsiteY4" fmla="*/ 227249 h 341667"/>
              <a:gd name="connsiteX5" fmla="*/ 556322 w 1118556"/>
              <a:gd name="connsiteY5" fmla="*/ 112949 h 341667"/>
              <a:gd name="connsiteX6" fmla="*/ 638872 w 1118556"/>
              <a:gd name="connsiteY6" fmla="*/ 151049 h 341667"/>
              <a:gd name="connsiteX7" fmla="*/ 3872 w 1118556"/>
              <a:gd name="connsiteY7" fmla="*/ 1824 h 34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556" h="341667">
                <a:moveTo>
                  <a:pt x="3872" y="1824"/>
                </a:moveTo>
                <a:cubicBezTo>
                  <a:pt x="61551" y="21932"/>
                  <a:pt x="827255" y="230424"/>
                  <a:pt x="984947" y="271699"/>
                </a:cubicBezTo>
                <a:cubicBezTo>
                  <a:pt x="1142639" y="312974"/>
                  <a:pt x="927797" y="237832"/>
                  <a:pt x="950022" y="249474"/>
                </a:cubicBezTo>
                <a:cubicBezTo>
                  <a:pt x="972247" y="261116"/>
                  <a:pt x="1125705" y="345253"/>
                  <a:pt x="1118297" y="341549"/>
                </a:cubicBezTo>
                <a:cubicBezTo>
                  <a:pt x="1110889" y="337845"/>
                  <a:pt x="999234" y="265349"/>
                  <a:pt x="905572" y="227249"/>
                </a:cubicBezTo>
                <a:cubicBezTo>
                  <a:pt x="811910" y="189149"/>
                  <a:pt x="600772" y="125649"/>
                  <a:pt x="556322" y="112949"/>
                </a:cubicBezTo>
                <a:cubicBezTo>
                  <a:pt x="511872" y="100249"/>
                  <a:pt x="727243" y="167982"/>
                  <a:pt x="638872" y="151049"/>
                </a:cubicBezTo>
                <a:cubicBezTo>
                  <a:pt x="550501" y="134116"/>
                  <a:pt x="-53807" y="-18284"/>
                  <a:pt x="3872" y="1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19EE0A30-AADB-DC07-23C9-A5484693E31B}"/>
              </a:ext>
            </a:extLst>
          </p:cNvPr>
          <p:cNvSpPr/>
          <p:nvPr/>
        </p:nvSpPr>
        <p:spPr>
          <a:xfrm>
            <a:off x="3159125" y="6407150"/>
            <a:ext cx="1203427" cy="434502"/>
          </a:xfrm>
          <a:custGeom>
            <a:avLst/>
            <a:gdLst>
              <a:gd name="connsiteX0" fmla="*/ 0 w 1203427"/>
              <a:gd name="connsiteY0" fmla="*/ 0 h 434502"/>
              <a:gd name="connsiteX1" fmla="*/ 809625 w 1203427"/>
              <a:gd name="connsiteY1" fmla="*/ 200025 h 434502"/>
              <a:gd name="connsiteX2" fmla="*/ 765175 w 1203427"/>
              <a:gd name="connsiteY2" fmla="*/ 190500 h 434502"/>
              <a:gd name="connsiteX3" fmla="*/ 965200 w 1203427"/>
              <a:gd name="connsiteY3" fmla="*/ 314325 h 434502"/>
              <a:gd name="connsiteX4" fmla="*/ 1200150 w 1203427"/>
              <a:gd name="connsiteY4" fmla="*/ 431800 h 434502"/>
              <a:gd name="connsiteX5" fmla="*/ 781050 w 1203427"/>
              <a:gd name="connsiteY5" fmla="*/ 193675 h 434502"/>
              <a:gd name="connsiteX6" fmla="*/ 520700 w 1203427"/>
              <a:gd name="connsiteY6" fmla="*/ 130175 h 434502"/>
              <a:gd name="connsiteX7" fmla="*/ 377825 w 1203427"/>
              <a:gd name="connsiteY7" fmla="*/ 111125 h 434502"/>
              <a:gd name="connsiteX8" fmla="*/ 415925 w 1203427"/>
              <a:gd name="connsiteY8" fmla="*/ 95250 h 434502"/>
              <a:gd name="connsiteX9" fmla="*/ 317500 w 1203427"/>
              <a:gd name="connsiteY9" fmla="*/ 66675 h 434502"/>
              <a:gd name="connsiteX10" fmla="*/ 0 w 1203427"/>
              <a:gd name="connsiteY10" fmla="*/ 0 h 43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3427" h="434502">
                <a:moveTo>
                  <a:pt x="0" y="0"/>
                </a:moveTo>
                <a:lnTo>
                  <a:pt x="809625" y="200025"/>
                </a:lnTo>
                <a:cubicBezTo>
                  <a:pt x="937154" y="231775"/>
                  <a:pt x="739246" y="171450"/>
                  <a:pt x="765175" y="190500"/>
                </a:cubicBezTo>
                <a:cubicBezTo>
                  <a:pt x="791104" y="209550"/>
                  <a:pt x="892704" y="274108"/>
                  <a:pt x="965200" y="314325"/>
                </a:cubicBezTo>
                <a:cubicBezTo>
                  <a:pt x="1037696" y="354542"/>
                  <a:pt x="1230842" y="451908"/>
                  <a:pt x="1200150" y="431800"/>
                </a:cubicBezTo>
                <a:cubicBezTo>
                  <a:pt x="1169458" y="411692"/>
                  <a:pt x="894292" y="243946"/>
                  <a:pt x="781050" y="193675"/>
                </a:cubicBezTo>
                <a:cubicBezTo>
                  <a:pt x="667808" y="143404"/>
                  <a:pt x="587904" y="143933"/>
                  <a:pt x="520700" y="130175"/>
                </a:cubicBezTo>
                <a:cubicBezTo>
                  <a:pt x="453496" y="116417"/>
                  <a:pt x="395287" y="116946"/>
                  <a:pt x="377825" y="111125"/>
                </a:cubicBezTo>
                <a:cubicBezTo>
                  <a:pt x="360363" y="105304"/>
                  <a:pt x="425979" y="102658"/>
                  <a:pt x="415925" y="95250"/>
                </a:cubicBezTo>
                <a:cubicBezTo>
                  <a:pt x="405871" y="87842"/>
                  <a:pt x="317500" y="66675"/>
                  <a:pt x="317500" y="666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A05FAA7B-5332-A3D1-2878-01DD7056AFB9}"/>
              </a:ext>
            </a:extLst>
          </p:cNvPr>
          <p:cNvSpPr/>
          <p:nvPr/>
        </p:nvSpPr>
        <p:spPr>
          <a:xfrm>
            <a:off x="3850521" y="6665556"/>
            <a:ext cx="261541" cy="433615"/>
          </a:xfrm>
          <a:custGeom>
            <a:avLst/>
            <a:gdLst>
              <a:gd name="connsiteX0" fmla="*/ 3929 w 261541"/>
              <a:gd name="connsiteY0" fmla="*/ 5119 h 433615"/>
              <a:gd name="connsiteX1" fmla="*/ 242054 w 261541"/>
              <a:gd name="connsiteY1" fmla="*/ 408344 h 433615"/>
              <a:gd name="connsiteX2" fmla="*/ 226179 w 261541"/>
              <a:gd name="connsiteY2" fmla="*/ 363894 h 433615"/>
              <a:gd name="connsiteX3" fmla="*/ 54729 w 261541"/>
              <a:gd name="connsiteY3" fmla="*/ 138469 h 433615"/>
              <a:gd name="connsiteX4" fmla="*/ 89654 w 261541"/>
              <a:gd name="connsiteY4" fmla="*/ 176569 h 433615"/>
              <a:gd name="connsiteX5" fmla="*/ 3929 w 261541"/>
              <a:gd name="connsiteY5" fmla="*/ 5119 h 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541" h="433615">
                <a:moveTo>
                  <a:pt x="3929" y="5119"/>
                </a:moveTo>
                <a:cubicBezTo>
                  <a:pt x="29329" y="43748"/>
                  <a:pt x="205012" y="348548"/>
                  <a:pt x="242054" y="408344"/>
                </a:cubicBezTo>
                <a:cubicBezTo>
                  <a:pt x="279096" y="468140"/>
                  <a:pt x="257400" y="408873"/>
                  <a:pt x="226179" y="363894"/>
                </a:cubicBezTo>
                <a:cubicBezTo>
                  <a:pt x="194958" y="318915"/>
                  <a:pt x="77483" y="169690"/>
                  <a:pt x="54729" y="138469"/>
                </a:cubicBezTo>
                <a:cubicBezTo>
                  <a:pt x="31975" y="107248"/>
                  <a:pt x="94946" y="194561"/>
                  <a:pt x="89654" y="176569"/>
                </a:cubicBezTo>
                <a:cubicBezTo>
                  <a:pt x="84362" y="158577"/>
                  <a:pt x="-21471" y="-33510"/>
                  <a:pt x="3929" y="5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3771989A-E35C-4179-7F69-92E64C261DE7}"/>
              </a:ext>
            </a:extLst>
          </p:cNvPr>
          <p:cNvSpPr/>
          <p:nvPr/>
        </p:nvSpPr>
        <p:spPr>
          <a:xfrm>
            <a:off x="3675717" y="6547357"/>
            <a:ext cx="639173" cy="272840"/>
          </a:xfrm>
          <a:custGeom>
            <a:avLst/>
            <a:gdLst>
              <a:gd name="connsiteX0" fmla="*/ 4108 w 639173"/>
              <a:gd name="connsiteY0" fmla="*/ 2668 h 272840"/>
              <a:gd name="connsiteX1" fmla="*/ 442258 w 639173"/>
              <a:gd name="connsiteY1" fmla="*/ 174118 h 272840"/>
              <a:gd name="connsiteX2" fmla="*/ 629583 w 639173"/>
              <a:gd name="connsiteY2" fmla="*/ 272543 h 272840"/>
              <a:gd name="connsiteX3" fmla="*/ 566083 w 639173"/>
              <a:gd name="connsiteY3" fmla="*/ 199518 h 272840"/>
              <a:gd name="connsiteX4" fmla="*/ 178733 w 639173"/>
              <a:gd name="connsiteY4" fmla="*/ 59818 h 272840"/>
              <a:gd name="connsiteX5" fmla="*/ 220008 w 639173"/>
              <a:gd name="connsiteY5" fmla="*/ 69343 h 272840"/>
              <a:gd name="connsiteX6" fmla="*/ 4108 w 639173"/>
              <a:gd name="connsiteY6" fmla="*/ 2668 h 27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173" h="272840">
                <a:moveTo>
                  <a:pt x="4108" y="2668"/>
                </a:moveTo>
                <a:cubicBezTo>
                  <a:pt x="41150" y="20130"/>
                  <a:pt x="338012" y="129139"/>
                  <a:pt x="442258" y="174118"/>
                </a:cubicBezTo>
                <a:cubicBezTo>
                  <a:pt x="546504" y="219097"/>
                  <a:pt x="608946" y="268310"/>
                  <a:pt x="629583" y="272543"/>
                </a:cubicBezTo>
                <a:cubicBezTo>
                  <a:pt x="650220" y="276776"/>
                  <a:pt x="641225" y="234972"/>
                  <a:pt x="566083" y="199518"/>
                </a:cubicBezTo>
                <a:cubicBezTo>
                  <a:pt x="490941" y="164064"/>
                  <a:pt x="236412" y="81514"/>
                  <a:pt x="178733" y="59818"/>
                </a:cubicBezTo>
                <a:cubicBezTo>
                  <a:pt x="121054" y="38122"/>
                  <a:pt x="248054" y="79926"/>
                  <a:pt x="220008" y="69343"/>
                </a:cubicBezTo>
                <a:cubicBezTo>
                  <a:pt x="191962" y="58760"/>
                  <a:pt x="-32934" y="-14794"/>
                  <a:pt x="4108" y="2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1DEFF558-CEBE-0418-3FD0-5ED7F111C99C}"/>
              </a:ext>
            </a:extLst>
          </p:cNvPr>
          <p:cNvSpPr/>
          <p:nvPr/>
        </p:nvSpPr>
        <p:spPr>
          <a:xfrm>
            <a:off x="3657082" y="6543220"/>
            <a:ext cx="419995" cy="420126"/>
          </a:xfrm>
          <a:custGeom>
            <a:avLst/>
            <a:gdLst>
              <a:gd name="connsiteX0" fmla="*/ 518 w 419995"/>
              <a:gd name="connsiteY0" fmla="*/ 455 h 420126"/>
              <a:gd name="connsiteX1" fmla="*/ 244993 w 419995"/>
              <a:gd name="connsiteY1" fmla="*/ 184605 h 420126"/>
              <a:gd name="connsiteX2" fmla="*/ 225943 w 419995"/>
              <a:gd name="connsiteY2" fmla="*/ 152855 h 420126"/>
              <a:gd name="connsiteX3" fmla="*/ 305318 w 419995"/>
              <a:gd name="connsiteY3" fmla="*/ 232230 h 420126"/>
              <a:gd name="connsiteX4" fmla="*/ 419618 w 419995"/>
              <a:gd name="connsiteY4" fmla="*/ 419555 h 420126"/>
              <a:gd name="connsiteX5" fmla="*/ 264043 w 419995"/>
              <a:gd name="connsiteY5" fmla="*/ 165555 h 420126"/>
              <a:gd name="connsiteX6" fmla="*/ 140218 w 419995"/>
              <a:gd name="connsiteY6" fmla="*/ 98880 h 420126"/>
              <a:gd name="connsiteX7" fmla="*/ 178318 w 419995"/>
              <a:gd name="connsiteY7" fmla="*/ 130630 h 420126"/>
              <a:gd name="connsiteX8" fmla="*/ 518 w 419995"/>
              <a:gd name="connsiteY8" fmla="*/ 455 h 42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995" h="420126">
                <a:moveTo>
                  <a:pt x="518" y="455"/>
                </a:moveTo>
                <a:cubicBezTo>
                  <a:pt x="11630" y="9451"/>
                  <a:pt x="207422" y="159205"/>
                  <a:pt x="244993" y="184605"/>
                </a:cubicBezTo>
                <a:cubicBezTo>
                  <a:pt x="282564" y="210005"/>
                  <a:pt x="215889" y="144918"/>
                  <a:pt x="225943" y="152855"/>
                </a:cubicBezTo>
                <a:cubicBezTo>
                  <a:pt x="235997" y="160792"/>
                  <a:pt x="273039" y="187780"/>
                  <a:pt x="305318" y="232230"/>
                </a:cubicBezTo>
                <a:cubicBezTo>
                  <a:pt x="337597" y="276680"/>
                  <a:pt x="426497" y="430667"/>
                  <a:pt x="419618" y="419555"/>
                </a:cubicBezTo>
                <a:cubicBezTo>
                  <a:pt x="412739" y="408443"/>
                  <a:pt x="310610" y="219001"/>
                  <a:pt x="264043" y="165555"/>
                </a:cubicBezTo>
                <a:cubicBezTo>
                  <a:pt x="217476" y="112109"/>
                  <a:pt x="154505" y="104701"/>
                  <a:pt x="140218" y="98880"/>
                </a:cubicBezTo>
                <a:cubicBezTo>
                  <a:pt x="125931" y="93059"/>
                  <a:pt x="196310" y="142801"/>
                  <a:pt x="178318" y="130630"/>
                </a:cubicBezTo>
                <a:cubicBezTo>
                  <a:pt x="160326" y="118459"/>
                  <a:pt x="-10594" y="-8541"/>
                  <a:pt x="518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15840E70-D418-7DEF-B6DB-EFCD8B664E64}"/>
              </a:ext>
            </a:extLst>
          </p:cNvPr>
          <p:cNvSpPr/>
          <p:nvPr/>
        </p:nvSpPr>
        <p:spPr>
          <a:xfrm>
            <a:off x="3607078" y="6520369"/>
            <a:ext cx="205616" cy="293185"/>
          </a:xfrm>
          <a:custGeom>
            <a:avLst/>
            <a:gdLst>
              <a:gd name="connsiteX0" fmla="*/ 6072 w 205616"/>
              <a:gd name="connsiteY0" fmla="*/ 7431 h 293185"/>
              <a:gd name="connsiteX1" fmla="*/ 177522 w 205616"/>
              <a:gd name="connsiteY1" fmla="*/ 201106 h 293185"/>
              <a:gd name="connsiteX2" fmla="*/ 202922 w 205616"/>
              <a:gd name="connsiteY2" fmla="*/ 293181 h 293185"/>
              <a:gd name="connsiteX3" fmla="*/ 193397 w 205616"/>
              <a:gd name="connsiteY3" fmla="*/ 197931 h 293185"/>
              <a:gd name="connsiteX4" fmla="*/ 101322 w 205616"/>
              <a:gd name="connsiteY4" fmla="*/ 166181 h 293185"/>
              <a:gd name="connsiteX5" fmla="*/ 155297 w 205616"/>
              <a:gd name="connsiteY5" fmla="*/ 178881 h 293185"/>
              <a:gd name="connsiteX6" fmla="*/ 47347 w 205616"/>
              <a:gd name="connsiteY6" fmla="*/ 51881 h 293185"/>
              <a:gd name="connsiteX7" fmla="*/ 6072 w 205616"/>
              <a:gd name="connsiteY7" fmla="*/ 7431 h 29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6" h="293185">
                <a:moveTo>
                  <a:pt x="6072" y="7431"/>
                </a:moveTo>
                <a:cubicBezTo>
                  <a:pt x="27768" y="32302"/>
                  <a:pt x="144714" y="153481"/>
                  <a:pt x="177522" y="201106"/>
                </a:cubicBezTo>
                <a:cubicBezTo>
                  <a:pt x="210330" y="248731"/>
                  <a:pt x="200276" y="293710"/>
                  <a:pt x="202922" y="293181"/>
                </a:cubicBezTo>
                <a:cubicBezTo>
                  <a:pt x="205568" y="292652"/>
                  <a:pt x="210330" y="219098"/>
                  <a:pt x="193397" y="197931"/>
                </a:cubicBezTo>
                <a:cubicBezTo>
                  <a:pt x="176464" y="176764"/>
                  <a:pt x="107672" y="169356"/>
                  <a:pt x="101322" y="166181"/>
                </a:cubicBezTo>
                <a:cubicBezTo>
                  <a:pt x="94972" y="163006"/>
                  <a:pt x="164293" y="197931"/>
                  <a:pt x="155297" y="178881"/>
                </a:cubicBezTo>
                <a:cubicBezTo>
                  <a:pt x="146301" y="159831"/>
                  <a:pt x="68514" y="77810"/>
                  <a:pt x="47347" y="51881"/>
                </a:cubicBezTo>
                <a:cubicBezTo>
                  <a:pt x="26180" y="25952"/>
                  <a:pt x="-15624" y="-17440"/>
                  <a:pt x="6072" y="7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9D608088-0473-EA00-FD70-960D5C20246D}"/>
              </a:ext>
            </a:extLst>
          </p:cNvPr>
          <p:cNvSpPr/>
          <p:nvPr/>
        </p:nvSpPr>
        <p:spPr>
          <a:xfrm>
            <a:off x="3733736" y="6645273"/>
            <a:ext cx="260997" cy="339883"/>
          </a:xfrm>
          <a:custGeom>
            <a:avLst/>
            <a:gdLst>
              <a:gd name="connsiteX0" fmla="*/ 64 w 260997"/>
              <a:gd name="connsiteY0" fmla="*/ 2 h 339883"/>
              <a:gd name="connsiteX1" fmla="*/ 108014 w 260997"/>
              <a:gd name="connsiteY1" fmla="*/ 98427 h 339883"/>
              <a:gd name="connsiteX2" fmla="*/ 184214 w 260997"/>
              <a:gd name="connsiteY2" fmla="*/ 206377 h 339883"/>
              <a:gd name="connsiteX3" fmla="*/ 165164 w 260997"/>
              <a:gd name="connsiteY3" fmla="*/ 177802 h 339883"/>
              <a:gd name="connsiteX4" fmla="*/ 238189 w 260997"/>
              <a:gd name="connsiteY4" fmla="*/ 269877 h 339883"/>
              <a:gd name="connsiteX5" fmla="*/ 250889 w 260997"/>
              <a:gd name="connsiteY5" fmla="*/ 339727 h 339883"/>
              <a:gd name="connsiteX6" fmla="*/ 247714 w 260997"/>
              <a:gd name="connsiteY6" fmla="*/ 250827 h 339883"/>
              <a:gd name="connsiteX7" fmla="*/ 88964 w 260997"/>
              <a:gd name="connsiteY7" fmla="*/ 174627 h 339883"/>
              <a:gd name="connsiteX8" fmla="*/ 152464 w 260997"/>
              <a:gd name="connsiteY8" fmla="*/ 174627 h 339883"/>
              <a:gd name="connsiteX9" fmla="*/ 139764 w 260997"/>
              <a:gd name="connsiteY9" fmla="*/ 85727 h 339883"/>
              <a:gd name="connsiteX10" fmla="*/ 123889 w 260997"/>
              <a:gd name="connsiteY10" fmla="*/ 95252 h 339883"/>
              <a:gd name="connsiteX11" fmla="*/ 64 w 260997"/>
              <a:gd name="connsiteY11" fmla="*/ 2 h 33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997" h="339883">
                <a:moveTo>
                  <a:pt x="64" y="2"/>
                </a:moveTo>
                <a:cubicBezTo>
                  <a:pt x="-2582" y="531"/>
                  <a:pt x="77322" y="64031"/>
                  <a:pt x="108014" y="98427"/>
                </a:cubicBezTo>
                <a:cubicBezTo>
                  <a:pt x="138706" y="132823"/>
                  <a:pt x="174689" y="193148"/>
                  <a:pt x="184214" y="206377"/>
                </a:cubicBezTo>
                <a:cubicBezTo>
                  <a:pt x="193739" y="219606"/>
                  <a:pt x="156168" y="167219"/>
                  <a:pt x="165164" y="177802"/>
                </a:cubicBezTo>
                <a:cubicBezTo>
                  <a:pt x="174160" y="188385"/>
                  <a:pt x="223902" y="242890"/>
                  <a:pt x="238189" y="269877"/>
                </a:cubicBezTo>
                <a:cubicBezTo>
                  <a:pt x="252477" y="296865"/>
                  <a:pt x="249302" y="342902"/>
                  <a:pt x="250889" y="339727"/>
                </a:cubicBezTo>
                <a:cubicBezTo>
                  <a:pt x="252476" y="336552"/>
                  <a:pt x="274702" y="278344"/>
                  <a:pt x="247714" y="250827"/>
                </a:cubicBezTo>
                <a:cubicBezTo>
                  <a:pt x="220727" y="223310"/>
                  <a:pt x="104839" y="187327"/>
                  <a:pt x="88964" y="174627"/>
                </a:cubicBezTo>
                <a:cubicBezTo>
                  <a:pt x="73089" y="161927"/>
                  <a:pt x="143997" y="189444"/>
                  <a:pt x="152464" y="174627"/>
                </a:cubicBezTo>
                <a:cubicBezTo>
                  <a:pt x="160931" y="159810"/>
                  <a:pt x="139764" y="85727"/>
                  <a:pt x="139764" y="85727"/>
                </a:cubicBezTo>
                <a:cubicBezTo>
                  <a:pt x="135002" y="72498"/>
                  <a:pt x="151406" y="110598"/>
                  <a:pt x="123889" y="95252"/>
                </a:cubicBezTo>
                <a:cubicBezTo>
                  <a:pt x="96372" y="79906"/>
                  <a:pt x="2710" y="-527"/>
                  <a:pt x="6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85947F72-D841-E4A2-6D39-2BEA1B1D1756}"/>
              </a:ext>
            </a:extLst>
          </p:cNvPr>
          <p:cNvSpPr/>
          <p:nvPr/>
        </p:nvSpPr>
        <p:spPr>
          <a:xfrm>
            <a:off x="3702038" y="6588125"/>
            <a:ext cx="454385" cy="378178"/>
          </a:xfrm>
          <a:custGeom>
            <a:avLst/>
            <a:gdLst>
              <a:gd name="connsiteX0" fmla="*/ 12 w 454385"/>
              <a:gd name="connsiteY0" fmla="*/ 0 h 378178"/>
              <a:gd name="connsiteX1" fmla="*/ 346087 w 454385"/>
              <a:gd name="connsiteY1" fmla="*/ 139700 h 378178"/>
              <a:gd name="connsiteX2" fmla="*/ 454037 w 454385"/>
              <a:gd name="connsiteY2" fmla="*/ 209550 h 378178"/>
              <a:gd name="connsiteX3" fmla="*/ 381012 w 454385"/>
              <a:gd name="connsiteY3" fmla="*/ 161925 h 378178"/>
              <a:gd name="connsiteX4" fmla="*/ 393712 w 454385"/>
              <a:gd name="connsiteY4" fmla="*/ 238125 h 378178"/>
              <a:gd name="connsiteX5" fmla="*/ 447687 w 454385"/>
              <a:gd name="connsiteY5" fmla="*/ 377825 h 378178"/>
              <a:gd name="connsiteX6" fmla="*/ 377837 w 454385"/>
              <a:gd name="connsiteY6" fmla="*/ 193675 h 378178"/>
              <a:gd name="connsiteX7" fmla="*/ 304812 w 454385"/>
              <a:gd name="connsiteY7" fmla="*/ 133350 h 378178"/>
              <a:gd name="connsiteX8" fmla="*/ 358787 w 454385"/>
              <a:gd name="connsiteY8" fmla="*/ 139700 h 378178"/>
              <a:gd name="connsiteX9" fmla="*/ 12 w 454385"/>
              <a:gd name="connsiteY9" fmla="*/ 0 h 37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4385" h="378178">
                <a:moveTo>
                  <a:pt x="12" y="0"/>
                </a:moveTo>
                <a:cubicBezTo>
                  <a:pt x="-2105" y="0"/>
                  <a:pt x="270416" y="104775"/>
                  <a:pt x="346087" y="139700"/>
                </a:cubicBezTo>
                <a:cubicBezTo>
                  <a:pt x="421758" y="174625"/>
                  <a:pt x="448216" y="205846"/>
                  <a:pt x="454037" y="209550"/>
                </a:cubicBezTo>
                <a:cubicBezTo>
                  <a:pt x="459858" y="213254"/>
                  <a:pt x="391066" y="157163"/>
                  <a:pt x="381012" y="161925"/>
                </a:cubicBezTo>
                <a:cubicBezTo>
                  <a:pt x="370958" y="166688"/>
                  <a:pt x="382599" y="202142"/>
                  <a:pt x="393712" y="238125"/>
                </a:cubicBezTo>
                <a:cubicBezTo>
                  <a:pt x="404825" y="274108"/>
                  <a:pt x="450333" y="385233"/>
                  <a:pt x="447687" y="377825"/>
                </a:cubicBezTo>
                <a:cubicBezTo>
                  <a:pt x="445041" y="370417"/>
                  <a:pt x="401649" y="234421"/>
                  <a:pt x="377837" y="193675"/>
                </a:cubicBezTo>
                <a:cubicBezTo>
                  <a:pt x="354025" y="152929"/>
                  <a:pt x="307987" y="142346"/>
                  <a:pt x="304812" y="133350"/>
                </a:cubicBezTo>
                <a:cubicBezTo>
                  <a:pt x="301637" y="124354"/>
                  <a:pt x="402708" y="160867"/>
                  <a:pt x="358787" y="139700"/>
                </a:cubicBezTo>
                <a:cubicBezTo>
                  <a:pt x="314866" y="118533"/>
                  <a:pt x="2129" y="0"/>
                  <a:pt x="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D744E9CE-D00C-E9E9-696F-3BB41D9F0F6A}"/>
              </a:ext>
            </a:extLst>
          </p:cNvPr>
          <p:cNvSpPr/>
          <p:nvPr/>
        </p:nvSpPr>
        <p:spPr>
          <a:xfrm>
            <a:off x="5338443" y="5606467"/>
            <a:ext cx="93993" cy="815021"/>
          </a:xfrm>
          <a:custGeom>
            <a:avLst/>
            <a:gdLst>
              <a:gd name="connsiteX0" fmla="*/ 65407 w 93993"/>
              <a:gd name="connsiteY0" fmla="*/ 583 h 815021"/>
              <a:gd name="connsiteX1" fmla="*/ 8257 w 93993"/>
              <a:gd name="connsiteY1" fmla="*/ 79958 h 815021"/>
              <a:gd name="connsiteX2" fmla="*/ 1907 w 93993"/>
              <a:gd name="connsiteY2" fmla="*/ 184733 h 815021"/>
              <a:gd name="connsiteX3" fmla="*/ 1907 w 93993"/>
              <a:gd name="connsiteY3" fmla="*/ 156158 h 815021"/>
              <a:gd name="connsiteX4" fmla="*/ 24132 w 93993"/>
              <a:gd name="connsiteY4" fmla="*/ 330783 h 815021"/>
              <a:gd name="connsiteX5" fmla="*/ 24132 w 93993"/>
              <a:gd name="connsiteY5" fmla="*/ 308558 h 815021"/>
              <a:gd name="connsiteX6" fmla="*/ 81282 w 93993"/>
              <a:gd name="connsiteY6" fmla="*/ 514933 h 815021"/>
              <a:gd name="connsiteX7" fmla="*/ 71757 w 93993"/>
              <a:gd name="connsiteY7" fmla="*/ 480008 h 815021"/>
              <a:gd name="connsiteX8" fmla="*/ 65407 w 93993"/>
              <a:gd name="connsiteY8" fmla="*/ 810208 h 815021"/>
              <a:gd name="connsiteX9" fmla="*/ 71757 w 93993"/>
              <a:gd name="connsiteY9" fmla="*/ 660983 h 815021"/>
              <a:gd name="connsiteX10" fmla="*/ 93982 w 93993"/>
              <a:gd name="connsiteY10" fmla="*/ 448258 h 815021"/>
              <a:gd name="connsiteX11" fmla="*/ 68582 w 93993"/>
              <a:gd name="connsiteY11" fmla="*/ 508583 h 815021"/>
              <a:gd name="connsiteX12" fmla="*/ 59057 w 93993"/>
              <a:gd name="connsiteY12" fmla="*/ 416508 h 815021"/>
              <a:gd name="connsiteX13" fmla="*/ 33657 w 93993"/>
              <a:gd name="connsiteY13" fmla="*/ 219658 h 815021"/>
              <a:gd name="connsiteX14" fmla="*/ 30482 w 93993"/>
              <a:gd name="connsiteY14" fmla="*/ 283158 h 815021"/>
              <a:gd name="connsiteX15" fmla="*/ 14607 w 93993"/>
              <a:gd name="connsiteY15" fmla="*/ 159333 h 815021"/>
              <a:gd name="connsiteX16" fmla="*/ 14607 w 93993"/>
              <a:gd name="connsiteY16" fmla="*/ 121233 h 815021"/>
              <a:gd name="connsiteX17" fmla="*/ 65407 w 93993"/>
              <a:gd name="connsiteY17" fmla="*/ 583 h 81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993" h="815021">
                <a:moveTo>
                  <a:pt x="65407" y="583"/>
                </a:moveTo>
                <a:cubicBezTo>
                  <a:pt x="64349" y="-6296"/>
                  <a:pt x="18840" y="49266"/>
                  <a:pt x="8257" y="79958"/>
                </a:cubicBezTo>
                <a:cubicBezTo>
                  <a:pt x="-2326" y="110650"/>
                  <a:pt x="2965" y="172033"/>
                  <a:pt x="1907" y="184733"/>
                </a:cubicBezTo>
                <a:cubicBezTo>
                  <a:pt x="849" y="197433"/>
                  <a:pt x="-1797" y="131816"/>
                  <a:pt x="1907" y="156158"/>
                </a:cubicBezTo>
                <a:cubicBezTo>
                  <a:pt x="5611" y="180500"/>
                  <a:pt x="20428" y="305383"/>
                  <a:pt x="24132" y="330783"/>
                </a:cubicBezTo>
                <a:cubicBezTo>
                  <a:pt x="27836" y="356183"/>
                  <a:pt x="14607" y="277866"/>
                  <a:pt x="24132" y="308558"/>
                </a:cubicBezTo>
                <a:cubicBezTo>
                  <a:pt x="33657" y="339250"/>
                  <a:pt x="73344" y="486358"/>
                  <a:pt x="81282" y="514933"/>
                </a:cubicBezTo>
                <a:cubicBezTo>
                  <a:pt x="89220" y="543508"/>
                  <a:pt x="74403" y="430796"/>
                  <a:pt x="71757" y="480008"/>
                </a:cubicBezTo>
                <a:cubicBezTo>
                  <a:pt x="69111" y="529221"/>
                  <a:pt x="65407" y="780046"/>
                  <a:pt x="65407" y="810208"/>
                </a:cubicBezTo>
                <a:cubicBezTo>
                  <a:pt x="65407" y="840370"/>
                  <a:pt x="66995" y="721308"/>
                  <a:pt x="71757" y="660983"/>
                </a:cubicBezTo>
                <a:cubicBezTo>
                  <a:pt x="76520" y="600658"/>
                  <a:pt x="94511" y="473658"/>
                  <a:pt x="93982" y="448258"/>
                </a:cubicBezTo>
                <a:cubicBezTo>
                  <a:pt x="93453" y="422858"/>
                  <a:pt x="74403" y="513875"/>
                  <a:pt x="68582" y="508583"/>
                </a:cubicBezTo>
                <a:cubicBezTo>
                  <a:pt x="62761" y="503291"/>
                  <a:pt x="64878" y="464662"/>
                  <a:pt x="59057" y="416508"/>
                </a:cubicBezTo>
                <a:cubicBezTo>
                  <a:pt x="53236" y="368354"/>
                  <a:pt x="38419" y="241883"/>
                  <a:pt x="33657" y="219658"/>
                </a:cubicBezTo>
                <a:cubicBezTo>
                  <a:pt x="28894" y="197433"/>
                  <a:pt x="33657" y="293212"/>
                  <a:pt x="30482" y="283158"/>
                </a:cubicBezTo>
                <a:cubicBezTo>
                  <a:pt x="27307" y="273104"/>
                  <a:pt x="17253" y="186321"/>
                  <a:pt x="14607" y="159333"/>
                </a:cubicBezTo>
                <a:cubicBezTo>
                  <a:pt x="11961" y="132346"/>
                  <a:pt x="8786" y="142400"/>
                  <a:pt x="14607" y="121233"/>
                </a:cubicBezTo>
                <a:cubicBezTo>
                  <a:pt x="20428" y="100066"/>
                  <a:pt x="66465" y="7462"/>
                  <a:pt x="65407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5D9F28DA-4A60-6909-32C1-3D89AC0CD3DE}"/>
              </a:ext>
            </a:extLst>
          </p:cNvPr>
          <p:cNvSpPr/>
          <p:nvPr/>
        </p:nvSpPr>
        <p:spPr>
          <a:xfrm>
            <a:off x="5400673" y="5596181"/>
            <a:ext cx="383718" cy="396936"/>
          </a:xfrm>
          <a:custGeom>
            <a:avLst/>
            <a:gdLst>
              <a:gd name="connsiteX0" fmla="*/ 2 w 383718"/>
              <a:gd name="connsiteY0" fmla="*/ 17219 h 396936"/>
              <a:gd name="connsiteX1" fmla="*/ 120652 w 383718"/>
              <a:gd name="connsiteY1" fmla="*/ 1344 h 396936"/>
              <a:gd name="connsiteX2" fmla="*/ 231777 w 383718"/>
              <a:gd name="connsiteY2" fmla="*/ 58494 h 396936"/>
              <a:gd name="connsiteX3" fmla="*/ 231777 w 383718"/>
              <a:gd name="connsiteY3" fmla="*/ 45794 h 396936"/>
              <a:gd name="connsiteX4" fmla="*/ 301627 w 383718"/>
              <a:gd name="connsiteY4" fmla="*/ 141044 h 396936"/>
              <a:gd name="connsiteX5" fmla="*/ 349252 w 383718"/>
              <a:gd name="connsiteY5" fmla="*/ 252169 h 396936"/>
              <a:gd name="connsiteX6" fmla="*/ 342902 w 383718"/>
              <a:gd name="connsiteY6" fmla="*/ 220419 h 396936"/>
              <a:gd name="connsiteX7" fmla="*/ 381002 w 383718"/>
              <a:gd name="connsiteY7" fmla="*/ 395044 h 396936"/>
              <a:gd name="connsiteX8" fmla="*/ 371477 w 383718"/>
              <a:gd name="connsiteY8" fmla="*/ 299794 h 396936"/>
              <a:gd name="connsiteX9" fmla="*/ 298452 w 383718"/>
              <a:gd name="connsiteY9" fmla="*/ 96594 h 396936"/>
              <a:gd name="connsiteX10" fmla="*/ 215902 w 383718"/>
              <a:gd name="connsiteY10" fmla="*/ 26744 h 396936"/>
              <a:gd name="connsiteX11" fmla="*/ 206377 w 383718"/>
              <a:gd name="connsiteY11" fmla="*/ 39444 h 396936"/>
              <a:gd name="connsiteX12" fmla="*/ 117477 w 383718"/>
              <a:gd name="connsiteY12" fmla="*/ 7694 h 396936"/>
              <a:gd name="connsiteX13" fmla="*/ 2 w 383718"/>
              <a:gd name="connsiteY13" fmla="*/ 17219 h 39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718" h="396936">
                <a:moveTo>
                  <a:pt x="2" y="17219"/>
                </a:moveTo>
                <a:cubicBezTo>
                  <a:pt x="531" y="16161"/>
                  <a:pt x="82023" y="-5535"/>
                  <a:pt x="120652" y="1344"/>
                </a:cubicBezTo>
                <a:cubicBezTo>
                  <a:pt x="159281" y="8223"/>
                  <a:pt x="231777" y="58494"/>
                  <a:pt x="231777" y="58494"/>
                </a:cubicBezTo>
                <a:cubicBezTo>
                  <a:pt x="250298" y="65902"/>
                  <a:pt x="220135" y="32036"/>
                  <a:pt x="231777" y="45794"/>
                </a:cubicBezTo>
                <a:cubicBezTo>
                  <a:pt x="243419" y="59552"/>
                  <a:pt x="282048" y="106648"/>
                  <a:pt x="301627" y="141044"/>
                </a:cubicBezTo>
                <a:cubicBezTo>
                  <a:pt x="321206" y="175440"/>
                  <a:pt x="342373" y="238940"/>
                  <a:pt x="349252" y="252169"/>
                </a:cubicBezTo>
                <a:cubicBezTo>
                  <a:pt x="356131" y="265398"/>
                  <a:pt x="337610" y="196606"/>
                  <a:pt x="342902" y="220419"/>
                </a:cubicBezTo>
                <a:cubicBezTo>
                  <a:pt x="348194" y="244232"/>
                  <a:pt x="376240" y="381815"/>
                  <a:pt x="381002" y="395044"/>
                </a:cubicBezTo>
                <a:cubicBezTo>
                  <a:pt x="385764" y="408273"/>
                  <a:pt x="385235" y="349536"/>
                  <a:pt x="371477" y="299794"/>
                </a:cubicBezTo>
                <a:cubicBezTo>
                  <a:pt x="357719" y="250052"/>
                  <a:pt x="324381" y="142102"/>
                  <a:pt x="298452" y="96594"/>
                </a:cubicBezTo>
                <a:cubicBezTo>
                  <a:pt x="272523" y="51086"/>
                  <a:pt x="215902" y="26744"/>
                  <a:pt x="215902" y="26744"/>
                </a:cubicBezTo>
                <a:cubicBezTo>
                  <a:pt x="200556" y="17219"/>
                  <a:pt x="222781" y="42619"/>
                  <a:pt x="206377" y="39444"/>
                </a:cubicBezTo>
                <a:cubicBezTo>
                  <a:pt x="189973" y="36269"/>
                  <a:pt x="149227" y="14044"/>
                  <a:pt x="117477" y="7694"/>
                </a:cubicBezTo>
                <a:cubicBezTo>
                  <a:pt x="85727" y="1344"/>
                  <a:pt x="-527" y="18277"/>
                  <a:pt x="2" y="17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3C991329-C130-3C9C-2DCE-07E6BA76C356}"/>
              </a:ext>
            </a:extLst>
          </p:cNvPr>
          <p:cNvSpPr/>
          <p:nvPr/>
        </p:nvSpPr>
        <p:spPr>
          <a:xfrm>
            <a:off x="5387975" y="5679974"/>
            <a:ext cx="117479" cy="587768"/>
          </a:xfrm>
          <a:custGeom>
            <a:avLst/>
            <a:gdLst>
              <a:gd name="connsiteX0" fmla="*/ 19050 w 117479"/>
              <a:gd name="connsiteY0" fmla="*/ 101 h 587768"/>
              <a:gd name="connsiteX1" fmla="*/ 0 w 117479"/>
              <a:gd name="connsiteY1" fmla="*/ 130276 h 587768"/>
              <a:gd name="connsiteX2" fmla="*/ 19050 w 117479"/>
              <a:gd name="connsiteY2" fmla="*/ 104876 h 587768"/>
              <a:gd name="connsiteX3" fmla="*/ 57150 w 117479"/>
              <a:gd name="connsiteY3" fmla="*/ 209651 h 587768"/>
              <a:gd name="connsiteX4" fmla="*/ 117475 w 117479"/>
              <a:gd name="connsiteY4" fmla="*/ 587476 h 587768"/>
              <a:gd name="connsiteX5" fmla="*/ 53975 w 117479"/>
              <a:gd name="connsiteY5" fmla="*/ 142976 h 587768"/>
              <a:gd name="connsiteX6" fmla="*/ 31750 w 117479"/>
              <a:gd name="connsiteY6" fmla="*/ 101701 h 587768"/>
              <a:gd name="connsiteX7" fmla="*/ 12700 w 117479"/>
              <a:gd name="connsiteY7" fmla="*/ 108051 h 587768"/>
              <a:gd name="connsiteX8" fmla="*/ 19050 w 117479"/>
              <a:gd name="connsiteY8" fmla="*/ 101 h 58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79" h="587768">
                <a:moveTo>
                  <a:pt x="19050" y="101"/>
                </a:moveTo>
                <a:cubicBezTo>
                  <a:pt x="16933" y="3805"/>
                  <a:pt x="0" y="112814"/>
                  <a:pt x="0" y="130276"/>
                </a:cubicBezTo>
                <a:cubicBezTo>
                  <a:pt x="0" y="147738"/>
                  <a:pt x="9525" y="91647"/>
                  <a:pt x="19050" y="104876"/>
                </a:cubicBezTo>
                <a:cubicBezTo>
                  <a:pt x="28575" y="118105"/>
                  <a:pt x="40746" y="129218"/>
                  <a:pt x="57150" y="209651"/>
                </a:cubicBezTo>
                <a:cubicBezTo>
                  <a:pt x="73554" y="290084"/>
                  <a:pt x="118004" y="598588"/>
                  <a:pt x="117475" y="587476"/>
                </a:cubicBezTo>
                <a:cubicBezTo>
                  <a:pt x="116946" y="576364"/>
                  <a:pt x="68263" y="223939"/>
                  <a:pt x="53975" y="142976"/>
                </a:cubicBezTo>
                <a:cubicBezTo>
                  <a:pt x="39688" y="62014"/>
                  <a:pt x="31750" y="101701"/>
                  <a:pt x="31750" y="101701"/>
                </a:cubicBezTo>
                <a:cubicBezTo>
                  <a:pt x="24871" y="95880"/>
                  <a:pt x="15875" y="121280"/>
                  <a:pt x="12700" y="108051"/>
                </a:cubicBezTo>
                <a:cubicBezTo>
                  <a:pt x="9525" y="94822"/>
                  <a:pt x="21167" y="-3603"/>
                  <a:pt x="19050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A054C1DB-5341-E137-62D1-F590D6C2EB89}"/>
              </a:ext>
            </a:extLst>
          </p:cNvPr>
          <p:cNvSpPr/>
          <p:nvPr/>
        </p:nvSpPr>
        <p:spPr>
          <a:xfrm>
            <a:off x="5416508" y="5625476"/>
            <a:ext cx="200179" cy="419842"/>
          </a:xfrm>
          <a:custGeom>
            <a:avLst/>
            <a:gdLst>
              <a:gd name="connsiteX0" fmla="*/ 42 w 200179"/>
              <a:gd name="connsiteY0" fmla="*/ 26024 h 419842"/>
              <a:gd name="connsiteX1" fmla="*/ 104817 w 200179"/>
              <a:gd name="connsiteY1" fmla="*/ 92699 h 419842"/>
              <a:gd name="connsiteX2" fmla="*/ 149267 w 200179"/>
              <a:gd name="connsiteY2" fmla="*/ 222874 h 419842"/>
              <a:gd name="connsiteX3" fmla="*/ 149267 w 200179"/>
              <a:gd name="connsiteY3" fmla="*/ 181599 h 419842"/>
              <a:gd name="connsiteX4" fmla="*/ 200067 w 200179"/>
              <a:gd name="connsiteY4" fmla="*/ 419724 h 419842"/>
              <a:gd name="connsiteX5" fmla="*/ 133392 w 200179"/>
              <a:gd name="connsiteY5" fmla="*/ 146674 h 419842"/>
              <a:gd name="connsiteX6" fmla="*/ 120692 w 200179"/>
              <a:gd name="connsiteY6" fmla="*/ 624 h 419842"/>
              <a:gd name="connsiteX7" fmla="*/ 117517 w 200179"/>
              <a:gd name="connsiteY7" fmla="*/ 92699 h 419842"/>
              <a:gd name="connsiteX8" fmla="*/ 92117 w 200179"/>
              <a:gd name="connsiteY8" fmla="*/ 60949 h 419842"/>
              <a:gd name="connsiteX9" fmla="*/ 42 w 200179"/>
              <a:gd name="connsiteY9" fmla="*/ 26024 h 41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179" h="419842">
                <a:moveTo>
                  <a:pt x="42" y="26024"/>
                </a:moveTo>
                <a:cubicBezTo>
                  <a:pt x="2159" y="31316"/>
                  <a:pt x="79946" y="59891"/>
                  <a:pt x="104817" y="92699"/>
                </a:cubicBezTo>
                <a:cubicBezTo>
                  <a:pt x="129688" y="125507"/>
                  <a:pt x="141859" y="208057"/>
                  <a:pt x="149267" y="222874"/>
                </a:cubicBezTo>
                <a:cubicBezTo>
                  <a:pt x="156675" y="237691"/>
                  <a:pt x="140800" y="148791"/>
                  <a:pt x="149267" y="181599"/>
                </a:cubicBezTo>
                <a:cubicBezTo>
                  <a:pt x="157734" y="214407"/>
                  <a:pt x="202713" y="425545"/>
                  <a:pt x="200067" y="419724"/>
                </a:cubicBezTo>
                <a:cubicBezTo>
                  <a:pt x="197421" y="413903"/>
                  <a:pt x="146621" y="216524"/>
                  <a:pt x="133392" y="146674"/>
                </a:cubicBezTo>
                <a:cubicBezTo>
                  <a:pt x="120163" y="76824"/>
                  <a:pt x="123338" y="9620"/>
                  <a:pt x="120692" y="624"/>
                </a:cubicBezTo>
                <a:cubicBezTo>
                  <a:pt x="118046" y="-8372"/>
                  <a:pt x="122280" y="82645"/>
                  <a:pt x="117517" y="92699"/>
                </a:cubicBezTo>
                <a:cubicBezTo>
                  <a:pt x="112755" y="102753"/>
                  <a:pt x="107992" y="74178"/>
                  <a:pt x="92117" y="60949"/>
                </a:cubicBezTo>
                <a:cubicBezTo>
                  <a:pt x="76242" y="47720"/>
                  <a:pt x="-2075" y="20732"/>
                  <a:pt x="42" y="26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193B750D-6840-EB56-ACFE-D1931E024304}"/>
              </a:ext>
            </a:extLst>
          </p:cNvPr>
          <p:cNvSpPr/>
          <p:nvPr/>
        </p:nvSpPr>
        <p:spPr>
          <a:xfrm>
            <a:off x="5608837" y="5702618"/>
            <a:ext cx="100629" cy="497776"/>
          </a:xfrm>
          <a:custGeom>
            <a:avLst/>
            <a:gdLst>
              <a:gd name="connsiteX0" fmla="*/ 1388 w 100629"/>
              <a:gd name="connsiteY0" fmla="*/ 9207 h 497776"/>
              <a:gd name="connsiteX1" fmla="*/ 99813 w 100629"/>
              <a:gd name="connsiteY1" fmla="*/ 494982 h 497776"/>
              <a:gd name="connsiteX2" fmla="*/ 45838 w 100629"/>
              <a:gd name="connsiteY2" fmla="*/ 199707 h 497776"/>
              <a:gd name="connsiteX3" fmla="*/ 1388 w 100629"/>
              <a:gd name="connsiteY3" fmla="*/ 9207 h 4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29" h="497776">
                <a:moveTo>
                  <a:pt x="1388" y="9207"/>
                </a:moveTo>
                <a:cubicBezTo>
                  <a:pt x="10384" y="58419"/>
                  <a:pt x="92405" y="463232"/>
                  <a:pt x="99813" y="494982"/>
                </a:cubicBezTo>
                <a:cubicBezTo>
                  <a:pt x="107221" y="526732"/>
                  <a:pt x="62242" y="279082"/>
                  <a:pt x="45838" y="199707"/>
                </a:cubicBezTo>
                <a:cubicBezTo>
                  <a:pt x="29434" y="120332"/>
                  <a:pt x="-7608" y="-40005"/>
                  <a:pt x="1388" y="9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557AE3BB-7F01-03CE-6D1A-749FBFA663E3}"/>
              </a:ext>
            </a:extLst>
          </p:cNvPr>
          <p:cNvSpPr/>
          <p:nvPr/>
        </p:nvSpPr>
        <p:spPr>
          <a:xfrm>
            <a:off x="5648723" y="5719313"/>
            <a:ext cx="168511" cy="646597"/>
          </a:xfrm>
          <a:custGeom>
            <a:avLst/>
            <a:gdLst>
              <a:gd name="connsiteX0" fmla="*/ 2777 w 168511"/>
              <a:gd name="connsiteY0" fmla="*/ 24262 h 646597"/>
              <a:gd name="connsiteX1" fmla="*/ 110727 w 168511"/>
              <a:gd name="connsiteY1" fmla="*/ 551312 h 646597"/>
              <a:gd name="connsiteX2" fmla="*/ 167877 w 168511"/>
              <a:gd name="connsiteY2" fmla="*/ 640212 h 646597"/>
              <a:gd name="connsiteX3" fmla="*/ 75802 w 168511"/>
              <a:gd name="connsiteY3" fmla="*/ 468762 h 646597"/>
              <a:gd name="connsiteX4" fmla="*/ 34527 w 168511"/>
              <a:gd name="connsiteY4" fmla="*/ 125862 h 646597"/>
              <a:gd name="connsiteX5" fmla="*/ 2777 w 168511"/>
              <a:gd name="connsiteY5" fmla="*/ 24262 h 64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511" h="646597">
                <a:moveTo>
                  <a:pt x="2777" y="24262"/>
                </a:moveTo>
                <a:cubicBezTo>
                  <a:pt x="15477" y="95170"/>
                  <a:pt x="83210" y="448654"/>
                  <a:pt x="110727" y="551312"/>
                </a:cubicBezTo>
                <a:cubicBezTo>
                  <a:pt x="138244" y="653970"/>
                  <a:pt x="173698" y="653970"/>
                  <a:pt x="167877" y="640212"/>
                </a:cubicBezTo>
                <a:cubicBezTo>
                  <a:pt x="162056" y="626454"/>
                  <a:pt x="98027" y="554487"/>
                  <a:pt x="75802" y="468762"/>
                </a:cubicBezTo>
                <a:cubicBezTo>
                  <a:pt x="53577" y="383037"/>
                  <a:pt x="44581" y="198358"/>
                  <a:pt x="34527" y="125862"/>
                </a:cubicBezTo>
                <a:cubicBezTo>
                  <a:pt x="24473" y="53366"/>
                  <a:pt x="-9923" y="-46646"/>
                  <a:pt x="2777" y="24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6CAA3E8F-9018-3BB7-6A96-41C6927A3D4A}"/>
              </a:ext>
            </a:extLst>
          </p:cNvPr>
          <p:cNvSpPr/>
          <p:nvPr/>
        </p:nvSpPr>
        <p:spPr>
          <a:xfrm>
            <a:off x="5683250" y="5762610"/>
            <a:ext cx="92082" cy="284123"/>
          </a:xfrm>
          <a:custGeom>
            <a:avLst/>
            <a:gdLst>
              <a:gd name="connsiteX0" fmla="*/ 28575 w 92082"/>
              <a:gd name="connsiteY0" fmla="*/ 15 h 284123"/>
              <a:gd name="connsiteX1" fmla="*/ 6350 w 92082"/>
              <a:gd name="connsiteY1" fmla="*/ 139715 h 284123"/>
              <a:gd name="connsiteX2" fmla="*/ 50800 w 92082"/>
              <a:gd name="connsiteY2" fmla="*/ 282590 h 284123"/>
              <a:gd name="connsiteX3" fmla="*/ 92075 w 92082"/>
              <a:gd name="connsiteY3" fmla="*/ 219090 h 284123"/>
              <a:gd name="connsiteX4" fmla="*/ 53975 w 92082"/>
              <a:gd name="connsiteY4" fmla="*/ 282590 h 284123"/>
              <a:gd name="connsiteX5" fmla="*/ 34925 w 92082"/>
              <a:gd name="connsiteY5" fmla="*/ 193690 h 284123"/>
              <a:gd name="connsiteX6" fmla="*/ 15875 w 92082"/>
              <a:gd name="connsiteY6" fmla="*/ 101615 h 284123"/>
              <a:gd name="connsiteX7" fmla="*/ 0 w 92082"/>
              <a:gd name="connsiteY7" fmla="*/ 130190 h 284123"/>
              <a:gd name="connsiteX8" fmla="*/ 28575 w 92082"/>
              <a:gd name="connsiteY8" fmla="*/ 15 h 28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82" h="284123">
                <a:moveTo>
                  <a:pt x="28575" y="15"/>
                </a:moveTo>
                <a:cubicBezTo>
                  <a:pt x="29633" y="1603"/>
                  <a:pt x="2646" y="92619"/>
                  <a:pt x="6350" y="139715"/>
                </a:cubicBezTo>
                <a:cubicBezTo>
                  <a:pt x="10054" y="186811"/>
                  <a:pt x="36513" y="269361"/>
                  <a:pt x="50800" y="282590"/>
                </a:cubicBezTo>
                <a:cubicBezTo>
                  <a:pt x="65088" y="295819"/>
                  <a:pt x="91546" y="219090"/>
                  <a:pt x="92075" y="219090"/>
                </a:cubicBezTo>
                <a:cubicBezTo>
                  <a:pt x="92604" y="219090"/>
                  <a:pt x="63500" y="286823"/>
                  <a:pt x="53975" y="282590"/>
                </a:cubicBezTo>
                <a:cubicBezTo>
                  <a:pt x="44450" y="278357"/>
                  <a:pt x="41275" y="223852"/>
                  <a:pt x="34925" y="193690"/>
                </a:cubicBezTo>
                <a:cubicBezTo>
                  <a:pt x="28575" y="163528"/>
                  <a:pt x="21696" y="112198"/>
                  <a:pt x="15875" y="101615"/>
                </a:cubicBezTo>
                <a:cubicBezTo>
                  <a:pt x="10054" y="91032"/>
                  <a:pt x="0" y="143948"/>
                  <a:pt x="0" y="130190"/>
                </a:cubicBezTo>
                <a:cubicBezTo>
                  <a:pt x="0" y="116432"/>
                  <a:pt x="27517" y="-1573"/>
                  <a:pt x="2857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51A790F8-EAA9-A7E6-B5F5-A97CE348CA2B}"/>
              </a:ext>
            </a:extLst>
          </p:cNvPr>
          <p:cNvSpPr/>
          <p:nvPr/>
        </p:nvSpPr>
        <p:spPr>
          <a:xfrm>
            <a:off x="5870496" y="5870575"/>
            <a:ext cx="25520" cy="482600"/>
          </a:xfrm>
          <a:custGeom>
            <a:avLst/>
            <a:gdLst>
              <a:gd name="connsiteX0" fmla="*/ 22304 w 25520"/>
              <a:gd name="connsiteY0" fmla="*/ 0 h 482600"/>
              <a:gd name="connsiteX1" fmla="*/ 6429 w 25520"/>
              <a:gd name="connsiteY1" fmla="*/ 187325 h 482600"/>
              <a:gd name="connsiteX2" fmla="*/ 25479 w 25520"/>
              <a:gd name="connsiteY2" fmla="*/ 482600 h 482600"/>
              <a:gd name="connsiteX3" fmla="*/ 79 w 25520"/>
              <a:gd name="connsiteY3" fmla="*/ 187325 h 482600"/>
              <a:gd name="connsiteX4" fmla="*/ 22304 w 25520"/>
              <a:gd name="connsiteY4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0" h="482600">
                <a:moveTo>
                  <a:pt x="22304" y="0"/>
                </a:moveTo>
                <a:cubicBezTo>
                  <a:pt x="23362" y="0"/>
                  <a:pt x="5900" y="106892"/>
                  <a:pt x="6429" y="187325"/>
                </a:cubicBezTo>
                <a:cubicBezTo>
                  <a:pt x="6958" y="267758"/>
                  <a:pt x="26537" y="482600"/>
                  <a:pt x="25479" y="482600"/>
                </a:cubicBezTo>
                <a:cubicBezTo>
                  <a:pt x="24421" y="482600"/>
                  <a:pt x="1666" y="265642"/>
                  <a:pt x="79" y="187325"/>
                </a:cubicBezTo>
                <a:cubicBezTo>
                  <a:pt x="-1509" y="109008"/>
                  <a:pt x="21246" y="0"/>
                  <a:pt x="22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55F4E84F-5410-3AE4-FAC8-5B25F122B080}"/>
              </a:ext>
            </a:extLst>
          </p:cNvPr>
          <p:cNvSpPr/>
          <p:nvPr/>
        </p:nvSpPr>
        <p:spPr>
          <a:xfrm>
            <a:off x="5835508" y="5862638"/>
            <a:ext cx="35218" cy="482075"/>
          </a:xfrm>
          <a:custGeom>
            <a:avLst/>
            <a:gdLst>
              <a:gd name="connsiteX0" fmla="*/ 35067 w 35218"/>
              <a:gd name="connsiteY0" fmla="*/ 1587 h 482075"/>
              <a:gd name="connsiteX1" fmla="*/ 12842 w 35218"/>
              <a:gd name="connsiteY1" fmla="*/ 144462 h 482075"/>
              <a:gd name="connsiteX2" fmla="*/ 12842 w 35218"/>
              <a:gd name="connsiteY2" fmla="*/ 395287 h 482075"/>
              <a:gd name="connsiteX3" fmla="*/ 12842 w 35218"/>
              <a:gd name="connsiteY3" fmla="*/ 474662 h 482075"/>
              <a:gd name="connsiteX4" fmla="*/ 142 w 35218"/>
              <a:gd name="connsiteY4" fmla="*/ 233362 h 482075"/>
              <a:gd name="connsiteX5" fmla="*/ 35067 w 35218"/>
              <a:gd name="connsiteY5" fmla="*/ 1587 h 48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18" h="482075">
                <a:moveTo>
                  <a:pt x="35067" y="1587"/>
                </a:moveTo>
                <a:cubicBezTo>
                  <a:pt x="37184" y="-13230"/>
                  <a:pt x="16546" y="78845"/>
                  <a:pt x="12842" y="144462"/>
                </a:cubicBezTo>
                <a:cubicBezTo>
                  <a:pt x="9138" y="210079"/>
                  <a:pt x="12842" y="395287"/>
                  <a:pt x="12842" y="395287"/>
                </a:cubicBezTo>
                <a:cubicBezTo>
                  <a:pt x="12842" y="450320"/>
                  <a:pt x="14959" y="501650"/>
                  <a:pt x="12842" y="474662"/>
                </a:cubicBezTo>
                <a:cubicBezTo>
                  <a:pt x="10725" y="447675"/>
                  <a:pt x="-1446" y="310620"/>
                  <a:pt x="142" y="233362"/>
                </a:cubicBezTo>
                <a:cubicBezTo>
                  <a:pt x="1730" y="156104"/>
                  <a:pt x="32950" y="16404"/>
                  <a:pt x="35067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4CDDB96B-7FB5-0DB4-667F-757A3B55D7C2}"/>
              </a:ext>
            </a:extLst>
          </p:cNvPr>
          <p:cNvSpPr/>
          <p:nvPr/>
        </p:nvSpPr>
        <p:spPr>
          <a:xfrm>
            <a:off x="6108566" y="5883240"/>
            <a:ext cx="79659" cy="527141"/>
          </a:xfrm>
          <a:custGeom>
            <a:avLst/>
            <a:gdLst>
              <a:gd name="connsiteX0" fmla="*/ 134 w 79659"/>
              <a:gd name="connsiteY0" fmla="*/ 35 h 527141"/>
              <a:gd name="connsiteX1" fmla="*/ 47759 w 79659"/>
              <a:gd name="connsiteY1" fmla="*/ 311185 h 527141"/>
              <a:gd name="connsiteX2" fmla="*/ 79509 w 79659"/>
              <a:gd name="connsiteY2" fmla="*/ 527085 h 527141"/>
              <a:gd name="connsiteX3" fmla="*/ 35059 w 79659"/>
              <a:gd name="connsiteY3" fmla="*/ 292135 h 527141"/>
              <a:gd name="connsiteX4" fmla="*/ 134 w 79659"/>
              <a:gd name="connsiteY4" fmla="*/ 35 h 52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59" h="527141">
                <a:moveTo>
                  <a:pt x="134" y="35"/>
                </a:moveTo>
                <a:cubicBezTo>
                  <a:pt x="2251" y="3210"/>
                  <a:pt x="34530" y="223343"/>
                  <a:pt x="47759" y="311185"/>
                </a:cubicBezTo>
                <a:cubicBezTo>
                  <a:pt x="60988" y="399027"/>
                  <a:pt x="81626" y="530260"/>
                  <a:pt x="79509" y="527085"/>
                </a:cubicBezTo>
                <a:cubicBezTo>
                  <a:pt x="77392" y="523910"/>
                  <a:pt x="48817" y="377860"/>
                  <a:pt x="35059" y="292135"/>
                </a:cubicBezTo>
                <a:cubicBezTo>
                  <a:pt x="21301" y="206410"/>
                  <a:pt x="-1983" y="-3140"/>
                  <a:pt x="134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26E1CEA4-4818-6BDF-11FB-4104E2D335A6}"/>
              </a:ext>
            </a:extLst>
          </p:cNvPr>
          <p:cNvSpPr/>
          <p:nvPr/>
        </p:nvSpPr>
        <p:spPr>
          <a:xfrm>
            <a:off x="6012865" y="5881549"/>
            <a:ext cx="70440" cy="391140"/>
          </a:xfrm>
          <a:custGeom>
            <a:avLst/>
            <a:gdLst>
              <a:gd name="connsiteX0" fmla="*/ 585 w 70440"/>
              <a:gd name="connsiteY0" fmla="*/ 1726 h 391140"/>
              <a:gd name="connsiteX1" fmla="*/ 10110 w 70440"/>
              <a:gd name="connsiteY1" fmla="*/ 154126 h 391140"/>
              <a:gd name="connsiteX2" fmla="*/ 32335 w 70440"/>
              <a:gd name="connsiteY2" fmla="*/ 389076 h 391140"/>
              <a:gd name="connsiteX3" fmla="*/ 29160 w 70440"/>
              <a:gd name="connsiteY3" fmla="*/ 274776 h 391140"/>
              <a:gd name="connsiteX4" fmla="*/ 70435 w 70440"/>
              <a:gd name="connsiteY4" fmla="*/ 382726 h 391140"/>
              <a:gd name="connsiteX5" fmla="*/ 25985 w 70440"/>
              <a:gd name="connsiteY5" fmla="*/ 230326 h 391140"/>
              <a:gd name="connsiteX6" fmla="*/ 25985 w 70440"/>
              <a:gd name="connsiteY6" fmla="*/ 252551 h 391140"/>
              <a:gd name="connsiteX7" fmla="*/ 585 w 70440"/>
              <a:gd name="connsiteY7" fmla="*/ 1726 h 39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40" h="391140">
                <a:moveTo>
                  <a:pt x="585" y="1726"/>
                </a:moveTo>
                <a:cubicBezTo>
                  <a:pt x="-2061" y="-14678"/>
                  <a:pt x="4818" y="89568"/>
                  <a:pt x="10110" y="154126"/>
                </a:cubicBezTo>
                <a:cubicBezTo>
                  <a:pt x="15402" y="218684"/>
                  <a:pt x="29160" y="368968"/>
                  <a:pt x="32335" y="389076"/>
                </a:cubicBezTo>
                <a:cubicBezTo>
                  <a:pt x="35510" y="409184"/>
                  <a:pt x="22810" y="275834"/>
                  <a:pt x="29160" y="274776"/>
                </a:cubicBezTo>
                <a:cubicBezTo>
                  <a:pt x="35510" y="273718"/>
                  <a:pt x="70964" y="390134"/>
                  <a:pt x="70435" y="382726"/>
                </a:cubicBezTo>
                <a:cubicBezTo>
                  <a:pt x="69906" y="375318"/>
                  <a:pt x="33393" y="252022"/>
                  <a:pt x="25985" y="230326"/>
                </a:cubicBezTo>
                <a:cubicBezTo>
                  <a:pt x="18577" y="208630"/>
                  <a:pt x="28631" y="288534"/>
                  <a:pt x="25985" y="252551"/>
                </a:cubicBezTo>
                <a:cubicBezTo>
                  <a:pt x="23339" y="216568"/>
                  <a:pt x="3231" y="18130"/>
                  <a:pt x="585" y="1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CAF49A80-4BB8-68B8-BD84-8E1016D198CA}"/>
              </a:ext>
            </a:extLst>
          </p:cNvPr>
          <p:cNvSpPr/>
          <p:nvPr/>
        </p:nvSpPr>
        <p:spPr>
          <a:xfrm>
            <a:off x="5962491" y="5889603"/>
            <a:ext cx="37052" cy="453508"/>
          </a:xfrm>
          <a:custGeom>
            <a:avLst/>
            <a:gdLst>
              <a:gd name="connsiteX0" fmla="*/ 159 w 37052"/>
              <a:gd name="connsiteY0" fmla="*/ 22 h 453508"/>
              <a:gd name="connsiteX1" fmla="*/ 35084 w 37052"/>
              <a:gd name="connsiteY1" fmla="*/ 174647 h 453508"/>
              <a:gd name="connsiteX2" fmla="*/ 31909 w 37052"/>
              <a:gd name="connsiteY2" fmla="*/ 123847 h 453508"/>
              <a:gd name="connsiteX3" fmla="*/ 25559 w 37052"/>
              <a:gd name="connsiteY3" fmla="*/ 450872 h 453508"/>
              <a:gd name="connsiteX4" fmla="*/ 25559 w 37052"/>
              <a:gd name="connsiteY4" fmla="*/ 269897 h 453508"/>
              <a:gd name="connsiteX5" fmla="*/ 28734 w 37052"/>
              <a:gd name="connsiteY5" fmla="*/ 123847 h 453508"/>
              <a:gd name="connsiteX6" fmla="*/ 22384 w 37052"/>
              <a:gd name="connsiteY6" fmla="*/ 161947 h 453508"/>
              <a:gd name="connsiteX7" fmla="*/ 159 w 37052"/>
              <a:gd name="connsiteY7" fmla="*/ 22 h 45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52" h="453508">
                <a:moveTo>
                  <a:pt x="159" y="22"/>
                </a:moveTo>
                <a:cubicBezTo>
                  <a:pt x="2276" y="2139"/>
                  <a:pt x="29792" y="154010"/>
                  <a:pt x="35084" y="174647"/>
                </a:cubicBezTo>
                <a:cubicBezTo>
                  <a:pt x="40376" y="195284"/>
                  <a:pt x="33496" y="77810"/>
                  <a:pt x="31909" y="123847"/>
                </a:cubicBezTo>
                <a:cubicBezTo>
                  <a:pt x="30322" y="169884"/>
                  <a:pt x="26617" y="426530"/>
                  <a:pt x="25559" y="450872"/>
                </a:cubicBezTo>
                <a:cubicBezTo>
                  <a:pt x="24501" y="475214"/>
                  <a:pt x="25030" y="324401"/>
                  <a:pt x="25559" y="269897"/>
                </a:cubicBezTo>
                <a:cubicBezTo>
                  <a:pt x="26088" y="215393"/>
                  <a:pt x="29263" y="141839"/>
                  <a:pt x="28734" y="123847"/>
                </a:cubicBezTo>
                <a:cubicBezTo>
                  <a:pt x="28205" y="105855"/>
                  <a:pt x="27147" y="180468"/>
                  <a:pt x="22384" y="161947"/>
                </a:cubicBezTo>
                <a:cubicBezTo>
                  <a:pt x="17621" y="143426"/>
                  <a:pt x="-1958" y="-2095"/>
                  <a:pt x="159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ECE8F6AF-6D65-E465-CBED-82399D8102FB}"/>
              </a:ext>
            </a:extLst>
          </p:cNvPr>
          <p:cNvSpPr/>
          <p:nvPr/>
        </p:nvSpPr>
        <p:spPr>
          <a:xfrm>
            <a:off x="5895833" y="5848340"/>
            <a:ext cx="185253" cy="25518"/>
          </a:xfrm>
          <a:custGeom>
            <a:avLst/>
            <a:gdLst>
              <a:gd name="connsiteX0" fmla="*/ 142 w 185253"/>
              <a:gd name="connsiteY0" fmla="*/ 25410 h 25518"/>
              <a:gd name="connsiteX1" fmla="*/ 117617 w 185253"/>
              <a:gd name="connsiteY1" fmla="*/ 10 h 25518"/>
              <a:gd name="connsiteX2" fmla="*/ 184292 w 185253"/>
              <a:gd name="connsiteY2" fmla="*/ 22235 h 25518"/>
              <a:gd name="connsiteX3" fmla="*/ 158892 w 185253"/>
              <a:gd name="connsiteY3" fmla="*/ 19060 h 25518"/>
              <a:gd name="connsiteX4" fmla="*/ 143017 w 185253"/>
              <a:gd name="connsiteY4" fmla="*/ 9535 h 25518"/>
              <a:gd name="connsiteX5" fmla="*/ 142 w 185253"/>
              <a:gd name="connsiteY5" fmla="*/ 25410 h 2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53" h="25518">
                <a:moveTo>
                  <a:pt x="142" y="25410"/>
                </a:moveTo>
                <a:cubicBezTo>
                  <a:pt x="-4091" y="23823"/>
                  <a:pt x="86925" y="539"/>
                  <a:pt x="117617" y="10"/>
                </a:cubicBezTo>
                <a:cubicBezTo>
                  <a:pt x="148309" y="-519"/>
                  <a:pt x="177413" y="19060"/>
                  <a:pt x="184292" y="22235"/>
                </a:cubicBezTo>
                <a:cubicBezTo>
                  <a:pt x="191171" y="25410"/>
                  <a:pt x="158892" y="19060"/>
                  <a:pt x="158892" y="19060"/>
                </a:cubicBezTo>
                <a:cubicBezTo>
                  <a:pt x="152013" y="16943"/>
                  <a:pt x="167888" y="8477"/>
                  <a:pt x="143017" y="9535"/>
                </a:cubicBezTo>
                <a:cubicBezTo>
                  <a:pt x="118146" y="10593"/>
                  <a:pt x="4375" y="26997"/>
                  <a:pt x="142" y="25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437DCD2A-17FC-8556-70C9-B83C0F9737F4}"/>
              </a:ext>
            </a:extLst>
          </p:cNvPr>
          <p:cNvSpPr/>
          <p:nvPr/>
        </p:nvSpPr>
        <p:spPr>
          <a:xfrm>
            <a:off x="5834518" y="5768794"/>
            <a:ext cx="48757" cy="178331"/>
          </a:xfrm>
          <a:custGeom>
            <a:avLst/>
            <a:gdLst>
              <a:gd name="connsiteX0" fmla="*/ 48757 w 48757"/>
              <a:gd name="connsiteY0" fmla="*/ 181 h 178331"/>
              <a:gd name="connsiteX1" fmla="*/ 1132 w 48757"/>
              <a:gd name="connsiteY1" fmla="*/ 117656 h 178331"/>
              <a:gd name="connsiteX2" fmla="*/ 13832 w 48757"/>
              <a:gd name="connsiteY2" fmla="*/ 177981 h 178331"/>
              <a:gd name="connsiteX3" fmla="*/ 1132 w 48757"/>
              <a:gd name="connsiteY3" fmla="*/ 92256 h 178331"/>
              <a:gd name="connsiteX4" fmla="*/ 48757 w 48757"/>
              <a:gd name="connsiteY4" fmla="*/ 181 h 17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7" h="178331">
                <a:moveTo>
                  <a:pt x="48757" y="181"/>
                </a:moveTo>
                <a:cubicBezTo>
                  <a:pt x="48757" y="4414"/>
                  <a:pt x="6953" y="88023"/>
                  <a:pt x="1132" y="117656"/>
                </a:cubicBezTo>
                <a:cubicBezTo>
                  <a:pt x="-4689" y="147289"/>
                  <a:pt x="13832" y="182214"/>
                  <a:pt x="13832" y="177981"/>
                </a:cubicBezTo>
                <a:cubicBezTo>
                  <a:pt x="13832" y="173748"/>
                  <a:pt x="-4689" y="117656"/>
                  <a:pt x="1132" y="92256"/>
                </a:cubicBezTo>
                <a:cubicBezTo>
                  <a:pt x="6953" y="66856"/>
                  <a:pt x="48757" y="-4052"/>
                  <a:pt x="48757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399B9E5E-C283-DF33-9402-47E1FBBFAAF9}"/>
              </a:ext>
            </a:extLst>
          </p:cNvPr>
          <p:cNvSpPr/>
          <p:nvPr/>
        </p:nvSpPr>
        <p:spPr>
          <a:xfrm>
            <a:off x="5803684" y="5787869"/>
            <a:ext cx="51722" cy="256013"/>
          </a:xfrm>
          <a:custGeom>
            <a:avLst/>
            <a:gdLst>
              <a:gd name="connsiteX0" fmla="*/ 31966 w 51722"/>
              <a:gd name="connsiteY0" fmla="*/ 156 h 256013"/>
              <a:gd name="connsiteX1" fmla="*/ 216 w 51722"/>
              <a:gd name="connsiteY1" fmla="*/ 143031 h 256013"/>
              <a:gd name="connsiteX2" fmla="*/ 51016 w 51722"/>
              <a:gd name="connsiteY2" fmla="*/ 254156 h 256013"/>
              <a:gd name="connsiteX3" fmla="*/ 28791 w 51722"/>
              <a:gd name="connsiteY3" fmla="*/ 209706 h 256013"/>
              <a:gd name="connsiteX4" fmla="*/ 12916 w 51722"/>
              <a:gd name="connsiteY4" fmla="*/ 171606 h 256013"/>
              <a:gd name="connsiteX5" fmla="*/ 31966 w 51722"/>
              <a:gd name="connsiteY5" fmla="*/ 156 h 25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22" h="256013">
                <a:moveTo>
                  <a:pt x="31966" y="156"/>
                </a:moveTo>
                <a:cubicBezTo>
                  <a:pt x="29849" y="-4606"/>
                  <a:pt x="-2959" y="100698"/>
                  <a:pt x="216" y="143031"/>
                </a:cubicBezTo>
                <a:cubicBezTo>
                  <a:pt x="3391" y="185364"/>
                  <a:pt x="46254" y="243044"/>
                  <a:pt x="51016" y="254156"/>
                </a:cubicBezTo>
                <a:cubicBezTo>
                  <a:pt x="55778" y="265268"/>
                  <a:pt x="35141" y="223464"/>
                  <a:pt x="28791" y="209706"/>
                </a:cubicBezTo>
                <a:cubicBezTo>
                  <a:pt x="22441" y="195948"/>
                  <a:pt x="13974" y="201239"/>
                  <a:pt x="12916" y="171606"/>
                </a:cubicBezTo>
                <a:cubicBezTo>
                  <a:pt x="11858" y="141973"/>
                  <a:pt x="34083" y="4918"/>
                  <a:pt x="31966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51B6CA9D-B104-1AF1-4C95-6BF1CBC1E9B7}"/>
              </a:ext>
            </a:extLst>
          </p:cNvPr>
          <p:cNvSpPr/>
          <p:nvPr/>
        </p:nvSpPr>
        <p:spPr>
          <a:xfrm>
            <a:off x="6019608" y="5733380"/>
            <a:ext cx="91164" cy="155007"/>
          </a:xfrm>
          <a:custGeom>
            <a:avLst/>
            <a:gdLst>
              <a:gd name="connsiteX0" fmla="*/ 192 w 91164"/>
              <a:gd name="connsiteY0" fmla="*/ 670 h 155007"/>
              <a:gd name="connsiteX1" fmla="*/ 82742 w 91164"/>
              <a:gd name="connsiteY1" fmla="*/ 149895 h 155007"/>
              <a:gd name="connsiteX2" fmla="*/ 85917 w 91164"/>
              <a:gd name="connsiteY2" fmla="*/ 118145 h 155007"/>
              <a:gd name="connsiteX3" fmla="*/ 60517 w 91164"/>
              <a:gd name="connsiteY3" fmla="*/ 95920 h 155007"/>
              <a:gd name="connsiteX4" fmla="*/ 192 w 91164"/>
              <a:gd name="connsiteY4" fmla="*/ 670 h 15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64" h="155007">
                <a:moveTo>
                  <a:pt x="192" y="670"/>
                </a:moveTo>
                <a:cubicBezTo>
                  <a:pt x="3896" y="9666"/>
                  <a:pt x="68455" y="130316"/>
                  <a:pt x="82742" y="149895"/>
                </a:cubicBezTo>
                <a:cubicBezTo>
                  <a:pt x="97029" y="169474"/>
                  <a:pt x="89621" y="127141"/>
                  <a:pt x="85917" y="118145"/>
                </a:cubicBezTo>
                <a:cubicBezTo>
                  <a:pt x="82213" y="109149"/>
                  <a:pt x="73746" y="116028"/>
                  <a:pt x="60517" y="95920"/>
                </a:cubicBezTo>
                <a:cubicBezTo>
                  <a:pt x="47288" y="75812"/>
                  <a:pt x="-3512" y="-8326"/>
                  <a:pt x="192" y="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9E8D546D-D419-BA98-E5C7-DEABC4C39B3C}"/>
              </a:ext>
            </a:extLst>
          </p:cNvPr>
          <p:cNvSpPr/>
          <p:nvPr/>
        </p:nvSpPr>
        <p:spPr>
          <a:xfrm>
            <a:off x="5905067" y="5775256"/>
            <a:ext cx="97547" cy="6808"/>
          </a:xfrm>
          <a:custGeom>
            <a:avLst/>
            <a:gdLst>
              <a:gd name="connsiteX0" fmla="*/ 433 w 97547"/>
              <a:gd name="connsiteY0" fmla="*/ 3244 h 6808"/>
              <a:gd name="connsiteX1" fmla="*/ 95683 w 97547"/>
              <a:gd name="connsiteY1" fmla="*/ 69 h 6808"/>
              <a:gd name="connsiteX2" fmla="*/ 60758 w 97547"/>
              <a:gd name="connsiteY2" fmla="*/ 6419 h 6808"/>
              <a:gd name="connsiteX3" fmla="*/ 433 w 97547"/>
              <a:gd name="connsiteY3" fmla="*/ 3244 h 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47" h="6808">
                <a:moveTo>
                  <a:pt x="433" y="3244"/>
                </a:moveTo>
                <a:cubicBezTo>
                  <a:pt x="6254" y="2186"/>
                  <a:pt x="85629" y="-460"/>
                  <a:pt x="95683" y="69"/>
                </a:cubicBezTo>
                <a:cubicBezTo>
                  <a:pt x="105737" y="598"/>
                  <a:pt x="72400" y="4832"/>
                  <a:pt x="60758" y="6419"/>
                </a:cubicBezTo>
                <a:cubicBezTo>
                  <a:pt x="49116" y="8006"/>
                  <a:pt x="-5388" y="4302"/>
                  <a:pt x="433" y="3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B747243B-4E79-AC20-ED0E-E290AEFAC28C}"/>
              </a:ext>
            </a:extLst>
          </p:cNvPr>
          <p:cNvSpPr/>
          <p:nvPr/>
        </p:nvSpPr>
        <p:spPr>
          <a:xfrm>
            <a:off x="5867273" y="5819763"/>
            <a:ext cx="173729" cy="15887"/>
          </a:xfrm>
          <a:custGeom>
            <a:avLst/>
            <a:gdLst>
              <a:gd name="connsiteX0" fmla="*/ 127 w 173729"/>
              <a:gd name="connsiteY0" fmla="*/ 15887 h 15887"/>
              <a:gd name="connsiteX1" fmla="*/ 127127 w 173729"/>
              <a:gd name="connsiteY1" fmla="*/ 12 h 15887"/>
              <a:gd name="connsiteX2" fmla="*/ 171577 w 173729"/>
              <a:gd name="connsiteY2" fmla="*/ 15887 h 15887"/>
              <a:gd name="connsiteX3" fmla="*/ 152527 w 173729"/>
              <a:gd name="connsiteY3" fmla="*/ 12 h 15887"/>
              <a:gd name="connsiteX4" fmla="*/ 127 w 173729"/>
              <a:gd name="connsiteY4" fmla="*/ 15887 h 1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29" h="15887">
                <a:moveTo>
                  <a:pt x="127" y="15887"/>
                </a:moveTo>
                <a:cubicBezTo>
                  <a:pt x="-4106" y="15887"/>
                  <a:pt x="98552" y="12"/>
                  <a:pt x="127127" y="12"/>
                </a:cubicBezTo>
                <a:cubicBezTo>
                  <a:pt x="155702" y="12"/>
                  <a:pt x="171577" y="15887"/>
                  <a:pt x="171577" y="15887"/>
                </a:cubicBezTo>
                <a:cubicBezTo>
                  <a:pt x="175810" y="15887"/>
                  <a:pt x="175810" y="-517"/>
                  <a:pt x="152527" y="12"/>
                </a:cubicBezTo>
                <a:cubicBezTo>
                  <a:pt x="129244" y="541"/>
                  <a:pt x="4360" y="15887"/>
                  <a:pt x="127" y="15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8B18DC58-9AA0-9A3F-A524-D13B8633A6A0}"/>
              </a:ext>
            </a:extLst>
          </p:cNvPr>
          <p:cNvSpPr/>
          <p:nvPr/>
        </p:nvSpPr>
        <p:spPr>
          <a:xfrm>
            <a:off x="5994386" y="5753041"/>
            <a:ext cx="78711" cy="128941"/>
          </a:xfrm>
          <a:custGeom>
            <a:avLst/>
            <a:gdLst>
              <a:gd name="connsiteX0" fmla="*/ 14 w 78711"/>
              <a:gd name="connsiteY0" fmla="*/ 59 h 128941"/>
              <a:gd name="connsiteX1" fmla="*/ 73039 w 78711"/>
              <a:gd name="connsiteY1" fmla="*/ 120709 h 128941"/>
              <a:gd name="connsiteX2" fmla="*/ 66689 w 78711"/>
              <a:gd name="connsiteY2" fmla="*/ 104834 h 128941"/>
              <a:gd name="connsiteX3" fmla="*/ 14 w 78711"/>
              <a:gd name="connsiteY3" fmla="*/ 59 h 12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11" h="128941">
                <a:moveTo>
                  <a:pt x="14" y="59"/>
                </a:moveTo>
                <a:cubicBezTo>
                  <a:pt x="1072" y="2705"/>
                  <a:pt x="73039" y="120709"/>
                  <a:pt x="73039" y="120709"/>
                </a:cubicBezTo>
                <a:cubicBezTo>
                  <a:pt x="84151" y="138171"/>
                  <a:pt x="77272" y="125472"/>
                  <a:pt x="66689" y="104834"/>
                </a:cubicBezTo>
                <a:cubicBezTo>
                  <a:pt x="56106" y="84197"/>
                  <a:pt x="-1044" y="-2587"/>
                  <a:pt x="14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99FAC820-786D-DCE9-93F9-1B9CBC0C20C9}"/>
              </a:ext>
            </a:extLst>
          </p:cNvPr>
          <p:cNvSpPr/>
          <p:nvPr/>
        </p:nvSpPr>
        <p:spPr>
          <a:xfrm>
            <a:off x="5819769" y="5723636"/>
            <a:ext cx="241338" cy="29500"/>
          </a:xfrm>
          <a:custGeom>
            <a:avLst/>
            <a:gdLst>
              <a:gd name="connsiteX0" fmla="*/ 6 w 241338"/>
              <a:gd name="connsiteY0" fmla="*/ 29464 h 29500"/>
              <a:gd name="connsiteX1" fmla="*/ 174631 w 241338"/>
              <a:gd name="connsiteY1" fmla="*/ 889 h 29500"/>
              <a:gd name="connsiteX2" fmla="*/ 241306 w 241338"/>
              <a:gd name="connsiteY2" fmla="*/ 7239 h 29500"/>
              <a:gd name="connsiteX3" fmla="*/ 180981 w 241338"/>
              <a:gd name="connsiteY3" fmla="*/ 7239 h 29500"/>
              <a:gd name="connsiteX4" fmla="*/ 6 w 241338"/>
              <a:gd name="connsiteY4" fmla="*/ 29464 h 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38" h="29500">
                <a:moveTo>
                  <a:pt x="6" y="29464"/>
                </a:moveTo>
                <a:cubicBezTo>
                  <a:pt x="-1052" y="28406"/>
                  <a:pt x="134414" y="4593"/>
                  <a:pt x="174631" y="889"/>
                </a:cubicBezTo>
                <a:cubicBezTo>
                  <a:pt x="214848" y="-2815"/>
                  <a:pt x="240248" y="6181"/>
                  <a:pt x="241306" y="7239"/>
                </a:cubicBezTo>
                <a:cubicBezTo>
                  <a:pt x="242364" y="8297"/>
                  <a:pt x="217493" y="6181"/>
                  <a:pt x="180981" y="7239"/>
                </a:cubicBezTo>
                <a:cubicBezTo>
                  <a:pt x="144469" y="8297"/>
                  <a:pt x="1064" y="30522"/>
                  <a:pt x="6" y="29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DC325153-A30E-8DB0-7AB2-EF10246E232C}"/>
              </a:ext>
            </a:extLst>
          </p:cNvPr>
          <p:cNvSpPr/>
          <p:nvPr/>
        </p:nvSpPr>
        <p:spPr>
          <a:xfrm>
            <a:off x="4952975" y="5835504"/>
            <a:ext cx="107977" cy="227339"/>
          </a:xfrm>
          <a:custGeom>
            <a:avLst/>
            <a:gdLst>
              <a:gd name="connsiteX0" fmla="*/ 107975 w 107977"/>
              <a:gd name="connsiteY0" fmla="*/ 146 h 227339"/>
              <a:gd name="connsiteX1" fmla="*/ 15900 w 107977"/>
              <a:gd name="connsiteY1" fmla="*/ 111271 h 227339"/>
              <a:gd name="connsiteX2" fmla="*/ 12725 w 107977"/>
              <a:gd name="connsiteY2" fmla="*/ 155721 h 227339"/>
              <a:gd name="connsiteX3" fmla="*/ 9550 w 107977"/>
              <a:gd name="connsiteY3" fmla="*/ 222396 h 227339"/>
              <a:gd name="connsiteX4" fmla="*/ 25 w 107977"/>
              <a:gd name="connsiteY4" fmla="*/ 9671 h 227339"/>
              <a:gd name="connsiteX5" fmla="*/ 12725 w 107977"/>
              <a:gd name="connsiteY5" fmla="*/ 85871 h 227339"/>
              <a:gd name="connsiteX6" fmla="*/ 107975 w 107977"/>
              <a:gd name="connsiteY6" fmla="*/ 146 h 22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77" h="227339">
                <a:moveTo>
                  <a:pt x="107975" y="146"/>
                </a:moveTo>
                <a:cubicBezTo>
                  <a:pt x="108504" y="4379"/>
                  <a:pt x="31775" y="85342"/>
                  <a:pt x="15900" y="111271"/>
                </a:cubicBezTo>
                <a:cubicBezTo>
                  <a:pt x="25" y="137200"/>
                  <a:pt x="13783" y="137200"/>
                  <a:pt x="12725" y="155721"/>
                </a:cubicBezTo>
                <a:cubicBezTo>
                  <a:pt x="11667" y="174242"/>
                  <a:pt x="11667" y="246738"/>
                  <a:pt x="9550" y="222396"/>
                </a:cubicBezTo>
                <a:cubicBezTo>
                  <a:pt x="7433" y="198054"/>
                  <a:pt x="-504" y="32425"/>
                  <a:pt x="25" y="9671"/>
                </a:cubicBezTo>
                <a:cubicBezTo>
                  <a:pt x="554" y="-13083"/>
                  <a:pt x="-2621" y="86929"/>
                  <a:pt x="12725" y="85871"/>
                </a:cubicBezTo>
                <a:cubicBezTo>
                  <a:pt x="28071" y="84813"/>
                  <a:pt x="107446" y="-4087"/>
                  <a:pt x="107975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68E846B3-E439-19A1-8CCB-F2749A078D2E}"/>
              </a:ext>
            </a:extLst>
          </p:cNvPr>
          <p:cNvSpPr/>
          <p:nvPr/>
        </p:nvSpPr>
        <p:spPr>
          <a:xfrm>
            <a:off x="4619612" y="5762458"/>
            <a:ext cx="123841" cy="206694"/>
          </a:xfrm>
          <a:custGeom>
            <a:avLst/>
            <a:gdLst>
              <a:gd name="connsiteX0" fmla="*/ 123838 w 123841"/>
              <a:gd name="connsiteY0" fmla="*/ 167 h 206694"/>
              <a:gd name="connsiteX1" fmla="*/ 34938 w 123841"/>
              <a:gd name="connsiteY1" fmla="*/ 111292 h 206694"/>
              <a:gd name="connsiteX2" fmla="*/ 13 w 123841"/>
              <a:gd name="connsiteY2" fmla="*/ 206542 h 206694"/>
              <a:gd name="connsiteX3" fmla="*/ 38113 w 123841"/>
              <a:gd name="connsiteY3" fmla="*/ 89067 h 206694"/>
              <a:gd name="connsiteX4" fmla="*/ 123838 w 123841"/>
              <a:gd name="connsiteY4" fmla="*/ 167 h 20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41" h="206694">
                <a:moveTo>
                  <a:pt x="123838" y="167"/>
                </a:moveTo>
                <a:cubicBezTo>
                  <a:pt x="123309" y="3871"/>
                  <a:pt x="55575" y="76896"/>
                  <a:pt x="34938" y="111292"/>
                </a:cubicBezTo>
                <a:cubicBezTo>
                  <a:pt x="14301" y="145688"/>
                  <a:pt x="-516" y="210246"/>
                  <a:pt x="13" y="206542"/>
                </a:cubicBezTo>
                <a:cubicBezTo>
                  <a:pt x="542" y="202838"/>
                  <a:pt x="16946" y="122934"/>
                  <a:pt x="38113" y="89067"/>
                </a:cubicBezTo>
                <a:cubicBezTo>
                  <a:pt x="59280" y="55200"/>
                  <a:pt x="124367" y="-3537"/>
                  <a:pt x="123838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F464CD01-7E58-2175-834A-2869DC624233}"/>
              </a:ext>
            </a:extLst>
          </p:cNvPr>
          <p:cNvSpPr/>
          <p:nvPr/>
        </p:nvSpPr>
        <p:spPr>
          <a:xfrm>
            <a:off x="4752826" y="5882798"/>
            <a:ext cx="52124" cy="473847"/>
          </a:xfrm>
          <a:custGeom>
            <a:avLst/>
            <a:gdLst>
              <a:gd name="connsiteX0" fmla="*/ 149 w 52124"/>
              <a:gd name="connsiteY0" fmla="*/ 3652 h 473847"/>
              <a:gd name="connsiteX1" fmla="*/ 50949 w 52124"/>
              <a:gd name="connsiteY1" fmla="*/ 467202 h 473847"/>
              <a:gd name="connsiteX2" fmla="*/ 35074 w 52124"/>
              <a:gd name="connsiteY2" fmla="*/ 260827 h 473847"/>
              <a:gd name="connsiteX3" fmla="*/ 149 w 52124"/>
              <a:gd name="connsiteY3" fmla="*/ 3652 h 47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24" h="473847">
                <a:moveTo>
                  <a:pt x="149" y="3652"/>
                </a:moveTo>
                <a:cubicBezTo>
                  <a:pt x="2795" y="38048"/>
                  <a:pt x="45128" y="424340"/>
                  <a:pt x="50949" y="467202"/>
                </a:cubicBezTo>
                <a:cubicBezTo>
                  <a:pt x="56770" y="510065"/>
                  <a:pt x="39307" y="334381"/>
                  <a:pt x="35074" y="260827"/>
                </a:cubicBezTo>
                <a:cubicBezTo>
                  <a:pt x="30841" y="187273"/>
                  <a:pt x="-2497" y="-30744"/>
                  <a:pt x="149" y="3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23B97A9A-9AAC-2FA5-4941-0BCB779EF66C}"/>
              </a:ext>
            </a:extLst>
          </p:cNvPr>
          <p:cNvSpPr/>
          <p:nvPr/>
        </p:nvSpPr>
        <p:spPr>
          <a:xfrm>
            <a:off x="4657711" y="6286498"/>
            <a:ext cx="133452" cy="225427"/>
          </a:xfrm>
          <a:custGeom>
            <a:avLst/>
            <a:gdLst>
              <a:gd name="connsiteX0" fmla="*/ 14 w 133452"/>
              <a:gd name="connsiteY0" fmla="*/ 2 h 225427"/>
              <a:gd name="connsiteX1" fmla="*/ 25414 w 133452"/>
              <a:gd name="connsiteY1" fmla="*/ 107952 h 225427"/>
              <a:gd name="connsiteX2" fmla="*/ 130189 w 133452"/>
              <a:gd name="connsiteY2" fmla="*/ 171452 h 225427"/>
              <a:gd name="connsiteX3" fmla="*/ 101614 w 133452"/>
              <a:gd name="connsiteY3" fmla="*/ 168277 h 225427"/>
              <a:gd name="connsiteX4" fmla="*/ 47639 w 133452"/>
              <a:gd name="connsiteY4" fmla="*/ 225427 h 225427"/>
              <a:gd name="connsiteX5" fmla="*/ 98439 w 133452"/>
              <a:gd name="connsiteY5" fmla="*/ 168277 h 225427"/>
              <a:gd name="connsiteX6" fmla="*/ 60339 w 133452"/>
              <a:gd name="connsiteY6" fmla="*/ 149227 h 225427"/>
              <a:gd name="connsiteX7" fmla="*/ 22239 w 133452"/>
              <a:gd name="connsiteY7" fmla="*/ 104777 h 225427"/>
              <a:gd name="connsiteX8" fmla="*/ 14 w 133452"/>
              <a:gd name="connsiteY8" fmla="*/ 2 h 22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452" h="225427">
                <a:moveTo>
                  <a:pt x="14" y="2"/>
                </a:moveTo>
                <a:cubicBezTo>
                  <a:pt x="543" y="531"/>
                  <a:pt x="3718" y="79377"/>
                  <a:pt x="25414" y="107952"/>
                </a:cubicBezTo>
                <a:cubicBezTo>
                  <a:pt x="47110" y="136527"/>
                  <a:pt x="117489" y="161398"/>
                  <a:pt x="130189" y="171452"/>
                </a:cubicBezTo>
                <a:cubicBezTo>
                  <a:pt x="142889" y="181506"/>
                  <a:pt x="115372" y="159281"/>
                  <a:pt x="101614" y="168277"/>
                </a:cubicBezTo>
                <a:cubicBezTo>
                  <a:pt x="87856" y="177273"/>
                  <a:pt x="48168" y="225427"/>
                  <a:pt x="47639" y="225427"/>
                </a:cubicBezTo>
                <a:cubicBezTo>
                  <a:pt x="47110" y="225427"/>
                  <a:pt x="98439" y="168277"/>
                  <a:pt x="98439" y="168277"/>
                </a:cubicBezTo>
                <a:cubicBezTo>
                  <a:pt x="100556" y="155577"/>
                  <a:pt x="73039" y="159810"/>
                  <a:pt x="60339" y="149227"/>
                </a:cubicBezTo>
                <a:cubicBezTo>
                  <a:pt x="47639" y="138644"/>
                  <a:pt x="30706" y="124885"/>
                  <a:pt x="22239" y="104777"/>
                </a:cubicBezTo>
                <a:cubicBezTo>
                  <a:pt x="13772" y="84669"/>
                  <a:pt x="-515" y="-527"/>
                  <a:pt x="1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7FFDD6ED-700C-AC22-C958-140E8E676864}"/>
              </a:ext>
            </a:extLst>
          </p:cNvPr>
          <p:cNvSpPr/>
          <p:nvPr/>
        </p:nvSpPr>
        <p:spPr>
          <a:xfrm>
            <a:off x="4638518" y="6299157"/>
            <a:ext cx="99007" cy="241505"/>
          </a:xfrm>
          <a:custGeom>
            <a:avLst/>
            <a:gdLst>
              <a:gd name="connsiteX0" fmla="*/ 157 w 99007"/>
              <a:gd name="connsiteY0" fmla="*/ 43 h 241505"/>
              <a:gd name="connsiteX1" fmla="*/ 25557 w 99007"/>
              <a:gd name="connsiteY1" fmla="*/ 155618 h 241505"/>
              <a:gd name="connsiteX2" fmla="*/ 98582 w 99007"/>
              <a:gd name="connsiteY2" fmla="*/ 241343 h 241505"/>
              <a:gd name="connsiteX3" fmla="*/ 54132 w 99007"/>
              <a:gd name="connsiteY3" fmla="*/ 177843 h 241505"/>
              <a:gd name="connsiteX4" fmla="*/ 22382 w 99007"/>
              <a:gd name="connsiteY4" fmla="*/ 203243 h 241505"/>
              <a:gd name="connsiteX5" fmla="*/ 63657 w 99007"/>
              <a:gd name="connsiteY5" fmla="*/ 158793 h 241505"/>
              <a:gd name="connsiteX6" fmla="*/ 35082 w 99007"/>
              <a:gd name="connsiteY6" fmla="*/ 171493 h 241505"/>
              <a:gd name="connsiteX7" fmla="*/ 157 w 99007"/>
              <a:gd name="connsiteY7" fmla="*/ 43 h 24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07" h="241505">
                <a:moveTo>
                  <a:pt x="157" y="43"/>
                </a:moveTo>
                <a:cubicBezTo>
                  <a:pt x="-1431" y="-2603"/>
                  <a:pt x="9153" y="115401"/>
                  <a:pt x="25557" y="155618"/>
                </a:cubicBezTo>
                <a:cubicBezTo>
                  <a:pt x="41961" y="195835"/>
                  <a:pt x="93820" y="237639"/>
                  <a:pt x="98582" y="241343"/>
                </a:cubicBezTo>
                <a:cubicBezTo>
                  <a:pt x="103344" y="245047"/>
                  <a:pt x="66832" y="184193"/>
                  <a:pt x="54132" y="177843"/>
                </a:cubicBezTo>
                <a:cubicBezTo>
                  <a:pt x="41432" y="171493"/>
                  <a:pt x="20795" y="206418"/>
                  <a:pt x="22382" y="203243"/>
                </a:cubicBezTo>
                <a:cubicBezTo>
                  <a:pt x="23969" y="200068"/>
                  <a:pt x="61540" y="164085"/>
                  <a:pt x="63657" y="158793"/>
                </a:cubicBezTo>
                <a:cubicBezTo>
                  <a:pt x="65774" y="153501"/>
                  <a:pt x="43019" y="196893"/>
                  <a:pt x="35082" y="171493"/>
                </a:cubicBezTo>
                <a:cubicBezTo>
                  <a:pt x="27145" y="146093"/>
                  <a:pt x="1745" y="2689"/>
                  <a:pt x="157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5242F7B2-A985-ED77-6935-174E63782E4D}"/>
              </a:ext>
            </a:extLst>
          </p:cNvPr>
          <p:cNvSpPr/>
          <p:nvPr/>
        </p:nvSpPr>
        <p:spPr>
          <a:xfrm>
            <a:off x="5489514" y="5784028"/>
            <a:ext cx="84505" cy="435513"/>
          </a:xfrm>
          <a:custGeom>
            <a:avLst/>
            <a:gdLst>
              <a:gd name="connsiteX0" fmla="*/ 61 w 84505"/>
              <a:gd name="connsiteY0" fmla="*/ 822 h 435513"/>
              <a:gd name="connsiteX1" fmla="*/ 79436 w 84505"/>
              <a:gd name="connsiteY1" fmla="*/ 419922 h 435513"/>
              <a:gd name="connsiteX2" fmla="*/ 66736 w 84505"/>
              <a:gd name="connsiteY2" fmla="*/ 315147 h 435513"/>
              <a:gd name="connsiteX3" fmla="*/ 61 w 84505"/>
              <a:gd name="connsiteY3" fmla="*/ 822 h 43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05" h="435513">
                <a:moveTo>
                  <a:pt x="61" y="822"/>
                </a:moveTo>
                <a:cubicBezTo>
                  <a:pt x="2178" y="18284"/>
                  <a:pt x="68324" y="367535"/>
                  <a:pt x="79436" y="419922"/>
                </a:cubicBezTo>
                <a:cubicBezTo>
                  <a:pt x="90548" y="472309"/>
                  <a:pt x="82082" y="381293"/>
                  <a:pt x="66736" y="315147"/>
                </a:cubicBezTo>
                <a:cubicBezTo>
                  <a:pt x="51390" y="249001"/>
                  <a:pt x="-2056" y="-16640"/>
                  <a:pt x="61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BF741D84-EB60-AF04-FD33-6E19CD72FD83}"/>
              </a:ext>
            </a:extLst>
          </p:cNvPr>
          <p:cNvSpPr/>
          <p:nvPr/>
        </p:nvSpPr>
        <p:spPr>
          <a:xfrm>
            <a:off x="5902320" y="5784797"/>
            <a:ext cx="54110" cy="416978"/>
          </a:xfrm>
          <a:custGeom>
            <a:avLst/>
            <a:gdLst>
              <a:gd name="connsiteX0" fmla="*/ 5 w 54110"/>
              <a:gd name="connsiteY0" fmla="*/ 53 h 416978"/>
              <a:gd name="connsiteX1" fmla="*/ 47630 w 54110"/>
              <a:gd name="connsiteY1" fmla="*/ 161978 h 416978"/>
              <a:gd name="connsiteX2" fmla="*/ 53980 w 54110"/>
              <a:gd name="connsiteY2" fmla="*/ 415978 h 416978"/>
              <a:gd name="connsiteX3" fmla="*/ 50805 w 54110"/>
              <a:gd name="connsiteY3" fmla="*/ 247703 h 416978"/>
              <a:gd name="connsiteX4" fmla="*/ 44455 w 54110"/>
              <a:gd name="connsiteY4" fmla="*/ 177853 h 416978"/>
              <a:gd name="connsiteX5" fmla="*/ 5 w 54110"/>
              <a:gd name="connsiteY5" fmla="*/ 53 h 41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10" h="416978">
                <a:moveTo>
                  <a:pt x="5" y="53"/>
                </a:moveTo>
                <a:cubicBezTo>
                  <a:pt x="534" y="-2593"/>
                  <a:pt x="38634" y="92657"/>
                  <a:pt x="47630" y="161978"/>
                </a:cubicBezTo>
                <a:cubicBezTo>
                  <a:pt x="56626" y="231299"/>
                  <a:pt x="53451" y="401691"/>
                  <a:pt x="53980" y="415978"/>
                </a:cubicBezTo>
                <a:cubicBezTo>
                  <a:pt x="54509" y="430266"/>
                  <a:pt x="52392" y="287390"/>
                  <a:pt x="50805" y="247703"/>
                </a:cubicBezTo>
                <a:cubicBezTo>
                  <a:pt x="49218" y="208016"/>
                  <a:pt x="51863" y="214365"/>
                  <a:pt x="44455" y="177853"/>
                </a:cubicBezTo>
                <a:cubicBezTo>
                  <a:pt x="37047" y="141341"/>
                  <a:pt x="-524" y="2699"/>
                  <a:pt x="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068F0258-AB8F-F0DE-688C-DA5428D06BA9}"/>
              </a:ext>
            </a:extLst>
          </p:cNvPr>
          <p:cNvSpPr/>
          <p:nvPr/>
        </p:nvSpPr>
        <p:spPr>
          <a:xfrm>
            <a:off x="4049064" y="5946609"/>
            <a:ext cx="567908" cy="238398"/>
          </a:xfrm>
          <a:custGeom>
            <a:avLst/>
            <a:gdLst>
              <a:gd name="connsiteX0" fmla="*/ 2236 w 567908"/>
              <a:gd name="connsiteY0" fmla="*/ 41441 h 238398"/>
              <a:gd name="connsiteX1" fmla="*/ 148286 w 567908"/>
              <a:gd name="connsiteY1" fmla="*/ 28741 h 238398"/>
              <a:gd name="connsiteX2" fmla="*/ 132411 w 567908"/>
              <a:gd name="connsiteY2" fmla="*/ 31916 h 238398"/>
              <a:gd name="connsiteX3" fmla="*/ 148286 w 567908"/>
              <a:gd name="connsiteY3" fmla="*/ 63666 h 238398"/>
              <a:gd name="connsiteX4" fmla="*/ 189561 w 567908"/>
              <a:gd name="connsiteY4" fmla="*/ 31916 h 238398"/>
              <a:gd name="connsiteX5" fmla="*/ 262586 w 567908"/>
              <a:gd name="connsiteY5" fmla="*/ 82716 h 238398"/>
              <a:gd name="connsiteX6" fmla="*/ 256236 w 567908"/>
              <a:gd name="connsiteY6" fmla="*/ 47791 h 238398"/>
              <a:gd name="connsiteX7" fmla="*/ 367361 w 567908"/>
              <a:gd name="connsiteY7" fmla="*/ 89066 h 238398"/>
              <a:gd name="connsiteX8" fmla="*/ 357836 w 567908"/>
              <a:gd name="connsiteY8" fmla="*/ 57316 h 238398"/>
              <a:gd name="connsiteX9" fmla="*/ 421336 w 567908"/>
              <a:gd name="connsiteY9" fmla="*/ 89066 h 238398"/>
              <a:gd name="connsiteX10" fmla="*/ 459436 w 567908"/>
              <a:gd name="connsiteY10" fmla="*/ 111291 h 238398"/>
              <a:gd name="connsiteX11" fmla="*/ 453086 w 567908"/>
              <a:gd name="connsiteY11" fmla="*/ 177966 h 238398"/>
              <a:gd name="connsiteX12" fmla="*/ 475311 w 567908"/>
              <a:gd name="connsiteY12" fmla="*/ 127166 h 238398"/>
              <a:gd name="connsiteX13" fmla="*/ 567386 w 567908"/>
              <a:gd name="connsiteY13" fmla="*/ 238291 h 238398"/>
              <a:gd name="connsiteX14" fmla="*/ 507061 w 567908"/>
              <a:gd name="connsiteY14" fmla="*/ 146216 h 238398"/>
              <a:gd name="connsiteX15" fmla="*/ 389586 w 567908"/>
              <a:gd name="connsiteY15" fmla="*/ 76366 h 238398"/>
              <a:gd name="connsiteX16" fmla="*/ 234011 w 567908"/>
              <a:gd name="connsiteY16" fmla="*/ 3341 h 238398"/>
              <a:gd name="connsiteX17" fmla="*/ 287986 w 567908"/>
              <a:gd name="connsiteY17" fmla="*/ 66841 h 238398"/>
              <a:gd name="connsiteX18" fmla="*/ 227661 w 567908"/>
              <a:gd name="connsiteY18" fmla="*/ 38266 h 238398"/>
              <a:gd name="connsiteX19" fmla="*/ 259411 w 567908"/>
              <a:gd name="connsiteY19" fmla="*/ 166 h 238398"/>
              <a:gd name="connsiteX20" fmla="*/ 195911 w 567908"/>
              <a:gd name="connsiteY20" fmla="*/ 54141 h 238398"/>
              <a:gd name="connsiteX21" fmla="*/ 180036 w 567908"/>
              <a:gd name="connsiteY21" fmla="*/ 16041 h 238398"/>
              <a:gd name="connsiteX22" fmla="*/ 107011 w 567908"/>
              <a:gd name="connsiteY22" fmla="*/ 54141 h 238398"/>
              <a:gd name="connsiteX23" fmla="*/ 62561 w 567908"/>
              <a:gd name="connsiteY23" fmla="*/ 38266 h 238398"/>
              <a:gd name="connsiteX24" fmla="*/ 2236 w 567908"/>
              <a:gd name="connsiteY24" fmla="*/ 41441 h 23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7908" h="238398">
                <a:moveTo>
                  <a:pt x="2236" y="41441"/>
                </a:moveTo>
                <a:cubicBezTo>
                  <a:pt x="16523" y="39854"/>
                  <a:pt x="148286" y="28741"/>
                  <a:pt x="148286" y="28741"/>
                </a:cubicBezTo>
                <a:cubicBezTo>
                  <a:pt x="169982" y="27154"/>
                  <a:pt x="132411" y="26095"/>
                  <a:pt x="132411" y="31916"/>
                </a:cubicBezTo>
                <a:cubicBezTo>
                  <a:pt x="132411" y="37737"/>
                  <a:pt x="138761" y="63666"/>
                  <a:pt x="148286" y="63666"/>
                </a:cubicBezTo>
                <a:cubicBezTo>
                  <a:pt x="157811" y="63666"/>
                  <a:pt x="170511" y="28741"/>
                  <a:pt x="189561" y="31916"/>
                </a:cubicBezTo>
                <a:cubicBezTo>
                  <a:pt x="208611" y="35091"/>
                  <a:pt x="251473" y="80070"/>
                  <a:pt x="262586" y="82716"/>
                </a:cubicBezTo>
                <a:cubicBezTo>
                  <a:pt x="273699" y="85362"/>
                  <a:pt x="238774" y="46733"/>
                  <a:pt x="256236" y="47791"/>
                </a:cubicBezTo>
                <a:cubicBezTo>
                  <a:pt x="273698" y="48849"/>
                  <a:pt x="350428" y="87479"/>
                  <a:pt x="367361" y="89066"/>
                </a:cubicBezTo>
                <a:cubicBezTo>
                  <a:pt x="384294" y="90654"/>
                  <a:pt x="348840" y="57316"/>
                  <a:pt x="357836" y="57316"/>
                </a:cubicBezTo>
                <a:cubicBezTo>
                  <a:pt x="366832" y="57316"/>
                  <a:pt x="404403" y="80070"/>
                  <a:pt x="421336" y="89066"/>
                </a:cubicBezTo>
                <a:cubicBezTo>
                  <a:pt x="438269" y="98062"/>
                  <a:pt x="454144" y="96474"/>
                  <a:pt x="459436" y="111291"/>
                </a:cubicBezTo>
                <a:cubicBezTo>
                  <a:pt x="464728" y="126108"/>
                  <a:pt x="450440" y="175320"/>
                  <a:pt x="453086" y="177966"/>
                </a:cubicBezTo>
                <a:cubicBezTo>
                  <a:pt x="455732" y="180612"/>
                  <a:pt x="456261" y="117112"/>
                  <a:pt x="475311" y="127166"/>
                </a:cubicBezTo>
                <a:cubicBezTo>
                  <a:pt x="494361" y="137220"/>
                  <a:pt x="562094" y="235116"/>
                  <a:pt x="567386" y="238291"/>
                </a:cubicBezTo>
                <a:cubicBezTo>
                  <a:pt x="572678" y="241466"/>
                  <a:pt x="536694" y="173204"/>
                  <a:pt x="507061" y="146216"/>
                </a:cubicBezTo>
                <a:cubicBezTo>
                  <a:pt x="477428" y="119229"/>
                  <a:pt x="435094" y="100178"/>
                  <a:pt x="389586" y="76366"/>
                </a:cubicBezTo>
                <a:cubicBezTo>
                  <a:pt x="344078" y="52554"/>
                  <a:pt x="250944" y="4928"/>
                  <a:pt x="234011" y="3341"/>
                </a:cubicBezTo>
                <a:cubicBezTo>
                  <a:pt x="217078" y="1753"/>
                  <a:pt x="289044" y="61020"/>
                  <a:pt x="287986" y="66841"/>
                </a:cubicBezTo>
                <a:cubicBezTo>
                  <a:pt x="286928" y="72662"/>
                  <a:pt x="232423" y="49378"/>
                  <a:pt x="227661" y="38266"/>
                </a:cubicBezTo>
                <a:cubicBezTo>
                  <a:pt x="222899" y="27154"/>
                  <a:pt x="264703" y="-2480"/>
                  <a:pt x="259411" y="166"/>
                </a:cubicBezTo>
                <a:cubicBezTo>
                  <a:pt x="254119" y="2812"/>
                  <a:pt x="209140" y="51495"/>
                  <a:pt x="195911" y="54141"/>
                </a:cubicBezTo>
                <a:cubicBezTo>
                  <a:pt x="182682" y="56787"/>
                  <a:pt x="194853" y="16041"/>
                  <a:pt x="180036" y="16041"/>
                </a:cubicBezTo>
                <a:cubicBezTo>
                  <a:pt x="165219" y="16041"/>
                  <a:pt x="126590" y="50437"/>
                  <a:pt x="107011" y="54141"/>
                </a:cubicBezTo>
                <a:cubicBezTo>
                  <a:pt x="87432" y="57845"/>
                  <a:pt x="78965" y="40912"/>
                  <a:pt x="62561" y="38266"/>
                </a:cubicBezTo>
                <a:cubicBezTo>
                  <a:pt x="46157" y="35620"/>
                  <a:pt x="-12051" y="43028"/>
                  <a:pt x="2236" y="41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63757C6E-948E-0B2A-F709-46AB7786C4AB}"/>
              </a:ext>
            </a:extLst>
          </p:cNvPr>
          <p:cNvSpPr/>
          <p:nvPr/>
        </p:nvSpPr>
        <p:spPr>
          <a:xfrm>
            <a:off x="4092557" y="6010253"/>
            <a:ext cx="349353" cy="216102"/>
          </a:xfrm>
          <a:custGeom>
            <a:avLst/>
            <a:gdLst>
              <a:gd name="connsiteX0" fmla="*/ 18 w 349353"/>
              <a:gd name="connsiteY0" fmla="*/ 22 h 216102"/>
              <a:gd name="connsiteX1" fmla="*/ 203218 w 349353"/>
              <a:gd name="connsiteY1" fmla="*/ 101622 h 216102"/>
              <a:gd name="connsiteX2" fmla="*/ 168293 w 349353"/>
              <a:gd name="connsiteY2" fmla="*/ 174647 h 216102"/>
              <a:gd name="connsiteX3" fmla="*/ 231793 w 349353"/>
              <a:gd name="connsiteY3" fmla="*/ 111147 h 216102"/>
              <a:gd name="connsiteX4" fmla="*/ 288943 w 349353"/>
              <a:gd name="connsiteY4" fmla="*/ 158772 h 216102"/>
              <a:gd name="connsiteX5" fmla="*/ 292118 w 349353"/>
              <a:gd name="connsiteY5" fmla="*/ 200047 h 216102"/>
              <a:gd name="connsiteX6" fmla="*/ 282593 w 349353"/>
              <a:gd name="connsiteY6" fmla="*/ 146072 h 216102"/>
              <a:gd name="connsiteX7" fmla="*/ 349268 w 349353"/>
              <a:gd name="connsiteY7" fmla="*/ 215922 h 216102"/>
              <a:gd name="connsiteX8" fmla="*/ 266718 w 349353"/>
              <a:gd name="connsiteY8" fmla="*/ 120672 h 216102"/>
              <a:gd name="connsiteX9" fmla="*/ 231793 w 349353"/>
              <a:gd name="connsiteY9" fmla="*/ 92097 h 216102"/>
              <a:gd name="connsiteX10" fmla="*/ 215918 w 349353"/>
              <a:gd name="connsiteY10" fmla="*/ 92097 h 216102"/>
              <a:gd name="connsiteX11" fmla="*/ 18 w 349353"/>
              <a:gd name="connsiteY11" fmla="*/ 22 h 21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353" h="216102">
                <a:moveTo>
                  <a:pt x="18" y="22"/>
                </a:moveTo>
                <a:cubicBezTo>
                  <a:pt x="-2099" y="1610"/>
                  <a:pt x="175172" y="72518"/>
                  <a:pt x="203218" y="101622"/>
                </a:cubicBezTo>
                <a:cubicBezTo>
                  <a:pt x="231264" y="130726"/>
                  <a:pt x="163531" y="173060"/>
                  <a:pt x="168293" y="174647"/>
                </a:cubicBezTo>
                <a:cubicBezTo>
                  <a:pt x="173055" y="176234"/>
                  <a:pt x="211685" y="113793"/>
                  <a:pt x="231793" y="111147"/>
                </a:cubicBezTo>
                <a:cubicBezTo>
                  <a:pt x="251901" y="108501"/>
                  <a:pt x="278889" y="143955"/>
                  <a:pt x="288943" y="158772"/>
                </a:cubicBezTo>
                <a:cubicBezTo>
                  <a:pt x="298997" y="173589"/>
                  <a:pt x="293176" y="202164"/>
                  <a:pt x="292118" y="200047"/>
                </a:cubicBezTo>
                <a:cubicBezTo>
                  <a:pt x="291060" y="197930"/>
                  <a:pt x="273068" y="143426"/>
                  <a:pt x="282593" y="146072"/>
                </a:cubicBezTo>
                <a:cubicBezTo>
                  <a:pt x="292118" y="148718"/>
                  <a:pt x="351914" y="220155"/>
                  <a:pt x="349268" y="215922"/>
                </a:cubicBezTo>
                <a:cubicBezTo>
                  <a:pt x="346622" y="211689"/>
                  <a:pt x="286297" y="141309"/>
                  <a:pt x="266718" y="120672"/>
                </a:cubicBezTo>
                <a:cubicBezTo>
                  <a:pt x="247139" y="100035"/>
                  <a:pt x="231793" y="92097"/>
                  <a:pt x="231793" y="92097"/>
                </a:cubicBezTo>
                <a:cubicBezTo>
                  <a:pt x="223326" y="87334"/>
                  <a:pt x="256135" y="103739"/>
                  <a:pt x="215918" y="92097"/>
                </a:cubicBezTo>
                <a:cubicBezTo>
                  <a:pt x="175701" y="80455"/>
                  <a:pt x="2135" y="-1566"/>
                  <a:pt x="1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8F53B59D-AA4C-EAB9-CA45-23079E18B779}"/>
              </a:ext>
            </a:extLst>
          </p:cNvPr>
          <p:cNvSpPr/>
          <p:nvPr/>
        </p:nvSpPr>
        <p:spPr>
          <a:xfrm>
            <a:off x="4539893" y="6470025"/>
            <a:ext cx="264767" cy="648048"/>
          </a:xfrm>
          <a:custGeom>
            <a:avLst/>
            <a:gdLst>
              <a:gd name="connsiteX0" fmla="*/ 86082 w 264767"/>
              <a:gd name="connsiteY0" fmla="*/ 638800 h 648048"/>
              <a:gd name="connsiteX1" fmla="*/ 32107 w 264767"/>
              <a:gd name="connsiteY1" fmla="*/ 521325 h 648048"/>
              <a:gd name="connsiteX2" fmla="*/ 3532 w 264767"/>
              <a:gd name="connsiteY2" fmla="*/ 295900 h 648048"/>
              <a:gd name="connsiteX3" fmla="*/ 6707 w 264767"/>
              <a:gd name="connsiteY3" fmla="*/ 340350 h 648048"/>
              <a:gd name="connsiteX4" fmla="*/ 38457 w 264767"/>
              <a:gd name="connsiteY4" fmla="*/ 372100 h 648048"/>
              <a:gd name="connsiteX5" fmla="*/ 32107 w 264767"/>
              <a:gd name="connsiteY5" fmla="*/ 270500 h 648048"/>
              <a:gd name="connsiteX6" fmla="*/ 357 w 264767"/>
              <a:gd name="connsiteY6" fmla="*/ 89525 h 648048"/>
              <a:gd name="connsiteX7" fmla="*/ 16232 w 264767"/>
              <a:gd name="connsiteY7" fmla="*/ 162550 h 648048"/>
              <a:gd name="connsiteX8" fmla="*/ 35282 w 264767"/>
              <a:gd name="connsiteY8" fmla="*/ 238750 h 648048"/>
              <a:gd name="connsiteX9" fmla="*/ 67032 w 264767"/>
              <a:gd name="connsiteY9" fmla="*/ 238750 h 648048"/>
              <a:gd name="connsiteX10" fmla="*/ 28932 w 264767"/>
              <a:gd name="connsiteY10" fmla="*/ 6975 h 648048"/>
              <a:gd name="connsiteX11" fmla="*/ 35282 w 264767"/>
              <a:gd name="connsiteY11" fmla="*/ 64125 h 648048"/>
              <a:gd name="connsiteX12" fmla="*/ 76557 w 264767"/>
              <a:gd name="connsiteY12" fmla="*/ 102225 h 648048"/>
              <a:gd name="connsiteX13" fmla="*/ 67032 w 264767"/>
              <a:gd name="connsiteY13" fmla="*/ 3800 h 648048"/>
              <a:gd name="connsiteX14" fmla="*/ 263882 w 264767"/>
              <a:gd name="connsiteY14" fmla="*/ 226050 h 648048"/>
              <a:gd name="connsiteX15" fmla="*/ 136882 w 264767"/>
              <a:gd name="connsiteY15" fmla="*/ 57775 h 648048"/>
              <a:gd name="connsiteX16" fmla="*/ 70207 w 264767"/>
              <a:gd name="connsiteY16" fmla="*/ 19675 h 648048"/>
              <a:gd name="connsiteX17" fmla="*/ 28932 w 264767"/>
              <a:gd name="connsiteY17" fmla="*/ 172075 h 648048"/>
              <a:gd name="connsiteX18" fmla="*/ 25757 w 264767"/>
              <a:gd name="connsiteY18" fmla="*/ 318125 h 648048"/>
              <a:gd name="connsiteX19" fmla="*/ 16232 w 264767"/>
              <a:gd name="connsiteY19" fmla="*/ 280025 h 648048"/>
              <a:gd name="connsiteX20" fmla="*/ 86082 w 264767"/>
              <a:gd name="connsiteY20" fmla="*/ 638800 h 64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4767" h="648048">
                <a:moveTo>
                  <a:pt x="86082" y="638800"/>
                </a:moveTo>
                <a:cubicBezTo>
                  <a:pt x="88728" y="679017"/>
                  <a:pt x="45865" y="578475"/>
                  <a:pt x="32107" y="521325"/>
                </a:cubicBezTo>
                <a:cubicBezTo>
                  <a:pt x="18349" y="464175"/>
                  <a:pt x="7765" y="326062"/>
                  <a:pt x="3532" y="295900"/>
                </a:cubicBezTo>
                <a:cubicBezTo>
                  <a:pt x="-701" y="265738"/>
                  <a:pt x="886" y="327650"/>
                  <a:pt x="6707" y="340350"/>
                </a:cubicBezTo>
                <a:cubicBezTo>
                  <a:pt x="12528" y="353050"/>
                  <a:pt x="34224" y="383742"/>
                  <a:pt x="38457" y="372100"/>
                </a:cubicBezTo>
                <a:cubicBezTo>
                  <a:pt x="42690" y="360458"/>
                  <a:pt x="38457" y="317596"/>
                  <a:pt x="32107" y="270500"/>
                </a:cubicBezTo>
                <a:cubicBezTo>
                  <a:pt x="25757" y="223404"/>
                  <a:pt x="3003" y="107517"/>
                  <a:pt x="357" y="89525"/>
                </a:cubicBezTo>
                <a:cubicBezTo>
                  <a:pt x="-2289" y="71533"/>
                  <a:pt x="10411" y="137679"/>
                  <a:pt x="16232" y="162550"/>
                </a:cubicBezTo>
                <a:cubicBezTo>
                  <a:pt x="22053" y="187421"/>
                  <a:pt x="26815" y="226050"/>
                  <a:pt x="35282" y="238750"/>
                </a:cubicBezTo>
                <a:cubicBezTo>
                  <a:pt x="43749" y="251450"/>
                  <a:pt x="68090" y="277379"/>
                  <a:pt x="67032" y="238750"/>
                </a:cubicBezTo>
                <a:cubicBezTo>
                  <a:pt x="65974" y="200121"/>
                  <a:pt x="34224" y="36079"/>
                  <a:pt x="28932" y="6975"/>
                </a:cubicBezTo>
                <a:cubicBezTo>
                  <a:pt x="23640" y="-22129"/>
                  <a:pt x="27345" y="48250"/>
                  <a:pt x="35282" y="64125"/>
                </a:cubicBezTo>
                <a:cubicBezTo>
                  <a:pt x="43219" y="80000"/>
                  <a:pt x="71265" y="112279"/>
                  <a:pt x="76557" y="102225"/>
                </a:cubicBezTo>
                <a:cubicBezTo>
                  <a:pt x="81849" y="92171"/>
                  <a:pt x="35811" y="-16837"/>
                  <a:pt x="67032" y="3800"/>
                </a:cubicBezTo>
                <a:cubicBezTo>
                  <a:pt x="98253" y="24437"/>
                  <a:pt x="252240" y="217054"/>
                  <a:pt x="263882" y="226050"/>
                </a:cubicBezTo>
                <a:cubicBezTo>
                  <a:pt x="275524" y="235046"/>
                  <a:pt x="169161" y="92171"/>
                  <a:pt x="136882" y="57775"/>
                </a:cubicBezTo>
                <a:cubicBezTo>
                  <a:pt x="104603" y="23379"/>
                  <a:pt x="88199" y="625"/>
                  <a:pt x="70207" y="19675"/>
                </a:cubicBezTo>
                <a:cubicBezTo>
                  <a:pt x="52215" y="38725"/>
                  <a:pt x="36340" y="122333"/>
                  <a:pt x="28932" y="172075"/>
                </a:cubicBezTo>
                <a:cubicBezTo>
                  <a:pt x="21524" y="221817"/>
                  <a:pt x="27874" y="300133"/>
                  <a:pt x="25757" y="318125"/>
                </a:cubicBezTo>
                <a:cubicBezTo>
                  <a:pt x="23640" y="336117"/>
                  <a:pt x="9882" y="230812"/>
                  <a:pt x="16232" y="280025"/>
                </a:cubicBezTo>
                <a:cubicBezTo>
                  <a:pt x="22582" y="329238"/>
                  <a:pt x="83436" y="598583"/>
                  <a:pt x="86082" y="638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5539BB5D-233C-E6E3-1A40-805137A295A0}"/>
              </a:ext>
            </a:extLst>
          </p:cNvPr>
          <p:cNvSpPr/>
          <p:nvPr/>
        </p:nvSpPr>
        <p:spPr>
          <a:xfrm>
            <a:off x="4822776" y="6450247"/>
            <a:ext cx="387573" cy="260175"/>
          </a:xfrm>
          <a:custGeom>
            <a:avLst/>
            <a:gdLst>
              <a:gd name="connsiteX0" fmla="*/ 3224 w 387573"/>
              <a:gd name="connsiteY0" fmla="*/ 172803 h 260175"/>
              <a:gd name="connsiteX1" fmla="*/ 254049 w 387573"/>
              <a:gd name="connsiteY1" fmla="*/ 255353 h 260175"/>
              <a:gd name="connsiteX2" fmla="*/ 206424 w 387573"/>
              <a:gd name="connsiteY2" fmla="*/ 223603 h 260175"/>
              <a:gd name="connsiteX3" fmla="*/ 212774 w 387573"/>
              <a:gd name="connsiteY3" fmla="*/ 4528 h 260175"/>
              <a:gd name="connsiteX4" fmla="*/ 219124 w 387573"/>
              <a:gd name="connsiteY4" fmla="*/ 80728 h 260175"/>
              <a:gd name="connsiteX5" fmla="*/ 219124 w 387573"/>
              <a:gd name="connsiteY5" fmla="*/ 144228 h 260175"/>
              <a:gd name="connsiteX6" fmla="*/ 231824 w 387573"/>
              <a:gd name="connsiteY6" fmla="*/ 150578 h 260175"/>
              <a:gd name="connsiteX7" fmla="*/ 234999 w 387573"/>
              <a:gd name="connsiteY7" fmla="*/ 61678 h 260175"/>
              <a:gd name="connsiteX8" fmla="*/ 292149 w 387573"/>
              <a:gd name="connsiteY8" fmla="*/ 131528 h 260175"/>
              <a:gd name="connsiteX9" fmla="*/ 387399 w 387573"/>
              <a:gd name="connsiteY9" fmla="*/ 242653 h 260175"/>
              <a:gd name="connsiteX10" fmla="*/ 266749 w 387573"/>
              <a:gd name="connsiteY10" fmla="*/ 93428 h 260175"/>
              <a:gd name="connsiteX11" fmla="*/ 241349 w 387573"/>
              <a:gd name="connsiteY11" fmla="*/ 144228 h 260175"/>
              <a:gd name="connsiteX12" fmla="*/ 234999 w 387573"/>
              <a:gd name="connsiteY12" fmla="*/ 109303 h 260175"/>
              <a:gd name="connsiteX13" fmla="*/ 196899 w 387573"/>
              <a:gd name="connsiteY13" fmla="*/ 236303 h 260175"/>
              <a:gd name="connsiteX14" fmla="*/ 88949 w 387573"/>
              <a:gd name="connsiteY14" fmla="*/ 223603 h 260175"/>
              <a:gd name="connsiteX15" fmla="*/ 117524 w 387573"/>
              <a:gd name="connsiteY15" fmla="*/ 258528 h 260175"/>
              <a:gd name="connsiteX16" fmla="*/ 111174 w 387573"/>
              <a:gd name="connsiteY16" fmla="*/ 226778 h 260175"/>
              <a:gd name="connsiteX17" fmla="*/ 3224 w 387573"/>
              <a:gd name="connsiteY17" fmla="*/ 172803 h 26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573" h="260175">
                <a:moveTo>
                  <a:pt x="3224" y="172803"/>
                </a:moveTo>
                <a:cubicBezTo>
                  <a:pt x="27036" y="177565"/>
                  <a:pt x="220182" y="246886"/>
                  <a:pt x="254049" y="255353"/>
                </a:cubicBezTo>
                <a:cubicBezTo>
                  <a:pt x="287916" y="263820"/>
                  <a:pt x="213303" y="265407"/>
                  <a:pt x="206424" y="223603"/>
                </a:cubicBezTo>
                <a:cubicBezTo>
                  <a:pt x="199545" y="181799"/>
                  <a:pt x="210657" y="28341"/>
                  <a:pt x="212774" y="4528"/>
                </a:cubicBezTo>
                <a:cubicBezTo>
                  <a:pt x="214891" y="-19285"/>
                  <a:pt x="218066" y="57445"/>
                  <a:pt x="219124" y="80728"/>
                </a:cubicBezTo>
                <a:cubicBezTo>
                  <a:pt x="220182" y="104011"/>
                  <a:pt x="219124" y="144228"/>
                  <a:pt x="219124" y="144228"/>
                </a:cubicBezTo>
                <a:cubicBezTo>
                  <a:pt x="221241" y="155870"/>
                  <a:pt x="229178" y="164336"/>
                  <a:pt x="231824" y="150578"/>
                </a:cubicBezTo>
                <a:cubicBezTo>
                  <a:pt x="234470" y="136820"/>
                  <a:pt x="224945" y="64853"/>
                  <a:pt x="234999" y="61678"/>
                </a:cubicBezTo>
                <a:cubicBezTo>
                  <a:pt x="245053" y="58503"/>
                  <a:pt x="266749" y="101365"/>
                  <a:pt x="292149" y="131528"/>
                </a:cubicBezTo>
                <a:cubicBezTo>
                  <a:pt x="317549" y="161691"/>
                  <a:pt x="391632" y="249003"/>
                  <a:pt x="387399" y="242653"/>
                </a:cubicBezTo>
                <a:cubicBezTo>
                  <a:pt x="383166" y="236303"/>
                  <a:pt x="291091" y="109832"/>
                  <a:pt x="266749" y="93428"/>
                </a:cubicBezTo>
                <a:cubicBezTo>
                  <a:pt x="242407" y="77024"/>
                  <a:pt x="246641" y="141582"/>
                  <a:pt x="241349" y="144228"/>
                </a:cubicBezTo>
                <a:cubicBezTo>
                  <a:pt x="236057" y="146874"/>
                  <a:pt x="242407" y="93957"/>
                  <a:pt x="234999" y="109303"/>
                </a:cubicBezTo>
                <a:cubicBezTo>
                  <a:pt x="227591" y="124649"/>
                  <a:pt x="221241" y="217253"/>
                  <a:pt x="196899" y="236303"/>
                </a:cubicBezTo>
                <a:cubicBezTo>
                  <a:pt x="172557" y="255353"/>
                  <a:pt x="102178" y="219899"/>
                  <a:pt x="88949" y="223603"/>
                </a:cubicBezTo>
                <a:cubicBezTo>
                  <a:pt x="75720" y="227307"/>
                  <a:pt x="113820" y="257999"/>
                  <a:pt x="117524" y="258528"/>
                </a:cubicBezTo>
                <a:cubicBezTo>
                  <a:pt x="121228" y="259057"/>
                  <a:pt x="127578" y="240007"/>
                  <a:pt x="111174" y="226778"/>
                </a:cubicBezTo>
                <a:cubicBezTo>
                  <a:pt x="94770" y="213549"/>
                  <a:pt x="-20588" y="168041"/>
                  <a:pt x="3224" y="172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41B81DF0-4188-7501-FDED-CC1A69FA0175}"/>
              </a:ext>
            </a:extLst>
          </p:cNvPr>
          <p:cNvSpPr/>
          <p:nvPr/>
        </p:nvSpPr>
        <p:spPr>
          <a:xfrm>
            <a:off x="5121285" y="6383159"/>
            <a:ext cx="158740" cy="298657"/>
          </a:xfrm>
          <a:custGeom>
            <a:avLst/>
            <a:gdLst>
              <a:gd name="connsiteX0" fmla="*/ 3165 w 158740"/>
              <a:gd name="connsiteY0" fmla="*/ 81141 h 298657"/>
              <a:gd name="connsiteX1" fmla="*/ 142865 w 158740"/>
              <a:gd name="connsiteY1" fmla="*/ 290691 h 298657"/>
              <a:gd name="connsiteX2" fmla="*/ 149215 w 158740"/>
              <a:gd name="connsiteY2" fmla="*/ 230366 h 298657"/>
              <a:gd name="connsiteX3" fmla="*/ 158740 w 158740"/>
              <a:gd name="connsiteY3" fmla="*/ 1766 h 298657"/>
              <a:gd name="connsiteX4" fmla="*/ 149215 w 158740"/>
              <a:gd name="connsiteY4" fmla="*/ 131941 h 298657"/>
              <a:gd name="connsiteX5" fmla="*/ 123815 w 158740"/>
              <a:gd name="connsiteY5" fmla="*/ 268466 h 298657"/>
              <a:gd name="connsiteX6" fmla="*/ 50790 w 158740"/>
              <a:gd name="connsiteY6" fmla="*/ 131941 h 298657"/>
              <a:gd name="connsiteX7" fmla="*/ 3165 w 158740"/>
              <a:gd name="connsiteY7" fmla="*/ 81141 h 29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40" h="298657">
                <a:moveTo>
                  <a:pt x="3165" y="81141"/>
                </a:moveTo>
                <a:cubicBezTo>
                  <a:pt x="18511" y="107599"/>
                  <a:pt x="118523" y="265820"/>
                  <a:pt x="142865" y="290691"/>
                </a:cubicBezTo>
                <a:cubicBezTo>
                  <a:pt x="167207" y="315562"/>
                  <a:pt x="146569" y="278520"/>
                  <a:pt x="149215" y="230366"/>
                </a:cubicBezTo>
                <a:cubicBezTo>
                  <a:pt x="151861" y="182212"/>
                  <a:pt x="158740" y="18170"/>
                  <a:pt x="158740" y="1766"/>
                </a:cubicBezTo>
                <a:cubicBezTo>
                  <a:pt x="158740" y="-14638"/>
                  <a:pt x="155036" y="87491"/>
                  <a:pt x="149215" y="131941"/>
                </a:cubicBezTo>
                <a:cubicBezTo>
                  <a:pt x="143394" y="176391"/>
                  <a:pt x="140219" y="268466"/>
                  <a:pt x="123815" y="268466"/>
                </a:cubicBezTo>
                <a:cubicBezTo>
                  <a:pt x="107411" y="268466"/>
                  <a:pt x="69311" y="163691"/>
                  <a:pt x="50790" y="131941"/>
                </a:cubicBezTo>
                <a:cubicBezTo>
                  <a:pt x="32269" y="100191"/>
                  <a:pt x="-12181" y="54683"/>
                  <a:pt x="3165" y="81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72DA30F3-0C21-C5E0-E6E7-5DC58F9134E8}"/>
              </a:ext>
            </a:extLst>
          </p:cNvPr>
          <p:cNvSpPr/>
          <p:nvPr/>
        </p:nvSpPr>
        <p:spPr>
          <a:xfrm>
            <a:off x="5318106" y="6327520"/>
            <a:ext cx="298507" cy="333638"/>
          </a:xfrm>
          <a:custGeom>
            <a:avLst/>
            <a:gdLst>
              <a:gd name="connsiteX0" fmla="*/ 19 w 298507"/>
              <a:gd name="connsiteY0" fmla="*/ 235205 h 333638"/>
              <a:gd name="connsiteX1" fmla="*/ 57169 w 298507"/>
              <a:gd name="connsiteY1" fmla="*/ 79630 h 333638"/>
              <a:gd name="connsiteX2" fmla="*/ 57169 w 298507"/>
              <a:gd name="connsiteY2" fmla="*/ 44705 h 333638"/>
              <a:gd name="connsiteX3" fmla="*/ 53994 w 298507"/>
              <a:gd name="connsiteY3" fmla="*/ 98680 h 333638"/>
              <a:gd name="connsiteX4" fmla="*/ 117494 w 298507"/>
              <a:gd name="connsiteY4" fmla="*/ 155830 h 333638"/>
              <a:gd name="connsiteX5" fmla="*/ 193694 w 298507"/>
              <a:gd name="connsiteY5" fmla="*/ 82805 h 333638"/>
              <a:gd name="connsiteX6" fmla="*/ 171469 w 298507"/>
              <a:gd name="connsiteY6" fmla="*/ 130430 h 333638"/>
              <a:gd name="connsiteX7" fmla="*/ 298469 w 298507"/>
              <a:gd name="connsiteY7" fmla="*/ 255 h 333638"/>
              <a:gd name="connsiteX8" fmla="*/ 184169 w 298507"/>
              <a:gd name="connsiteY8" fmla="*/ 98680 h 333638"/>
              <a:gd name="connsiteX9" fmla="*/ 117494 w 298507"/>
              <a:gd name="connsiteY9" fmla="*/ 152655 h 333638"/>
              <a:gd name="connsiteX10" fmla="*/ 79394 w 298507"/>
              <a:gd name="connsiteY10" fmla="*/ 70105 h 333638"/>
              <a:gd name="connsiteX11" fmla="*/ 158769 w 298507"/>
              <a:gd name="connsiteY11" fmla="*/ 333630 h 333638"/>
              <a:gd name="connsiteX12" fmla="*/ 66694 w 298507"/>
              <a:gd name="connsiteY12" fmla="*/ 60580 h 333638"/>
              <a:gd name="connsiteX13" fmla="*/ 50819 w 298507"/>
              <a:gd name="connsiteY13" fmla="*/ 146305 h 333638"/>
              <a:gd name="connsiteX14" fmla="*/ 19 w 298507"/>
              <a:gd name="connsiteY14" fmla="*/ 235205 h 33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8507" h="333638">
                <a:moveTo>
                  <a:pt x="19" y="235205"/>
                </a:moveTo>
                <a:cubicBezTo>
                  <a:pt x="1077" y="224093"/>
                  <a:pt x="47644" y="111380"/>
                  <a:pt x="57169" y="79630"/>
                </a:cubicBezTo>
                <a:cubicBezTo>
                  <a:pt x="66694" y="47880"/>
                  <a:pt x="57698" y="41530"/>
                  <a:pt x="57169" y="44705"/>
                </a:cubicBezTo>
                <a:cubicBezTo>
                  <a:pt x="56640" y="47880"/>
                  <a:pt x="43940" y="80159"/>
                  <a:pt x="53994" y="98680"/>
                </a:cubicBezTo>
                <a:cubicBezTo>
                  <a:pt x="64048" y="117201"/>
                  <a:pt x="94211" y="158476"/>
                  <a:pt x="117494" y="155830"/>
                </a:cubicBezTo>
                <a:cubicBezTo>
                  <a:pt x="140777" y="153184"/>
                  <a:pt x="184698" y="87038"/>
                  <a:pt x="193694" y="82805"/>
                </a:cubicBezTo>
                <a:cubicBezTo>
                  <a:pt x="202690" y="78572"/>
                  <a:pt x="154007" y="144188"/>
                  <a:pt x="171469" y="130430"/>
                </a:cubicBezTo>
                <a:cubicBezTo>
                  <a:pt x="188931" y="116672"/>
                  <a:pt x="296352" y="5547"/>
                  <a:pt x="298469" y="255"/>
                </a:cubicBezTo>
                <a:cubicBezTo>
                  <a:pt x="300586" y="-5037"/>
                  <a:pt x="214332" y="73280"/>
                  <a:pt x="184169" y="98680"/>
                </a:cubicBezTo>
                <a:cubicBezTo>
                  <a:pt x="154006" y="124080"/>
                  <a:pt x="134957" y="157418"/>
                  <a:pt x="117494" y="152655"/>
                </a:cubicBezTo>
                <a:cubicBezTo>
                  <a:pt x="100031" y="147892"/>
                  <a:pt x="72515" y="39943"/>
                  <a:pt x="79394" y="70105"/>
                </a:cubicBezTo>
                <a:cubicBezTo>
                  <a:pt x="86273" y="100267"/>
                  <a:pt x="160886" y="335218"/>
                  <a:pt x="158769" y="333630"/>
                </a:cubicBezTo>
                <a:cubicBezTo>
                  <a:pt x="156652" y="332042"/>
                  <a:pt x="84686" y="91801"/>
                  <a:pt x="66694" y="60580"/>
                </a:cubicBezTo>
                <a:cubicBezTo>
                  <a:pt x="48702" y="29359"/>
                  <a:pt x="60873" y="118788"/>
                  <a:pt x="50819" y="146305"/>
                </a:cubicBezTo>
                <a:cubicBezTo>
                  <a:pt x="40765" y="173822"/>
                  <a:pt x="-1039" y="246317"/>
                  <a:pt x="19" y="235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24D7ACB1-7C45-EFA4-6C27-5DBD61789682}"/>
              </a:ext>
            </a:extLst>
          </p:cNvPr>
          <p:cNvSpPr/>
          <p:nvPr/>
        </p:nvSpPr>
        <p:spPr>
          <a:xfrm>
            <a:off x="5562571" y="6310049"/>
            <a:ext cx="266733" cy="303764"/>
          </a:xfrm>
          <a:custGeom>
            <a:avLst/>
            <a:gdLst>
              <a:gd name="connsiteX0" fmla="*/ 29 w 266733"/>
              <a:gd name="connsiteY0" fmla="*/ 252676 h 303764"/>
              <a:gd name="connsiteX1" fmla="*/ 76229 w 266733"/>
              <a:gd name="connsiteY1" fmla="*/ 5026 h 303764"/>
              <a:gd name="connsiteX2" fmla="*/ 88929 w 266733"/>
              <a:gd name="connsiteY2" fmla="*/ 87576 h 303764"/>
              <a:gd name="connsiteX3" fmla="*/ 111154 w 266733"/>
              <a:gd name="connsiteY3" fmla="*/ 103451 h 303764"/>
              <a:gd name="connsiteX4" fmla="*/ 127029 w 266733"/>
              <a:gd name="connsiteY4" fmla="*/ 55826 h 303764"/>
              <a:gd name="connsiteX5" fmla="*/ 190529 w 266733"/>
              <a:gd name="connsiteY5" fmla="*/ 147901 h 303764"/>
              <a:gd name="connsiteX6" fmla="*/ 187354 w 266733"/>
              <a:gd name="connsiteY6" fmla="*/ 81226 h 303764"/>
              <a:gd name="connsiteX7" fmla="*/ 266729 w 266733"/>
              <a:gd name="connsiteY7" fmla="*/ 303476 h 303764"/>
              <a:gd name="connsiteX8" fmla="*/ 190529 w 266733"/>
              <a:gd name="connsiteY8" fmla="*/ 125676 h 303764"/>
              <a:gd name="connsiteX9" fmla="*/ 114329 w 266733"/>
              <a:gd name="connsiteY9" fmla="*/ 14551 h 303764"/>
              <a:gd name="connsiteX10" fmla="*/ 92104 w 266733"/>
              <a:gd name="connsiteY10" fmla="*/ 74876 h 303764"/>
              <a:gd name="connsiteX11" fmla="*/ 114329 w 266733"/>
              <a:gd name="connsiteY11" fmla="*/ 224101 h 303764"/>
              <a:gd name="connsiteX12" fmla="*/ 85754 w 266733"/>
              <a:gd name="connsiteY12" fmla="*/ 43126 h 303764"/>
              <a:gd name="connsiteX13" fmla="*/ 29 w 266733"/>
              <a:gd name="connsiteY13" fmla="*/ 252676 h 30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6733" h="303764">
                <a:moveTo>
                  <a:pt x="29" y="252676"/>
                </a:moveTo>
                <a:cubicBezTo>
                  <a:pt x="-1559" y="246326"/>
                  <a:pt x="61412" y="32543"/>
                  <a:pt x="76229" y="5026"/>
                </a:cubicBezTo>
                <a:cubicBezTo>
                  <a:pt x="91046" y="-22491"/>
                  <a:pt x="83108" y="71172"/>
                  <a:pt x="88929" y="87576"/>
                </a:cubicBezTo>
                <a:cubicBezTo>
                  <a:pt x="94750" y="103980"/>
                  <a:pt x="104804" y="108743"/>
                  <a:pt x="111154" y="103451"/>
                </a:cubicBezTo>
                <a:cubicBezTo>
                  <a:pt x="117504" y="98159"/>
                  <a:pt x="113800" y="48418"/>
                  <a:pt x="127029" y="55826"/>
                </a:cubicBezTo>
                <a:cubicBezTo>
                  <a:pt x="140258" y="63234"/>
                  <a:pt x="180475" y="143668"/>
                  <a:pt x="190529" y="147901"/>
                </a:cubicBezTo>
                <a:cubicBezTo>
                  <a:pt x="200583" y="152134"/>
                  <a:pt x="174654" y="55297"/>
                  <a:pt x="187354" y="81226"/>
                </a:cubicBezTo>
                <a:cubicBezTo>
                  <a:pt x="200054" y="107155"/>
                  <a:pt x="266200" y="296068"/>
                  <a:pt x="266729" y="303476"/>
                </a:cubicBezTo>
                <a:cubicBezTo>
                  <a:pt x="267258" y="310884"/>
                  <a:pt x="215929" y="173830"/>
                  <a:pt x="190529" y="125676"/>
                </a:cubicBezTo>
                <a:cubicBezTo>
                  <a:pt x="165129" y="77522"/>
                  <a:pt x="130733" y="23018"/>
                  <a:pt x="114329" y="14551"/>
                </a:cubicBezTo>
                <a:cubicBezTo>
                  <a:pt x="97925" y="6084"/>
                  <a:pt x="92104" y="39951"/>
                  <a:pt x="92104" y="74876"/>
                </a:cubicBezTo>
                <a:cubicBezTo>
                  <a:pt x="92104" y="109801"/>
                  <a:pt x="115387" y="229392"/>
                  <a:pt x="114329" y="224101"/>
                </a:cubicBezTo>
                <a:cubicBezTo>
                  <a:pt x="113271" y="218810"/>
                  <a:pt x="105333" y="41539"/>
                  <a:pt x="85754" y="43126"/>
                </a:cubicBezTo>
                <a:cubicBezTo>
                  <a:pt x="66175" y="44713"/>
                  <a:pt x="1617" y="259026"/>
                  <a:pt x="29" y="252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DEEF1D4F-B74C-6CFF-AC93-F281F3C364D9}"/>
              </a:ext>
            </a:extLst>
          </p:cNvPr>
          <p:cNvSpPr/>
          <p:nvPr/>
        </p:nvSpPr>
        <p:spPr>
          <a:xfrm>
            <a:off x="5806715" y="6365356"/>
            <a:ext cx="143785" cy="261016"/>
          </a:xfrm>
          <a:custGeom>
            <a:avLst/>
            <a:gdLst>
              <a:gd name="connsiteX0" fmla="*/ 22585 w 143785"/>
              <a:gd name="connsiteY0" fmla="*/ 260869 h 261016"/>
              <a:gd name="connsiteX1" fmla="*/ 16235 w 143785"/>
              <a:gd name="connsiteY1" fmla="*/ 6869 h 261016"/>
              <a:gd name="connsiteX2" fmla="*/ 28935 w 143785"/>
              <a:gd name="connsiteY2" fmla="*/ 76719 h 261016"/>
              <a:gd name="connsiteX3" fmla="*/ 105135 w 143785"/>
              <a:gd name="connsiteY3" fmla="*/ 124344 h 261016"/>
              <a:gd name="connsiteX4" fmla="*/ 86085 w 143785"/>
              <a:gd name="connsiteY4" fmla="*/ 76719 h 261016"/>
              <a:gd name="connsiteX5" fmla="*/ 143235 w 143785"/>
              <a:gd name="connsiteY5" fmla="*/ 181494 h 261016"/>
              <a:gd name="connsiteX6" fmla="*/ 108310 w 143785"/>
              <a:gd name="connsiteY6" fmla="*/ 111644 h 261016"/>
              <a:gd name="connsiteX7" fmla="*/ 3535 w 143785"/>
              <a:gd name="connsiteY7" fmla="*/ 44969 h 261016"/>
              <a:gd name="connsiteX8" fmla="*/ 22585 w 143785"/>
              <a:gd name="connsiteY8" fmla="*/ 260869 h 26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785" h="261016">
                <a:moveTo>
                  <a:pt x="22585" y="260869"/>
                </a:moveTo>
                <a:cubicBezTo>
                  <a:pt x="24702" y="254519"/>
                  <a:pt x="15177" y="37561"/>
                  <a:pt x="16235" y="6869"/>
                </a:cubicBezTo>
                <a:cubicBezTo>
                  <a:pt x="17293" y="-23823"/>
                  <a:pt x="14118" y="57140"/>
                  <a:pt x="28935" y="76719"/>
                </a:cubicBezTo>
                <a:cubicBezTo>
                  <a:pt x="43752" y="96298"/>
                  <a:pt x="95610" y="124344"/>
                  <a:pt x="105135" y="124344"/>
                </a:cubicBezTo>
                <a:cubicBezTo>
                  <a:pt x="114660" y="124344"/>
                  <a:pt x="79735" y="67194"/>
                  <a:pt x="86085" y="76719"/>
                </a:cubicBezTo>
                <a:cubicBezTo>
                  <a:pt x="92435" y="86244"/>
                  <a:pt x="139531" y="175673"/>
                  <a:pt x="143235" y="181494"/>
                </a:cubicBezTo>
                <a:cubicBezTo>
                  <a:pt x="146939" y="187315"/>
                  <a:pt x="131593" y="134398"/>
                  <a:pt x="108310" y="111644"/>
                </a:cubicBezTo>
                <a:cubicBezTo>
                  <a:pt x="85027" y="88890"/>
                  <a:pt x="17293" y="23802"/>
                  <a:pt x="3535" y="44969"/>
                </a:cubicBezTo>
                <a:cubicBezTo>
                  <a:pt x="-10223" y="66136"/>
                  <a:pt x="20468" y="267219"/>
                  <a:pt x="22585" y="260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42AD6655-E52A-1581-2F3A-84D5DF79D628}"/>
              </a:ext>
            </a:extLst>
          </p:cNvPr>
          <p:cNvSpPr/>
          <p:nvPr/>
        </p:nvSpPr>
        <p:spPr>
          <a:xfrm>
            <a:off x="5899147" y="6365681"/>
            <a:ext cx="276332" cy="289344"/>
          </a:xfrm>
          <a:custGeom>
            <a:avLst/>
            <a:gdLst>
              <a:gd name="connsiteX0" fmla="*/ 3 w 276332"/>
              <a:gd name="connsiteY0" fmla="*/ 289119 h 289344"/>
              <a:gd name="connsiteX1" fmla="*/ 76203 w 276332"/>
              <a:gd name="connsiteY1" fmla="*/ 50994 h 289344"/>
              <a:gd name="connsiteX2" fmla="*/ 66678 w 276332"/>
              <a:gd name="connsiteY2" fmla="*/ 111319 h 289344"/>
              <a:gd name="connsiteX3" fmla="*/ 120653 w 276332"/>
              <a:gd name="connsiteY3" fmla="*/ 117669 h 289344"/>
              <a:gd name="connsiteX4" fmla="*/ 193678 w 276332"/>
              <a:gd name="connsiteY4" fmla="*/ 194 h 289344"/>
              <a:gd name="connsiteX5" fmla="*/ 142878 w 276332"/>
              <a:gd name="connsiteY5" fmla="*/ 89094 h 289344"/>
              <a:gd name="connsiteX6" fmla="*/ 187328 w 276332"/>
              <a:gd name="connsiteY6" fmla="*/ 57344 h 289344"/>
              <a:gd name="connsiteX7" fmla="*/ 276228 w 276332"/>
              <a:gd name="connsiteY7" fmla="*/ 155769 h 289344"/>
              <a:gd name="connsiteX8" fmla="*/ 203203 w 276332"/>
              <a:gd name="connsiteY8" fmla="*/ 73219 h 289344"/>
              <a:gd name="connsiteX9" fmla="*/ 111128 w 276332"/>
              <a:gd name="connsiteY9" fmla="*/ 200219 h 289344"/>
              <a:gd name="connsiteX10" fmla="*/ 180978 w 276332"/>
              <a:gd name="connsiteY10" fmla="*/ 44644 h 289344"/>
              <a:gd name="connsiteX11" fmla="*/ 92078 w 276332"/>
              <a:gd name="connsiteY11" fmla="*/ 149419 h 289344"/>
              <a:gd name="connsiteX12" fmla="*/ 79378 w 276332"/>
              <a:gd name="connsiteY12" fmla="*/ 95444 h 289344"/>
              <a:gd name="connsiteX13" fmla="*/ 3 w 276332"/>
              <a:gd name="connsiteY13" fmla="*/ 289119 h 28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332" h="289344">
                <a:moveTo>
                  <a:pt x="3" y="289119"/>
                </a:moveTo>
                <a:cubicBezTo>
                  <a:pt x="-526" y="281711"/>
                  <a:pt x="65091" y="80627"/>
                  <a:pt x="76203" y="50994"/>
                </a:cubicBezTo>
                <a:cubicBezTo>
                  <a:pt x="87315" y="21361"/>
                  <a:pt x="59270" y="100206"/>
                  <a:pt x="66678" y="111319"/>
                </a:cubicBezTo>
                <a:cubicBezTo>
                  <a:pt x="74086" y="122431"/>
                  <a:pt x="99486" y="136190"/>
                  <a:pt x="120653" y="117669"/>
                </a:cubicBezTo>
                <a:cubicBezTo>
                  <a:pt x="141820" y="99148"/>
                  <a:pt x="189974" y="4956"/>
                  <a:pt x="193678" y="194"/>
                </a:cubicBezTo>
                <a:cubicBezTo>
                  <a:pt x="197382" y="-4568"/>
                  <a:pt x="143936" y="79569"/>
                  <a:pt x="142878" y="89094"/>
                </a:cubicBezTo>
                <a:cubicBezTo>
                  <a:pt x="141820" y="98619"/>
                  <a:pt x="165103" y="46232"/>
                  <a:pt x="187328" y="57344"/>
                </a:cubicBezTo>
                <a:cubicBezTo>
                  <a:pt x="209553" y="68456"/>
                  <a:pt x="273582" y="153123"/>
                  <a:pt x="276228" y="155769"/>
                </a:cubicBezTo>
                <a:cubicBezTo>
                  <a:pt x="278874" y="158415"/>
                  <a:pt x="230720" y="65811"/>
                  <a:pt x="203203" y="73219"/>
                </a:cubicBezTo>
                <a:cubicBezTo>
                  <a:pt x="175686" y="80627"/>
                  <a:pt x="114832" y="204981"/>
                  <a:pt x="111128" y="200219"/>
                </a:cubicBezTo>
                <a:cubicBezTo>
                  <a:pt x="107424" y="195457"/>
                  <a:pt x="184153" y="53111"/>
                  <a:pt x="180978" y="44644"/>
                </a:cubicBezTo>
                <a:cubicBezTo>
                  <a:pt x="177803" y="36177"/>
                  <a:pt x="109011" y="140952"/>
                  <a:pt x="92078" y="149419"/>
                </a:cubicBezTo>
                <a:cubicBezTo>
                  <a:pt x="75145" y="157886"/>
                  <a:pt x="91020" y="71631"/>
                  <a:pt x="79378" y="95444"/>
                </a:cubicBezTo>
                <a:cubicBezTo>
                  <a:pt x="67736" y="119257"/>
                  <a:pt x="532" y="296527"/>
                  <a:pt x="3" y="289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39B62C6D-7C77-AE01-A162-61ABA37551D1}"/>
              </a:ext>
            </a:extLst>
          </p:cNvPr>
          <p:cNvSpPr/>
          <p:nvPr/>
        </p:nvSpPr>
        <p:spPr>
          <a:xfrm>
            <a:off x="6118062" y="6302350"/>
            <a:ext cx="172606" cy="285783"/>
          </a:xfrm>
          <a:custGeom>
            <a:avLst/>
            <a:gdLst>
              <a:gd name="connsiteX0" fmla="*/ 163 w 172606"/>
              <a:gd name="connsiteY0" fmla="*/ 285775 h 285783"/>
              <a:gd name="connsiteX1" fmla="*/ 85888 w 172606"/>
              <a:gd name="connsiteY1" fmla="*/ 158775 h 285783"/>
              <a:gd name="connsiteX2" fmla="*/ 85888 w 172606"/>
              <a:gd name="connsiteY2" fmla="*/ 76225 h 285783"/>
              <a:gd name="connsiteX3" fmla="*/ 120813 w 172606"/>
              <a:gd name="connsiteY3" fmla="*/ 25 h 285783"/>
              <a:gd name="connsiteX4" fmla="*/ 95413 w 172606"/>
              <a:gd name="connsiteY4" fmla="*/ 69875 h 285783"/>
              <a:gd name="connsiteX5" fmla="*/ 171613 w 172606"/>
              <a:gd name="connsiteY5" fmla="*/ 231800 h 285783"/>
              <a:gd name="connsiteX6" fmla="*/ 136688 w 172606"/>
              <a:gd name="connsiteY6" fmla="*/ 146075 h 285783"/>
              <a:gd name="connsiteX7" fmla="*/ 104938 w 172606"/>
              <a:gd name="connsiteY7" fmla="*/ 98450 h 285783"/>
              <a:gd name="connsiteX8" fmla="*/ 54138 w 172606"/>
              <a:gd name="connsiteY8" fmla="*/ 206400 h 285783"/>
              <a:gd name="connsiteX9" fmla="*/ 63663 w 172606"/>
              <a:gd name="connsiteY9" fmla="*/ 152425 h 285783"/>
              <a:gd name="connsiteX10" fmla="*/ 163 w 172606"/>
              <a:gd name="connsiteY10" fmla="*/ 285775 h 28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06" h="285783">
                <a:moveTo>
                  <a:pt x="163" y="285775"/>
                </a:moveTo>
                <a:cubicBezTo>
                  <a:pt x="3867" y="286833"/>
                  <a:pt x="71601" y="193700"/>
                  <a:pt x="85888" y="158775"/>
                </a:cubicBezTo>
                <a:cubicBezTo>
                  <a:pt x="100176" y="123850"/>
                  <a:pt x="80067" y="102683"/>
                  <a:pt x="85888" y="76225"/>
                </a:cubicBezTo>
                <a:cubicBezTo>
                  <a:pt x="91709" y="49767"/>
                  <a:pt x="119225" y="1083"/>
                  <a:pt x="120813" y="25"/>
                </a:cubicBezTo>
                <a:cubicBezTo>
                  <a:pt x="122401" y="-1033"/>
                  <a:pt x="86946" y="31246"/>
                  <a:pt x="95413" y="69875"/>
                </a:cubicBezTo>
                <a:cubicBezTo>
                  <a:pt x="103880" y="108504"/>
                  <a:pt x="164734" y="219100"/>
                  <a:pt x="171613" y="231800"/>
                </a:cubicBezTo>
                <a:cubicBezTo>
                  <a:pt x="178492" y="244500"/>
                  <a:pt x="147800" y="168300"/>
                  <a:pt x="136688" y="146075"/>
                </a:cubicBezTo>
                <a:cubicBezTo>
                  <a:pt x="125576" y="123850"/>
                  <a:pt x="118696" y="88396"/>
                  <a:pt x="104938" y="98450"/>
                </a:cubicBezTo>
                <a:cubicBezTo>
                  <a:pt x="91180" y="108504"/>
                  <a:pt x="61017" y="197404"/>
                  <a:pt x="54138" y="206400"/>
                </a:cubicBezTo>
                <a:cubicBezTo>
                  <a:pt x="47259" y="215396"/>
                  <a:pt x="70542" y="133904"/>
                  <a:pt x="63663" y="152425"/>
                </a:cubicBezTo>
                <a:cubicBezTo>
                  <a:pt x="56784" y="170946"/>
                  <a:pt x="-3541" y="284717"/>
                  <a:pt x="163" y="285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FF806DAA-5219-C6C9-96BD-D190F9B28AFF}"/>
              </a:ext>
            </a:extLst>
          </p:cNvPr>
          <p:cNvSpPr/>
          <p:nvPr/>
        </p:nvSpPr>
        <p:spPr>
          <a:xfrm>
            <a:off x="6257858" y="6391068"/>
            <a:ext cx="314451" cy="244752"/>
          </a:xfrm>
          <a:custGeom>
            <a:avLst/>
            <a:gdLst>
              <a:gd name="connsiteX0" fmla="*/ 19117 w 314451"/>
              <a:gd name="connsiteY0" fmla="*/ 207 h 244752"/>
              <a:gd name="connsiteX1" fmla="*/ 76267 w 314451"/>
              <a:gd name="connsiteY1" fmla="*/ 92282 h 244752"/>
              <a:gd name="connsiteX2" fmla="*/ 67 w 314451"/>
              <a:gd name="connsiteY2" fmla="*/ 244682 h 244752"/>
              <a:gd name="connsiteX3" fmla="*/ 92142 w 314451"/>
              <a:gd name="connsiteY3" fmla="*/ 111332 h 244752"/>
              <a:gd name="connsiteX4" fmla="*/ 187392 w 314451"/>
              <a:gd name="connsiteY4" fmla="*/ 54182 h 244752"/>
              <a:gd name="connsiteX5" fmla="*/ 171517 w 314451"/>
              <a:gd name="connsiteY5" fmla="*/ 92282 h 244752"/>
              <a:gd name="connsiteX6" fmla="*/ 168342 w 314451"/>
              <a:gd name="connsiteY6" fmla="*/ 162132 h 244752"/>
              <a:gd name="connsiteX7" fmla="*/ 314392 w 314451"/>
              <a:gd name="connsiteY7" fmla="*/ 79582 h 244752"/>
              <a:gd name="connsiteX8" fmla="*/ 149292 w 314451"/>
              <a:gd name="connsiteY8" fmla="*/ 171657 h 244752"/>
              <a:gd name="connsiteX9" fmla="*/ 174692 w 314451"/>
              <a:gd name="connsiteY9" fmla="*/ 47832 h 244752"/>
              <a:gd name="connsiteX10" fmla="*/ 92142 w 314451"/>
              <a:gd name="connsiteY10" fmla="*/ 117682 h 244752"/>
              <a:gd name="connsiteX11" fmla="*/ 114367 w 314451"/>
              <a:gd name="connsiteY11" fmla="*/ 57357 h 244752"/>
              <a:gd name="connsiteX12" fmla="*/ 69917 w 314451"/>
              <a:gd name="connsiteY12" fmla="*/ 66882 h 244752"/>
              <a:gd name="connsiteX13" fmla="*/ 19117 w 314451"/>
              <a:gd name="connsiteY13" fmla="*/ 207 h 24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4451" h="244752">
                <a:moveTo>
                  <a:pt x="19117" y="207"/>
                </a:moveTo>
                <a:cubicBezTo>
                  <a:pt x="20175" y="4440"/>
                  <a:pt x="79442" y="51536"/>
                  <a:pt x="76267" y="92282"/>
                </a:cubicBezTo>
                <a:cubicBezTo>
                  <a:pt x="73092" y="133028"/>
                  <a:pt x="-2579" y="241507"/>
                  <a:pt x="67" y="244682"/>
                </a:cubicBezTo>
                <a:cubicBezTo>
                  <a:pt x="2713" y="247857"/>
                  <a:pt x="60921" y="143082"/>
                  <a:pt x="92142" y="111332"/>
                </a:cubicBezTo>
                <a:cubicBezTo>
                  <a:pt x="123363" y="79582"/>
                  <a:pt x="174163" y="57357"/>
                  <a:pt x="187392" y="54182"/>
                </a:cubicBezTo>
                <a:cubicBezTo>
                  <a:pt x="200621" y="51007"/>
                  <a:pt x="174692" y="74290"/>
                  <a:pt x="171517" y="92282"/>
                </a:cubicBezTo>
                <a:cubicBezTo>
                  <a:pt x="168342" y="110274"/>
                  <a:pt x="144529" y="164249"/>
                  <a:pt x="168342" y="162132"/>
                </a:cubicBezTo>
                <a:cubicBezTo>
                  <a:pt x="192155" y="160015"/>
                  <a:pt x="317567" y="77995"/>
                  <a:pt x="314392" y="79582"/>
                </a:cubicBezTo>
                <a:cubicBezTo>
                  <a:pt x="311217" y="81169"/>
                  <a:pt x="172575" y="176949"/>
                  <a:pt x="149292" y="171657"/>
                </a:cubicBezTo>
                <a:cubicBezTo>
                  <a:pt x="126009" y="166365"/>
                  <a:pt x="184217" y="56828"/>
                  <a:pt x="174692" y="47832"/>
                </a:cubicBezTo>
                <a:cubicBezTo>
                  <a:pt x="165167" y="38836"/>
                  <a:pt x="102196" y="116095"/>
                  <a:pt x="92142" y="117682"/>
                </a:cubicBezTo>
                <a:cubicBezTo>
                  <a:pt x="82088" y="119269"/>
                  <a:pt x="118071" y="65824"/>
                  <a:pt x="114367" y="57357"/>
                </a:cubicBezTo>
                <a:cubicBezTo>
                  <a:pt x="110663" y="48890"/>
                  <a:pt x="79442" y="75878"/>
                  <a:pt x="69917" y="66882"/>
                </a:cubicBezTo>
                <a:cubicBezTo>
                  <a:pt x="60392" y="57886"/>
                  <a:pt x="18059" y="-4026"/>
                  <a:pt x="19117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27CBDC99-4801-91DF-E70C-9A32D3879488}"/>
              </a:ext>
            </a:extLst>
          </p:cNvPr>
          <p:cNvSpPr/>
          <p:nvPr/>
        </p:nvSpPr>
        <p:spPr>
          <a:xfrm>
            <a:off x="6365118" y="6461986"/>
            <a:ext cx="433072" cy="297685"/>
          </a:xfrm>
          <a:custGeom>
            <a:avLst/>
            <a:gdLst>
              <a:gd name="connsiteX0" fmla="*/ 757 w 433072"/>
              <a:gd name="connsiteY0" fmla="*/ 211864 h 297685"/>
              <a:gd name="connsiteX1" fmla="*/ 226182 w 433072"/>
              <a:gd name="connsiteY1" fmla="*/ 75339 h 297685"/>
              <a:gd name="connsiteX2" fmla="*/ 219832 w 433072"/>
              <a:gd name="connsiteY2" fmla="*/ 91214 h 297685"/>
              <a:gd name="connsiteX3" fmla="*/ 169032 w 433072"/>
              <a:gd name="connsiteY3" fmla="*/ 189639 h 297685"/>
              <a:gd name="connsiteX4" fmla="*/ 254757 w 433072"/>
              <a:gd name="connsiteY4" fmla="*/ 183289 h 297685"/>
              <a:gd name="connsiteX5" fmla="*/ 356357 w 433072"/>
              <a:gd name="connsiteY5" fmla="*/ 145189 h 297685"/>
              <a:gd name="connsiteX6" fmla="*/ 362707 w 433072"/>
              <a:gd name="connsiteY6" fmla="*/ 164239 h 297685"/>
              <a:gd name="connsiteX7" fmla="*/ 432557 w 433072"/>
              <a:gd name="connsiteY7" fmla="*/ 122964 h 297685"/>
              <a:gd name="connsiteX8" fmla="*/ 321432 w 433072"/>
              <a:gd name="connsiteY8" fmla="*/ 195989 h 297685"/>
              <a:gd name="connsiteX9" fmla="*/ 175382 w 433072"/>
              <a:gd name="connsiteY9" fmla="*/ 297589 h 297685"/>
              <a:gd name="connsiteX10" fmla="*/ 324607 w 433072"/>
              <a:gd name="connsiteY10" fmla="*/ 176939 h 297685"/>
              <a:gd name="connsiteX11" fmla="*/ 137282 w 433072"/>
              <a:gd name="connsiteY11" fmla="*/ 183289 h 297685"/>
              <a:gd name="connsiteX12" fmla="*/ 194432 w 433072"/>
              <a:gd name="connsiteY12" fmla="*/ 2314 h 297685"/>
              <a:gd name="connsiteX13" fmla="*/ 153157 w 433072"/>
              <a:gd name="connsiteY13" fmla="*/ 88039 h 297685"/>
              <a:gd name="connsiteX14" fmla="*/ 757 w 433072"/>
              <a:gd name="connsiteY14" fmla="*/ 211864 h 29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3072" h="297685">
                <a:moveTo>
                  <a:pt x="757" y="211864"/>
                </a:moveTo>
                <a:cubicBezTo>
                  <a:pt x="12928" y="209747"/>
                  <a:pt x="226182" y="75339"/>
                  <a:pt x="226182" y="75339"/>
                </a:cubicBezTo>
                <a:cubicBezTo>
                  <a:pt x="262695" y="55231"/>
                  <a:pt x="229357" y="72164"/>
                  <a:pt x="219832" y="91214"/>
                </a:cubicBezTo>
                <a:cubicBezTo>
                  <a:pt x="210307" y="110264"/>
                  <a:pt x="163211" y="174293"/>
                  <a:pt x="169032" y="189639"/>
                </a:cubicBezTo>
                <a:cubicBezTo>
                  <a:pt x="174853" y="204985"/>
                  <a:pt x="223536" y="190697"/>
                  <a:pt x="254757" y="183289"/>
                </a:cubicBezTo>
                <a:cubicBezTo>
                  <a:pt x="285978" y="175881"/>
                  <a:pt x="338365" y="148364"/>
                  <a:pt x="356357" y="145189"/>
                </a:cubicBezTo>
                <a:cubicBezTo>
                  <a:pt x="374349" y="142014"/>
                  <a:pt x="350007" y="167943"/>
                  <a:pt x="362707" y="164239"/>
                </a:cubicBezTo>
                <a:cubicBezTo>
                  <a:pt x="375407" y="160535"/>
                  <a:pt x="439436" y="117672"/>
                  <a:pt x="432557" y="122964"/>
                </a:cubicBezTo>
                <a:cubicBezTo>
                  <a:pt x="425678" y="128256"/>
                  <a:pt x="364294" y="166885"/>
                  <a:pt x="321432" y="195989"/>
                </a:cubicBezTo>
                <a:cubicBezTo>
                  <a:pt x="278570" y="225093"/>
                  <a:pt x="174853" y="300764"/>
                  <a:pt x="175382" y="297589"/>
                </a:cubicBezTo>
                <a:cubicBezTo>
                  <a:pt x="175911" y="294414"/>
                  <a:pt x="330957" y="195989"/>
                  <a:pt x="324607" y="176939"/>
                </a:cubicBezTo>
                <a:cubicBezTo>
                  <a:pt x="318257" y="157889"/>
                  <a:pt x="158978" y="212393"/>
                  <a:pt x="137282" y="183289"/>
                </a:cubicBezTo>
                <a:cubicBezTo>
                  <a:pt x="115586" y="154185"/>
                  <a:pt x="191786" y="18189"/>
                  <a:pt x="194432" y="2314"/>
                </a:cubicBezTo>
                <a:cubicBezTo>
                  <a:pt x="197078" y="-13561"/>
                  <a:pt x="179615" y="56289"/>
                  <a:pt x="153157" y="88039"/>
                </a:cubicBezTo>
                <a:cubicBezTo>
                  <a:pt x="126699" y="119789"/>
                  <a:pt x="-11414" y="213981"/>
                  <a:pt x="757" y="211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B4B26A53-8910-EB48-F7E6-34E864F3B01B}"/>
              </a:ext>
            </a:extLst>
          </p:cNvPr>
          <p:cNvSpPr/>
          <p:nvPr/>
        </p:nvSpPr>
        <p:spPr>
          <a:xfrm>
            <a:off x="6508079" y="6732537"/>
            <a:ext cx="588838" cy="319178"/>
          </a:xfrm>
          <a:custGeom>
            <a:avLst/>
            <a:gdLst>
              <a:gd name="connsiteX0" fmla="*/ 32421 w 588838"/>
              <a:gd name="connsiteY0" fmla="*/ 17513 h 319178"/>
              <a:gd name="connsiteX1" fmla="*/ 388021 w 588838"/>
              <a:gd name="connsiteY1" fmla="*/ 1638 h 319178"/>
              <a:gd name="connsiteX2" fmla="*/ 334046 w 588838"/>
              <a:gd name="connsiteY2" fmla="*/ 4813 h 319178"/>
              <a:gd name="connsiteX3" fmla="*/ 254671 w 588838"/>
              <a:gd name="connsiteY3" fmla="*/ 39738 h 319178"/>
              <a:gd name="connsiteX4" fmla="*/ 441996 w 588838"/>
              <a:gd name="connsiteY4" fmla="*/ 36563 h 319178"/>
              <a:gd name="connsiteX5" fmla="*/ 365796 w 588838"/>
              <a:gd name="connsiteY5" fmla="*/ 90538 h 319178"/>
              <a:gd name="connsiteX6" fmla="*/ 671 w 588838"/>
              <a:gd name="connsiteY6" fmla="*/ 319138 h 319178"/>
              <a:gd name="connsiteX7" fmla="*/ 467396 w 588838"/>
              <a:gd name="connsiteY7" fmla="*/ 71488 h 319178"/>
              <a:gd name="connsiteX8" fmla="*/ 419771 w 588838"/>
              <a:gd name="connsiteY8" fmla="*/ 112763 h 319178"/>
              <a:gd name="connsiteX9" fmla="*/ 454696 w 588838"/>
              <a:gd name="connsiteY9" fmla="*/ 176263 h 319178"/>
              <a:gd name="connsiteX10" fmla="*/ 381671 w 588838"/>
              <a:gd name="connsiteY10" fmla="*/ 239763 h 319178"/>
              <a:gd name="connsiteX11" fmla="*/ 584871 w 588838"/>
              <a:gd name="connsiteY11" fmla="*/ 236588 h 319178"/>
              <a:gd name="connsiteX12" fmla="*/ 521371 w 588838"/>
              <a:gd name="connsiteY12" fmla="*/ 265163 h 319178"/>
              <a:gd name="connsiteX13" fmla="*/ 521371 w 588838"/>
              <a:gd name="connsiteY13" fmla="*/ 239763 h 319178"/>
              <a:gd name="connsiteX14" fmla="*/ 381671 w 588838"/>
              <a:gd name="connsiteY14" fmla="*/ 46088 h 319178"/>
              <a:gd name="connsiteX15" fmla="*/ 321346 w 588838"/>
              <a:gd name="connsiteY15" fmla="*/ 7988 h 319178"/>
              <a:gd name="connsiteX16" fmla="*/ 32421 w 588838"/>
              <a:gd name="connsiteY16" fmla="*/ 17513 h 31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8838" h="319178">
                <a:moveTo>
                  <a:pt x="32421" y="17513"/>
                </a:moveTo>
                <a:cubicBezTo>
                  <a:pt x="43533" y="16455"/>
                  <a:pt x="337750" y="3755"/>
                  <a:pt x="388021" y="1638"/>
                </a:cubicBezTo>
                <a:cubicBezTo>
                  <a:pt x="438292" y="-479"/>
                  <a:pt x="356271" y="-1537"/>
                  <a:pt x="334046" y="4813"/>
                </a:cubicBezTo>
                <a:cubicBezTo>
                  <a:pt x="311821" y="11163"/>
                  <a:pt x="236679" y="34446"/>
                  <a:pt x="254671" y="39738"/>
                </a:cubicBezTo>
                <a:cubicBezTo>
                  <a:pt x="272663" y="45030"/>
                  <a:pt x="423475" y="28096"/>
                  <a:pt x="441996" y="36563"/>
                </a:cubicBezTo>
                <a:cubicBezTo>
                  <a:pt x="460517" y="45030"/>
                  <a:pt x="439350" y="43442"/>
                  <a:pt x="365796" y="90538"/>
                </a:cubicBezTo>
                <a:cubicBezTo>
                  <a:pt x="292242" y="137634"/>
                  <a:pt x="-16262" y="322313"/>
                  <a:pt x="671" y="319138"/>
                </a:cubicBezTo>
                <a:cubicBezTo>
                  <a:pt x="17604" y="315963"/>
                  <a:pt x="397546" y="105884"/>
                  <a:pt x="467396" y="71488"/>
                </a:cubicBezTo>
                <a:cubicBezTo>
                  <a:pt x="537246" y="37092"/>
                  <a:pt x="421888" y="95301"/>
                  <a:pt x="419771" y="112763"/>
                </a:cubicBezTo>
                <a:cubicBezTo>
                  <a:pt x="417654" y="130225"/>
                  <a:pt x="461046" y="155096"/>
                  <a:pt x="454696" y="176263"/>
                </a:cubicBezTo>
                <a:cubicBezTo>
                  <a:pt x="448346" y="197430"/>
                  <a:pt x="359975" y="229709"/>
                  <a:pt x="381671" y="239763"/>
                </a:cubicBezTo>
                <a:cubicBezTo>
                  <a:pt x="403367" y="249817"/>
                  <a:pt x="561588" y="232355"/>
                  <a:pt x="584871" y="236588"/>
                </a:cubicBezTo>
                <a:cubicBezTo>
                  <a:pt x="608154" y="240821"/>
                  <a:pt x="521371" y="265163"/>
                  <a:pt x="521371" y="265163"/>
                </a:cubicBezTo>
                <a:cubicBezTo>
                  <a:pt x="510788" y="265692"/>
                  <a:pt x="544654" y="276276"/>
                  <a:pt x="521371" y="239763"/>
                </a:cubicBezTo>
                <a:cubicBezTo>
                  <a:pt x="498088" y="203251"/>
                  <a:pt x="415009" y="84717"/>
                  <a:pt x="381671" y="46088"/>
                </a:cubicBezTo>
                <a:cubicBezTo>
                  <a:pt x="348333" y="7459"/>
                  <a:pt x="381142" y="12751"/>
                  <a:pt x="321346" y="7988"/>
                </a:cubicBezTo>
                <a:cubicBezTo>
                  <a:pt x="261550" y="3225"/>
                  <a:pt x="21309" y="18571"/>
                  <a:pt x="32421" y="17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A9D6DC23-7CE5-AB0E-A4EE-BACCCFFA385D}"/>
              </a:ext>
            </a:extLst>
          </p:cNvPr>
          <p:cNvSpPr/>
          <p:nvPr/>
        </p:nvSpPr>
        <p:spPr>
          <a:xfrm>
            <a:off x="6540388" y="6621806"/>
            <a:ext cx="281236" cy="147516"/>
          </a:xfrm>
          <a:custGeom>
            <a:avLst/>
            <a:gdLst>
              <a:gd name="connsiteX0" fmla="*/ 149337 w 281236"/>
              <a:gd name="connsiteY0" fmla="*/ 1244 h 147516"/>
              <a:gd name="connsiteX1" fmla="*/ 206487 w 281236"/>
              <a:gd name="connsiteY1" fmla="*/ 42519 h 147516"/>
              <a:gd name="connsiteX2" fmla="*/ 127112 w 281236"/>
              <a:gd name="connsiteY2" fmla="*/ 118719 h 147516"/>
              <a:gd name="connsiteX3" fmla="*/ 112 w 281236"/>
              <a:gd name="connsiteY3" fmla="*/ 147294 h 147516"/>
              <a:gd name="connsiteX4" fmla="*/ 108062 w 281236"/>
              <a:gd name="connsiteY4" fmla="*/ 106019 h 147516"/>
              <a:gd name="connsiteX5" fmla="*/ 279512 w 281236"/>
              <a:gd name="connsiteY5" fmla="*/ 106019 h 147516"/>
              <a:gd name="connsiteX6" fmla="*/ 196962 w 281236"/>
              <a:gd name="connsiteY6" fmla="*/ 83794 h 147516"/>
              <a:gd name="connsiteX7" fmla="*/ 206487 w 281236"/>
              <a:gd name="connsiteY7" fmla="*/ 17119 h 147516"/>
              <a:gd name="connsiteX8" fmla="*/ 149337 w 281236"/>
              <a:gd name="connsiteY8" fmla="*/ 1244 h 14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36" h="147516">
                <a:moveTo>
                  <a:pt x="149337" y="1244"/>
                </a:moveTo>
                <a:cubicBezTo>
                  <a:pt x="149337" y="5477"/>
                  <a:pt x="210191" y="22940"/>
                  <a:pt x="206487" y="42519"/>
                </a:cubicBezTo>
                <a:cubicBezTo>
                  <a:pt x="202783" y="62098"/>
                  <a:pt x="161508" y="101257"/>
                  <a:pt x="127112" y="118719"/>
                </a:cubicBezTo>
                <a:cubicBezTo>
                  <a:pt x="92716" y="136181"/>
                  <a:pt x="3287" y="149411"/>
                  <a:pt x="112" y="147294"/>
                </a:cubicBezTo>
                <a:cubicBezTo>
                  <a:pt x="-3063" y="145177"/>
                  <a:pt x="61495" y="112898"/>
                  <a:pt x="108062" y="106019"/>
                </a:cubicBezTo>
                <a:cubicBezTo>
                  <a:pt x="154629" y="99140"/>
                  <a:pt x="264695" y="109723"/>
                  <a:pt x="279512" y="106019"/>
                </a:cubicBezTo>
                <a:cubicBezTo>
                  <a:pt x="294329" y="102315"/>
                  <a:pt x="209133" y="98611"/>
                  <a:pt x="196962" y="83794"/>
                </a:cubicBezTo>
                <a:cubicBezTo>
                  <a:pt x="184791" y="68977"/>
                  <a:pt x="209662" y="30348"/>
                  <a:pt x="206487" y="17119"/>
                </a:cubicBezTo>
                <a:cubicBezTo>
                  <a:pt x="203312" y="3890"/>
                  <a:pt x="149337" y="-2989"/>
                  <a:pt x="149337" y="1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C016687B-A68A-C316-8E16-4C0B3647DF67}"/>
              </a:ext>
            </a:extLst>
          </p:cNvPr>
          <p:cNvSpPr/>
          <p:nvPr/>
        </p:nvSpPr>
        <p:spPr>
          <a:xfrm>
            <a:off x="1490267" y="4836244"/>
            <a:ext cx="515645" cy="1517055"/>
          </a:xfrm>
          <a:custGeom>
            <a:avLst/>
            <a:gdLst>
              <a:gd name="connsiteX0" fmla="*/ 492912 w 515645"/>
              <a:gd name="connsiteY0" fmla="*/ 32639 h 1517055"/>
              <a:gd name="connsiteX1" fmla="*/ 124777 w 515645"/>
              <a:gd name="connsiteY1" fmla="*/ 519527 h 1517055"/>
              <a:gd name="connsiteX2" fmla="*/ 196029 w 515645"/>
              <a:gd name="connsiteY2" fmla="*/ 353273 h 1517055"/>
              <a:gd name="connsiteX3" fmla="*/ 53525 w 515645"/>
              <a:gd name="connsiteY3" fmla="*/ 887662 h 1517055"/>
              <a:gd name="connsiteX4" fmla="*/ 65401 w 515645"/>
              <a:gd name="connsiteY4" fmla="*/ 792660 h 1517055"/>
              <a:gd name="connsiteX5" fmla="*/ 77276 w 515645"/>
              <a:gd name="connsiteY5" fmla="*/ 1184546 h 1517055"/>
              <a:gd name="connsiteX6" fmla="*/ 77276 w 515645"/>
              <a:gd name="connsiteY6" fmla="*/ 1089543 h 1517055"/>
              <a:gd name="connsiteX7" fmla="*/ 77276 w 515645"/>
              <a:gd name="connsiteY7" fmla="*/ 1517055 h 1517055"/>
              <a:gd name="connsiteX8" fmla="*/ 77276 w 515645"/>
              <a:gd name="connsiteY8" fmla="*/ 1137044 h 1517055"/>
              <a:gd name="connsiteX9" fmla="*/ 77276 w 515645"/>
              <a:gd name="connsiteY9" fmla="*/ 650156 h 1517055"/>
              <a:gd name="connsiteX10" fmla="*/ 6024 w 515645"/>
              <a:gd name="connsiteY10" fmla="*/ 828286 h 1517055"/>
              <a:gd name="connsiteX11" fmla="*/ 255406 w 515645"/>
              <a:gd name="connsiteY11" fmla="*/ 472026 h 1517055"/>
              <a:gd name="connsiteX12" fmla="*/ 196029 w 515645"/>
              <a:gd name="connsiteY12" fmla="*/ 365148 h 1517055"/>
              <a:gd name="connsiteX13" fmla="*/ 338533 w 515645"/>
              <a:gd name="connsiteY13" fmla="*/ 400774 h 1517055"/>
              <a:gd name="connsiteX14" fmla="*/ 279156 w 515645"/>
              <a:gd name="connsiteY14" fmla="*/ 270146 h 1517055"/>
              <a:gd name="connsiteX15" fmla="*/ 457286 w 515645"/>
              <a:gd name="connsiteY15" fmla="*/ 68265 h 1517055"/>
              <a:gd name="connsiteX16" fmla="*/ 492912 w 515645"/>
              <a:gd name="connsiteY16" fmla="*/ 32639 h 151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5645" h="1517055">
                <a:moveTo>
                  <a:pt x="492912" y="32639"/>
                </a:moveTo>
                <a:cubicBezTo>
                  <a:pt x="437494" y="107849"/>
                  <a:pt x="174257" y="466088"/>
                  <a:pt x="124777" y="519527"/>
                </a:cubicBezTo>
                <a:cubicBezTo>
                  <a:pt x="75297" y="572966"/>
                  <a:pt x="207904" y="291917"/>
                  <a:pt x="196029" y="353273"/>
                </a:cubicBezTo>
                <a:cubicBezTo>
                  <a:pt x="184154" y="414629"/>
                  <a:pt x="75296" y="814431"/>
                  <a:pt x="53525" y="887662"/>
                </a:cubicBezTo>
                <a:cubicBezTo>
                  <a:pt x="31754" y="960893"/>
                  <a:pt x="61443" y="743179"/>
                  <a:pt x="65401" y="792660"/>
                </a:cubicBezTo>
                <a:cubicBezTo>
                  <a:pt x="69359" y="842141"/>
                  <a:pt x="75297" y="1135066"/>
                  <a:pt x="77276" y="1184546"/>
                </a:cubicBezTo>
                <a:cubicBezTo>
                  <a:pt x="79255" y="1234026"/>
                  <a:pt x="77276" y="1089543"/>
                  <a:pt x="77276" y="1089543"/>
                </a:cubicBezTo>
                <a:lnTo>
                  <a:pt x="77276" y="1517055"/>
                </a:lnTo>
                <a:lnTo>
                  <a:pt x="77276" y="1137044"/>
                </a:lnTo>
                <a:cubicBezTo>
                  <a:pt x="77276" y="992561"/>
                  <a:pt x="89151" y="701616"/>
                  <a:pt x="77276" y="650156"/>
                </a:cubicBezTo>
                <a:cubicBezTo>
                  <a:pt x="65401" y="598696"/>
                  <a:pt x="-23664" y="857974"/>
                  <a:pt x="6024" y="828286"/>
                </a:cubicBezTo>
                <a:cubicBezTo>
                  <a:pt x="35712" y="798598"/>
                  <a:pt x="223739" y="549216"/>
                  <a:pt x="255406" y="472026"/>
                </a:cubicBezTo>
                <a:cubicBezTo>
                  <a:pt x="287073" y="394836"/>
                  <a:pt x="182174" y="377023"/>
                  <a:pt x="196029" y="365148"/>
                </a:cubicBezTo>
                <a:cubicBezTo>
                  <a:pt x="209883" y="353273"/>
                  <a:pt x="324678" y="416608"/>
                  <a:pt x="338533" y="400774"/>
                </a:cubicBezTo>
                <a:cubicBezTo>
                  <a:pt x="352387" y="384940"/>
                  <a:pt x="259364" y="325564"/>
                  <a:pt x="279156" y="270146"/>
                </a:cubicBezTo>
                <a:cubicBezTo>
                  <a:pt x="298948" y="214728"/>
                  <a:pt x="425618" y="105870"/>
                  <a:pt x="457286" y="68265"/>
                </a:cubicBezTo>
                <a:cubicBezTo>
                  <a:pt x="488954" y="30660"/>
                  <a:pt x="548330" y="-42571"/>
                  <a:pt x="492912" y="32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D1E974AE-8D19-F379-5301-A2B8E360F5E5}"/>
              </a:ext>
            </a:extLst>
          </p:cNvPr>
          <p:cNvSpPr/>
          <p:nvPr/>
        </p:nvSpPr>
        <p:spPr>
          <a:xfrm>
            <a:off x="1493546" y="5687530"/>
            <a:ext cx="2010096" cy="703294"/>
          </a:xfrm>
          <a:custGeom>
            <a:avLst/>
            <a:gdLst>
              <a:gd name="connsiteX0" fmla="*/ 2745 w 2010096"/>
              <a:gd name="connsiteY0" fmla="*/ 701395 h 703294"/>
              <a:gd name="connsiteX1" fmla="*/ 477758 w 2010096"/>
              <a:gd name="connsiteY1" fmla="*/ 321384 h 703294"/>
              <a:gd name="connsiteX2" fmla="*/ 406506 w 2010096"/>
              <a:gd name="connsiteY2" fmla="*/ 202631 h 703294"/>
              <a:gd name="connsiteX3" fmla="*/ 537135 w 2010096"/>
              <a:gd name="connsiteY3" fmla="*/ 202631 h 703294"/>
              <a:gd name="connsiteX4" fmla="*/ 739015 w 2010096"/>
              <a:gd name="connsiteY4" fmla="*/ 751 h 703294"/>
              <a:gd name="connsiteX5" fmla="*/ 739015 w 2010096"/>
              <a:gd name="connsiteY5" fmla="*/ 131379 h 703294"/>
              <a:gd name="connsiteX6" fmla="*/ 1083399 w 2010096"/>
              <a:gd name="connsiteY6" fmla="*/ 60127 h 703294"/>
              <a:gd name="connsiteX7" fmla="*/ 1546537 w 2010096"/>
              <a:gd name="connsiteY7" fmla="*/ 285758 h 703294"/>
              <a:gd name="connsiteX8" fmla="*/ 2009675 w 2010096"/>
              <a:gd name="connsiteY8" fmla="*/ 416387 h 703294"/>
              <a:gd name="connsiteX9" fmla="*/ 1617789 w 2010096"/>
              <a:gd name="connsiteY9" fmla="*/ 309509 h 703294"/>
              <a:gd name="connsiteX10" fmla="*/ 1035898 w 2010096"/>
              <a:gd name="connsiteY10" fmla="*/ 36376 h 703294"/>
              <a:gd name="connsiteX11" fmla="*/ 632137 w 2010096"/>
              <a:gd name="connsiteY11" fmla="*/ 167005 h 703294"/>
              <a:gd name="connsiteX12" fmla="*/ 501509 w 2010096"/>
              <a:gd name="connsiteY12" fmla="*/ 202631 h 703294"/>
              <a:gd name="connsiteX13" fmla="*/ 572760 w 2010096"/>
              <a:gd name="connsiteY13" fmla="*/ 119504 h 703294"/>
              <a:gd name="connsiteX14" fmla="*/ 418381 w 2010096"/>
              <a:gd name="connsiteY14" fmla="*/ 380761 h 703294"/>
              <a:gd name="connsiteX15" fmla="*/ 287753 w 2010096"/>
              <a:gd name="connsiteY15" fmla="*/ 463888 h 703294"/>
              <a:gd name="connsiteX16" fmla="*/ 2745 w 2010096"/>
              <a:gd name="connsiteY16" fmla="*/ 701395 h 70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096" h="703294">
                <a:moveTo>
                  <a:pt x="2745" y="701395"/>
                </a:moveTo>
                <a:cubicBezTo>
                  <a:pt x="34412" y="677644"/>
                  <a:pt x="410465" y="404511"/>
                  <a:pt x="477758" y="321384"/>
                </a:cubicBezTo>
                <a:cubicBezTo>
                  <a:pt x="545051" y="238257"/>
                  <a:pt x="396610" y="222423"/>
                  <a:pt x="406506" y="202631"/>
                </a:cubicBezTo>
                <a:cubicBezTo>
                  <a:pt x="416402" y="182839"/>
                  <a:pt x="481717" y="236278"/>
                  <a:pt x="537135" y="202631"/>
                </a:cubicBezTo>
                <a:cubicBezTo>
                  <a:pt x="592553" y="168984"/>
                  <a:pt x="705368" y="12626"/>
                  <a:pt x="739015" y="751"/>
                </a:cubicBezTo>
                <a:cubicBezTo>
                  <a:pt x="772662" y="-11124"/>
                  <a:pt x="681618" y="121483"/>
                  <a:pt x="739015" y="131379"/>
                </a:cubicBezTo>
                <a:cubicBezTo>
                  <a:pt x="796412" y="141275"/>
                  <a:pt x="948812" y="34397"/>
                  <a:pt x="1083399" y="60127"/>
                </a:cubicBezTo>
                <a:cubicBezTo>
                  <a:pt x="1217986" y="85857"/>
                  <a:pt x="1392158" y="226381"/>
                  <a:pt x="1546537" y="285758"/>
                </a:cubicBezTo>
                <a:cubicBezTo>
                  <a:pt x="1700916" y="345135"/>
                  <a:pt x="1997800" y="412428"/>
                  <a:pt x="2009675" y="416387"/>
                </a:cubicBezTo>
                <a:cubicBezTo>
                  <a:pt x="2021550" y="420345"/>
                  <a:pt x="1780085" y="372844"/>
                  <a:pt x="1617789" y="309509"/>
                </a:cubicBezTo>
                <a:cubicBezTo>
                  <a:pt x="1455493" y="246174"/>
                  <a:pt x="1200173" y="60127"/>
                  <a:pt x="1035898" y="36376"/>
                </a:cubicBezTo>
                <a:cubicBezTo>
                  <a:pt x="871623" y="12625"/>
                  <a:pt x="721202" y="139296"/>
                  <a:pt x="632137" y="167005"/>
                </a:cubicBezTo>
                <a:cubicBezTo>
                  <a:pt x="543072" y="194714"/>
                  <a:pt x="511405" y="210548"/>
                  <a:pt x="501509" y="202631"/>
                </a:cubicBezTo>
                <a:cubicBezTo>
                  <a:pt x="491613" y="194714"/>
                  <a:pt x="586615" y="89816"/>
                  <a:pt x="572760" y="119504"/>
                </a:cubicBezTo>
                <a:cubicBezTo>
                  <a:pt x="558905" y="149192"/>
                  <a:pt x="465882" y="323364"/>
                  <a:pt x="418381" y="380761"/>
                </a:cubicBezTo>
                <a:cubicBezTo>
                  <a:pt x="370880" y="438158"/>
                  <a:pt x="353067" y="408470"/>
                  <a:pt x="287753" y="463888"/>
                </a:cubicBezTo>
                <a:cubicBezTo>
                  <a:pt x="222439" y="519306"/>
                  <a:pt x="-28922" y="725146"/>
                  <a:pt x="2745" y="701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DC993577-676E-037D-30C7-66E2D239A3FC}"/>
              </a:ext>
            </a:extLst>
          </p:cNvPr>
          <p:cNvSpPr/>
          <p:nvPr/>
        </p:nvSpPr>
        <p:spPr>
          <a:xfrm>
            <a:off x="3223838" y="6482930"/>
            <a:ext cx="880134" cy="766475"/>
          </a:xfrm>
          <a:custGeom>
            <a:avLst/>
            <a:gdLst>
              <a:gd name="connsiteX0" fmla="*/ 18126 w 880134"/>
              <a:gd name="connsiteY0" fmla="*/ 24748 h 766475"/>
              <a:gd name="connsiteX1" fmla="*/ 837523 w 880134"/>
              <a:gd name="connsiteY1" fmla="*/ 737267 h 766475"/>
              <a:gd name="connsiteX2" fmla="*/ 730645 w 880134"/>
              <a:gd name="connsiteY2" fmla="*/ 582888 h 766475"/>
              <a:gd name="connsiteX3" fmla="*/ 445637 w 880134"/>
              <a:gd name="connsiteY3" fmla="*/ 155376 h 766475"/>
              <a:gd name="connsiteX4" fmla="*/ 552515 w 880134"/>
              <a:gd name="connsiteY4" fmla="*/ 452260 h 766475"/>
              <a:gd name="connsiteX5" fmla="*/ 291258 w 880134"/>
              <a:gd name="connsiteY5" fmla="*/ 191002 h 766475"/>
              <a:gd name="connsiteX6" fmla="*/ 18126 w 880134"/>
              <a:gd name="connsiteY6" fmla="*/ 24748 h 7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34" h="766475">
                <a:moveTo>
                  <a:pt x="18126" y="24748"/>
                </a:moveTo>
                <a:cubicBezTo>
                  <a:pt x="109170" y="115792"/>
                  <a:pt x="718770" y="644244"/>
                  <a:pt x="837523" y="737267"/>
                </a:cubicBezTo>
                <a:cubicBezTo>
                  <a:pt x="956276" y="830290"/>
                  <a:pt x="795959" y="679870"/>
                  <a:pt x="730645" y="582888"/>
                </a:cubicBezTo>
                <a:cubicBezTo>
                  <a:pt x="665331" y="485906"/>
                  <a:pt x="475325" y="177147"/>
                  <a:pt x="445637" y="155376"/>
                </a:cubicBezTo>
                <a:cubicBezTo>
                  <a:pt x="415949" y="133605"/>
                  <a:pt x="578245" y="446322"/>
                  <a:pt x="552515" y="452260"/>
                </a:cubicBezTo>
                <a:cubicBezTo>
                  <a:pt x="526785" y="458198"/>
                  <a:pt x="378344" y="264233"/>
                  <a:pt x="291258" y="191002"/>
                </a:cubicBezTo>
                <a:cubicBezTo>
                  <a:pt x="204172" y="117771"/>
                  <a:pt x="-72918" y="-66296"/>
                  <a:pt x="18126" y="24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D802B5C4-C43F-B508-0CDF-246EACEA0849}"/>
              </a:ext>
            </a:extLst>
          </p:cNvPr>
          <p:cNvSpPr/>
          <p:nvPr/>
        </p:nvSpPr>
        <p:spPr>
          <a:xfrm>
            <a:off x="1349898" y="6344914"/>
            <a:ext cx="542407" cy="843250"/>
          </a:xfrm>
          <a:custGeom>
            <a:avLst/>
            <a:gdLst>
              <a:gd name="connsiteX0" fmla="*/ 538279 w 542407"/>
              <a:gd name="connsiteY0" fmla="*/ 8385 h 843250"/>
              <a:gd name="connsiteX1" fmla="*/ 3889 w 542407"/>
              <a:gd name="connsiteY1" fmla="*/ 839657 h 843250"/>
              <a:gd name="connsiteX2" fmla="*/ 288897 w 542407"/>
              <a:gd name="connsiteY2" fmla="*/ 329018 h 843250"/>
              <a:gd name="connsiteX3" fmla="*/ 134518 w 542407"/>
              <a:gd name="connsiteY3" fmla="*/ 815907 h 843250"/>
              <a:gd name="connsiteX4" fmla="*/ 324523 w 542407"/>
              <a:gd name="connsiteY4" fmla="*/ 222141 h 843250"/>
              <a:gd name="connsiteX5" fmla="*/ 253271 w 542407"/>
              <a:gd name="connsiteY5" fmla="*/ 400270 h 843250"/>
              <a:gd name="connsiteX6" fmla="*/ 538279 w 542407"/>
              <a:gd name="connsiteY6" fmla="*/ 8385 h 8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407" h="843250">
                <a:moveTo>
                  <a:pt x="538279" y="8385"/>
                </a:moveTo>
                <a:cubicBezTo>
                  <a:pt x="496715" y="81616"/>
                  <a:pt x="45453" y="786218"/>
                  <a:pt x="3889" y="839657"/>
                </a:cubicBezTo>
                <a:cubicBezTo>
                  <a:pt x="-37675" y="893096"/>
                  <a:pt x="267126" y="332976"/>
                  <a:pt x="288897" y="329018"/>
                </a:cubicBezTo>
                <a:cubicBezTo>
                  <a:pt x="310668" y="325060"/>
                  <a:pt x="128580" y="833720"/>
                  <a:pt x="134518" y="815907"/>
                </a:cubicBezTo>
                <a:cubicBezTo>
                  <a:pt x="140456" y="798094"/>
                  <a:pt x="304731" y="291414"/>
                  <a:pt x="324523" y="222141"/>
                </a:cubicBezTo>
                <a:cubicBezTo>
                  <a:pt x="344315" y="152868"/>
                  <a:pt x="211707" y="435896"/>
                  <a:pt x="253271" y="400270"/>
                </a:cubicBezTo>
                <a:cubicBezTo>
                  <a:pt x="294835" y="364644"/>
                  <a:pt x="579843" y="-64846"/>
                  <a:pt x="538279" y="8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0B316DF0-38AF-DC52-B2A7-10D67FF7289A}"/>
              </a:ext>
            </a:extLst>
          </p:cNvPr>
          <p:cNvSpPr/>
          <p:nvPr/>
        </p:nvSpPr>
        <p:spPr>
          <a:xfrm>
            <a:off x="1554232" y="6252277"/>
            <a:ext cx="2186857" cy="932361"/>
          </a:xfrm>
          <a:custGeom>
            <a:avLst/>
            <a:gdLst>
              <a:gd name="connsiteX0" fmla="*/ 1436 w 2186857"/>
              <a:gd name="connsiteY0" fmla="*/ 908544 h 932361"/>
              <a:gd name="connsiteX1" fmla="*/ 547700 w 2186857"/>
              <a:gd name="connsiteY1" fmla="*/ 219775 h 932361"/>
              <a:gd name="connsiteX2" fmla="*/ 393321 w 2186857"/>
              <a:gd name="connsiteY2" fmla="*/ 326653 h 932361"/>
              <a:gd name="connsiteX3" fmla="*/ 951462 w 2186857"/>
              <a:gd name="connsiteY3" fmla="*/ 6019 h 932361"/>
              <a:gd name="connsiteX4" fmla="*/ 832708 w 2186857"/>
              <a:gd name="connsiteY4" fmla="*/ 124772 h 932361"/>
              <a:gd name="connsiteX5" fmla="*/ 1153342 w 2186857"/>
              <a:gd name="connsiteY5" fmla="*/ 219775 h 932361"/>
              <a:gd name="connsiteX6" fmla="*/ 1509602 w 2186857"/>
              <a:gd name="connsiteY6" fmla="*/ 397905 h 932361"/>
              <a:gd name="connsiteX7" fmla="*/ 1485851 w 2186857"/>
              <a:gd name="connsiteY7" fmla="*/ 291027 h 932361"/>
              <a:gd name="connsiteX8" fmla="*/ 1723358 w 2186857"/>
              <a:gd name="connsiteY8" fmla="*/ 552284 h 932361"/>
              <a:gd name="connsiteX9" fmla="*/ 1735233 w 2186857"/>
              <a:gd name="connsiteY9" fmla="*/ 409780 h 932361"/>
              <a:gd name="connsiteX10" fmla="*/ 2186495 w 2186857"/>
              <a:gd name="connsiteY10" fmla="*/ 932294 h 932361"/>
              <a:gd name="connsiteX11" fmla="*/ 1652106 w 2186857"/>
              <a:gd name="connsiteY11" fmla="*/ 445406 h 932361"/>
              <a:gd name="connsiteX12" fmla="*/ 1473976 w 2186857"/>
              <a:gd name="connsiteY12" fmla="*/ 302902 h 932361"/>
              <a:gd name="connsiteX13" fmla="*/ 1521477 w 2186857"/>
              <a:gd name="connsiteY13" fmla="*/ 481032 h 932361"/>
              <a:gd name="connsiteX14" fmla="*/ 1640230 w 2186857"/>
              <a:gd name="connsiteY14" fmla="*/ 742289 h 932361"/>
              <a:gd name="connsiteX15" fmla="*/ 1438350 w 2186857"/>
              <a:gd name="connsiteY15" fmla="*/ 386029 h 932361"/>
              <a:gd name="connsiteX16" fmla="*/ 1307721 w 2186857"/>
              <a:gd name="connsiteY16" fmla="*/ 267276 h 932361"/>
              <a:gd name="connsiteX17" fmla="*/ 1082090 w 2186857"/>
              <a:gd name="connsiteY17" fmla="*/ 813541 h 932361"/>
              <a:gd name="connsiteX18" fmla="*/ 1283971 w 2186857"/>
              <a:gd name="connsiteY18" fmla="*/ 231650 h 932361"/>
              <a:gd name="connsiteX19" fmla="*/ 1046464 w 2186857"/>
              <a:gd name="connsiteY19" fmla="*/ 124772 h 932361"/>
              <a:gd name="connsiteX20" fmla="*/ 642703 w 2186857"/>
              <a:gd name="connsiteY20" fmla="*/ 528533 h 932361"/>
              <a:gd name="connsiteX21" fmla="*/ 903960 w 2186857"/>
              <a:gd name="connsiteY21" fmla="*/ 160398 h 932361"/>
              <a:gd name="connsiteX22" fmla="*/ 559576 w 2186857"/>
              <a:gd name="connsiteY22" fmla="*/ 279152 h 932361"/>
              <a:gd name="connsiteX23" fmla="*/ 143939 w 2186857"/>
              <a:gd name="connsiteY23" fmla="*/ 433531 h 932361"/>
              <a:gd name="connsiteX24" fmla="*/ 381446 w 2186857"/>
              <a:gd name="connsiteY24" fmla="*/ 397905 h 932361"/>
              <a:gd name="connsiteX25" fmla="*/ 1436 w 2186857"/>
              <a:gd name="connsiteY25" fmla="*/ 908544 h 93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86857" h="932361">
                <a:moveTo>
                  <a:pt x="1436" y="908544"/>
                </a:moveTo>
                <a:cubicBezTo>
                  <a:pt x="29145" y="878856"/>
                  <a:pt x="482386" y="316757"/>
                  <a:pt x="547700" y="219775"/>
                </a:cubicBezTo>
                <a:cubicBezTo>
                  <a:pt x="613014" y="122793"/>
                  <a:pt x="326027" y="362279"/>
                  <a:pt x="393321" y="326653"/>
                </a:cubicBezTo>
                <a:cubicBezTo>
                  <a:pt x="460615" y="291027"/>
                  <a:pt x="878231" y="39666"/>
                  <a:pt x="951462" y="6019"/>
                </a:cubicBezTo>
                <a:cubicBezTo>
                  <a:pt x="1024693" y="-27628"/>
                  <a:pt x="799061" y="89146"/>
                  <a:pt x="832708" y="124772"/>
                </a:cubicBezTo>
                <a:cubicBezTo>
                  <a:pt x="866355" y="160398"/>
                  <a:pt x="1040526" y="174253"/>
                  <a:pt x="1153342" y="219775"/>
                </a:cubicBezTo>
                <a:cubicBezTo>
                  <a:pt x="1266158" y="265297"/>
                  <a:pt x="1454184" y="386030"/>
                  <a:pt x="1509602" y="397905"/>
                </a:cubicBezTo>
                <a:cubicBezTo>
                  <a:pt x="1565020" y="409780"/>
                  <a:pt x="1450225" y="265297"/>
                  <a:pt x="1485851" y="291027"/>
                </a:cubicBezTo>
                <a:cubicBezTo>
                  <a:pt x="1521477" y="316757"/>
                  <a:pt x="1681794" y="532492"/>
                  <a:pt x="1723358" y="552284"/>
                </a:cubicBezTo>
                <a:cubicBezTo>
                  <a:pt x="1764922" y="572076"/>
                  <a:pt x="1658044" y="346445"/>
                  <a:pt x="1735233" y="409780"/>
                </a:cubicBezTo>
                <a:cubicBezTo>
                  <a:pt x="1812422" y="473115"/>
                  <a:pt x="2200350" y="926356"/>
                  <a:pt x="2186495" y="932294"/>
                </a:cubicBezTo>
                <a:cubicBezTo>
                  <a:pt x="2172641" y="938232"/>
                  <a:pt x="1770859" y="550305"/>
                  <a:pt x="1652106" y="445406"/>
                </a:cubicBezTo>
                <a:cubicBezTo>
                  <a:pt x="1533353" y="340507"/>
                  <a:pt x="1495748" y="296964"/>
                  <a:pt x="1473976" y="302902"/>
                </a:cubicBezTo>
                <a:cubicBezTo>
                  <a:pt x="1452205" y="308840"/>
                  <a:pt x="1493768" y="407801"/>
                  <a:pt x="1521477" y="481032"/>
                </a:cubicBezTo>
                <a:cubicBezTo>
                  <a:pt x="1549186" y="554263"/>
                  <a:pt x="1654084" y="758123"/>
                  <a:pt x="1640230" y="742289"/>
                </a:cubicBezTo>
                <a:cubicBezTo>
                  <a:pt x="1626376" y="726455"/>
                  <a:pt x="1493768" y="465198"/>
                  <a:pt x="1438350" y="386029"/>
                </a:cubicBezTo>
                <a:cubicBezTo>
                  <a:pt x="1382932" y="306860"/>
                  <a:pt x="1367098" y="196024"/>
                  <a:pt x="1307721" y="267276"/>
                </a:cubicBezTo>
                <a:cubicBezTo>
                  <a:pt x="1248344" y="338528"/>
                  <a:pt x="1086048" y="819479"/>
                  <a:pt x="1082090" y="813541"/>
                </a:cubicBezTo>
                <a:cubicBezTo>
                  <a:pt x="1078132" y="807603"/>
                  <a:pt x="1289909" y="346445"/>
                  <a:pt x="1283971" y="231650"/>
                </a:cubicBezTo>
                <a:cubicBezTo>
                  <a:pt x="1278033" y="116855"/>
                  <a:pt x="1153342" y="75292"/>
                  <a:pt x="1046464" y="124772"/>
                </a:cubicBezTo>
                <a:cubicBezTo>
                  <a:pt x="939586" y="174252"/>
                  <a:pt x="666454" y="522595"/>
                  <a:pt x="642703" y="528533"/>
                </a:cubicBezTo>
                <a:cubicBezTo>
                  <a:pt x="618952" y="534471"/>
                  <a:pt x="917815" y="201961"/>
                  <a:pt x="903960" y="160398"/>
                </a:cubicBezTo>
                <a:cubicBezTo>
                  <a:pt x="890106" y="118834"/>
                  <a:pt x="686246" y="233630"/>
                  <a:pt x="559576" y="279152"/>
                </a:cubicBezTo>
                <a:cubicBezTo>
                  <a:pt x="432906" y="324674"/>
                  <a:pt x="173627" y="413739"/>
                  <a:pt x="143939" y="433531"/>
                </a:cubicBezTo>
                <a:cubicBezTo>
                  <a:pt x="114251" y="453323"/>
                  <a:pt x="407176" y="322695"/>
                  <a:pt x="381446" y="397905"/>
                </a:cubicBezTo>
                <a:cubicBezTo>
                  <a:pt x="355716" y="473115"/>
                  <a:pt x="-26273" y="938232"/>
                  <a:pt x="1436" y="908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FEE3BE67-7B7F-4280-92B3-AF67D5DFD91C}"/>
              </a:ext>
            </a:extLst>
          </p:cNvPr>
          <p:cNvSpPr/>
          <p:nvPr/>
        </p:nvSpPr>
        <p:spPr>
          <a:xfrm>
            <a:off x="1885745" y="4761566"/>
            <a:ext cx="1011853" cy="617956"/>
          </a:xfrm>
          <a:custGeom>
            <a:avLst/>
            <a:gdLst>
              <a:gd name="connsiteX0" fmla="*/ 2432 w 1011853"/>
              <a:gd name="connsiteY0" fmla="*/ 107317 h 617956"/>
              <a:gd name="connsiteX1" fmla="*/ 275564 w 1011853"/>
              <a:gd name="connsiteY1" fmla="*/ 71691 h 617956"/>
              <a:gd name="connsiteX2" fmla="*/ 477445 w 1011853"/>
              <a:gd name="connsiteY2" fmla="*/ 166694 h 617956"/>
              <a:gd name="connsiteX3" fmla="*/ 513071 w 1011853"/>
              <a:gd name="connsiteY3" fmla="*/ 154818 h 617956"/>
              <a:gd name="connsiteX4" fmla="*/ 631824 w 1011853"/>
              <a:gd name="connsiteY4" fmla="*/ 356699 h 617956"/>
              <a:gd name="connsiteX5" fmla="*/ 619949 w 1011853"/>
              <a:gd name="connsiteY5" fmla="*/ 178569 h 617956"/>
              <a:gd name="connsiteX6" fmla="*/ 809954 w 1011853"/>
              <a:gd name="connsiteY6" fmla="*/ 499203 h 617956"/>
              <a:gd name="connsiteX7" fmla="*/ 833704 w 1011853"/>
              <a:gd name="connsiteY7" fmla="*/ 356699 h 617956"/>
              <a:gd name="connsiteX8" fmla="*/ 1011834 w 1011853"/>
              <a:gd name="connsiteY8" fmla="*/ 617956 h 617956"/>
              <a:gd name="connsiteX9" fmla="*/ 821829 w 1011853"/>
              <a:gd name="connsiteY9" fmla="*/ 356699 h 617956"/>
              <a:gd name="connsiteX10" fmla="*/ 798078 w 1011853"/>
              <a:gd name="connsiteY10" fmla="*/ 380450 h 617956"/>
              <a:gd name="connsiteX11" fmla="*/ 548697 w 1011853"/>
              <a:gd name="connsiteY11" fmla="*/ 142943 h 617956"/>
              <a:gd name="connsiteX12" fmla="*/ 584323 w 1011853"/>
              <a:gd name="connsiteY12" fmla="*/ 285447 h 617956"/>
              <a:gd name="connsiteX13" fmla="*/ 418068 w 1011853"/>
              <a:gd name="connsiteY13" fmla="*/ 12315 h 617956"/>
              <a:gd name="connsiteX14" fmla="*/ 346816 w 1011853"/>
              <a:gd name="connsiteY14" fmla="*/ 119192 h 617956"/>
              <a:gd name="connsiteX15" fmla="*/ 311190 w 1011853"/>
              <a:gd name="connsiteY15" fmla="*/ 47940 h 617956"/>
              <a:gd name="connsiteX16" fmla="*/ 204312 w 1011853"/>
              <a:gd name="connsiteY16" fmla="*/ 226070 h 617956"/>
              <a:gd name="connsiteX17" fmla="*/ 192437 w 1011853"/>
              <a:gd name="connsiteY17" fmla="*/ 439 h 617956"/>
              <a:gd name="connsiteX18" fmla="*/ 144936 w 1011853"/>
              <a:gd name="connsiteY18" fmla="*/ 166694 h 617956"/>
              <a:gd name="connsiteX19" fmla="*/ 2432 w 1011853"/>
              <a:gd name="connsiteY19" fmla="*/ 107317 h 61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11853" h="617956">
                <a:moveTo>
                  <a:pt x="2432" y="107317"/>
                </a:moveTo>
                <a:cubicBezTo>
                  <a:pt x="24203" y="91483"/>
                  <a:pt x="196395" y="61795"/>
                  <a:pt x="275564" y="71691"/>
                </a:cubicBezTo>
                <a:cubicBezTo>
                  <a:pt x="354733" y="81587"/>
                  <a:pt x="437861" y="152840"/>
                  <a:pt x="477445" y="166694"/>
                </a:cubicBezTo>
                <a:cubicBezTo>
                  <a:pt x="517029" y="180548"/>
                  <a:pt x="487341" y="123151"/>
                  <a:pt x="513071" y="154818"/>
                </a:cubicBezTo>
                <a:cubicBezTo>
                  <a:pt x="538801" y="186485"/>
                  <a:pt x="614011" y="352741"/>
                  <a:pt x="631824" y="356699"/>
                </a:cubicBezTo>
                <a:cubicBezTo>
                  <a:pt x="649637" y="360657"/>
                  <a:pt x="590261" y="154818"/>
                  <a:pt x="619949" y="178569"/>
                </a:cubicBezTo>
                <a:cubicBezTo>
                  <a:pt x="649637" y="202320"/>
                  <a:pt x="774328" y="469515"/>
                  <a:pt x="809954" y="499203"/>
                </a:cubicBezTo>
                <a:cubicBezTo>
                  <a:pt x="845580" y="528891"/>
                  <a:pt x="800057" y="336907"/>
                  <a:pt x="833704" y="356699"/>
                </a:cubicBezTo>
                <a:cubicBezTo>
                  <a:pt x="867351" y="376491"/>
                  <a:pt x="1013813" y="617956"/>
                  <a:pt x="1011834" y="617956"/>
                </a:cubicBezTo>
                <a:cubicBezTo>
                  <a:pt x="1009855" y="617956"/>
                  <a:pt x="821829" y="356699"/>
                  <a:pt x="821829" y="356699"/>
                </a:cubicBezTo>
                <a:cubicBezTo>
                  <a:pt x="786203" y="317115"/>
                  <a:pt x="843600" y="416076"/>
                  <a:pt x="798078" y="380450"/>
                </a:cubicBezTo>
                <a:cubicBezTo>
                  <a:pt x="752556" y="344824"/>
                  <a:pt x="584323" y="158777"/>
                  <a:pt x="548697" y="142943"/>
                </a:cubicBezTo>
                <a:cubicBezTo>
                  <a:pt x="513071" y="127109"/>
                  <a:pt x="606094" y="307218"/>
                  <a:pt x="584323" y="285447"/>
                </a:cubicBezTo>
                <a:cubicBezTo>
                  <a:pt x="562552" y="263676"/>
                  <a:pt x="457652" y="40024"/>
                  <a:pt x="418068" y="12315"/>
                </a:cubicBezTo>
                <a:cubicBezTo>
                  <a:pt x="378484" y="-15394"/>
                  <a:pt x="364629" y="113255"/>
                  <a:pt x="346816" y="119192"/>
                </a:cubicBezTo>
                <a:cubicBezTo>
                  <a:pt x="329003" y="125129"/>
                  <a:pt x="334940" y="30127"/>
                  <a:pt x="311190" y="47940"/>
                </a:cubicBezTo>
                <a:cubicBezTo>
                  <a:pt x="287440" y="65753"/>
                  <a:pt x="224104" y="233987"/>
                  <a:pt x="204312" y="226070"/>
                </a:cubicBezTo>
                <a:cubicBezTo>
                  <a:pt x="184520" y="218153"/>
                  <a:pt x="202333" y="10335"/>
                  <a:pt x="192437" y="439"/>
                </a:cubicBezTo>
                <a:cubicBezTo>
                  <a:pt x="182541" y="-9457"/>
                  <a:pt x="178583" y="150860"/>
                  <a:pt x="144936" y="166694"/>
                </a:cubicBezTo>
                <a:cubicBezTo>
                  <a:pt x="111289" y="182528"/>
                  <a:pt x="-19339" y="123151"/>
                  <a:pt x="2432" y="107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AE0A081-80EE-ECDF-712B-D6898EC1D000}"/>
              </a:ext>
            </a:extLst>
          </p:cNvPr>
          <p:cNvSpPr/>
          <p:nvPr/>
        </p:nvSpPr>
        <p:spPr>
          <a:xfrm>
            <a:off x="3027378" y="5604278"/>
            <a:ext cx="595240" cy="333530"/>
          </a:xfrm>
          <a:custGeom>
            <a:avLst/>
            <a:gdLst>
              <a:gd name="connsiteX0" fmla="*/ 830 w 595240"/>
              <a:gd name="connsiteY0" fmla="*/ 60252 h 333530"/>
              <a:gd name="connsiteX1" fmla="*/ 167084 w 595240"/>
              <a:gd name="connsiteY1" fmla="*/ 119628 h 333530"/>
              <a:gd name="connsiteX2" fmla="*/ 428341 w 595240"/>
              <a:gd name="connsiteY2" fmla="*/ 250257 h 333530"/>
              <a:gd name="connsiteX3" fmla="*/ 404591 w 595240"/>
              <a:gd name="connsiteY3" fmla="*/ 119628 h 333530"/>
              <a:gd name="connsiteX4" fmla="*/ 594596 w 595240"/>
              <a:gd name="connsiteY4" fmla="*/ 333384 h 333530"/>
              <a:gd name="connsiteX5" fmla="*/ 463967 w 595240"/>
              <a:gd name="connsiteY5" fmla="*/ 155254 h 333530"/>
              <a:gd name="connsiteX6" fmla="*/ 392716 w 595240"/>
              <a:gd name="connsiteY6" fmla="*/ 285883 h 333530"/>
              <a:gd name="connsiteX7" fmla="*/ 475843 w 595240"/>
              <a:gd name="connsiteY7" fmla="*/ 107753 h 333530"/>
              <a:gd name="connsiteX8" fmla="*/ 262087 w 595240"/>
              <a:gd name="connsiteY8" fmla="*/ 167130 h 333530"/>
              <a:gd name="connsiteX9" fmla="*/ 380840 w 595240"/>
              <a:gd name="connsiteY9" fmla="*/ 250257 h 333530"/>
              <a:gd name="connsiteX10" fmla="*/ 143334 w 595240"/>
              <a:gd name="connsiteY10" fmla="*/ 119628 h 333530"/>
              <a:gd name="connsiteX11" fmla="*/ 226461 w 595240"/>
              <a:gd name="connsiteY11" fmla="*/ 179005 h 333530"/>
              <a:gd name="connsiteX12" fmla="*/ 190835 w 595240"/>
              <a:gd name="connsiteY12" fmla="*/ 875 h 333530"/>
              <a:gd name="connsiteX13" fmla="*/ 107708 w 595240"/>
              <a:gd name="connsiteY13" fmla="*/ 107753 h 333530"/>
              <a:gd name="connsiteX14" fmla="*/ 830 w 595240"/>
              <a:gd name="connsiteY14" fmla="*/ 60252 h 33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5240" h="333530">
                <a:moveTo>
                  <a:pt x="830" y="60252"/>
                </a:moveTo>
                <a:cubicBezTo>
                  <a:pt x="10726" y="62231"/>
                  <a:pt x="95832" y="87961"/>
                  <a:pt x="167084" y="119628"/>
                </a:cubicBezTo>
                <a:cubicBezTo>
                  <a:pt x="238336" y="151295"/>
                  <a:pt x="388757" y="250257"/>
                  <a:pt x="428341" y="250257"/>
                </a:cubicBezTo>
                <a:cubicBezTo>
                  <a:pt x="467925" y="250257"/>
                  <a:pt x="376882" y="105774"/>
                  <a:pt x="404591" y="119628"/>
                </a:cubicBezTo>
                <a:cubicBezTo>
                  <a:pt x="432300" y="133482"/>
                  <a:pt x="584700" y="327446"/>
                  <a:pt x="594596" y="333384"/>
                </a:cubicBezTo>
                <a:cubicBezTo>
                  <a:pt x="604492" y="339322"/>
                  <a:pt x="497614" y="163171"/>
                  <a:pt x="463967" y="155254"/>
                </a:cubicBezTo>
                <a:cubicBezTo>
                  <a:pt x="430320" y="147337"/>
                  <a:pt x="390737" y="293800"/>
                  <a:pt x="392716" y="285883"/>
                </a:cubicBezTo>
                <a:cubicBezTo>
                  <a:pt x="394695" y="277966"/>
                  <a:pt x="497614" y="127545"/>
                  <a:pt x="475843" y="107753"/>
                </a:cubicBezTo>
                <a:cubicBezTo>
                  <a:pt x="454072" y="87961"/>
                  <a:pt x="277921" y="143379"/>
                  <a:pt x="262087" y="167130"/>
                </a:cubicBezTo>
                <a:cubicBezTo>
                  <a:pt x="246253" y="190881"/>
                  <a:pt x="400632" y="258174"/>
                  <a:pt x="380840" y="250257"/>
                </a:cubicBezTo>
                <a:cubicBezTo>
                  <a:pt x="361048" y="242340"/>
                  <a:pt x="169064" y="131503"/>
                  <a:pt x="143334" y="119628"/>
                </a:cubicBezTo>
                <a:cubicBezTo>
                  <a:pt x="117604" y="107753"/>
                  <a:pt x="218544" y="198797"/>
                  <a:pt x="226461" y="179005"/>
                </a:cubicBezTo>
                <a:cubicBezTo>
                  <a:pt x="234378" y="159213"/>
                  <a:pt x="210627" y="12750"/>
                  <a:pt x="190835" y="875"/>
                </a:cubicBezTo>
                <a:cubicBezTo>
                  <a:pt x="171043" y="-11000"/>
                  <a:pt x="143334" y="101815"/>
                  <a:pt x="107708" y="107753"/>
                </a:cubicBezTo>
                <a:cubicBezTo>
                  <a:pt x="72082" y="113691"/>
                  <a:pt x="-9066" y="58273"/>
                  <a:pt x="830" y="60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5E13A861-C796-B8EE-8266-F300002281ED}"/>
              </a:ext>
            </a:extLst>
          </p:cNvPr>
          <p:cNvSpPr/>
          <p:nvPr/>
        </p:nvSpPr>
        <p:spPr>
          <a:xfrm>
            <a:off x="2369402" y="4619272"/>
            <a:ext cx="757820" cy="1236722"/>
          </a:xfrm>
          <a:custGeom>
            <a:avLst/>
            <a:gdLst>
              <a:gd name="connsiteX0" fmla="*/ 53164 w 757820"/>
              <a:gd name="connsiteY0" fmla="*/ 229 h 1236722"/>
              <a:gd name="connsiteX1" fmla="*/ 17538 w 757820"/>
              <a:gd name="connsiteY1" fmla="*/ 451492 h 1236722"/>
              <a:gd name="connsiteX2" fmla="*/ 361923 w 757820"/>
              <a:gd name="connsiteY2" fmla="*/ 890879 h 1236722"/>
              <a:gd name="connsiteX3" fmla="*/ 160042 w 757820"/>
              <a:gd name="connsiteY3" fmla="*/ 807751 h 1236722"/>
              <a:gd name="connsiteX4" fmla="*/ 753808 w 757820"/>
              <a:gd name="connsiteY4" fmla="*/ 1235263 h 1236722"/>
              <a:gd name="connsiteX5" fmla="*/ 409424 w 757820"/>
              <a:gd name="connsiteY5" fmla="*/ 938380 h 1236722"/>
              <a:gd name="connsiteX6" fmla="*/ 195668 w 757820"/>
              <a:gd name="connsiteY6" fmla="*/ 688998 h 1236722"/>
              <a:gd name="connsiteX7" fmla="*/ 76915 w 757820"/>
              <a:gd name="connsiteY7" fmla="*/ 510868 h 1236722"/>
              <a:gd name="connsiteX8" fmla="*/ 53164 w 757820"/>
              <a:gd name="connsiteY8" fmla="*/ 229 h 123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820" h="1236722">
                <a:moveTo>
                  <a:pt x="53164" y="229"/>
                </a:moveTo>
                <a:cubicBezTo>
                  <a:pt x="43268" y="-9667"/>
                  <a:pt x="-33922" y="303050"/>
                  <a:pt x="17538" y="451492"/>
                </a:cubicBezTo>
                <a:cubicBezTo>
                  <a:pt x="68998" y="599934"/>
                  <a:pt x="338172" y="831503"/>
                  <a:pt x="361923" y="890879"/>
                </a:cubicBezTo>
                <a:cubicBezTo>
                  <a:pt x="385674" y="950256"/>
                  <a:pt x="94728" y="750354"/>
                  <a:pt x="160042" y="807751"/>
                </a:cubicBezTo>
                <a:cubicBezTo>
                  <a:pt x="225356" y="865148"/>
                  <a:pt x="712244" y="1213492"/>
                  <a:pt x="753808" y="1235263"/>
                </a:cubicBezTo>
                <a:cubicBezTo>
                  <a:pt x="795372" y="1257034"/>
                  <a:pt x="502447" y="1029424"/>
                  <a:pt x="409424" y="938380"/>
                </a:cubicBezTo>
                <a:cubicBezTo>
                  <a:pt x="316401" y="847336"/>
                  <a:pt x="251086" y="760250"/>
                  <a:pt x="195668" y="688998"/>
                </a:cubicBezTo>
                <a:cubicBezTo>
                  <a:pt x="140250" y="617746"/>
                  <a:pt x="98686" y="627642"/>
                  <a:pt x="76915" y="510868"/>
                </a:cubicBezTo>
                <a:cubicBezTo>
                  <a:pt x="55144" y="394094"/>
                  <a:pt x="63060" y="10125"/>
                  <a:pt x="53164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392E5BEF-7A0C-76FC-DAB4-C887D8156608}"/>
              </a:ext>
            </a:extLst>
          </p:cNvPr>
          <p:cNvSpPr/>
          <p:nvPr/>
        </p:nvSpPr>
        <p:spPr>
          <a:xfrm>
            <a:off x="4570302" y="6624599"/>
            <a:ext cx="1957764" cy="466977"/>
          </a:xfrm>
          <a:custGeom>
            <a:avLst/>
            <a:gdLst>
              <a:gd name="connsiteX0" fmla="*/ 1698 w 1957764"/>
              <a:gd name="connsiteY0" fmla="*/ 464970 h 466977"/>
              <a:gd name="connsiteX1" fmla="*/ 607340 w 1957764"/>
              <a:gd name="connsiteY1" fmla="*/ 108710 h 466977"/>
              <a:gd name="connsiteX2" fmla="*/ 441085 w 1957764"/>
              <a:gd name="connsiteY2" fmla="*/ 203713 h 466977"/>
              <a:gd name="connsiteX3" fmla="*/ 702342 w 1957764"/>
              <a:gd name="connsiteY3" fmla="*/ 61209 h 466977"/>
              <a:gd name="connsiteX4" fmla="*/ 654841 w 1957764"/>
              <a:gd name="connsiteY4" fmla="*/ 227463 h 466977"/>
              <a:gd name="connsiteX5" fmla="*/ 726093 w 1957764"/>
              <a:gd name="connsiteY5" fmla="*/ 61209 h 466977"/>
              <a:gd name="connsiteX6" fmla="*/ 1070477 w 1957764"/>
              <a:gd name="connsiteY6" fmla="*/ 1832 h 466977"/>
              <a:gd name="connsiteX7" fmla="*/ 844846 w 1957764"/>
              <a:gd name="connsiteY7" fmla="*/ 120585 h 466977"/>
              <a:gd name="connsiteX8" fmla="*/ 1248607 w 1957764"/>
              <a:gd name="connsiteY8" fmla="*/ 132461 h 466977"/>
              <a:gd name="connsiteX9" fmla="*/ 1094228 w 1957764"/>
              <a:gd name="connsiteY9" fmla="*/ 37458 h 466977"/>
              <a:gd name="connsiteX10" fmla="*/ 1296108 w 1957764"/>
              <a:gd name="connsiteY10" fmla="*/ 179962 h 466977"/>
              <a:gd name="connsiteX11" fmla="*/ 1426737 w 1957764"/>
              <a:gd name="connsiteY11" fmla="*/ 120585 h 466977"/>
              <a:gd name="connsiteX12" fmla="*/ 1711745 w 1957764"/>
              <a:gd name="connsiteY12" fmla="*/ 203713 h 466977"/>
              <a:gd name="connsiteX13" fmla="*/ 1806747 w 1957764"/>
              <a:gd name="connsiteY13" fmla="*/ 156211 h 466977"/>
              <a:gd name="connsiteX14" fmla="*/ 1616742 w 1957764"/>
              <a:gd name="connsiteY14" fmla="*/ 263089 h 466977"/>
              <a:gd name="connsiteX15" fmla="*/ 1854249 w 1957764"/>
              <a:gd name="connsiteY15" fmla="*/ 263089 h 466977"/>
              <a:gd name="connsiteX16" fmla="*/ 1949251 w 1957764"/>
              <a:gd name="connsiteY16" fmla="*/ 405593 h 466977"/>
              <a:gd name="connsiteX17" fmla="*/ 1652368 w 1957764"/>
              <a:gd name="connsiteY17" fmla="*/ 215588 h 466977"/>
              <a:gd name="connsiteX18" fmla="*/ 963599 w 1957764"/>
              <a:gd name="connsiteY18" fmla="*/ 108710 h 466977"/>
              <a:gd name="connsiteX19" fmla="*/ 642966 w 1957764"/>
              <a:gd name="connsiteY19" fmla="*/ 156211 h 466977"/>
              <a:gd name="connsiteX20" fmla="*/ 536088 w 1957764"/>
              <a:gd name="connsiteY20" fmla="*/ 73084 h 466977"/>
              <a:gd name="connsiteX21" fmla="*/ 547963 w 1957764"/>
              <a:gd name="connsiteY21" fmla="*/ 144336 h 466977"/>
              <a:gd name="connsiteX22" fmla="*/ 856721 w 1957764"/>
              <a:gd name="connsiteY22" fmla="*/ 179962 h 466977"/>
              <a:gd name="connsiteX23" fmla="*/ 524212 w 1957764"/>
              <a:gd name="connsiteY23" fmla="*/ 108710 h 466977"/>
              <a:gd name="connsiteX24" fmla="*/ 429210 w 1957764"/>
              <a:gd name="connsiteY24" fmla="*/ 227463 h 466977"/>
              <a:gd name="connsiteX25" fmla="*/ 524212 w 1957764"/>
              <a:gd name="connsiteY25" fmla="*/ 168087 h 466977"/>
              <a:gd name="connsiteX26" fmla="*/ 429210 w 1957764"/>
              <a:gd name="connsiteY26" fmla="*/ 251214 h 466977"/>
              <a:gd name="connsiteX27" fmla="*/ 1698 w 1957764"/>
              <a:gd name="connsiteY27" fmla="*/ 464970 h 46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57764" h="466977">
                <a:moveTo>
                  <a:pt x="1698" y="464970"/>
                </a:moveTo>
                <a:cubicBezTo>
                  <a:pt x="31386" y="441219"/>
                  <a:pt x="534109" y="152253"/>
                  <a:pt x="607340" y="108710"/>
                </a:cubicBezTo>
                <a:cubicBezTo>
                  <a:pt x="680571" y="65167"/>
                  <a:pt x="425251" y="211630"/>
                  <a:pt x="441085" y="203713"/>
                </a:cubicBezTo>
                <a:cubicBezTo>
                  <a:pt x="456919" y="195796"/>
                  <a:pt x="666716" y="57251"/>
                  <a:pt x="702342" y="61209"/>
                </a:cubicBezTo>
                <a:cubicBezTo>
                  <a:pt x="737968" y="65167"/>
                  <a:pt x="650883" y="227463"/>
                  <a:pt x="654841" y="227463"/>
                </a:cubicBezTo>
                <a:cubicBezTo>
                  <a:pt x="658799" y="227463"/>
                  <a:pt x="656820" y="98814"/>
                  <a:pt x="726093" y="61209"/>
                </a:cubicBezTo>
                <a:cubicBezTo>
                  <a:pt x="795366" y="23604"/>
                  <a:pt x="1050685" y="-8064"/>
                  <a:pt x="1070477" y="1832"/>
                </a:cubicBezTo>
                <a:cubicBezTo>
                  <a:pt x="1090269" y="11728"/>
                  <a:pt x="815158" y="98814"/>
                  <a:pt x="844846" y="120585"/>
                </a:cubicBezTo>
                <a:cubicBezTo>
                  <a:pt x="874534" y="142356"/>
                  <a:pt x="1207043" y="146315"/>
                  <a:pt x="1248607" y="132461"/>
                </a:cubicBezTo>
                <a:cubicBezTo>
                  <a:pt x="1290171" y="118606"/>
                  <a:pt x="1086311" y="29541"/>
                  <a:pt x="1094228" y="37458"/>
                </a:cubicBezTo>
                <a:cubicBezTo>
                  <a:pt x="1102145" y="45375"/>
                  <a:pt x="1240690" y="166107"/>
                  <a:pt x="1296108" y="179962"/>
                </a:cubicBezTo>
                <a:cubicBezTo>
                  <a:pt x="1351526" y="193816"/>
                  <a:pt x="1357464" y="116627"/>
                  <a:pt x="1426737" y="120585"/>
                </a:cubicBezTo>
                <a:cubicBezTo>
                  <a:pt x="1496010" y="124543"/>
                  <a:pt x="1648410" y="197775"/>
                  <a:pt x="1711745" y="203713"/>
                </a:cubicBezTo>
                <a:cubicBezTo>
                  <a:pt x="1775080" y="209651"/>
                  <a:pt x="1822581" y="146315"/>
                  <a:pt x="1806747" y="156211"/>
                </a:cubicBezTo>
                <a:cubicBezTo>
                  <a:pt x="1790913" y="166107"/>
                  <a:pt x="1608825" y="245276"/>
                  <a:pt x="1616742" y="263089"/>
                </a:cubicBezTo>
                <a:cubicBezTo>
                  <a:pt x="1624659" y="280902"/>
                  <a:pt x="1798831" y="239338"/>
                  <a:pt x="1854249" y="263089"/>
                </a:cubicBezTo>
                <a:cubicBezTo>
                  <a:pt x="1909667" y="286840"/>
                  <a:pt x="1982898" y="413510"/>
                  <a:pt x="1949251" y="405593"/>
                </a:cubicBezTo>
                <a:cubicBezTo>
                  <a:pt x="1915604" y="397676"/>
                  <a:pt x="1816643" y="265068"/>
                  <a:pt x="1652368" y="215588"/>
                </a:cubicBezTo>
                <a:cubicBezTo>
                  <a:pt x="1488093" y="166108"/>
                  <a:pt x="1131833" y="118606"/>
                  <a:pt x="963599" y="108710"/>
                </a:cubicBezTo>
                <a:cubicBezTo>
                  <a:pt x="795365" y="98814"/>
                  <a:pt x="714218" y="162149"/>
                  <a:pt x="642966" y="156211"/>
                </a:cubicBezTo>
                <a:cubicBezTo>
                  <a:pt x="571714" y="150273"/>
                  <a:pt x="551922" y="75063"/>
                  <a:pt x="536088" y="73084"/>
                </a:cubicBezTo>
                <a:cubicBezTo>
                  <a:pt x="520254" y="71105"/>
                  <a:pt x="494524" y="126523"/>
                  <a:pt x="547963" y="144336"/>
                </a:cubicBezTo>
                <a:cubicBezTo>
                  <a:pt x="601402" y="162149"/>
                  <a:pt x="860679" y="185900"/>
                  <a:pt x="856721" y="179962"/>
                </a:cubicBezTo>
                <a:cubicBezTo>
                  <a:pt x="852763" y="174024"/>
                  <a:pt x="595464" y="100793"/>
                  <a:pt x="524212" y="108710"/>
                </a:cubicBezTo>
                <a:cubicBezTo>
                  <a:pt x="452960" y="116627"/>
                  <a:pt x="429210" y="217567"/>
                  <a:pt x="429210" y="227463"/>
                </a:cubicBezTo>
                <a:cubicBezTo>
                  <a:pt x="429210" y="237359"/>
                  <a:pt x="524212" y="164129"/>
                  <a:pt x="524212" y="168087"/>
                </a:cubicBezTo>
                <a:cubicBezTo>
                  <a:pt x="524212" y="172045"/>
                  <a:pt x="518275" y="207671"/>
                  <a:pt x="429210" y="251214"/>
                </a:cubicBezTo>
                <a:cubicBezTo>
                  <a:pt x="340145" y="294757"/>
                  <a:pt x="-27990" y="488721"/>
                  <a:pt x="1698" y="464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6EBC9AD6-BB05-C5AD-EC78-9B75B82090AD}"/>
              </a:ext>
            </a:extLst>
          </p:cNvPr>
          <p:cNvSpPr/>
          <p:nvPr/>
        </p:nvSpPr>
        <p:spPr>
          <a:xfrm>
            <a:off x="2945081" y="6353299"/>
            <a:ext cx="1660903" cy="447058"/>
          </a:xfrm>
          <a:custGeom>
            <a:avLst/>
            <a:gdLst>
              <a:gd name="connsiteX0" fmla="*/ 0 w 1660903"/>
              <a:gd name="connsiteY0" fmla="*/ 0 h 447058"/>
              <a:gd name="connsiteX1" fmla="*/ 1579418 w 1660903"/>
              <a:gd name="connsiteY1" fmla="*/ 427511 h 447058"/>
              <a:gd name="connsiteX2" fmla="*/ 1448789 w 1660903"/>
              <a:gd name="connsiteY2" fmla="*/ 380010 h 447058"/>
              <a:gd name="connsiteX3" fmla="*/ 0 w 1660903"/>
              <a:gd name="connsiteY3" fmla="*/ 0 h 4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0903" h="447058">
                <a:moveTo>
                  <a:pt x="0" y="0"/>
                </a:moveTo>
                <a:lnTo>
                  <a:pt x="1579418" y="427511"/>
                </a:lnTo>
                <a:cubicBezTo>
                  <a:pt x="1820883" y="490846"/>
                  <a:pt x="1448789" y="380010"/>
                  <a:pt x="1448789" y="38001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D7A6F9DE-E655-3473-EF29-A33294B34726}"/>
              </a:ext>
            </a:extLst>
          </p:cNvPr>
          <p:cNvSpPr/>
          <p:nvPr/>
        </p:nvSpPr>
        <p:spPr>
          <a:xfrm>
            <a:off x="2999399" y="5960969"/>
            <a:ext cx="1667631" cy="879230"/>
          </a:xfrm>
          <a:custGeom>
            <a:avLst/>
            <a:gdLst>
              <a:gd name="connsiteX0" fmla="*/ 5058 w 1667631"/>
              <a:gd name="connsiteY0" fmla="*/ 190449 h 879230"/>
              <a:gd name="connsiteX1" fmla="*/ 776954 w 1667631"/>
              <a:gd name="connsiteY1" fmla="*/ 321078 h 879230"/>
              <a:gd name="connsiteX2" fmla="*/ 812580 w 1667631"/>
              <a:gd name="connsiteY2" fmla="*/ 332953 h 879230"/>
              <a:gd name="connsiteX3" fmla="*/ 741328 w 1667631"/>
              <a:gd name="connsiteY3" fmla="*/ 249826 h 879230"/>
              <a:gd name="connsiteX4" fmla="*/ 848206 w 1667631"/>
              <a:gd name="connsiteY4" fmla="*/ 12319 h 879230"/>
              <a:gd name="connsiteX5" fmla="*/ 765079 w 1667631"/>
              <a:gd name="connsiteY5" fmla="*/ 214200 h 879230"/>
              <a:gd name="connsiteX6" fmla="*/ 1014461 w 1667631"/>
              <a:gd name="connsiteY6" fmla="*/ 392330 h 879230"/>
              <a:gd name="connsiteX7" fmla="*/ 1240092 w 1667631"/>
              <a:gd name="connsiteY7" fmla="*/ 499208 h 879230"/>
              <a:gd name="connsiteX8" fmla="*/ 1299469 w 1667631"/>
              <a:gd name="connsiteY8" fmla="*/ 309202 h 879230"/>
              <a:gd name="connsiteX9" fmla="*/ 1501349 w 1667631"/>
              <a:gd name="connsiteY9" fmla="*/ 570460 h 879230"/>
              <a:gd name="connsiteX10" fmla="*/ 1667604 w 1667631"/>
              <a:gd name="connsiteY10" fmla="*/ 879218 h 879230"/>
              <a:gd name="connsiteX11" fmla="*/ 1489474 w 1667631"/>
              <a:gd name="connsiteY11" fmla="*/ 582335 h 879230"/>
              <a:gd name="connsiteX12" fmla="*/ 1180715 w 1667631"/>
              <a:gd name="connsiteY12" fmla="*/ 439831 h 879230"/>
              <a:gd name="connsiteX13" fmla="*/ 681952 w 1667631"/>
              <a:gd name="connsiteY13" fmla="*/ 321078 h 879230"/>
              <a:gd name="connsiteX14" fmla="*/ 206939 w 1667631"/>
              <a:gd name="connsiteY14" fmla="*/ 444 h 879230"/>
              <a:gd name="connsiteX15" fmla="*/ 432570 w 1667631"/>
              <a:gd name="connsiteY15" fmla="*/ 249826 h 879230"/>
              <a:gd name="connsiteX16" fmla="*/ 5058 w 1667631"/>
              <a:gd name="connsiteY16" fmla="*/ 190449 h 87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67631" h="879230">
                <a:moveTo>
                  <a:pt x="5058" y="190449"/>
                </a:moveTo>
                <a:cubicBezTo>
                  <a:pt x="62455" y="202324"/>
                  <a:pt x="642367" y="297327"/>
                  <a:pt x="776954" y="321078"/>
                </a:cubicBezTo>
                <a:cubicBezTo>
                  <a:pt x="911541" y="344829"/>
                  <a:pt x="818518" y="344828"/>
                  <a:pt x="812580" y="332953"/>
                </a:cubicBezTo>
                <a:cubicBezTo>
                  <a:pt x="806642" y="321078"/>
                  <a:pt x="735390" y="303265"/>
                  <a:pt x="741328" y="249826"/>
                </a:cubicBezTo>
                <a:cubicBezTo>
                  <a:pt x="747266" y="196387"/>
                  <a:pt x="844248" y="18257"/>
                  <a:pt x="848206" y="12319"/>
                </a:cubicBezTo>
                <a:cubicBezTo>
                  <a:pt x="852164" y="6381"/>
                  <a:pt x="737370" y="150865"/>
                  <a:pt x="765079" y="214200"/>
                </a:cubicBezTo>
                <a:cubicBezTo>
                  <a:pt x="792788" y="277535"/>
                  <a:pt x="935292" y="344829"/>
                  <a:pt x="1014461" y="392330"/>
                </a:cubicBezTo>
                <a:cubicBezTo>
                  <a:pt x="1093630" y="439831"/>
                  <a:pt x="1192591" y="513063"/>
                  <a:pt x="1240092" y="499208"/>
                </a:cubicBezTo>
                <a:cubicBezTo>
                  <a:pt x="1287593" y="485353"/>
                  <a:pt x="1255926" y="297327"/>
                  <a:pt x="1299469" y="309202"/>
                </a:cubicBezTo>
                <a:cubicBezTo>
                  <a:pt x="1343012" y="321077"/>
                  <a:pt x="1439993" y="475457"/>
                  <a:pt x="1501349" y="570460"/>
                </a:cubicBezTo>
                <a:cubicBezTo>
                  <a:pt x="1562705" y="665463"/>
                  <a:pt x="1669583" y="877239"/>
                  <a:pt x="1667604" y="879218"/>
                </a:cubicBezTo>
                <a:cubicBezTo>
                  <a:pt x="1665625" y="881197"/>
                  <a:pt x="1570622" y="655566"/>
                  <a:pt x="1489474" y="582335"/>
                </a:cubicBezTo>
                <a:cubicBezTo>
                  <a:pt x="1408326" y="509104"/>
                  <a:pt x="1315302" y="483374"/>
                  <a:pt x="1180715" y="439831"/>
                </a:cubicBezTo>
                <a:cubicBezTo>
                  <a:pt x="1046128" y="396288"/>
                  <a:pt x="844248" y="394309"/>
                  <a:pt x="681952" y="321078"/>
                </a:cubicBezTo>
                <a:cubicBezTo>
                  <a:pt x="519656" y="247847"/>
                  <a:pt x="248503" y="12319"/>
                  <a:pt x="206939" y="444"/>
                </a:cubicBezTo>
                <a:cubicBezTo>
                  <a:pt x="165375" y="-11431"/>
                  <a:pt x="468196" y="218159"/>
                  <a:pt x="432570" y="249826"/>
                </a:cubicBezTo>
                <a:cubicBezTo>
                  <a:pt x="396944" y="281494"/>
                  <a:pt x="-52339" y="178574"/>
                  <a:pt x="5058" y="190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C7E329FF-09B6-5B80-56AC-CD220C0CB748}"/>
              </a:ext>
            </a:extLst>
          </p:cNvPr>
          <p:cNvSpPr/>
          <p:nvPr/>
        </p:nvSpPr>
        <p:spPr>
          <a:xfrm>
            <a:off x="1963289" y="6541666"/>
            <a:ext cx="980000" cy="525245"/>
          </a:xfrm>
          <a:custGeom>
            <a:avLst/>
            <a:gdLst>
              <a:gd name="connsiteX0" fmla="*/ 43641 w 980000"/>
              <a:gd name="connsiteY0" fmla="*/ 500402 h 525245"/>
              <a:gd name="connsiteX1" fmla="*/ 150519 w 980000"/>
              <a:gd name="connsiteY1" fmla="*/ 464776 h 525245"/>
              <a:gd name="connsiteX2" fmla="*/ 969916 w 980000"/>
              <a:gd name="connsiteY2" fmla="*/ 61015 h 525245"/>
              <a:gd name="connsiteX3" fmla="*/ 613656 w 980000"/>
              <a:gd name="connsiteY3" fmla="*/ 13513 h 525245"/>
              <a:gd name="connsiteX4" fmla="*/ 708659 w 980000"/>
              <a:gd name="connsiteY4" fmla="*/ 179768 h 525245"/>
              <a:gd name="connsiteX5" fmla="*/ 720534 w 980000"/>
              <a:gd name="connsiteY5" fmla="*/ 334147 h 525245"/>
              <a:gd name="connsiteX6" fmla="*/ 649282 w 980000"/>
              <a:gd name="connsiteY6" fmla="*/ 239144 h 525245"/>
              <a:gd name="connsiteX7" fmla="*/ 43641 w 980000"/>
              <a:gd name="connsiteY7" fmla="*/ 500402 h 52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0000" h="525245">
                <a:moveTo>
                  <a:pt x="43641" y="500402"/>
                </a:moveTo>
                <a:cubicBezTo>
                  <a:pt x="-39486" y="538007"/>
                  <a:pt x="-3860" y="538007"/>
                  <a:pt x="150519" y="464776"/>
                </a:cubicBezTo>
                <a:cubicBezTo>
                  <a:pt x="304898" y="391545"/>
                  <a:pt x="892727" y="136225"/>
                  <a:pt x="969916" y="61015"/>
                </a:cubicBezTo>
                <a:cubicBezTo>
                  <a:pt x="1047106" y="-14196"/>
                  <a:pt x="657199" y="-6279"/>
                  <a:pt x="613656" y="13513"/>
                </a:cubicBezTo>
                <a:cubicBezTo>
                  <a:pt x="570113" y="33305"/>
                  <a:pt x="690846" y="126329"/>
                  <a:pt x="708659" y="179768"/>
                </a:cubicBezTo>
                <a:cubicBezTo>
                  <a:pt x="726472" y="233207"/>
                  <a:pt x="730430" y="324251"/>
                  <a:pt x="720534" y="334147"/>
                </a:cubicBezTo>
                <a:cubicBezTo>
                  <a:pt x="710638" y="344043"/>
                  <a:pt x="756160" y="209456"/>
                  <a:pt x="649282" y="239144"/>
                </a:cubicBezTo>
                <a:cubicBezTo>
                  <a:pt x="542404" y="268832"/>
                  <a:pt x="126768" y="462797"/>
                  <a:pt x="43641" y="500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69C42568-1240-3235-6360-77C6A0DD19A2}"/>
              </a:ext>
            </a:extLst>
          </p:cNvPr>
          <p:cNvSpPr/>
          <p:nvPr/>
        </p:nvSpPr>
        <p:spPr>
          <a:xfrm>
            <a:off x="4168733" y="3651130"/>
            <a:ext cx="168499" cy="165646"/>
          </a:xfrm>
          <a:custGeom>
            <a:avLst/>
            <a:gdLst>
              <a:gd name="connsiteX0" fmla="*/ 42 w 168499"/>
              <a:gd name="connsiteY0" fmla="*/ 120 h 165646"/>
              <a:gd name="connsiteX1" fmla="*/ 146092 w 168499"/>
              <a:gd name="connsiteY1" fmla="*/ 89020 h 165646"/>
              <a:gd name="connsiteX2" fmla="*/ 123867 w 168499"/>
              <a:gd name="connsiteY2" fmla="*/ 60445 h 165646"/>
              <a:gd name="connsiteX3" fmla="*/ 158792 w 168499"/>
              <a:gd name="connsiteY3" fmla="*/ 130295 h 165646"/>
              <a:gd name="connsiteX4" fmla="*/ 165142 w 168499"/>
              <a:gd name="connsiteY4" fmla="*/ 165220 h 165646"/>
              <a:gd name="connsiteX5" fmla="*/ 161967 w 168499"/>
              <a:gd name="connsiteY5" fmla="*/ 146170 h 165646"/>
              <a:gd name="connsiteX6" fmla="*/ 92117 w 168499"/>
              <a:gd name="connsiteY6" fmla="*/ 95370 h 165646"/>
              <a:gd name="connsiteX7" fmla="*/ 130217 w 168499"/>
              <a:gd name="connsiteY7" fmla="*/ 111245 h 165646"/>
              <a:gd name="connsiteX8" fmla="*/ 42 w 168499"/>
              <a:gd name="connsiteY8" fmla="*/ 120 h 16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499" h="165646">
                <a:moveTo>
                  <a:pt x="42" y="120"/>
                </a:moveTo>
                <a:cubicBezTo>
                  <a:pt x="2688" y="-3584"/>
                  <a:pt x="125454" y="78966"/>
                  <a:pt x="146092" y="89020"/>
                </a:cubicBezTo>
                <a:cubicBezTo>
                  <a:pt x="166730" y="99074"/>
                  <a:pt x="121750" y="53566"/>
                  <a:pt x="123867" y="60445"/>
                </a:cubicBezTo>
                <a:cubicBezTo>
                  <a:pt x="125984" y="67324"/>
                  <a:pt x="151913" y="112833"/>
                  <a:pt x="158792" y="130295"/>
                </a:cubicBezTo>
                <a:cubicBezTo>
                  <a:pt x="165671" y="147757"/>
                  <a:pt x="165142" y="165220"/>
                  <a:pt x="165142" y="165220"/>
                </a:cubicBezTo>
                <a:cubicBezTo>
                  <a:pt x="165671" y="167866"/>
                  <a:pt x="174138" y="157812"/>
                  <a:pt x="161967" y="146170"/>
                </a:cubicBezTo>
                <a:cubicBezTo>
                  <a:pt x="149796" y="134528"/>
                  <a:pt x="97409" y="101191"/>
                  <a:pt x="92117" y="95370"/>
                </a:cubicBezTo>
                <a:cubicBezTo>
                  <a:pt x="86825" y="89549"/>
                  <a:pt x="141330" y="123416"/>
                  <a:pt x="130217" y="111245"/>
                </a:cubicBezTo>
                <a:cubicBezTo>
                  <a:pt x="119104" y="99074"/>
                  <a:pt x="-2604" y="3824"/>
                  <a:pt x="42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4809F98C-803F-692F-24F0-DB7D815BADF9}"/>
              </a:ext>
            </a:extLst>
          </p:cNvPr>
          <p:cNvSpPr/>
          <p:nvPr/>
        </p:nvSpPr>
        <p:spPr>
          <a:xfrm>
            <a:off x="4914817" y="3647968"/>
            <a:ext cx="123910" cy="139905"/>
          </a:xfrm>
          <a:custGeom>
            <a:avLst/>
            <a:gdLst>
              <a:gd name="connsiteX0" fmla="*/ 83 w 123910"/>
              <a:gd name="connsiteY0" fmla="*/ 69957 h 139905"/>
              <a:gd name="connsiteX1" fmla="*/ 57233 w 123910"/>
              <a:gd name="connsiteY1" fmla="*/ 85832 h 139905"/>
              <a:gd name="connsiteX2" fmla="*/ 73108 w 123910"/>
              <a:gd name="connsiteY2" fmla="*/ 114407 h 139905"/>
              <a:gd name="connsiteX3" fmla="*/ 120733 w 123910"/>
              <a:gd name="connsiteY3" fmla="*/ 139807 h 139905"/>
              <a:gd name="connsiteX4" fmla="*/ 114383 w 123910"/>
              <a:gd name="connsiteY4" fmla="*/ 104882 h 139905"/>
              <a:gd name="connsiteX5" fmla="*/ 73108 w 123910"/>
              <a:gd name="connsiteY5" fmla="*/ 3282 h 139905"/>
              <a:gd name="connsiteX6" fmla="*/ 44533 w 123910"/>
              <a:gd name="connsiteY6" fmla="*/ 28682 h 139905"/>
              <a:gd name="connsiteX7" fmla="*/ 83 w 123910"/>
              <a:gd name="connsiteY7" fmla="*/ 69957 h 1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10" h="139905">
                <a:moveTo>
                  <a:pt x="83" y="69957"/>
                </a:moveTo>
                <a:cubicBezTo>
                  <a:pt x="2200" y="79482"/>
                  <a:pt x="45062" y="78424"/>
                  <a:pt x="57233" y="85832"/>
                </a:cubicBezTo>
                <a:cubicBezTo>
                  <a:pt x="69404" y="93240"/>
                  <a:pt x="62525" y="105411"/>
                  <a:pt x="73108" y="114407"/>
                </a:cubicBezTo>
                <a:cubicBezTo>
                  <a:pt x="83691" y="123403"/>
                  <a:pt x="113854" y="141394"/>
                  <a:pt x="120733" y="139807"/>
                </a:cubicBezTo>
                <a:cubicBezTo>
                  <a:pt x="127612" y="138220"/>
                  <a:pt x="122321" y="127636"/>
                  <a:pt x="114383" y="104882"/>
                </a:cubicBezTo>
                <a:cubicBezTo>
                  <a:pt x="106446" y="82128"/>
                  <a:pt x="84750" y="15982"/>
                  <a:pt x="73108" y="3282"/>
                </a:cubicBezTo>
                <a:cubicBezTo>
                  <a:pt x="61466" y="-9418"/>
                  <a:pt x="52470" y="18099"/>
                  <a:pt x="44533" y="28682"/>
                </a:cubicBezTo>
                <a:cubicBezTo>
                  <a:pt x="36596" y="39265"/>
                  <a:pt x="-2034" y="60432"/>
                  <a:pt x="83" y="69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4C625CD4-2EFE-B848-E686-B0D7902143DB}"/>
              </a:ext>
            </a:extLst>
          </p:cNvPr>
          <p:cNvSpPr/>
          <p:nvPr/>
        </p:nvSpPr>
        <p:spPr>
          <a:xfrm>
            <a:off x="4194139" y="3695687"/>
            <a:ext cx="63557" cy="108035"/>
          </a:xfrm>
          <a:custGeom>
            <a:avLst/>
            <a:gdLst>
              <a:gd name="connsiteX0" fmla="*/ 36 w 63557"/>
              <a:gd name="connsiteY0" fmla="*/ 13 h 108035"/>
              <a:gd name="connsiteX1" fmla="*/ 54011 w 63557"/>
              <a:gd name="connsiteY1" fmla="*/ 76213 h 108035"/>
              <a:gd name="connsiteX2" fmla="*/ 25436 w 63557"/>
              <a:gd name="connsiteY2" fmla="*/ 107963 h 108035"/>
              <a:gd name="connsiteX3" fmla="*/ 63536 w 63557"/>
              <a:gd name="connsiteY3" fmla="*/ 82563 h 108035"/>
              <a:gd name="connsiteX4" fmla="*/ 36 w 63557"/>
              <a:gd name="connsiteY4" fmla="*/ 13 h 10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7" h="108035">
                <a:moveTo>
                  <a:pt x="36" y="13"/>
                </a:moveTo>
                <a:cubicBezTo>
                  <a:pt x="-1552" y="-1045"/>
                  <a:pt x="49778" y="58221"/>
                  <a:pt x="54011" y="76213"/>
                </a:cubicBezTo>
                <a:cubicBezTo>
                  <a:pt x="58244" y="94205"/>
                  <a:pt x="23848" y="106905"/>
                  <a:pt x="25436" y="107963"/>
                </a:cubicBezTo>
                <a:cubicBezTo>
                  <a:pt x="27024" y="109021"/>
                  <a:pt x="64594" y="98438"/>
                  <a:pt x="63536" y="82563"/>
                </a:cubicBezTo>
                <a:cubicBezTo>
                  <a:pt x="62478" y="66688"/>
                  <a:pt x="1624" y="1071"/>
                  <a:pt x="3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685DFC85-4527-3995-88BC-DADA7F9273CE}"/>
              </a:ext>
            </a:extLst>
          </p:cNvPr>
          <p:cNvSpPr/>
          <p:nvPr/>
        </p:nvSpPr>
        <p:spPr>
          <a:xfrm>
            <a:off x="4396023" y="3956017"/>
            <a:ext cx="42633" cy="301798"/>
          </a:xfrm>
          <a:custGeom>
            <a:avLst/>
            <a:gdLst>
              <a:gd name="connsiteX0" fmla="*/ 42627 w 42633"/>
              <a:gd name="connsiteY0" fmla="*/ 33 h 301798"/>
              <a:gd name="connsiteX1" fmla="*/ 4527 w 42633"/>
              <a:gd name="connsiteY1" fmla="*/ 219108 h 301798"/>
              <a:gd name="connsiteX2" fmla="*/ 10877 w 42633"/>
              <a:gd name="connsiteY2" fmla="*/ 301658 h 301798"/>
              <a:gd name="connsiteX3" fmla="*/ 1352 w 42633"/>
              <a:gd name="connsiteY3" fmla="*/ 203233 h 301798"/>
              <a:gd name="connsiteX4" fmla="*/ 42627 w 42633"/>
              <a:gd name="connsiteY4" fmla="*/ 33 h 3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33" h="301798">
                <a:moveTo>
                  <a:pt x="42627" y="33"/>
                </a:moveTo>
                <a:cubicBezTo>
                  <a:pt x="43156" y="2679"/>
                  <a:pt x="9819" y="168837"/>
                  <a:pt x="4527" y="219108"/>
                </a:cubicBezTo>
                <a:cubicBezTo>
                  <a:pt x="-765" y="269379"/>
                  <a:pt x="11406" y="304304"/>
                  <a:pt x="10877" y="301658"/>
                </a:cubicBezTo>
                <a:cubicBezTo>
                  <a:pt x="10348" y="299012"/>
                  <a:pt x="-4469" y="256150"/>
                  <a:pt x="1352" y="203233"/>
                </a:cubicBezTo>
                <a:cubicBezTo>
                  <a:pt x="7173" y="150316"/>
                  <a:pt x="42098" y="-2613"/>
                  <a:pt x="42627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16FD0C23-4BE0-9668-9B8C-54F7986E5ED8}"/>
              </a:ext>
            </a:extLst>
          </p:cNvPr>
          <p:cNvSpPr/>
          <p:nvPr/>
        </p:nvSpPr>
        <p:spPr>
          <a:xfrm>
            <a:off x="3801063" y="4124232"/>
            <a:ext cx="37512" cy="130268"/>
          </a:xfrm>
          <a:custGeom>
            <a:avLst/>
            <a:gdLst>
              <a:gd name="connsiteX0" fmla="*/ 37512 w 37512"/>
              <a:gd name="connsiteY0" fmla="*/ 93 h 130268"/>
              <a:gd name="connsiteX1" fmla="*/ 2587 w 37512"/>
              <a:gd name="connsiteY1" fmla="*/ 88993 h 130268"/>
              <a:gd name="connsiteX2" fmla="*/ 2587 w 37512"/>
              <a:gd name="connsiteY2" fmla="*/ 130268 h 130268"/>
              <a:gd name="connsiteX3" fmla="*/ 2587 w 37512"/>
              <a:gd name="connsiteY3" fmla="*/ 73118 h 130268"/>
              <a:gd name="connsiteX4" fmla="*/ 37512 w 37512"/>
              <a:gd name="connsiteY4" fmla="*/ 93 h 13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12" h="130268">
                <a:moveTo>
                  <a:pt x="37512" y="93"/>
                </a:moveTo>
                <a:cubicBezTo>
                  <a:pt x="37512" y="2739"/>
                  <a:pt x="8408" y="67297"/>
                  <a:pt x="2587" y="88993"/>
                </a:cubicBezTo>
                <a:cubicBezTo>
                  <a:pt x="-3234" y="110689"/>
                  <a:pt x="2587" y="130268"/>
                  <a:pt x="2587" y="130268"/>
                </a:cubicBezTo>
                <a:cubicBezTo>
                  <a:pt x="2587" y="127622"/>
                  <a:pt x="-2705" y="94814"/>
                  <a:pt x="2587" y="73118"/>
                </a:cubicBezTo>
                <a:cubicBezTo>
                  <a:pt x="7879" y="51422"/>
                  <a:pt x="37512" y="-2553"/>
                  <a:pt x="37512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C8868415-BBBB-61F0-9A41-7ADCD3ABC4CA}"/>
              </a:ext>
            </a:extLst>
          </p:cNvPr>
          <p:cNvSpPr/>
          <p:nvPr/>
        </p:nvSpPr>
        <p:spPr>
          <a:xfrm>
            <a:off x="3790934" y="4952931"/>
            <a:ext cx="47684" cy="162284"/>
          </a:xfrm>
          <a:custGeom>
            <a:avLst/>
            <a:gdLst>
              <a:gd name="connsiteX0" fmla="*/ 34941 w 47684"/>
              <a:gd name="connsiteY0" fmla="*/ 69 h 162284"/>
              <a:gd name="connsiteX1" fmla="*/ 15891 w 47684"/>
              <a:gd name="connsiteY1" fmla="*/ 101669 h 162284"/>
              <a:gd name="connsiteX2" fmla="*/ 47641 w 47684"/>
              <a:gd name="connsiteY2" fmla="*/ 161994 h 162284"/>
              <a:gd name="connsiteX3" fmla="*/ 22241 w 47684"/>
              <a:gd name="connsiteY3" fmla="*/ 123894 h 162284"/>
              <a:gd name="connsiteX4" fmla="*/ 16 w 47684"/>
              <a:gd name="connsiteY4" fmla="*/ 108019 h 162284"/>
              <a:gd name="connsiteX5" fmla="*/ 19066 w 47684"/>
              <a:gd name="connsiteY5" fmla="*/ 85794 h 162284"/>
              <a:gd name="connsiteX6" fmla="*/ 34941 w 47684"/>
              <a:gd name="connsiteY6" fmla="*/ 69 h 16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84" h="162284">
                <a:moveTo>
                  <a:pt x="34941" y="69"/>
                </a:moveTo>
                <a:cubicBezTo>
                  <a:pt x="34412" y="2715"/>
                  <a:pt x="13774" y="74682"/>
                  <a:pt x="15891" y="101669"/>
                </a:cubicBezTo>
                <a:cubicBezTo>
                  <a:pt x="18008" y="128657"/>
                  <a:pt x="46583" y="158290"/>
                  <a:pt x="47641" y="161994"/>
                </a:cubicBezTo>
                <a:cubicBezTo>
                  <a:pt x="48699" y="165698"/>
                  <a:pt x="30178" y="132890"/>
                  <a:pt x="22241" y="123894"/>
                </a:cubicBezTo>
                <a:cubicBezTo>
                  <a:pt x="14303" y="114898"/>
                  <a:pt x="545" y="114369"/>
                  <a:pt x="16" y="108019"/>
                </a:cubicBezTo>
                <a:cubicBezTo>
                  <a:pt x="-513" y="101669"/>
                  <a:pt x="12187" y="100611"/>
                  <a:pt x="19066" y="85794"/>
                </a:cubicBezTo>
                <a:cubicBezTo>
                  <a:pt x="25945" y="70977"/>
                  <a:pt x="35470" y="-2577"/>
                  <a:pt x="34941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84C8236D-DA30-F932-203C-BFBB69426862}"/>
              </a:ext>
            </a:extLst>
          </p:cNvPr>
          <p:cNvSpPr/>
          <p:nvPr/>
        </p:nvSpPr>
        <p:spPr>
          <a:xfrm>
            <a:off x="4067135" y="5406970"/>
            <a:ext cx="60696" cy="133536"/>
          </a:xfrm>
          <a:custGeom>
            <a:avLst/>
            <a:gdLst>
              <a:gd name="connsiteX0" fmla="*/ 40 w 60696"/>
              <a:gd name="connsiteY0" fmla="*/ 55 h 133536"/>
              <a:gd name="connsiteX1" fmla="*/ 50840 w 60696"/>
              <a:gd name="connsiteY1" fmla="*/ 79430 h 133536"/>
              <a:gd name="connsiteX2" fmla="*/ 41315 w 60696"/>
              <a:gd name="connsiteY2" fmla="*/ 133405 h 133536"/>
              <a:gd name="connsiteX3" fmla="*/ 60365 w 60696"/>
              <a:gd name="connsiteY3" fmla="*/ 92130 h 133536"/>
              <a:gd name="connsiteX4" fmla="*/ 40 w 60696"/>
              <a:gd name="connsiteY4" fmla="*/ 55 h 1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6" h="133536">
                <a:moveTo>
                  <a:pt x="40" y="55"/>
                </a:moveTo>
                <a:cubicBezTo>
                  <a:pt x="-1548" y="-2062"/>
                  <a:pt x="43961" y="57205"/>
                  <a:pt x="50840" y="79430"/>
                </a:cubicBezTo>
                <a:cubicBezTo>
                  <a:pt x="57719" y="101655"/>
                  <a:pt x="39727" y="131288"/>
                  <a:pt x="41315" y="133405"/>
                </a:cubicBezTo>
                <a:cubicBezTo>
                  <a:pt x="42903" y="135522"/>
                  <a:pt x="63540" y="111709"/>
                  <a:pt x="60365" y="92130"/>
                </a:cubicBezTo>
                <a:cubicBezTo>
                  <a:pt x="57190" y="72551"/>
                  <a:pt x="1628" y="2172"/>
                  <a:pt x="40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0CE8523A-C185-E57F-434A-FAF5C43322EF}"/>
              </a:ext>
            </a:extLst>
          </p:cNvPr>
          <p:cNvSpPr/>
          <p:nvPr/>
        </p:nvSpPr>
        <p:spPr>
          <a:xfrm>
            <a:off x="4248049" y="5302200"/>
            <a:ext cx="147708" cy="114505"/>
          </a:xfrm>
          <a:custGeom>
            <a:avLst/>
            <a:gdLst>
              <a:gd name="connsiteX0" fmla="*/ 101 w 147708"/>
              <a:gd name="connsiteY0" fmla="*/ 50 h 114505"/>
              <a:gd name="connsiteX1" fmla="*/ 139801 w 147708"/>
              <a:gd name="connsiteY1" fmla="*/ 95300 h 114505"/>
              <a:gd name="connsiteX2" fmla="*/ 101701 w 147708"/>
              <a:gd name="connsiteY2" fmla="*/ 95300 h 114505"/>
              <a:gd name="connsiteX3" fmla="*/ 3276 w 147708"/>
              <a:gd name="connsiteY3" fmla="*/ 114350 h 114505"/>
              <a:gd name="connsiteX4" fmla="*/ 139801 w 147708"/>
              <a:gd name="connsiteY4" fmla="*/ 104825 h 114505"/>
              <a:gd name="connsiteX5" fmla="*/ 117576 w 147708"/>
              <a:gd name="connsiteY5" fmla="*/ 82600 h 114505"/>
              <a:gd name="connsiteX6" fmla="*/ 101 w 147708"/>
              <a:gd name="connsiteY6" fmla="*/ 50 h 11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08" h="114505">
                <a:moveTo>
                  <a:pt x="101" y="50"/>
                </a:moveTo>
                <a:cubicBezTo>
                  <a:pt x="3805" y="2167"/>
                  <a:pt x="122868" y="79425"/>
                  <a:pt x="139801" y="95300"/>
                </a:cubicBezTo>
                <a:cubicBezTo>
                  <a:pt x="156734" y="111175"/>
                  <a:pt x="124455" y="92125"/>
                  <a:pt x="101701" y="95300"/>
                </a:cubicBezTo>
                <a:cubicBezTo>
                  <a:pt x="78947" y="98475"/>
                  <a:pt x="-3074" y="112763"/>
                  <a:pt x="3276" y="114350"/>
                </a:cubicBezTo>
                <a:cubicBezTo>
                  <a:pt x="9626" y="115938"/>
                  <a:pt x="139801" y="104825"/>
                  <a:pt x="139801" y="104825"/>
                </a:cubicBezTo>
                <a:cubicBezTo>
                  <a:pt x="158851" y="99533"/>
                  <a:pt x="140330" y="102179"/>
                  <a:pt x="117576" y="82600"/>
                </a:cubicBezTo>
                <a:cubicBezTo>
                  <a:pt x="94822" y="63021"/>
                  <a:pt x="-3603" y="-2067"/>
                  <a:pt x="101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64E2AE0E-CAF4-8BB6-2E37-1C0C8F6E89DA}"/>
              </a:ext>
            </a:extLst>
          </p:cNvPr>
          <p:cNvSpPr/>
          <p:nvPr/>
        </p:nvSpPr>
        <p:spPr>
          <a:xfrm>
            <a:off x="4721078" y="5401543"/>
            <a:ext cx="273714" cy="302114"/>
          </a:xfrm>
          <a:custGeom>
            <a:avLst/>
            <a:gdLst>
              <a:gd name="connsiteX0" fmla="*/ 273197 w 273714"/>
              <a:gd name="connsiteY0" fmla="*/ 2307 h 302114"/>
              <a:gd name="connsiteX1" fmla="*/ 174772 w 273714"/>
              <a:gd name="connsiteY1" fmla="*/ 294407 h 302114"/>
              <a:gd name="connsiteX2" fmla="*/ 206522 w 273714"/>
              <a:gd name="connsiteY2" fmla="*/ 215032 h 302114"/>
              <a:gd name="connsiteX3" fmla="*/ 209697 w 273714"/>
              <a:gd name="connsiteY3" fmla="*/ 189632 h 302114"/>
              <a:gd name="connsiteX4" fmla="*/ 168422 w 273714"/>
              <a:gd name="connsiteY4" fmla="*/ 186457 h 302114"/>
              <a:gd name="connsiteX5" fmla="*/ 147 w 273714"/>
              <a:gd name="connsiteY5" fmla="*/ 195982 h 302114"/>
              <a:gd name="connsiteX6" fmla="*/ 200172 w 273714"/>
              <a:gd name="connsiteY6" fmla="*/ 180107 h 302114"/>
              <a:gd name="connsiteX7" fmla="*/ 212872 w 273714"/>
              <a:gd name="connsiteY7" fmla="*/ 157882 h 302114"/>
              <a:gd name="connsiteX8" fmla="*/ 273197 w 273714"/>
              <a:gd name="connsiteY8" fmla="*/ 2307 h 3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714" h="302114">
                <a:moveTo>
                  <a:pt x="273197" y="2307"/>
                </a:moveTo>
                <a:cubicBezTo>
                  <a:pt x="266847" y="25061"/>
                  <a:pt x="185884" y="258953"/>
                  <a:pt x="174772" y="294407"/>
                </a:cubicBezTo>
                <a:cubicBezTo>
                  <a:pt x="163659" y="329861"/>
                  <a:pt x="200701" y="232494"/>
                  <a:pt x="206522" y="215032"/>
                </a:cubicBezTo>
                <a:cubicBezTo>
                  <a:pt x="212343" y="197570"/>
                  <a:pt x="216047" y="194394"/>
                  <a:pt x="209697" y="189632"/>
                </a:cubicBezTo>
                <a:cubicBezTo>
                  <a:pt x="203347" y="184870"/>
                  <a:pt x="203347" y="185399"/>
                  <a:pt x="168422" y="186457"/>
                </a:cubicBezTo>
                <a:cubicBezTo>
                  <a:pt x="133497" y="187515"/>
                  <a:pt x="-5144" y="197040"/>
                  <a:pt x="147" y="195982"/>
                </a:cubicBezTo>
                <a:cubicBezTo>
                  <a:pt x="5438" y="194924"/>
                  <a:pt x="164718" y="186457"/>
                  <a:pt x="200172" y="180107"/>
                </a:cubicBezTo>
                <a:cubicBezTo>
                  <a:pt x="235626" y="173757"/>
                  <a:pt x="200172" y="183811"/>
                  <a:pt x="212872" y="157882"/>
                </a:cubicBezTo>
                <a:cubicBezTo>
                  <a:pt x="225572" y="131953"/>
                  <a:pt x="279547" y="-20447"/>
                  <a:pt x="273197" y="2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73B9A894-F925-FD54-3DD2-4E47EC6FF5F7}"/>
              </a:ext>
            </a:extLst>
          </p:cNvPr>
          <p:cNvSpPr/>
          <p:nvPr/>
        </p:nvSpPr>
        <p:spPr>
          <a:xfrm>
            <a:off x="4533859" y="5610155"/>
            <a:ext cx="138606" cy="130245"/>
          </a:xfrm>
          <a:custGeom>
            <a:avLst/>
            <a:gdLst>
              <a:gd name="connsiteX0" fmla="*/ 41 w 138606"/>
              <a:gd name="connsiteY0" fmla="*/ 70 h 130245"/>
              <a:gd name="connsiteX1" fmla="*/ 120691 w 138606"/>
              <a:gd name="connsiteY1" fmla="*/ 44520 h 130245"/>
              <a:gd name="connsiteX2" fmla="*/ 98466 w 138606"/>
              <a:gd name="connsiteY2" fmla="*/ 66745 h 130245"/>
              <a:gd name="connsiteX3" fmla="*/ 25441 w 138606"/>
              <a:gd name="connsiteY3" fmla="*/ 130245 h 130245"/>
              <a:gd name="connsiteX4" fmla="*/ 92116 w 138606"/>
              <a:gd name="connsiteY4" fmla="*/ 66745 h 130245"/>
              <a:gd name="connsiteX5" fmla="*/ 136566 w 138606"/>
              <a:gd name="connsiteY5" fmla="*/ 57220 h 130245"/>
              <a:gd name="connsiteX6" fmla="*/ 41 w 138606"/>
              <a:gd name="connsiteY6" fmla="*/ 70 h 13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606" h="130245">
                <a:moveTo>
                  <a:pt x="41" y="70"/>
                </a:moveTo>
                <a:cubicBezTo>
                  <a:pt x="-2605" y="-2047"/>
                  <a:pt x="120691" y="44520"/>
                  <a:pt x="120691" y="44520"/>
                </a:cubicBezTo>
                <a:cubicBezTo>
                  <a:pt x="137095" y="55632"/>
                  <a:pt x="114341" y="52458"/>
                  <a:pt x="98466" y="66745"/>
                </a:cubicBezTo>
                <a:cubicBezTo>
                  <a:pt x="82591" y="81033"/>
                  <a:pt x="26499" y="130245"/>
                  <a:pt x="25441" y="130245"/>
                </a:cubicBezTo>
                <a:cubicBezTo>
                  <a:pt x="24383" y="130245"/>
                  <a:pt x="73595" y="78916"/>
                  <a:pt x="92116" y="66745"/>
                </a:cubicBezTo>
                <a:cubicBezTo>
                  <a:pt x="110637" y="54574"/>
                  <a:pt x="147678" y="65687"/>
                  <a:pt x="136566" y="57220"/>
                </a:cubicBezTo>
                <a:cubicBezTo>
                  <a:pt x="125454" y="48753"/>
                  <a:pt x="2687" y="2187"/>
                  <a:pt x="41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3A28FA3A-D53D-FEA0-A74D-A3E56FE88DF1}"/>
              </a:ext>
            </a:extLst>
          </p:cNvPr>
          <p:cNvSpPr/>
          <p:nvPr/>
        </p:nvSpPr>
        <p:spPr>
          <a:xfrm>
            <a:off x="3692211" y="3574906"/>
            <a:ext cx="295559" cy="181517"/>
          </a:xfrm>
          <a:custGeom>
            <a:avLst/>
            <a:gdLst>
              <a:gd name="connsiteX0" fmla="*/ 3489 w 295559"/>
              <a:gd name="connsiteY0" fmla="*/ 181119 h 181517"/>
              <a:gd name="connsiteX1" fmla="*/ 279714 w 295559"/>
              <a:gd name="connsiteY1" fmla="*/ 66819 h 181517"/>
              <a:gd name="connsiteX2" fmla="*/ 260664 w 295559"/>
              <a:gd name="connsiteY2" fmla="*/ 76344 h 181517"/>
              <a:gd name="connsiteX3" fmla="*/ 251139 w 295559"/>
              <a:gd name="connsiteY3" fmla="*/ 144 h 181517"/>
              <a:gd name="connsiteX4" fmla="*/ 254314 w 295559"/>
              <a:gd name="connsiteY4" fmla="*/ 57294 h 181517"/>
              <a:gd name="connsiteX5" fmla="*/ 181289 w 295559"/>
              <a:gd name="connsiteY5" fmla="*/ 60469 h 181517"/>
              <a:gd name="connsiteX6" fmla="*/ 124139 w 295559"/>
              <a:gd name="connsiteY6" fmla="*/ 95394 h 181517"/>
              <a:gd name="connsiteX7" fmla="*/ 140014 w 295559"/>
              <a:gd name="connsiteY7" fmla="*/ 76344 h 181517"/>
              <a:gd name="connsiteX8" fmla="*/ 95564 w 295559"/>
              <a:gd name="connsiteY8" fmla="*/ 101744 h 181517"/>
              <a:gd name="connsiteX9" fmla="*/ 120964 w 295559"/>
              <a:gd name="connsiteY9" fmla="*/ 104919 h 181517"/>
              <a:gd name="connsiteX10" fmla="*/ 3489 w 295559"/>
              <a:gd name="connsiteY10" fmla="*/ 181119 h 1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559" h="181517">
                <a:moveTo>
                  <a:pt x="3489" y="181119"/>
                </a:moveTo>
                <a:cubicBezTo>
                  <a:pt x="29947" y="174769"/>
                  <a:pt x="279714" y="66819"/>
                  <a:pt x="279714" y="66819"/>
                </a:cubicBezTo>
                <a:cubicBezTo>
                  <a:pt x="322576" y="49357"/>
                  <a:pt x="265426" y="87456"/>
                  <a:pt x="260664" y="76344"/>
                </a:cubicBezTo>
                <a:cubicBezTo>
                  <a:pt x="255902" y="65232"/>
                  <a:pt x="252197" y="3319"/>
                  <a:pt x="251139" y="144"/>
                </a:cubicBezTo>
                <a:cubicBezTo>
                  <a:pt x="250081" y="-3031"/>
                  <a:pt x="265956" y="47240"/>
                  <a:pt x="254314" y="57294"/>
                </a:cubicBezTo>
                <a:cubicBezTo>
                  <a:pt x="242672" y="67348"/>
                  <a:pt x="202985" y="54119"/>
                  <a:pt x="181289" y="60469"/>
                </a:cubicBezTo>
                <a:cubicBezTo>
                  <a:pt x="159593" y="66819"/>
                  <a:pt x="124139" y="95394"/>
                  <a:pt x="124139" y="95394"/>
                </a:cubicBezTo>
                <a:cubicBezTo>
                  <a:pt x="117260" y="98040"/>
                  <a:pt x="144776" y="75286"/>
                  <a:pt x="140014" y="76344"/>
                </a:cubicBezTo>
                <a:cubicBezTo>
                  <a:pt x="135252" y="77402"/>
                  <a:pt x="98739" y="96982"/>
                  <a:pt x="95564" y="101744"/>
                </a:cubicBezTo>
                <a:cubicBezTo>
                  <a:pt x="92389" y="106506"/>
                  <a:pt x="132606" y="93806"/>
                  <a:pt x="120964" y="104919"/>
                </a:cubicBezTo>
                <a:cubicBezTo>
                  <a:pt x="109322" y="116031"/>
                  <a:pt x="-22969" y="187469"/>
                  <a:pt x="3489" y="181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7ADDD93E-19EF-C6B0-9CFF-6749A4893314}"/>
              </a:ext>
            </a:extLst>
          </p:cNvPr>
          <p:cNvSpPr/>
          <p:nvPr/>
        </p:nvSpPr>
        <p:spPr>
          <a:xfrm>
            <a:off x="4254500" y="3654406"/>
            <a:ext cx="119725" cy="130678"/>
          </a:xfrm>
          <a:custGeom>
            <a:avLst/>
            <a:gdLst>
              <a:gd name="connsiteX0" fmla="*/ 0 w 119725"/>
              <a:gd name="connsiteY0" fmla="*/ 19 h 130678"/>
              <a:gd name="connsiteX1" fmla="*/ 107950 w 119725"/>
              <a:gd name="connsiteY1" fmla="*/ 120669 h 130678"/>
              <a:gd name="connsiteX2" fmla="*/ 107950 w 119725"/>
              <a:gd name="connsiteY2" fmla="*/ 111144 h 130678"/>
              <a:gd name="connsiteX3" fmla="*/ 0 w 119725"/>
              <a:gd name="connsiteY3" fmla="*/ 19 h 13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25" h="130678">
                <a:moveTo>
                  <a:pt x="0" y="19"/>
                </a:moveTo>
                <a:cubicBezTo>
                  <a:pt x="0" y="1606"/>
                  <a:pt x="107950" y="120669"/>
                  <a:pt x="107950" y="120669"/>
                </a:cubicBezTo>
                <a:cubicBezTo>
                  <a:pt x="125942" y="139190"/>
                  <a:pt x="121179" y="129665"/>
                  <a:pt x="107950" y="111144"/>
                </a:cubicBezTo>
                <a:cubicBezTo>
                  <a:pt x="94721" y="92623"/>
                  <a:pt x="0" y="-1568"/>
                  <a:pt x="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A97C8023-1554-9289-FEC9-6E0C37868ECE}"/>
              </a:ext>
            </a:extLst>
          </p:cNvPr>
          <p:cNvSpPr/>
          <p:nvPr/>
        </p:nvSpPr>
        <p:spPr>
          <a:xfrm>
            <a:off x="4833030" y="3199356"/>
            <a:ext cx="104524" cy="178809"/>
          </a:xfrm>
          <a:custGeom>
            <a:avLst/>
            <a:gdLst>
              <a:gd name="connsiteX0" fmla="*/ 104095 w 104524"/>
              <a:gd name="connsiteY0" fmla="*/ 1044 h 178809"/>
              <a:gd name="connsiteX1" fmla="*/ 2495 w 104524"/>
              <a:gd name="connsiteY1" fmla="*/ 175669 h 178809"/>
              <a:gd name="connsiteX2" fmla="*/ 37420 w 104524"/>
              <a:gd name="connsiteY2" fmla="*/ 105819 h 178809"/>
              <a:gd name="connsiteX3" fmla="*/ 104095 w 104524"/>
              <a:gd name="connsiteY3" fmla="*/ 1044 h 17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24" h="178809">
                <a:moveTo>
                  <a:pt x="104095" y="1044"/>
                </a:moveTo>
                <a:cubicBezTo>
                  <a:pt x="98274" y="12686"/>
                  <a:pt x="13607" y="158207"/>
                  <a:pt x="2495" y="175669"/>
                </a:cubicBezTo>
                <a:cubicBezTo>
                  <a:pt x="-8617" y="193131"/>
                  <a:pt x="19957" y="133336"/>
                  <a:pt x="37420" y="105819"/>
                </a:cubicBezTo>
                <a:cubicBezTo>
                  <a:pt x="54882" y="78302"/>
                  <a:pt x="109916" y="-10598"/>
                  <a:pt x="104095" y="1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AEF094C5-CF27-8707-F24D-AF9AEC5C6928}"/>
              </a:ext>
            </a:extLst>
          </p:cNvPr>
          <p:cNvSpPr/>
          <p:nvPr/>
        </p:nvSpPr>
        <p:spPr>
          <a:xfrm>
            <a:off x="4358416" y="4919204"/>
            <a:ext cx="455355" cy="139057"/>
          </a:xfrm>
          <a:custGeom>
            <a:avLst/>
            <a:gdLst>
              <a:gd name="connsiteX0" fmla="*/ 859 w 455355"/>
              <a:gd name="connsiteY0" fmla="*/ 138571 h 139057"/>
              <a:gd name="connsiteX1" fmla="*/ 308834 w 455355"/>
              <a:gd name="connsiteY1" fmla="*/ 8396 h 139057"/>
              <a:gd name="connsiteX2" fmla="*/ 277084 w 455355"/>
              <a:gd name="connsiteY2" fmla="*/ 21096 h 139057"/>
              <a:gd name="connsiteX3" fmla="*/ 213584 w 455355"/>
              <a:gd name="connsiteY3" fmla="*/ 87771 h 139057"/>
              <a:gd name="connsiteX4" fmla="*/ 270734 w 455355"/>
              <a:gd name="connsiteY4" fmla="*/ 46496 h 139057"/>
              <a:gd name="connsiteX5" fmla="*/ 429484 w 455355"/>
              <a:gd name="connsiteY5" fmla="*/ 11571 h 139057"/>
              <a:gd name="connsiteX6" fmla="*/ 454884 w 455355"/>
              <a:gd name="connsiteY6" fmla="*/ 21096 h 139057"/>
              <a:gd name="connsiteX7" fmla="*/ 432659 w 455355"/>
              <a:gd name="connsiteY7" fmla="*/ 11571 h 139057"/>
              <a:gd name="connsiteX8" fmla="*/ 296134 w 455355"/>
              <a:gd name="connsiteY8" fmla="*/ 49671 h 139057"/>
              <a:gd name="connsiteX9" fmla="*/ 248509 w 455355"/>
              <a:gd name="connsiteY9" fmla="*/ 68721 h 139057"/>
              <a:gd name="connsiteX10" fmla="*/ 280259 w 455355"/>
              <a:gd name="connsiteY10" fmla="*/ 40146 h 139057"/>
              <a:gd name="connsiteX11" fmla="*/ 185009 w 455355"/>
              <a:gd name="connsiteY11" fmla="*/ 75071 h 139057"/>
              <a:gd name="connsiteX12" fmla="*/ 216759 w 455355"/>
              <a:gd name="connsiteY12" fmla="*/ 52846 h 139057"/>
              <a:gd name="connsiteX13" fmla="*/ 859 w 455355"/>
              <a:gd name="connsiteY13" fmla="*/ 138571 h 13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355" h="139057">
                <a:moveTo>
                  <a:pt x="859" y="138571"/>
                </a:moveTo>
                <a:cubicBezTo>
                  <a:pt x="16205" y="131163"/>
                  <a:pt x="262797" y="27975"/>
                  <a:pt x="308834" y="8396"/>
                </a:cubicBezTo>
                <a:cubicBezTo>
                  <a:pt x="354872" y="-11183"/>
                  <a:pt x="292959" y="7867"/>
                  <a:pt x="277084" y="21096"/>
                </a:cubicBezTo>
                <a:cubicBezTo>
                  <a:pt x="261209" y="34325"/>
                  <a:pt x="214642" y="83538"/>
                  <a:pt x="213584" y="87771"/>
                </a:cubicBezTo>
                <a:cubicBezTo>
                  <a:pt x="212526" y="92004"/>
                  <a:pt x="234751" y="59196"/>
                  <a:pt x="270734" y="46496"/>
                </a:cubicBezTo>
                <a:cubicBezTo>
                  <a:pt x="306717" y="33796"/>
                  <a:pt x="398792" y="15804"/>
                  <a:pt x="429484" y="11571"/>
                </a:cubicBezTo>
                <a:cubicBezTo>
                  <a:pt x="460176" y="7338"/>
                  <a:pt x="454355" y="21096"/>
                  <a:pt x="454884" y="21096"/>
                </a:cubicBezTo>
                <a:cubicBezTo>
                  <a:pt x="455413" y="21096"/>
                  <a:pt x="459117" y="6809"/>
                  <a:pt x="432659" y="11571"/>
                </a:cubicBezTo>
                <a:cubicBezTo>
                  <a:pt x="406201" y="16333"/>
                  <a:pt x="326826" y="40146"/>
                  <a:pt x="296134" y="49671"/>
                </a:cubicBezTo>
                <a:cubicBezTo>
                  <a:pt x="265442" y="59196"/>
                  <a:pt x="251155" y="70308"/>
                  <a:pt x="248509" y="68721"/>
                </a:cubicBezTo>
                <a:cubicBezTo>
                  <a:pt x="245863" y="67133"/>
                  <a:pt x="290842" y="39088"/>
                  <a:pt x="280259" y="40146"/>
                </a:cubicBezTo>
                <a:cubicBezTo>
                  <a:pt x="269676" y="41204"/>
                  <a:pt x="195592" y="72954"/>
                  <a:pt x="185009" y="75071"/>
                </a:cubicBezTo>
                <a:cubicBezTo>
                  <a:pt x="174426" y="77188"/>
                  <a:pt x="253271" y="39088"/>
                  <a:pt x="216759" y="52846"/>
                </a:cubicBezTo>
                <a:cubicBezTo>
                  <a:pt x="180247" y="66604"/>
                  <a:pt x="-14487" y="145979"/>
                  <a:pt x="859" y="138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E200C708-D39D-0752-A016-A424F4850991}"/>
              </a:ext>
            </a:extLst>
          </p:cNvPr>
          <p:cNvSpPr/>
          <p:nvPr/>
        </p:nvSpPr>
        <p:spPr>
          <a:xfrm>
            <a:off x="4774344" y="4902010"/>
            <a:ext cx="176020" cy="97924"/>
          </a:xfrm>
          <a:custGeom>
            <a:avLst/>
            <a:gdLst>
              <a:gd name="connsiteX0" fmla="*/ 856 w 176020"/>
              <a:gd name="connsiteY0" fmla="*/ 190 h 97924"/>
              <a:gd name="connsiteX1" fmla="*/ 99281 w 176020"/>
              <a:gd name="connsiteY1" fmla="*/ 95440 h 97924"/>
              <a:gd name="connsiteX2" fmla="*/ 89756 w 176020"/>
              <a:gd name="connsiteY2" fmla="*/ 70040 h 97924"/>
              <a:gd name="connsiteX3" fmla="*/ 67531 w 176020"/>
              <a:gd name="connsiteY3" fmla="*/ 70040 h 97924"/>
              <a:gd name="connsiteX4" fmla="*/ 175481 w 176020"/>
              <a:gd name="connsiteY4" fmla="*/ 54165 h 97924"/>
              <a:gd name="connsiteX5" fmla="*/ 105631 w 176020"/>
              <a:gd name="connsiteY5" fmla="*/ 63690 h 97924"/>
              <a:gd name="connsiteX6" fmla="*/ 26256 w 176020"/>
              <a:gd name="connsiteY6" fmla="*/ 54165 h 97924"/>
              <a:gd name="connsiteX7" fmla="*/ 48481 w 176020"/>
              <a:gd name="connsiteY7" fmla="*/ 70040 h 97924"/>
              <a:gd name="connsiteX8" fmla="*/ 856 w 176020"/>
              <a:gd name="connsiteY8" fmla="*/ 190 h 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020" h="97924">
                <a:moveTo>
                  <a:pt x="856" y="190"/>
                </a:moveTo>
                <a:cubicBezTo>
                  <a:pt x="9323" y="4423"/>
                  <a:pt x="84465" y="83798"/>
                  <a:pt x="99281" y="95440"/>
                </a:cubicBezTo>
                <a:cubicBezTo>
                  <a:pt x="114097" y="107082"/>
                  <a:pt x="95048" y="74273"/>
                  <a:pt x="89756" y="70040"/>
                </a:cubicBezTo>
                <a:cubicBezTo>
                  <a:pt x="84464" y="65807"/>
                  <a:pt x="53244" y="72686"/>
                  <a:pt x="67531" y="70040"/>
                </a:cubicBezTo>
                <a:cubicBezTo>
                  <a:pt x="81818" y="67394"/>
                  <a:pt x="169131" y="55223"/>
                  <a:pt x="175481" y="54165"/>
                </a:cubicBezTo>
                <a:cubicBezTo>
                  <a:pt x="181831" y="53107"/>
                  <a:pt x="130502" y="63690"/>
                  <a:pt x="105631" y="63690"/>
                </a:cubicBezTo>
                <a:cubicBezTo>
                  <a:pt x="80760" y="63690"/>
                  <a:pt x="35781" y="53107"/>
                  <a:pt x="26256" y="54165"/>
                </a:cubicBezTo>
                <a:cubicBezTo>
                  <a:pt x="16731" y="55223"/>
                  <a:pt x="47423" y="76390"/>
                  <a:pt x="48481" y="70040"/>
                </a:cubicBezTo>
                <a:cubicBezTo>
                  <a:pt x="49539" y="63690"/>
                  <a:pt x="-7611" y="-4043"/>
                  <a:pt x="856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1692487-17A7-243E-B206-086970F3294B}"/>
              </a:ext>
            </a:extLst>
          </p:cNvPr>
          <p:cNvSpPr/>
          <p:nvPr/>
        </p:nvSpPr>
        <p:spPr>
          <a:xfrm>
            <a:off x="4638403" y="5194048"/>
            <a:ext cx="141918" cy="219656"/>
          </a:xfrm>
          <a:custGeom>
            <a:avLst/>
            <a:gdLst>
              <a:gd name="connsiteX0" fmla="*/ 6622 w 141918"/>
              <a:gd name="connsiteY0" fmla="*/ 252 h 219656"/>
              <a:gd name="connsiteX1" fmla="*/ 136797 w 141918"/>
              <a:gd name="connsiteY1" fmla="*/ 82802 h 219656"/>
              <a:gd name="connsiteX2" fmla="*/ 108222 w 141918"/>
              <a:gd name="connsiteY2" fmla="*/ 70102 h 219656"/>
              <a:gd name="connsiteX3" fmla="*/ 38372 w 141918"/>
              <a:gd name="connsiteY3" fmla="*/ 70102 h 219656"/>
              <a:gd name="connsiteX4" fmla="*/ 19322 w 141918"/>
              <a:gd name="connsiteY4" fmla="*/ 139952 h 219656"/>
              <a:gd name="connsiteX5" fmla="*/ 272 w 141918"/>
              <a:gd name="connsiteY5" fmla="*/ 219327 h 219656"/>
              <a:gd name="connsiteX6" fmla="*/ 12972 w 141918"/>
              <a:gd name="connsiteY6" fmla="*/ 108202 h 219656"/>
              <a:gd name="connsiteX7" fmla="*/ 73297 w 141918"/>
              <a:gd name="connsiteY7" fmla="*/ 73277 h 219656"/>
              <a:gd name="connsiteX8" fmla="*/ 70122 w 141918"/>
              <a:gd name="connsiteY8" fmla="*/ 57402 h 219656"/>
              <a:gd name="connsiteX9" fmla="*/ 6622 w 141918"/>
              <a:gd name="connsiteY9" fmla="*/ 252 h 21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918" h="219656">
                <a:moveTo>
                  <a:pt x="6622" y="252"/>
                </a:moveTo>
                <a:cubicBezTo>
                  <a:pt x="17735" y="4485"/>
                  <a:pt x="119864" y="71160"/>
                  <a:pt x="136797" y="82802"/>
                </a:cubicBezTo>
                <a:cubicBezTo>
                  <a:pt x="153730" y="94444"/>
                  <a:pt x="124626" y="72219"/>
                  <a:pt x="108222" y="70102"/>
                </a:cubicBezTo>
                <a:cubicBezTo>
                  <a:pt x="91818" y="67985"/>
                  <a:pt x="53188" y="58460"/>
                  <a:pt x="38372" y="70102"/>
                </a:cubicBezTo>
                <a:cubicBezTo>
                  <a:pt x="23556" y="81744"/>
                  <a:pt x="25672" y="115081"/>
                  <a:pt x="19322" y="139952"/>
                </a:cubicBezTo>
                <a:cubicBezTo>
                  <a:pt x="12972" y="164823"/>
                  <a:pt x="1330" y="224618"/>
                  <a:pt x="272" y="219327"/>
                </a:cubicBezTo>
                <a:cubicBezTo>
                  <a:pt x="-786" y="214036"/>
                  <a:pt x="801" y="132544"/>
                  <a:pt x="12972" y="108202"/>
                </a:cubicBezTo>
                <a:cubicBezTo>
                  <a:pt x="25143" y="83860"/>
                  <a:pt x="73297" y="73277"/>
                  <a:pt x="73297" y="73277"/>
                </a:cubicBezTo>
                <a:cubicBezTo>
                  <a:pt x="82822" y="64810"/>
                  <a:pt x="78060" y="68515"/>
                  <a:pt x="70122" y="57402"/>
                </a:cubicBezTo>
                <a:cubicBezTo>
                  <a:pt x="62185" y="46290"/>
                  <a:pt x="-4491" y="-3981"/>
                  <a:pt x="6622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62B26096-F745-21E7-3681-6D707C3CE66B}"/>
              </a:ext>
            </a:extLst>
          </p:cNvPr>
          <p:cNvSpPr/>
          <p:nvPr/>
        </p:nvSpPr>
        <p:spPr>
          <a:xfrm>
            <a:off x="5012397" y="5139166"/>
            <a:ext cx="83863" cy="212104"/>
          </a:xfrm>
          <a:custGeom>
            <a:avLst/>
            <a:gdLst>
              <a:gd name="connsiteX0" fmla="*/ 83478 w 83863"/>
              <a:gd name="connsiteY0" fmla="*/ 1159 h 212104"/>
              <a:gd name="connsiteX1" fmla="*/ 42203 w 83863"/>
              <a:gd name="connsiteY1" fmla="*/ 83709 h 212104"/>
              <a:gd name="connsiteX2" fmla="*/ 928 w 83863"/>
              <a:gd name="connsiteY2" fmla="*/ 210709 h 212104"/>
              <a:gd name="connsiteX3" fmla="*/ 16803 w 83863"/>
              <a:gd name="connsiteY3" fmla="*/ 144034 h 212104"/>
              <a:gd name="connsiteX4" fmla="*/ 83478 w 83863"/>
              <a:gd name="connsiteY4" fmla="*/ 1159 h 21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63" h="212104">
                <a:moveTo>
                  <a:pt x="83478" y="1159"/>
                </a:moveTo>
                <a:cubicBezTo>
                  <a:pt x="87711" y="-8895"/>
                  <a:pt x="55961" y="48784"/>
                  <a:pt x="42203" y="83709"/>
                </a:cubicBezTo>
                <a:cubicBezTo>
                  <a:pt x="28445" y="118634"/>
                  <a:pt x="5161" y="200655"/>
                  <a:pt x="928" y="210709"/>
                </a:cubicBezTo>
                <a:cubicBezTo>
                  <a:pt x="-3305" y="220763"/>
                  <a:pt x="7807" y="174197"/>
                  <a:pt x="16803" y="144034"/>
                </a:cubicBezTo>
                <a:cubicBezTo>
                  <a:pt x="25799" y="113872"/>
                  <a:pt x="79245" y="11213"/>
                  <a:pt x="83478" y="1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63EFAE16-80C4-EF30-2BFE-9B9C27ACC3A9}"/>
              </a:ext>
            </a:extLst>
          </p:cNvPr>
          <p:cNvSpPr/>
          <p:nvPr/>
        </p:nvSpPr>
        <p:spPr>
          <a:xfrm>
            <a:off x="3872217" y="3228793"/>
            <a:ext cx="265917" cy="60525"/>
          </a:xfrm>
          <a:custGeom>
            <a:avLst/>
            <a:gdLst>
              <a:gd name="connsiteX0" fmla="*/ 1283 w 265917"/>
              <a:gd name="connsiteY0" fmla="*/ 60507 h 60525"/>
              <a:gd name="connsiteX1" fmla="*/ 74308 w 265917"/>
              <a:gd name="connsiteY1" fmla="*/ 16057 h 60525"/>
              <a:gd name="connsiteX2" fmla="*/ 61608 w 265917"/>
              <a:gd name="connsiteY2" fmla="*/ 28757 h 60525"/>
              <a:gd name="connsiteX3" fmla="*/ 137808 w 265917"/>
              <a:gd name="connsiteY3" fmla="*/ 182 h 60525"/>
              <a:gd name="connsiteX4" fmla="*/ 131458 w 265917"/>
              <a:gd name="connsiteY4" fmla="*/ 16057 h 60525"/>
              <a:gd name="connsiteX5" fmla="*/ 169558 w 265917"/>
              <a:gd name="connsiteY5" fmla="*/ 6532 h 60525"/>
              <a:gd name="connsiteX6" fmla="*/ 147333 w 265917"/>
              <a:gd name="connsiteY6" fmla="*/ 50982 h 60525"/>
              <a:gd name="connsiteX7" fmla="*/ 264808 w 265917"/>
              <a:gd name="connsiteY7" fmla="*/ 3357 h 60525"/>
              <a:gd name="connsiteX8" fmla="*/ 204483 w 265917"/>
              <a:gd name="connsiteY8" fmla="*/ 35107 h 60525"/>
              <a:gd name="connsiteX9" fmla="*/ 172733 w 265917"/>
              <a:gd name="connsiteY9" fmla="*/ 16057 h 60525"/>
              <a:gd name="connsiteX10" fmla="*/ 150508 w 265917"/>
              <a:gd name="connsiteY10" fmla="*/ 9707 h 60525"/>
              <a:gd name="connsiteX11" fmla="*/ 1283 w 265917"/>
              <a:gd name="connsiteY11" fmla="*/ 60507 h 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917" h="60525">
                <a:moveTo>
                  <a:pt x="1283" y="60507"/>
                </a:moveTo>
                <a:cubicBezTo>
                  <a:pt x="-11417" y="61565"/>
                  <a:pt x="74308" y="16057"/>
                  <a:pt x="74308" y="16057"/>
                </a:cubicBezTo>
                <a:cubicBezTo>
                  <a:pt x="84362" y="10765"/>
                  <a:pt x="51025" y="31403"/>
                  <a:pt x="61608" y="28757"/>
                </a:cubicBezTo>
                <a:cubicBezTo>
                  <a:pt x="72191" y="26111"/>
                  <a:pt x="137808" y="182"/>
                  <a:pt x="137808" y="182"/>
                </a:cubicBezTo>
                <a:cubicBezTo>
                  <a:pt x="149450" y="-1935"/>
                  <a:pt x="126167" y="14999"/>
                  <a:pt x="131458" y="16057"/>
                </a:cubicBezTo>
                <a:cubicBezTo>
                  <a:pt x="136749" y="17115"/>
                  <a:pt x="166912" y="711"/>
                  <a:pt x="169558" y="6532"/>
                </a:cubicBezTo>
                <a:cubicBezTo>
                  <a:pt x="172204" y="12353"/>
                  <a:pt x="131458" y="51511"/>
                  <a:pt x="147333" y="50982"/>
                </a:cubicBezTo>
                <a:cubicBezTo>
                  <a:pt x="163208" y="50453"/>
                  <a:pt x="255283" y="6003"/>
                  <a:pt x="264808" y="3357"/>
                </a:cubicBezTo>
                <a:cubicBezTo>
                  <a:pt x="274333" y="711"/>
                  <a:pt x="219829" y="32990"/>
                  <a:pt x="204483" y="35107"/>
                </a:cubicBezTo>
                <a:cubicBezTo>
                  <a:pt x="189137" y="37224"/>
                  <a:pt x="172733" y="16057"/>
                  <a:pt x="172733" y="16057"/>
                </a:cubicBezTo>
                <a:cubicBezTo>
                  <a:pt x="163737" y="11824"/>
                  <a:pt x="173262" y="4944"/>
                  <a:pt x="150508" y="9707"/>
                </a:cubicBezTo>
                <a:cubicBezTo>
                  <a:pt x="127754" y="14470"/>
                  <a:pt x="13983" y="59449"/>
                  <a:pt x="1283" y="60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59482611-1964-9EDE-66DD-C3609FFB5930}"/>
              </a:ext>
            </a:extLst>
          </p:cNvPr>
          <p:cNvSpPr/>
          <p:nvPr/>
        </p:nvSpPr>
        <p:spPr>
          <a:xfrm>
            <a:off x="4143053" y="3244454"/>
            <a:ext cx="203618" cy="140146"/>
          </a:xfrm>
          <a:custGeom>
            <a:avLst/>
            <a:gdLst>
              <a:gd name="connsiteX0" fmla="*/ 322 w 203618"/>
              <a:gd name="connsiteY0" fmla="*/ 19446 h 140146"/>
              <a:gd name="connsiteX1" fmla="*/ 98747 w 203618"/>
              <a:gd name="connsiteY1" fmla="*/ 3571 h 140146"/>
              <a:gd name="connsiteX2" fmla="*/ 86047 w 203618"/>
              <a:gd name="connsiteY2" fmla="*/ 396 h 140146"/>
              <a:gd name="connsiteX3" fmla="*/ 162247 w 203618"/>
              <a:gd name="connsiteY3" fmla="*/ 9921 h 140146"/>
              <a:gd name="connsiteX4" fmla="*/ 146372 w 203618"/>
              <a:gd name="connsiteY4" fmla="*/ 6746 h 140146"/>
              <a:gd name="connsiteX5" fmla="*/ 193997 w 203618"/>
              <a:gd name="connsiteY5" fmla="*/ 44846 h 140146"/>
              <a:gd name="connsiteX6" fmla="*/ 203522 w 203618"/>
              <a:gd name="connsiteY6" fmla="*/ 140096 h 140146"/>
              <a:gd name="connsiteX7" fmla="*/ 197172 w 203618"/>
              <a:gd name="connsiteY7" fmla="*/ 57546 h 140146"/>
              <a:gd name="connsiteX8" fmla="*/ 171772 w 203618"/>
              <a:gd name="connsiteY8" fmla="*/ 25796 h 140146"/>
              <a:gd name="connsiteX9" fmla="*/ 140022 w 203618"/>
              <a:gd name="connsiteY9" fmla="*/ 13096 h 140146"/>
              <a:gd name="connsiteX10" fmla="*/ 322 w 203618"/>
              <a:gd name="connsiteY10" fmla="*/ 19446 h 14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618" h="140146">
                <a:moveTo>
                  <a:pt x="322" y="19446"/>
                </a:moveTo>
                <a:cubicBezTo>
                  <a:pt x="-6557" y="17859"/>
                  <a:pt x="98747" y="3571"/>
                  <a:pt x="98747" y="3571"/>
                </a:cubicBezTo>
                <a:cubicBezTo>
                  <a:pt x="113034" y="396"/>
                  <a:pt x="75464" y="-662"/>
                  <a:pt x="86047" y="396"/>
                </a:cubicBezTo>
                <a:cubicBezTo>
                  <a:pt x="96630" y="1454"/>
                  <a:pt x="162247" y="9921"/>
                  <a:pt x="162247" y="9921"/>
                </a:cubicBezTo>
                <a:cubicBezTo>
                  <a:pt x="172301" y="10979"/>
                  <a:pt x="141080" y="925"/>
                  <a:pt x="146372" y="6746"/>
                </a:cubicBezTo>
                <a:cubicBezTo>
                  <a:pt x="151664" y="12567"/>
                  <a:pt x="184472" y="22621"/>
                  <a:pt x="193997" y="44846"/>
                </a:cubicBezTo>
                <a:cubicBezTo>
                  <a:pt x="203522" y="67071"/>
                  <a:pt x="202993" y="137979"/>
                  <a:pt x="203522" y="140096"/>
                </a:cubicBezTo>
                <a:cubicBezTo>
                  <a:pt x="204051" y="142213"/>
                  <a:pt x="202464" y="76596"/>
                  <a:pt x="197172" y="57546"/>
                </a:cubicBezTo>
                <a:cubicBezTo>
                  <a:pt x="191880" y="38496"/>
                  <a:pt x="181297" y="33204"/>
                  <a:pt x="171772" y="25796"/>
                </a:cubicBezTo>
                <a:cubicBezTo>
                  <a:pt x="162247" y="18388"/>
                  <a:pt x="165951" y="13625"/>
                  <a:pt x="140022" y="13096"/>
                </a:cubicBezTo>
                <a:cubicBezTo>
                  <a:pt x="114093" y="12567"/>
                  <a:pt x="7201" y="21033"/>
                  <a:pt x="322" y="19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2838C843-F7A2-A0BF-48DE-0492B5CE8D65}"/>
              </a:ext>
            </a:extLst>
          </p:cNvPr>
          <p:cNvSpPr/>
          <p:nvPr/>
        </p:nvSpPr>
        <p:spPr>
          <a:xfrm>
            <a:off x="3622245" y="6524478"/>
            <a:ext cx="254805" cy="369219"/>
          </a:xfrm>
          <a:custGeom>
            <a:avLst/>
            <a:gdLst>
              <a:gd name="connsiteX0" fmla="*/ 430 w 254805"/>
              <a:gd name="connsiteY0" fmla="*/ 147 h 369219"/>
              <a:gd name="connsiteX1" fmla="*/ 143305 w 254805"/>
              <a:gd name="connsiteY1" fmla="*/ 219222 h 369219"/>
              <a:gd name="connsiteX2" fmla="*/ 143305 w 254805"/>
              <a:gd name="connsiteY2" fmla="*/ 181122 h 369219"/>
              <a:gd name="connsiteX3" fmla="*/ 184580 w 254805"/>
              <a:gd name="connsiteY3" fmla="*/ 289072 h 369219"/>
              <a:gd name="connsiteX4" fmla="*/ 184580 w 254805"/>
              <a:gd name="connsiteY4" fmla="*/ 247797 h 369219"/>
              <a:gd name="connsiteX5" fmla="*/ 248080 w 254805"/>
              <a:gd name="connsiteY5" fmla="*/ 365272 h 369219"/>
              <a:gd name="connsiteX6" fmla="*/ 235380 w 254805"/>
              <a:gd name="connsiteY6" fmla="*/ 323997 h 369219"/>
              <a:gd name="connsiteX7" fmla="*/ 92505 w 254805"/>
              <a:gd name="connsiteY7" fmla="*/ 155722 h 369219"/>
              <a:gd name="connsiteX8" fmla="*/ 98855 w 254805"/>
              <a:gd name="connsiteY8" fmla="*/ 184297 h 369219"/>
              <a:gd name="connsiteX9" fmla="*/ 430 w 254805"/>
              <a:gd name="connsiteY9" fmla="*/ 147 h 36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805" h="369219">
                <a:moveTo>
                  <a:pt x="430" y="147"/>
                </a:moveTo>
                <a:cubicBezTo>
                  <a:pt x="7838" y="5968"/>
                  <a:pt x="119493" y="189060"/>
                  <a:pt x="143305" y="219222"/>
                </a:cubicBezTo>
                <a:cubicBezTo>
                  <a:pt x="167117" y="249384"/>
                  <a:pt x="136426" y="169480"/>
                  <a:pt x="143305" y="181122"/>
                </a:cubicBezTo>
                <a:cubicBezTo>
                  <a:pt x="150184" y="192764"/>
                  <a:pt x="177701" y="277960"/>
                  <a:pt x="184580" y="289072"/>
                </a:cubicBezTo>
                <a:cubicBezTo>
                  <a:pt x="191459" y="300184"/>
                  <a:pt x="173997" y="235097"/>
                  <a:pt x="184580" y="247797"/>
                </a:cubicBezTo>
                <a:cubicBezTo>
                  <a:pt x="195163" y="260497"/>
                  <a:pt x="239613" y="352572"/>
                  <a:pt x="248080" y="365272"/>
                </a:cubicBezTo>
                <a:cubicBezTo>
                  <a:pt x="256547" y="377972"/>
                  <a:pt x="261309" y="358922"/>
                  <a:pt x="235380" y="323997"/>
                </a:cubicBezTo>
                <a:cubicBezTo>
                  <a:pt x="209451" y="289072"/>
                  <a:pt x="115259" y="179005"/>
                  <a:pt x="92505" y="155722"/>
                </a:cubicBezTo>
                <a:cubicBezTo>
                  <a:pt x="69751" y="132439"/>
                  <a:pt x="114201" y="206522"/>
                  <a:pt x="98855" y="184297"/>
                </a:cubicBezTo>
                <a:cubicBezTo>
                  <a:pt x="83509" y="162072"/>
                  <a:pt x="-6978" y="-5674"/>
                  <a:pt x="430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9E919808-84AB-F9A6-31E3-14E5DABD77B8}"/>
              </a:ext>
            </a:extLst>
          </p:cNvPr>
          <p:cNvSpPr/>
          <p:nvPr/>
        </p:nvSpPr>
        <p:spPr>
          <a:xfrm>
            <a:off x="3639427" y="6544836"/>
            <a:ext cx="760804" cy="395327"/>
          </a:xfrm>
          <a:custGeom>
            <a:avLst/>
            <a:gdLst>
              <a:gd name="connsiteX0" fmla="*/ 8648 w 760804"/>
              <a:gd name="connsiteY0" fmla="*/ 5189 h 395327"/>
              <a:gd name="connsiteX1" fmla="*/ 351548 w 760804"/>
              <a:gd name="connsiteY1" fmla="*/ 141714 h 395327"/>
              <a:gd name="connsiteX2" fmla="*/ 354723 w 760804"/>
              <a:gd name="connsiteY2" fmla="*/ 116314 h 395327"/>
              <a:gd name="connsiteX3" fmla="*/ 596023 w 760804"/>
              <a:gd name="connsiteY3" fmla="*/ 252839 h 395327"/>
              <a:gd name="connsiteX4" fmla="*/ 599198 w 760804"/>
              <a:gd name="connsiteY4" fmla="*/ 233789 h 395327"/>
              <a:gd name="connsiteX5" fmla="*/ 748423 w 760804"/>
              <a:gd name="connsiteY5" fmla="*/ 389364 h 395327"/>
              <a:gd name="connsiteX6" fmla="*/ 738898 w 760804"/>
              <a:gd name="connsiteY6" fmla="*/ 351264 h 395327"/>
              <a:gd name="connsiteX7" fmla="*/ 630948 w 760804"/>
              <a:gd name="connsiteY7" fmla="*/ 240139 h 395327"/>
              <a:gd name="connsiteX8" fmla="*/ 310273 w 760804"/>
              <a:gd name="connsiteY8" fmla="*/ 103614 h 395327"/>
              <a:gd name="connsiteX9" fmla="*/ 322973 w 760804"/>
              <a:gd name="connsiteY9" fmla="*/ 125839 h 395327"/>
              <a:gd name="connsiteX10" fmla="*/ 122948 w 760804"/>
              <a:gd name="connsiteY10" fmla="*/ 36939 h 395327"/>
              <a:gd name="connsiteX11" fmla="*/ 8648 w 760804"/>
              <a:gd name="connsiteY11" fmla="*/ 5189 h 39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0804" h="395327">
                <a:moveTo>
                  <a:pt x="8648" y="5189"/>
                </a:moveTo>
                <a:cubicBezTo>
                  <a:pt x="46748" y="22651"/>
                  <a:pt x="293869" y="123193"/>
                  <a:pt x="351548" y="141714"/>
                </a:cubicBezTo>
                <a:cubicBezTo>
                  <a:pt x="409227" y="160235"/>
                  <a:pt x="313977" y="97793"/>
                  <a:pt x="354723" y="116314"/>
                </a:cubicBezTo>
                <a:cubicBezTo>
                  <a:pt x="395469" y="134835"/>
                  <a:pt x="555277" y="233260"/>
                  <a:pt x="596023" y="252839"/>
                </a:cubicBezTo>
                <a:cubicBezTo>
                  <a:pt x="636769" y="272418"/>
                  <a:pt x="573798" y="211035"/>
                  <a:pt x="599198" y="233789"/>
                </a:cubicBezTo>
                <a:cubicBezTo>
                  <a:pt x="624598" y="256543"/>
                  <a:pt x="725140" y="369785"/>
                  <a:pt x="748423" y="389364"/>
                </a:cubicBezTo>
                <a:cubicBezTo>
                  <a:pt x="771706" y="408943"/>
                  <a:pt x="758477" y="376135"/>
                  <a:pt x="738898" y="351264"/>
                </a:cubicBezTo>
                <a:cubicBezTo>
                  <a:pt x="719319" y="326393"/>
                  <a:pt x="702385" y="281414"/>
                  <a:pt x="630948" y="240139"/>
                </a:cubicBezTo>
                <a:cubicBezTo>
                  <a:pt x="559511" y="198864"/>
                  <a:pt x="361602" y="122664"/>
                  <a:pt x="310273" y="103614"/>
                </a:cubicBezTo>
                <a:cubicBezTo>
                  <a:pt x="258944" y="84564"/>
                  <a:pt x="354194" y="136951"/>
                  <a:pt x="322973" y="125839"/>
                </a:cubicBezTo>
                <a:cubicBezTo>
                  <a:pt x="291752" y="114727"/>
                  <a:pt x="178511" y="55460"/>
                  <a:pt x="122948" y="36939"/>
                </a:cubicBezTo>
                <a:cubicBezTo>
                  <a:pt x="67386" y="18418"/>
                  <a:pt x="-29452" y="-12273"/>
                  <a:pt x="8648" y="5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9DC3891F-1E2E-EC69-C4BB-6474A4EFAC6F}"/>
              </a:ext>
            </a:extLst>
          </p:cNvPr>
          <p:cNvSpPr/>
          <p:nvPr/>
        </p:nvSpPr>
        <p:spPr>
          <a:xfrm>
            <a:off x="4162182" y="6670149"/>
            <a:ext cx="407008" cy="461182"/>
          </a:xfrm>
          <a:custGeom>
            <a:avLst/>
            <a:gdLst>
              <a:gd name="connsiteX0" fmla="*/ 51043 w 407008"/>
              <a:gd name="connsiteY0" fmla="*/ 454551 h 461182"/>
              <a:gd name="connsiteX1" fmla="*/ 16118 w 407008"/>
              <a:gd name="connsiteY1" fmla="*/ 349776 h 461182"/>
              <a:gd name="connsiteX2" fmla="*/ 28818 w 407008"/>
              <a:gd name="connsiteY2" fmla="*/ 394226 h 461182"/>
              <a:gd name="connsiteX3" fmla="*/ 108193 w 407008"/>
              <a:gd name="connsiteY3" fmla="*/ 387876 h 461182"/>
              <a:gd name="connsiteX4" fmla="*/ 76443 w 407008"/>
              <a:gd name="connsiteY4" fmla="*/ 311676 h 461182"/>
              <a:gd name="connsiteX5" fmla="*/ 114543 w 407008"/>
              <a:gd name="connsiteY5" fmla="*/ 378351 h 461182"/>
              <a:gd name="connsiteX6" fmla="*/ 120893 w 407008"/>
              <a:gd name="connsiteY6" fmla="*/ 286276 h 461182"/>
              <a:gd name="connsiteX7" fmla="*/ 200268 w 407008"/>
              <a:gd name="connsiteY7" fmla="*/ 356126 h 461182"/>
              <a:gd name="connsiteX8" fmla="*/ 212968 w 407008"/>
              <a:gd name="connsiteY8" fmla="*/ 225951 h 461182"/>
              <a:gd name="connsiteX9" fmla="*/ 193918 w 407008"/>
              <a:gd name="connsiteY9" fmla="*/ 248176 h 461182"/>
              <a:gd name="connsiteX10" fmla="*/ 305043 w 407008"/>
              <a:gd name="connsiteY10" fmla="*/ 279926 h 461182"/>
              <a:gd name="connsiteX11" fmla="*/ 247893 w 407008"/>
              <a:gd name="connsiteY11" fmla="*/ 225951 h 461182"/>
              <a:gd name="connsiteX12" fmla="*/ 374893 w 407008"/>
              <a:gd name="connsiteY12" fmla="*/ 314851 h 461182"/>
              <a:gd name="connsiteX13" fmla="*/ 371718 w 407008"/>
              <a:gd name="connsiteY13" fmla="*/ 362476 h 461182"/>
              <a:gd name="connsiteX14" fmla="*/ 406643 w 407008"/>
              <a:gd name="connsiteY14" fmla="*/ 526 h 461182"/>
              <a:gd name="connsiteX15" fmla="*/ 346318 w 407008"/>
              <a:gd name="connsiteY15" fmla="*/ 454551 h 461182"/>
              <a:gd name="connsiteX16" fmla="*/ 349493 w 407008"/>
              <a:gd name="connsiteY16" fmla="*/ 267226 h 461182"/>
              <a:gd name="connsiteX17" fmla="*/ 251068 w 407008"/>
              <a:gd name="connsiteY17" fmla="*/ 216426 h 461182"/>
              <a:gd name="connsiteX18" fmla="*/ 200268 w 407008"/>
              <a:gd name="connsiteY18" fmla="*/ 298976 h 461182"/>
              <a:gd name="connsiteX19" fmla="*/ 162168 w 407008"/>
              <a:gd name="connsiteY19" fmla="*/ 298976 h 461182"/>
              <a:gd name="connsiteX20" fmla="*/ 136768 w 407008"/>
              <a:gd name="connsiteY20" fmla="*/ 314851 h 461182"/>
              <a:gd name="connsiteX21" fmla="*/ 149468 w 407008"/>
              <a:gd name="connsiteY21" fmla="*/ 283101 h 461182"/>
              <a:gd name="connsiteX22" fmla="*/ 70093 w 407008"/>
              <a:gd name="connsiteY22" fmla="*/ 305326 h 461182"/>
              <a:gd name="connsiteX23" fmla="*/ 120893 w 407008"/>
              <a:gd name="connsiteY23" fmla="*/ 318026 h 461182"/>
              <a:gd name="connsiteX24" fmla="*/ 63743 w 407008"/>
              <a:gd name="connsiteY24" fmla="*/ 375176 h 461182"/>
              <a:gd name="connsiteX25" fmla="*/ 243 w 407008"/>
              <a:gd name="connsiteY25" fmla="*/ 356126 h 461182"/>
              <a:gd name="connsiteX26" fmla="*/ 51043 w 407008"/>
              <a:gd name="connsiteY26" fmla="*/ 454551 h 46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7008" h="461182">
                <a:moveTo>
                  <a:pt x="51043" y="454551"/>
                </a:moveTo>
                <a:cubicBezTo>
                  <a:pt x="53689" y="453493"/>
                  <a:pt x="19822" y="359830"/>
                  <a:pt x="16118" y="349776"/>
                </a:cubicBezTo>
                <a:cubicBezTo>
                  <a:pt x="12414" y="339722"/>
                  <a:pt x="13472" y="387876"/>
                  <a:pt x="28818" y="394226"/>
                </a:cubicBezTo>
                <a:cubicBezTo>
                  <a:pt x="44164" y="400576"/>
                  <a:pt x="100256" y="401634"/>
                  <a:pt x="108193" y="387876"/>
                </a:cubicBezTo>
                <a:cubicBezTo>
                  <a:pt x="116131" y="374118"/>
                  <a:pt x="75385" y="313264"/>
                  <a:pt x="76443" y="311676"/>
                </a:cubicBezTo>
                <a:cubicBezTo>
                  <a:pt x="77501" y="310088"/>
                  <a:pt x="107135" y="382584"/>
                  <a:pt x="114543" y="378351"/>
                </a:cubicBezTo>
                <a:cubicBezTo>
                  <a:pt x="121951" y="374118"/>
                  <a:pt x="106606" y="289980"/>
                  <a:pt x="120893" y="286276"/>
                </a:cubicBezTo>
                <a:cubicBezTo>
                  <a:pt x="135180" y="282572"/>
                  <a:pt x="184922" y="366180"/>
                  <a:pt x="200268" y="356126"/>
                </a:cubicBezTo>
                <a:cubicBezTo>
                  <a:pt x="215614" y="346072"/>
                  <a:pt x="212968" y="225951"/>
                  <a:pt x="212968" y="225951"/>
                </a:cubicBezTo>
                <a:cubicBezTo>
                  <a:pt x="211910" y="207960"/>
                  <a:pt x="178572" y="239180"/>
                  <a:pt x="193918" y="248176"/>
                </a:cubicBezTo>
                <a:cubicBezTo>
                  <a:pt x="209264" y="257172"/>
                  <a:pt x="296047" y="283630"/>
                  <a:pt x="305043" y="279926"/>
                </a:cubicBezTo>
                <a:cubicBezTo>
                  <a:pt x="314039" y="276222"/>
                  <a:pt x="236251" y="220130"/>
                  <a:pt x="247893" y="225951"/>
                </a:cubicBezTo>
                <a:cubicBezTo>
                  <a:pt x="259535" y="231772"/>
                  <a:pt x="354256" y="292097"/>
                  <a:pt x="374893" y="314851"/>
                </a:cubicBezTo>
                <a:cubicBezTo>
                  <a:pt x="395530" y="337605"/>
                  <a:pt x="366426" y="414863"/>
                  <a:pt x="371718" y="362476"/>
                </a:cubicBezTo>
                <a:cubicBezTo>
                  <a:pt x="377010" y="310089"/>
                  <a:pt x="410876" y="-14820"/>
                  <a:pt x="406643" y="526"/>
                </a:cubicBezTo>
                <a:cubicBezTo>
                  <a:pt x="402410" y="15872"/>
                  <a:pt x="355843" y="410101"/>
                  <a:pt x="346318" y="454551"/>
                </a:cubicBezTo>
                <a:cubicBezTo>
                  <a:pt x="336793" y="499001"/>
                  <a:pt x="365368" y="306913"/>
                  <a:pt x="349493" y="267226"/>
                </a:cubicBezTo>
                <a:cubicBezTo>
                  <a:pt x="333618" y="227539"/>
                  <a:pt x="275939" y="211134"/>
                  <a:pt x="251068" y="216426"/>
                </a:cubicBezTo>
                <a:cubicBezTo>
                  <a:pt x="226197" y="221718"/>
                  <a:pt x="215085" y="285218"/>
                  <a:pt x="200268" y="298976"/>
                </a:cubicBezTo>
                <a:cubicBezTo>
                  <a:pt x="185451" y="312734"/>
                  <a:pt x="172751" y="296330"/>
                  <a:pt x="162168" y="298976"/>
                </a:cubicBezTo>
                <a:cubicBezTo>
                  <a:pt x="151585" y="301622"/>
                  <a:pt x="138885" y="317497"/>
                  <a:pt x="136768" y="314851"/>
                </a:cubicBezTo>
                <a:cubicBezTo>
                  <a:pt x="134651" y="312205"/>
                  <a:pt x="160580" y="284688"/>
                  <a:pt x="149468" y="283101"/>
                </a:cubicBezTo>
                <a:cubicBezTo>
                  <a:pt x="138356" y="281514"/>
                  <a:pt x="74855" y="299505"/>
                  <a:pt x="70093" y="305326"/>
                </a:cubicBezTo>
                <a:cubicBezTo>
                  <a:pt x="65331" y="311147"/>
                  <a:pt x="121951" y="306384"/>
                  <a:pt x="120893" y="318026"/>
                </a:cubicBezTo>
                <a:cubicBezTo>
                  <a:pt x="119835" y="329668"/>
                  <a:pt x="83851" y="368826"/>
                  <a:pt x="63743" y="375176"/>
                </a:cubicBezTo>
                <a:cubicBezTo>
                  <a:pt x="43635" y="381526"/>
                  <a:pt x="4476" y="346601"/>
                  <a:pt x="243" y="356126"/>
                </a:cubicBezTo>
                <a:cubicBezTo>
                  <a:pt x="-3990" y="365651"/>
                  <a:pt x="48397" y="455609"/>
                  <a:pt x="51043" y="454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7B983B78-4919-EC5D-039B-D451F97573F3}"/>
              </a:ext>
            </a:extLst>
          </p:cNvPr>
          <p:cNvSpPr/>
          <p:nvPr/>
        </p:nvSpPr>
        <p:spPr>
          <a:xfrm>
            <a:off x="3922271" y="6822902"/>
            <a:ext cx="225444" cy="288061"/>
          </a:xfrm>
          <a:custGeom>
            <a:avLst/>
            <a:gdLst>
              <a:gd name="connsiteX0" fmla="*/ 11554 w 225444"/>
              <a:gd name="connsiteY0" fmla="*/ 173 h 288061"/>
              <a:gd name="connsiteX1" fmla="*/ 36954 w 225444"/>
              <a:gd name="connsiteY1" fmla="*/ 139873 h 288061"/>
              <a:gd name="connsiteX2" fmla="*/ 211579 w 225444"/>
              <a:gd name="connsiteY2" fmla="*/ 282748 h 288061"/>
              <a:gd name="connsiteX3" fmla="*/ 195704 w 225444"/>
              <a:gd name="connsiteY3" fmla="*/ 247823 h 288061"/>
              <a:gd name="connsiteX4" fmla="*/ 46479 w 225444"/>
              <a:gd name="connsiteY4" fmla="*/ 155748 h 288061"/>
              <a:gd name="connsiteX5" fmla="*/ 2029 w 225444"/>
              <a:gd name="connsiteY5" fmla="*/ 111298 h 288061"/>
              <a:gd name="connsiteX6" fmla="*/ 11554 w 225444"/>
              <a:gd name="connsiteY6" fmla="*/ 173 h 28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44" h="288061">
                <a:moveTo>
                  <a:pt x="11554" y="173"/>
                </a:moveTo>
                <a:cubicBezTo>
                  <a:pt x="17375" y="4935"/>
                  <a:pt x="3617" y="92777"/>
                  <a:pt x="36954" y="139873"/>
                </a:cubicBezTo>
                <a:cubicBezTo>
                  <a:pt x="70291" y="186969"/>
                  <a:pt x="185121" y="264756"/>
                  <a:pt x="211579" y="282748"/>
                </a:cubicBezTo>
                <a:cubicBezTo>
                  <a:pt x="238037" y="300740"/>
                  <a:pt x="223221" y="268990"/>
                  <a:pt x="195704" y="247823"/>
                </a:cubicBezTo>
                <a:cubicBezTo>
                  <a:pt x="168187" y="226656"/>
                  <a:pt x="78758" y="178502"/>
                  <a:pt x="46479" y="155748"/>
                </a:cubicBezTo>
                <a:cubicBezTo>
                  <a:pt x="14200" y="132994"/>
                  <a:pt x="8379" y="132465"/>
                  <a:pt x="2029" y="111298"/>
                </a:cubicBezTo>
                <a:cubicBezTo>
                  <a:pt x="-4321" y="90131"/>
                  <a:pt x="5733" y="-4589"/>
                  <a:pt x="11554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3A824E0B-95D9-C7F4-A1D8-A479E01F11EF}"/>
              </a:ext>
            </a:extLst>
          </p:cNvPr>
          <p:cNvSpPr/>
          <p:nvPr/>
        </p:nvSpPr>
        <p:spPr>
          <a:xfrm>
            <a:off x="2704477" y="4035061"/>
            <a:ext cx="221960" cy="882306"/>
          </a:xfrm>
          <a:custGeom>
            <a:avLst/>
            <a:gdLst>
              <a:gd name="connsiteX0" fmla="*/ 60948 w 221960"/>
              <a:gd name="connsiteY0" fmla="*/ 364 h 882306"/>
              <a:gd name="connsiteX1" fmla="*/ 41898 w 221960"/>
              <a:gd name="connsiteY1" fmla="*/ 486139 h 882306"/>
              <a:gd name="connsiteX2" fmla="*/ 76823 w 221960"/>
              <a:gd name="connsiteY2" fmla="*/ 657589 h 882306"/>
              <a:gd name="connsiteX3" fmla="*/ 51423 w 221960"/>
              <a:gd name="connsiteY3" fmla="*/ 584564 h 882306"/>
              <a:gd name="connsiteX4" fmla="*/ 210173 w 221960"/>
              <a:gd name="connsiteY4" fmla="*/ 870314 h 882306"/>
              <a:gd name="connsiteX5" fmla="*/ 191123 w 221960"/>
              <a:gd name="connsiteY5" fmla="*/ 803639 h 882306"/>
              <a:gd name="connsiteX6" fmla="*/ 38723 w 221960"/>
              <a:gd name="connsiteY6" fmla="*/ 575039 h 882306"/>
              <a:gd name="connsiteX7" fmla="*/ 38723 w 221960"/>
              <a:gd name="connsiteY7" fmla="*/ 590914 h 882306"/>
              <a:gd name="connsiteX8" fmla="*/ 623 w 221960"/>
              <a:gd name="connsiteY8" fmla="*/ 248014 h 882306"/>
              <a:gd name="connsiteX9" fmla="*/ 16498 w 221960"/>
              <a:gd name="connsiteY9" fmla="*/ 403589 h 882306"/>
              <a:gd name="connsiteX10" fmla="*/ 60948 w 221960"/>
              <a:gd name="connsiteY10" fmla="*/ 364 h 88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960" h="882306">
                <a:moveTo>
                  <a:pt x="60948" y="364"/>
                </a:moveTo>
                <a:cubicBezTo>
                  <a:pt x="65181" y="14122"/>
                  <a:pt x="39252" y="376602"/>
                  <a:pt x="41898" y="486139"/>
                </a:cubicBezTo>
                <a:cubicBezTo>
                  <a:pt x="44544" y="595676"/>
                  <a:pt x="75236" y="641185"/>
                  <a:pt x="76823" y="657589"/>
                </a:cubicBezTo>
                <a:cubicBezTo>
                  <a:pt x="78410" y="673993"/>
                  <a:pt x="29198" y="549110"/>
                  <a:pt x="51423" y="584564"/>
                </a:cubicBezTo>
                <a:cubicBezTo>
                  <a:pt x="73648" y="620018"/>
                  <a:pt x="186890" y="833802"/>
                  <a:pt x="210173" y="870314"/>
                </a:cubicBezTo>
                <a:cubicBezTo>
                  <a:pt x="233456" y="906827"/>
                  <a:pt x="219698" y="852852"/>
                  <a:pt x="191123" y="803639"/>
                </a:cubicBezTo>
                <a:cubicBezTo>
                  <a:pt x="162548" y="754427"/>
                  <a:pt x="38723" y="575039"/>
                  <a:pt x="38723" y="575039"/>
                </a:cubicBezTo>
                <a:cubicBezTo>
                  <a:pt x="13323" y="539585"/>
                  <a:pt x="45073" y="645418"/>
                  <a:pt x="38723" y="590914"/>
                </a:cubicBezTo>
                <a:cubicBezTo>
                  <a:pt x="32373" y="536410"/>
                  <a:pt x="4327" y="279235"/>
                  <a:pt x="623" y="248014"/>
                </a:cubicBezTo>
                <a:cubicBezTo>
                  <a:pt x="-3081" y="216793"/>
                  <a:pt x="10677" y="440631"/>
                  <a:pt x="16498" y="403589"/>
                </a:cubicBezTo>
                <a:cubicBezTo>
                  <a:pt x="22319" y="366547"/>
                  <a:pt x="56715" y="-13394"/>
                  <a:pt x="60948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D0E70300-F56B-57B4-6E35-C44DF21008B6}"/>
              </a:ext>
            </a:extLst>
          </p:cNvPr>
          <p:cNvSpPr/>
          <p:nvPr/>
        </p:nvSpPr>
        <p:spPr>
          <a:xfrm>
            <a:off x="2599192" y="4141780"/>
            <a:ext cx="226762" cy="719456"/>
          </a:xfrm>
          <a:custGeom>
            <a:avLst/>
            <a:gdLst>
              <a:gd name="connsiteX0" fmla="*/ 77333 w 226762"/>
              <a:gd name="connsiteY0" fmla="*/ 4770 h 719456"/>
              <a:gd name="connsiteX1" fmla="*/ 83683 w 226762"/>
              <a:gd name="connsiteY1" fmla="*/ 506420 h 719456"/>
              <a:gd name="connsiteX2" fmla="*/ 70983 w 226762"/>
              <a:gd name="connsiteY2" fmla="*/ 442920 h 719456"/>
              <a:gd name="connsiteX3" fmla="*/ 1133 w 226762"/>
              <a:gd name="connsiteY3" fmla="*/ 300045 h 719456"/>
              <a:gd name="connsiteX4" fmla="*/ 134483 w 226762"/>
              <a:gd name="connsiteY4" fmla="*/ 528645 h 719456"/>
              <a:gd name="connsiteX5" fmla="*/ 226558 w 226762"/>
              <a:gd name="connsiteY5" fmla="*/ 719145 h 719456"/>
              <a:gd name="connsiteX6" fmla="*/ 156708 w 226762"/>
              <a:gd name="connsiteY6" fmla="*/ 569920 h 719456"/>
              <a:gd name="connsiteX7" fmla="*/ 70983 w 226762"/>
              <a:gd name="connsiteY7" fmla="*/ 436570 h 719456"/>
              <a:gd name="connsiteX8" fmla="*/ 74158 w 226762"/>
              <a:gd name="connsiteY8" fmla="*/ 468320 h 719456"/>
              <a:gd name="connsiteX9" fmla="*/ 70983 w 226762"/>
              <a:gd name="connsiteY9" fmla="*/ 204795 h 719456"/>
              <a:gd name="connsiteX10" fmla="*/ 67808 w 226762"/>
              <a:gd name="connsiteY10" fmla="*/ 249245 h 719456"/>
              <a:gd name="connsiteX11" fmla="*/ 77333 w 226762"/>
              <a:gd name="connsiteY11" fmla="*/ 4770 h 7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762" h="719456">
                <a:moveTo>
                  <a:pt x="77333" y="4770"/>
                </a:moveTo>
                <a:cubicBezTo>
                  <a:pt x="79979" y="47632"/>
                  <a:pt x="84741" y="433395"/>
                  <a:pt x="83683" y="506420"/>
                </a:cubicBezTo>
                <a:cubicBezTo>
                  <a:pt x="82625" y="579445"/>
                  <a:pt x="84741" y="477316"/>
                  <a:pt x="70983" y="442920"/>
                </a:cubicBezTo>
                <a:cubicBezTo>
                  <a:pt x="57225" y="408524"/>
                  <a:pt x="-9450" y="285758"/>
                  <a:pt x="1133" y="300045"/>
                </a:cubicBezTo>
                <a:cubicBezTo>
                  <a:pt x="11716" y="314333"/>
                  <a:pt x="96912" y="458795"/>
                  <a:pt x="134483" y="528645"/>
                </a:cubicBezTo>
                <a:cubicBezTo>
                  <a:pt x="172054" y="598495"/>
                  <a:pt x="222854" y="712266"/>
                  <a:pt x="226558" y="719145"/>
                </a:cubicBezTo>
                <a:cubicBezTo>
                  <a:pt x="230262" y="726024"/>
                  <a:pt x="182637" y="617016"/>
                  <a:pt x="156708" y="569920"/>
                </a:cubicBezTo>
                <a:cubicBezTo>
                  <a:pt x="130779" y="522824"/>
                  <a:pt x="84741" y="453503"/>
                  <a:pt x="70983" y="436570"/>
                </a:cubicBezTo>
                <a:cubicBezTo>
                  <a:pt x="57225" y="419637"/>
                  <a:pt x="74158" y="506949"/>
                  <a:pt x="74158" y="468320"/>
                </a:cubicBezTo>
                <a:cubicBezTo>
                  <a:pt x="74158" y="429691"/>
                  <a:pt x="72041" y="241307"/>
                  <a:pt x="70983" y="204795"/>
                </a:cubicBezTo>
                <a:cubicBezTo>
                  <a:pt x="69925" y="168283"/>
                  <a:pt x="67279" y="277291"/>
                  <a:pt x="67808" y="249245"/>
                </a:cubicBezTo>
                <a:cubicBezTo>
                  <a:pt x="68337" y="221199"/>
                  <a:pt x="74687" y="-38092"/>
                  <a:pt x="77333" y="4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D0E7F58B-75E6-6067-0C92-115CA3939136}"/>
              </a:ext>
            </a:extLst>
          </p:cNvPr>
          <p:cNvSpPr/>
          <p:nvPr/>
        </p:nvSpPr>
        <p:spPr>
          <a:xfrm>
            <a:off x="2468575" y="4359242"/>
            <a:ext cx="373585" cy="443369"/>
          </a:xfrm>
          <a:custGeom>
            <a:avLst/>
            <a:gdLst>
              <a:gd name="connsiteX0" fmla="*/ 144450 w 373585"/>
              <a:gd name="connsiteY0" fmla="*/ 33 h 443369"/>
              <a:gd name="connsiteX1" fmla="*/ 176200 w 373585"/>
              <a:gd name="connsiteY1" fmla="*/ 95283 h 443369"/>
              <a:gd name="connsiteX2" fmla="*/ 96825 w 373585"/>
              <a:gd name="connsiteY2" fmla="*/ 250858 h 443369"/>
              <a:gd name="connsiteX3" fmla="*/ 166675 w 373585"/>
              <a:gd name="connsiteY3" fmla="*/ 330233 h 443369"/>
              <a:gd name="connsiteX4" fmla="*/ 55550 w 373585"/>
              <a:gd name="connsiteY4" fmla="*/ 266733 h 443369"/>
              <a:gd name="connsiteX5" fmla="*/ 369875 w 373585"/>
              <a:gd name="connsiteY5" fmla="*/ 441358 h 443369"/>
              <a:gd name="connsiteX6" fmla="*/ 227000 w 373585"/>
              <a:gd name="connsiteY6" fmla="*/ 355633 h 443369"/>
              <a:gd name="connsiteX7" fmla="*/ 211125 w 373585"/>
              <a:gd name="connsiteY7" fmla="*/ 263558 h 443369"/>
              <a:gd name="connsiteX8" fmla="*/ 220650 w 373585"/>
              <a:gd name="connsiteY8" fmla="*/ 79408 h 443369"/>
              <a:gd name="connsiteX9" fmla="*/ 198425 w 373585"/>
              <a:gd name="connsiteY9" fmla="*/ 327058 h 443369"/>
              <a:gd name="connsiteX10" fmla="*/ 144450 w 373585"/>
              <a:gd name="connsiteY10" fmla="*/ 279433 h 443369"/>
              <a:gd name="connsiteX11" fmla="*/ 84125 w 373585"/>
              <a:gd name="connsiteY11" fmla="*/ 184183 h 443369"/>
              <a:gd name="connsiteX12" fmla="*/ 65075 w 373585"/>
              <a:gd name="connsiteY12" fmla="*/ 155608 h 443369"/>
              <a:gd name="connsiteX13" fmla="*/ 1575 w 373585"/>
              <a:gd name="connsiteY13" fmla="*/ 133383 h 443369"/>
              <a:gd name="connsiteX14" fmla="*/ 138100 w 373585"/>
              <a:gd name="connsiteY14" fmla="*/ 155608 h 443369"/>
              <a:gd name="connsiteX15" fmla="*/ 119050 w 373585"/>
              <a:gd name="connsiteY15" fmla="*/ 76233 h 443369"/>
              <a:gd name="connsiteX16" fmla="*/ 55550 w 373585"/>
              <a:gd name="connsiteY16" fmla="*/ 50833 h 443369"/>
              <a:gd name="connsiteX17" fmla="*/ 55550 w 373585"/>
              <a:gd name="connsiteY17" fmla="*/ 85758 h 443369"/>
              <a:gd name="connsiteX18" fmla="*/ 157150 w 373585"/>
              <a:gd name="connsiteY18" fmla="*/ 149258 h 443369"/>
              <a:gd name="connsiteX19" fmla="*/ 176200 w 373585"/>
              <a:gd name="connsiteY19" fmla="*/ 104808 h 443369"/>
              <a:gd name="connsiteX20" fmla="*/ 144450 w 373585"/>
              <a:gd name="connsiteY20" fmla="*/ 33 h 44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585" h="443369">
                <a:moveTo>
                  <a:pt x="144450" y="33"/>
                </a:moveTo>
                <a:cubicBezTo>
                  <a:pt x="144450" y="-1554"/>
                  <a:pt x="184137" y="53479"/>
                  <a:pt x="176200" y="95283"/>
                </a:cubicBezTo>
                <a:cubicBezTo>
                  <a:pt x="168263" y="137087"/>
                  <a:pt x="98412" y="211700"/>
                  <a:pt x="96825" y="250858"/>
                </a:cubicBezTo>
                <a:cubicBezTo>
                  <a:pt x="95238" y="290016"/>
                  <a:pt x="173554" y="327587"/>
                  <a:pt x="166675" y="330233"/>
                </a:cubicBezTo>
                <a:cubicBezTo>
                  <a:pt x="159796" y="332879"/>
                  <a:pt x="55550" y="266733"/>
                  <a:pt x="55550" y="266733"/>
                </a:cubicBezTo>
                <a:lnTo>
                  <a:pt x="369875" y="441358"/>
                </a:lnTo>
                <a:cubicBezTo>
                  <a:pt x="398450" y="456175"/>
                  <a:pt x="253458" y="385266"/>
                  <a:pt x="227000" y="355633"/>
                </a:cubicBezTo>
                <a:cubicBezTo>
                  <a:pt x="200542" y="326000"/>
                  <a:pt x="212183" y="309595"/>
                  <a:pt x="211125" y="263558"/>
                </a:cubicBezTo>
                <a:cubicBezTo>
                  <a:pt x="210067" y="217521"/>
                  <a:pt x="222767" y="68825"/>
                  <a:pt x="220650" y="79408"/>
                </a:cubicBezTo>
                <a:cubicBezTo>
                  <a:pt x="218533" y="89991"/>
                  <a:pt x="211125" y="293721"/>
                  <a:pt x="198425" y="327058"/>
                </a:cubicBezTo>
                <a:cubicBezTo>
                  <a:pt x="185725" y="360396"/>
                  <a:pt x="163500" y="303245"/>
                  <a:pt x="144450" y="279433"/>
                </a:cubicBezTo>
                <a:cubicBezTo>
                  <a:pt x="125400" y="255621"/>
                  <a:pt x="97354" y="204821"/>
                  <a:pt x="84125" y="184183"/>
                </a:cubicBezTo>
                <a:cubicBezTo>
                  <a:pt x="70896" y="163545"/>
                  <a:pt x="78833" y="164075"/>
                  <a:pt x="65075" y="155608"/>
                </a:cubicBezTo>
                <a:cubicBezTo>
                  <a:pt x="51317" y="147141"/>
                  <a:pt x="-10596" y="133383"/>
                  <a:pt x="1575" y="133383"/>
                </a:cubicBezTo>
                <a:cubicBezTo>
                  <a:pt x="13746" y="133383"/>
                  <a:pt x="118521" y="165133"/>
                  <a:pt x="138100" y="155608"/>
                </a:cubicBezTo>
                <a:cubicBezTo>
                  <a:pt x="157679" y="146083"/>
                  <a:pt x="132808" y="93695"/>
                  <a:pt x="119050" y="76233"/>
                </a:cubicBezTo>
                <a:cubicBezTo>
                  <a:pt x="105292" y="58771"/>
                  <a:pt x="66133" y="49246"/>
                  <a:pt x="55550" y="50833"/>
                </a:cubicBezTo>
                <a:cubicBezTo>
                  <a:pt x="44967" y="52421"/>
                  <a:pt x="38617" y="69354"/>
                  <a:pt x="55550" y="85758"/>
                </a:cubicBezTo>
                <a:cubicBezTo>
                  <a:pt x="72483" y="102162"/>
                  <a:pt x="137042" y="146083"/>
                  <a:pt x="157150" y="149258"/>
                </a:cubicBezTo>
                <a:cubicBezTo>
                  <a:pt x="177258" y="152433"/>
                  <a:pt x="179904" y="127562"/>
                  <a:pt x="176200" y="104808"/>
                </a:cubicBezTo>
                <a:cubicBezTo>
                  <a:pt x="172496" y="82054"/>
                  <a:pt x="144450" y="1620"/>
                  <a:pt x="14445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07D27373-3CD8-76FD-74E6-D74DD935188D}"/>
              </a:ext>
            </a:extLst>
          </p:cNvPr>
          <p:cNvSpPr/>
          <p:nvPr/>
        </p:nvSpPr>
        <p:spPr>
          <a:xfrm>
            <a:off x="3704123" y="3538729"/>
            <a:ext cx="542853" cy="49172"/>
          </a:xfrm>
          <a:custGeom>
            <a:avLst/>
            <a:gdLst>
              <a:gd name="connsiteX0" fmla="*/ 7452 w 542853"/>
              <a:gd name="connsiteY0" fmla="*/ 49021 h 49172"/>
              <a:gd name="connsiteX1" fmla="*/ 461477 w 542853"/>
              <a:gd name="connsiteY1" fmla="*/ 14096 h 49172"/>
              <a:gd name="connsiteX2" fmla="*/ 220177 w 542853"/>
              <a:gd name="connsiteY2" fmla="*/ 1396 h 49172"/>
              <a:gd name="connsiteX3" fmla="*/ 455127 w 542853"/>
              <a:gd name="connsiteY3" fmla="*/ 1396 h 49172"/>
              <a:gd name="connsiteX4" fmla="*/ 531327 w 542853"/>
              <a:gd name="connsiteY4" fmla="*/ 10921 h 49172"/>
              <a:gd name="connsiteX5" fmla="*/ 229702 w 542853"/>
              <a:gd name="connsiteY5" fmla="*/ 26796 h 49172"/>
              <a:gd name="connsiteX6" fmla="*/ 356702 w 542853"/>
              <a:gd name="connsiteY6" fmla="*/ 20446 h 49172"/>
              <a:gd name="connsiteX7" fmla="*/ 191602 w 542853"/>
              <a:gd name="connsiteY7" fmla="*/ 26796 h 49172"/>
              <a:gd name="connsiteX8" fmla="*/ 7452 w 542853"/>
              <a:gd name="connsiteY8" fmla="*/ 49021 h 4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853" h="49172">
                <a:moveTo>
                  <a:pt x="7452" y="49021"/>
                </a:moveTo>
                <a:cubicBezTo>
                  <a:pt x="52431" y="46904"/>
                  <a:pt x="426023" y="22033"/>
                  <a:pt x="461477" y="14096"/>
                </a:cubicBezTo>
                <a:cubicBezTo>
                  <a:pt x="496931" y="6159"/>
                  <a:pt x="221235" y="3513"/>
                  <a:pt x="220177" y="1396"/>
                </a:cubicBezTo>
                <a:cubicBezTo>
                  <a:pt x="219119" y="-721"/>
                  <a:pt x="403269" y="-192"/>
                  <a:pt x="455127" y="1396"/>
                </a:cubicBezTo>
                <a:cubicBezTo>
                  <a:pt x="506985" y="2983"/>
                  <a:pt x="568898" y="6688"/>
                  <a:pt x="531327" y="10921"/>
                </a:cubicBezTo>
                <a:cubicBezTo>
                  <a:pt x="493756" y="15154"/>
                  <a:pt x="229702" y="26796"/>
                  <a:pt x="229702" y="26796"/>
                </a:cubicBezTo>
                <a:lnTo>
                  <a:pt x="356702" y="20446"/>
                </a:lnTo>
                <a:cubicBezTo>
                  <a:pt x="350352" y="20446"/>
                  <a:pt x="249810" y="23092"/>
                  <a:pt x="191602" y="26796"/>
                </a:cubicBezTo>
                <a:cubicBezTo>
                  <a:pt x="133394" y="30500"/>
                  <a:pt x="-37527" y="51138"/>
                  <a:pt x="7452" y="49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F2368EF6-01AA-123E-4BA9-F0C118FEA72F}"/>
              </a:ext>
            </a:extLst>
          </p:cNvPr>
          <p:cNvSpPr/>
          <p:nvPr/>
        </p:nvSpPr>
        <p:spPr>
          <a:xfrm>
            <a:off x="3659979" y="3228002"/>
            <a:ext cx="197651" cy="1377453"/>
          </a:xfrm>
          <a:custGeom>
            <a:avLst/>
            <a:gdLst>
              <a:gd name="connsiteX0" fmla="*/ 197646 w 197651"/>
              <a:gd name="connsiteY0" fmla="*/ 973 h 1377453"/>
              <a:gd name="connsiteX1" fmla="*/ 153196 w 197651"/>
              <a:gd name="connsiteY1" fmla="*/ 454998 h 1377453"/>
              <a:gd name="connsiteX2" fmla="*/ 153196 w 197651"/>
              <a:gd name="connsiteY2" fmla="*/ 381973 h 1377453"/>
              <a:gd name="connsiteX3" fmla="*/ 80171 w 197651"/>
              <a:gd name="connsiteY3" fmla="*/ 705823 h 1377453"/>
              <a:gd name="connsiteX4" fmla="*/ 86521 w 197651"/>
              <a:gd name="connsiteY4" fmla="*/ 648673 h 1377453"/>
              <a:gd name="connsiteX5" fmla="*/ 3971 w 197651"/>
              <a:gd name="connsiteY5" fmla="*/ 1312248 h 1377453"/>
              <a:gd name="connsiteX6" fmla="*/ 16671 w 197651"/>
              <a:gd name="connsiteY6" fmla="*/ 1242398 h 1377453"/>
              <a:gd name="connsiteX7" fmla="*/ 48421 w 197651"/>
              <a:gd name="connsiteY7" fmla="*/ 337523 h 1377453"/>
              <a:gd name="connsiteX8" fmla="*/ 32546 w 197651"/>
              <a:gd name="connsiteY8" fmla="*/ 1010623 h 1377453"/>
              <a:gd name="connsiteX9" fmla="*/ 150021 w 197651"/>
              <a:gd name="connsiteY9" fmla="*/ 353398 h 1377453"/>
              <a:gd name="connsiteX10" fmla="*/ 197646 w 197651"/>
              <a:gd name="connsiteY10" fmla="*/ 973 h 137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651" h="1377453">
                <a:moveTo>
                  <a:pt x="197646" y="973"/>
                </a:moveTo>
                <a:cubicBezTo>
                  <a:pt x="198175" y="17906"/>
                  <a:pt x="160604" y="391498"/>
                  <a:pt x="153196" y="454998"/>
                </a:cubicBezTo>
                <a:cubicBezTo>
                  <a:pt x="145788" y="518498"/>
                  <a:pt x="165367" y="340169"/>
                  <a:pt x="153196" y="381973"/>
                </a:cubicBezTo>
                <a:cubicBezTo>
                  <a:pt x="141025" y="423777"/>
                  <a:pt x="91284" y="661373"/>
                  <a:pt x="80171" y="705823"/>
                </a:cubicBezTo>
                <a:cubicBezTo>
                  <a:pt x="69058" y="750273"/>
                  <a:pt x="99221" y="547602"/>
                  <a:pt x="86521" y="648673"/>
                </a:cubicBezTo>
                <a:cubicBezTo>
                  <a:pt x="73821" y="749744"/>
                  <a:pt x="15613" y="1213294"/>
                  <a:pt x="3971" y="1312248"/>
                </a:cubicBezTo>
                <a:cubicBezTo>
                  <a:pt x="-7671" y="1411202"/>
                  <a:pt x="9263" y="1404852"/>
                  <a:pt x="16671" y="1242398"/>
                </a:cubicBezTo>
                <a:cubicBezTo>
                  <a:pt x="24079" y="1079944"/>
                  <a:pt x="45775" y="376152"/>
                  <a:pt x="48421" y="337523"/>
                </a:cubicBezTo>
                <a:cubicBezTo>
                  <a:pt x="51067" y="298894"/>
                  <a:pt x="15613" y="1007977"/>
                  <a:pt x="32546" y="1010623"/>
                </a:cubicBezTo>
                <a:cubicBezTo>
                  <a:pt x="49479" y="1013269"/>
                  <a:pt x="123033" y="515323"/>
                  <a:pt x="150021" y="353398"/>
                </a:cubicBezTo>
                <a:cubicBezTo>
                  <a:pt x="177008" y="191473"/>
                  <a:pt x="197117" y="-15960"/>
                  <a:pt x="197646" y="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DF773256-40EB-5062-45C5-62FC125359FF}"/>
              </a:ext>
            </a:extLst>
          </p:cNvPr>
          <p:cNvSpPr/>
          <p:nvPr/>
        </p:nvSpPr>
        <p:spPr>
          <a:xfrm>
            <a:off x="5073426" y="3328048"/>
            <a:ext cx="330470" cy="104973"/>
          </a:xfrm>
          <a:custGeom>
            <a:avLst/>
            <a:gdLst>
              <a:gd name="connsiteX0" fmla="*/ 3399 w 330470"/>
              <a:gd name="connsiteY0" fmla="*/ 104127 h 104973"/>
              <a:gd name="connsiteX1" fmla="*/ 247874 w 330470"/>
              <a:gd name="connsiteY1" fmla="*/ 34277 h 104973"/>
              <a:gd name="connsiteX2" fmla="*/ 216124 w 330470"/>
              <a:gd name="connsiteY2" fmla="*/ 50152 h 104973"/>
              <a:gd name="connsiteX3" fmla="*/ 324074 w 330470"/>
              <a:gd name="connsiteY3" fmla="*/ 2527 h 104973"/>
              <a:gd name="connsiteX4" fmla="*/ 314549 w 330470"/>
              <a:gd name="connsiteY4" fmla="*/ 15227 h 104973"/>
              <a:gd name="connsiteX5" fmla="*/ 285974 w 330470"/>
              <a:gd name="connsiteY5" fmla="*/ 88252 h 104973"/>
              <a:gd name="connsiteX6" fmla="*/ 308199 w 330470"/>
              <a:gd name="connsiteY6" fmla="*/ 18402 h 104973"/>
              <a:gd name="connsiteX7" fmla="*/ 263749 w 330470"/>
              <a:gd name="connsiteY7" fmla="*/ 37452 h 104973"/>
              <a:gd name="connsiteX8" fmla="*/ 70074 w 330470"/>
              <a:gd name="connsiteY8" fmla="*/ 66027 h 104973"/>
              <a:gd name="connsiteX9" fmla="*/ 133574 w 330470"/>
              <a:gd name="connsiteY9" fmla="*/ 53327 h 104973"/>
              <a:gd name="connsiteX10" fmla="*/ 104999 w 330470"/>
              <a:gd name="connsiteY10" fmla="*/ 72377 h 104973"/>
              <a:gd name="connsiteX11" fmla="*/ 3399 w 330470"/>
              <a:gd name="connsiteY11" fmla="*/ 104127 h 10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70" h="104973">
                <a:moveTo>
                  <a:pt x="3399" y="104127"/>
                </a:moveTo>
                <a:cubicBezTo>
                  <a:pt x="27211" y="97777"/>
                  <a:pt x="212420" y="43273"/>
                  <a:pt x="247874" y="34277"/>
                </a:cubicBezTo>
                <a:cubicBezTo>
                  <a:pt x="283328" y="25281"/>
                  <a:pt x="203424" y="55444"/>
                  <a:pt x="216124" y="50152"/>
                </a:cubicBezTo>
                <a:cubicBezTo>
                  <a:pt x="228824" y="44860"/>
                  <a:pt x="324074" y="2527"/>
                  <a:pt x="324074" y="2527"/>
                </a:cubicBezTo>
                <a:cubicBezTo>
                  <a:pt x="340478" y="-3294"/>
                  <a:pt x="320899" y="939"/>
                  <a:pt x="314549" y="15227"/>
                </a:cubicBezTo>
                <a:cubicBezTo>
                  <a:pt x="308199" y="29515"/>
                  <a:pt x="287032" y="87723"/>
                  <a:pt x="285974" y="88252"/>
                </a:cubicBezTo>
                <a:cubicBezTo>
                  <a:pt x="284916" y="88781"/>
                  <a:pt x="311903" y="26869"/>
                  <a:pt x="308199" y="18402"/>
                </a:cubicBezTo>
                <a:cubicBezTo>
                  <a:pt x="304495" y="9935"/>
                  <a:pt x="303436" y="29515"/>
                  <a:pt x="263749" y="37452"/>
                </a:cubicBezTo>
                <a:cubicBezTo>
                  <a:pt x="224062" y="45389"/>
                  <a:pt x="91770" y="63381"/>
                  <a:pt x="70074" y="66027"/>
                </a:cubicBezTo>
                <a:cubicBezTo>
                  <a:pt x="48378" y="68673"/>
                  <a:pt x="127753" y="52269"/>
                  <a:pt x="133574" y="53327"/>
                </a:cubicBezTo>
                <a:cubicBezTo>
                  <a:pt x="139395" y="54385"/>
                  <a:pt x="121932" y="65498"/>
                  <a:pt x="104999" y="72377"/>
                </a:cubicBezTo>
                <a:cubicBezTo>
                  <a:pt x="88066" y="79256"/>
                  <a:pt x="-20413" y="110477"/>
                  <a:pt x="3399" y="104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77B43963-5625-7811-49BF-B8E09FBA8524}"/>
              </a:ext>
            </a:extLst>
          </p:cNvPr>
          <p:cNvSpPr/>
          <p:nvPr/>
        </p:nvSpPr>
        <p:spPr>
          <a:xfrm>
            <a:off x="3405836" y="2860674"/>
            <a:ext cx="143816" cy="417300"/>
          </a:xfrm>
          <a:custGeom>
            <a:avLst/>
            <a:gdLst>
              <a:gd name="connsiteX0" fmla="*/ 143814 w 143816"/>
              <a:gd name="connsiteY0" fmla="*/ 1 h 417300"/>
              <a:gd name="connsiteX1" fmla="*/ 39039 w 143816"/>
              <a:gd name="connsiteY1" fmla="*/ 257176 h 417300"/>
              <a:gd name="connsiteX2" fmla="*/ 939 w 143816"/>
              <a:gd name="connsiteY2" fmla="*/ 415926 h 417300"/>
              <a:gd name="connsiteX3" fmla="*/ 13639 w 143816"/>
              <a:gd name="connsiteY3" fmla="*/ 330201 h 417300"/>
              <a:gd name="connsiteX4" fmla="*/ 35864 w 143816"/>
              <a:gd name="connsiteY4" fmla="*/ 260351 h 417300"/>
              <a:gd name="connsiteX5" fmla="*/ 143814 w 143816"/>
              <a:gd name="connsiteY5" fmla="*/ 1 h 41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16" h="417300">
                <a:moveTo>
                  <a:pt x="143814" y="1"/>
                </a:moveTo>
                <a:cubicBezTo>
                  <a:pt x="144343" y="-528"/>
                  <a:pt x="62851" y="187855"/>
                  <a:pt x="39039" y="257176"/>
                </a:cubicBezTo>
                <a:cubicBezTo>
                  <a:pt x="15227" y="326497"/>
                  <a:pt x="5172" y="403755"/>
                  <a:pt x="939" y="415926"/>
                </a:cubicBezTo>
                <a:cubicBezTo>
                  <a:pt x="-3294" y="428097"/>
                  <a:pt x="7818" y="356130"/>
                  <a:pt x="13639" y="330201"/>
                </a:cubicBezTo>
                <a:cubicBezTo>
                  <a:pt x="19460" y="304272"/>
                  <a:pt x="15227" y="310093"/>
                  <a:pt x="35864" y="260351"/>
                </a:cubicBezTo>
                <a:lnTo>
                  <a:pt x="143814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1888286B-7F36-D292-E6D6-006F24BE0837}"/>
              </a:ext>
            </a:extLst>
          </p:cNvPr>
          <p:cNvSpPr/>
          <p:nvPr/>
        </p:nvSpPr>
        <p:spPr>
          <a:xfrm>
            <a:off x="4268796" y="4854097"/>
            <a:ext cx="644063" cy="274947"/>
          </a:xfrm>
          <a:custGeom>
            <a:avLst/>
            <a:gdLst>
              <a:gd name="connsiteX0" fmla="*/ 1717 w 644063"/>
              <a:gd name="connsiteY0" fmla="*/ 191668 h 274947"/>
              <a:gd name="connsiteX1" fmla="*/ 472169 w 644063"/>
              <a:gd name="connsiteY1" fmla="*/ 12764 h 274947"/>
              <a:gd name="connsiteX2" fmla="*/ 458917 w 644063"/>
              <a:gd name="connsiteY2" fmla="*/ 19390 h 274947"/>
              <a:gd name="connsiteX3" fmla="*/ 554995 w 644063"/>
              <a:gd name="connsiteY3" fmla="*/ 59146 h 274947"/>
              <a:gd name="connsiteX4" fmla="*/ 634508 w 644063"/>
              <a:gd name="connsiteY4" fmla="*/ 128720 h 274947"/>
              <a:gd name="connsiteX5" fmla="*/ 627882 w 644063"/>
              <a:gd name="connsiteY5" fmla="*/ 198294 h 274947"/>
              <a:gd name="connsiteX6" fmla="*/ 501987 w 644063"/>
              <a:gd name="connsiteY6" fmla="*/ 224799 h 274947"/>
              <a:gd name="connsiteX7" fmla="*/ 627882 w 644063"/>
              <a:gd name="connsiteY7" fmla="*/ 231425 h 274947"/>
              <a:gd name="connsiteX8" fmla="*/ 117674 w 644063"/>
              <a:gd name="connsiteY8" fmla="*/ 274494 h 274947"/>
              <a:gd name="connsiteX9" fmla="*/ 157430 w 644063"/>
              <a:gd name="connsiteY9" fmla="*/ 254616 h 274947"/>
              <a:gd name="connsiteX10" fmla="*/ 51413 w 644063"/>
              <a:gd name="connsiteY10" fmla="*/ 264555 h 274947"/>
              <a:gd name="connsiteX11" fmla="*/ 303204 w 644063"/>
              <a:gd name="connsiteY11" fmla="*/ 125407 h 274947"/>
              <a:gd name="connsiteX12" fmla="*/ 1717 w 644063"/>
              <a:gd name="connsiteY12" fmla="*/ 191668 h 27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4063" h="274947">
                <a:moveTo>
                  <a:pt x="1717" y="191668"/>
                </a:moveTo>
                <a:cubicBezTo>
                  <a:pt x="29878" y="172894"/>
                  <a:pt x="472169" y="12764"/>
                  <a:pt x="472169" y="12764"/>
                </a:cubicBezTo>
                <a:cubicBezTo>
                  <a:pt x="548369" y="-15949"/>
                  <a:pt x="445113" y="11660"/>
                  <a:pt x="458917" y="19390"/>
                </a:cubicBezTo>
                <a:cubicBezTo>
                  <a:pt x="472721" y="27120"/>
                  <a:pt x="525730" y="40924"/>
                  <a:pt x="554995" y="59146"/>
                </a:cubicBezTo>
                <a:cubicBezTo>
                  <a:pt x="584260" y="77368"/>
                  <a:pt x="622360" y="105529"/>
                  <a:pt x="634508" y="128720"/>
                </a:cubicBezTo>
                <a:cubicBezTo>
                  <a:pt x="646656" y="151911"/>
                  <a:pt x="649969" y="182281"/>
                  <a:pt x="627882" y="198294"/>
                </a:cubicBezTo>
                <a:cubicBezTo>
                  <a:pt x="605795" y="214307"/>
                  <a:pt x="501987" y="219277"/>
                  <a:pt x="501987" y="224799"/>
                </a:cubicBezTo>
                <a:cubicBezTo>
                  <a:pt x="501987" y="230321"/>
                  <a:pt x="691934" y="223143"/>
                  <a:pt x="627882" y="231425"/>
                </a:cubicBezTo>
                <a:cubicBezTo>
                  <a:pt x="563830" y="239708"/>
                  <a:pt x="196083" y="270629"/>
                  <a:pt x="117674" y="274494"/>
                </a:cubicBezTo>
                <a:cubicBezTo>
                  <a:pt x="39265" y="278359"/>
                  <a:pt x="168473" y="256272"/>
                  <a:pt x="157430" y="254616"/>
                </a:cubicBezTo>
                <a:cubicBezTo>
                  <a:pt x="146387" y="252960"/>
                  <a:pt x="27117" y="286090"/>
                  <a:pt x="51413" y="264555"/>
                </a:cubicBezTo>
                <a:cubicBezTo>
                  <a:pt x="75709" y="243020"/>
                  <a:pt x="305413" y="135346"/>
                  <a:pt x="303204" y="125407"/>
                </a:cubicBezTo>
                <a:cubicBezTo>
                  <a:pt x="300995" y="115468"/>
                  <a:pt x="-26444" y="210442"/>
                  <a:pt x="1717" y="191668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E88DB516-3B03-F10A-52C4-561746A81D67}"/>
              </a:ext>
            </a:extLst>
          </p:cNvPr>
          <p:cNvSpPr/>
          <p:nvPr/>
        </p:nvSpPr>
        <p:spPr>
          <a:xfrm>
            <a:off x="4524625" y="4797611"/>
            <a:ext cx="571581" cy="311230"/>
          </a:xfrm>
          <a:custGeom>
            <a:avLst/>
            <a:gdLst>
              <a:gd name="connsiteX0" fmla="*/ 992 w 571581"/>
              <a:gd name="connsiteY0" fmla="*/ 148763 h 311230"/>
              <a:gd name="connsiteX1" fmla="*/ 242845 w 571581"/>
              <a:gd name="connsiteY1" fmla="*/ 2989 h 311230"/>
              <a:gd name="connsiteX2" fmla="*/ 203088 w 571581"/>
              <a:gd name="connsiteY2" fmla="*/ 49372 h 311230"/>
              <a:gd name="connsiteX3" fmla="*/ 345549 w 571581"/>
              <a:gd name="connsiteY3" fmla="*/ 36119 h 311230"/>
              <a:gd name="connsiteX4" fmla="*/ 507888 w 571581"/>
              <a:gd name="connsiteY4" fmla="*/ 152076 h 311230"/>
              <a:gd name="connsiteX5" fmla="*/ 488010 w 571581"/>
              <a:gd name="connsiteY5" fmla="*/ 115632 h 311230"/>
              <a:gd name="connsiteX6" fmla="*/ 567523 w 571581"/>
              <a:gd name="connsiteY6" fmla="*/ 238215 h 311230"/>
              <a:gd name="connsiteX7" fmla="*/ 507888 w 571581"/>
              <a:gd name="connsiteY7" fmla="*/ 231589 h 311230"/>
              <a:gd name="connsiteX8" fmla="*/ 80505 w 571581"/>
              <a:gd name="connsiteY8" fmla="*/ 311102 h 311230"/>
              <a:gd name="connsiteX9" fmla="*/ 199775 w 571581"/>
              <a:gd name="connsiteY9" fmla="*/ 248154 h 311230"/>
              <a:gd name="connsiteX10" fmla="*/ 252784 w 571581"/>
              <a:gd name="connsiteY10" fmla="*/ 171954 h 311230"/>
              <a:gd name="connsiteX11" fmla="*/ 140140 w 571581"/>
              <a:gd name="connsiteY11" fmla="*/ 185206 h 311230"/>
              <a:gd name="connsiteX12" fmla="*/ 282601 w 571581"/>
              <a:gd name="connsiteY12" fmla="*/ 102380 h 311230"/>
              <a:gd name="connsiteX13" fmla="*/ 87132 w 571581"/>
              <a:gd name="connsiteY13" fmla="*/ 175267 h 311230"/>
              <a:gd name="connsiteX14" fmla="*/ 153392 w 571581"/>
              <a:gd name="connsiteY14" fmla="*/ 128885 h 311230"/>
              <a:gd name="connsiteX15" fmla="*/ 992 w 571581"/>
              <a:gd name="connsiteY15" fmla="*/ 148763 h 31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581" h="311230">
                <a:moveTo>
                  <a:pt x="992" y="148763"/>
                </a:moveTo>
                <a:cubicBezTo>
                  <a:pt x="15901" y="127780"/>
                  <a:pt x="209162" y="19554"/>
                  <a:pt x="242845" y="2989"/>
                </a:cubicBezTo>
                <a:cubicBezTo>
                  <a:pt x="276528" y="-13576"/>
                  <a:pt x="185971" y="43850"/>
                  <a:pt x="203088" y="49372"/>
                </a:cubicBezTo>
                <a:cubicBezTo>
                  <a:pt x="220205" y="54894"/>
                  <a:pt x="294749" y="19002"/>
                  <a:pt x="345549" y="36119"/>
                </a:cubicBezTo>
                <a:cubicBezTo>
                  <a:pt x="396349" y="53236"/>
                  <a:pt x="484145" y="138824"/>
                  <a:pt x="507888" y="152076"/>
                </a:cubicBezTo>
                <a:cubicBezTo>
                  <a:pt x="531631" y="165328"/>
                  <a:pt x="478071" y="101276"/>
                  <a:pt x="488010" y="115632"/>
                </a:cubicBezTo>
                <a:cubicBezTo>
                  <a:pt x="497949" y="129988"/>
                  <a:pt x="564210" y="218889"/>
                  <a:pt x="567523" y="238215"/>
                </a:cubicBezTo>
                <a:cubicBezTo>
                  <a:pt x="570836" y="257541"/>
                  <a:pt x="589058" y="219441"/>
                  <a:pt x="507888" y="231589"/>
                </a:cubicBezTo>
                <a:cubicBezTo>
                  <a:pt x="426718" y="243737"/>
                  <a:pt x="131857" y="308341"/>
                  <a:pt x="80505" y="311102"/>
                </a:cubicBezTo>
                <a:cubicBezTo>
                  <a:pt x="29153" y="313863"/>
                  <a:pt x="171062" y="271345"/>
                  <a:pt x="199775" y="248154"/>
                </a:cubicBezTo>
                <a:cubicBezTo>
                  <a:pt x="228488" y="224963"/>
                  <a:pt x="262723" y="182445"/>
                  <a:pt x="252784" y="171954"/>
                </a:cubicBezTo>
                <a:cubicBezTo>
                  <a:pt x="242845" y="161463"/>
                  <a:pt x="135171" y="196802"/>
                  <a:pt x="140140" y="185206"/>
                </a:cubicBezTo>
                <a:cubicBezTo>
                  <a:pt x="145109" y="173610"/>
                  <a:pt x="291436" y="104036"/>
                  <a:pt x="282601" y="102380"/>
                </a:cubicBezTo>
                <a:cubicBezTo>
                  <a:pt x="273766" y="100723"/>
                  <a:pt x="108667" y="170850"/>
                  <a:pt x="87132" y="175267"/>
                </a:cubicBezTo>
                <a:cubicBezTo>
                  <a:pt x="65597" y="179685"/>
                  <a:pt x="162779" y="134959"/>
                  <a:pt x="153392" y="128885"/>
                </a:cubicBezTo>
                <a:cubicBezTo>
                  <a:pt x="144005" y="122811"/>
                  <a:pt x="-13917" y="169746"/>
                  <a:pt x="992" y="148763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FF3A01EB-FAC5-0A14-E236-F824D0C9E926}"/>
              </a:ext>
            </a:extLst>
          </p:cNvPr>
          <p:cNvSpPr/>
          <p:nvPr/>
        </p:nvSpPr>
        <p:spPr>
          <a:xfrm>
            <a:off x="4209326" y="5126237"/>
            <a:ext cx="739099" cy="394927"/>
          </a:xfrm>
          <a:custGeom>
            <a:avLst/>
            <a:gdLst>
              <a:gd name="connsiteX0" fmla="*/ 18117 w 739099"/>
              <a:gd name="connsiteY0" fmla="*/ 2354 h 394927"/>
              <a:gd name="connsiteX1" fmla="*/ 687352 w 739099"/>
              <a:gd name="connsiteY1" fmla="*/ 25546 h 394927"/>
              <a:gd name="connsiteX2" fmla="*/ 604526 w 739099"/>
              <a:gd name="connsiteY2" fmla="*/ 38798 h 394927"/>
              <a:gd name="connsiteX3" fmla="*/ 733735 w 739099"/>
              <a:gd name="connsiteY3" fmla="*/ 184572 h 394927"/>
              <a:gd name="connsiteX4" fmla="*/ 713857 w 739099"/>
              <a:gd name="connsiteY4" fmla="*/ 234267 h 394927"/>
              <a:gd name="connsiteX5" fmla="*/ 707231 w 739099"/>
              <a:gd name="connsiteY5" fmla="*/ 297215 h 394927"/>
              <a:gd name="connsiteX6" fmla="*/ 392491 w 739099"/>
              <a:gd name="connsiteY6" fmla="*/ 389980 h 394927"/>
              <a:gd name="connsiteX7" fmla="*/ 468691 w 739099"/>
              <a:gd name="connsiteY7" fmla="*/ 370102 h 394927"/>
              <a:gd name="connsiteX8" fmla="*/ 150639 w 739099"/>
              <a:gd name="connsiteY8" fmla="*/ 267398 h 394927"/>
              <a:gd name="connsiteX9" fmla="*/ 299726 w 739099"/>
              <a:gd name="connsiteY9" fmla="*/ 274024 h 394927"/>
              <a:gd name="connsiteX10" fmla="*/ 203648 w 739099"/>
              <a:gd name="connsiteY10" fmla="*/ 177946 h 394927"/>
              <a:gd name="connsiteX11" fmla="*/ 356048 w 739099"/>
              <a:gd name="connsiteY11" fmla="*/ 234267 h 394927"/>
              <a:gd name="connsiteX12" fmla="*/ 64500 w 739099"/>
              <a:gd name="connsiteY12" fmla="*/ 68615 h 394927"/>
              <a:gd name="connsiteX13" fmla="*/ 230152 w 739099"/>
              <a:gd name="connsiteY13" fmla="*/ 118311 h 394927"/>
              <a:gd name="connsiteX14" fmla="*/ 190396 w 739099"/>
              <a:gd name="connsiteY14" fmla="*/ 88493 h 394927"/>
              <a:gd name="connsiteX15" fmla="*/ 18117 w 739099"/>
              <a:gd name="connsiteY15" fmla="*/ 2354 h 39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9099" h="394927">
                <a:moveTo>
                  <a:pt x="18117" y="2354"/>
                </a:moveTo>
                <a:cubicBezTo>
                  <a:pt x="100943" y="-8137"/>
                  <a:pt x="589617" y="19472"/>
                  <a:pt x="687352" y="25546"/>
                </a:cubicBezTo>
                <a:cubicBezTo>
                  <a:pt x="785087" y="31620"/>
                  <a:pt x="596796" y="12294"/>
                  <a:pt x="604526" y="38798"/>
                </a:cubicBezTo>
                <a:cubicBezTo>
                  <a:pt x="612257" y="65302"/>
                  <a:pt x="715513" y="151994"/>
                  <a:pt x="733735" y="184572"/>
                </a:cubicBezTo>
                <a:cubicBezTo>
                  <a:pt x="751957" y="217150"/>
                  <a:pt x="718274" y="215493"/>
                  <a:pt x="713857" y="234267"/>
                </a:cubicBezTo>
                <a:cubicBezTo>
                  <a:pt x="709440" y="253041"/>
                  <a:pt x="760792" y="271263"/>
                  <a:pt x="707231" y="297215"/>
                </a:cubicBezTo>
                <a:cubicBezTo>
                  <a:pt x="653670" y="323167"/>
                  <a:pt x="432248" y="377832"/>
                  <a:pt x="392491" y="389980"/>
                </a:cubicBezTo>
                <a:cubicBezTo>
                  <a:pt x="352734" y="402128"/>
                  <a:pt x="509000" y="390532"/>
                  <a:pt x="468691" y="370102"/>
                </a:cubicBezTo>
                <a:cubicBezTo>
                  <a:pt x="428382" y="349672"/>
                  <a:pt x="178800" y="283411"/>
                  <a:pt x="150639" y="267398"/>
                </a:cubicBezTo>
                <a:cubicBezTo>
                  <a:pt x="122478" y="251385"/>
                  <a:pt x="290891" y="288933"/>
                  <a:pt x="299726" y="274024"/>
                </a:cubicBezTo>
                <a:cubicBezTo>
                  <a:pt x="308561" y="259115"/>
                  <a:pt x="194261" y="184572"/>
                  <a:pt x="203648" y="177946"/>
                </a:cubicBezTo>
                <a:cubicBezTo>
                  <a:pt x="213035" y="171320"/>
                  <a:pt x="379239" y="252489"/>
                  <a:pt x="356048" y="234267"/>
                </a:cubicBezTo>
                <a:cubicBezTo>
                  <a:pt x="332857" y="216045"/>
                  <a:pt x="85483" y="87941"/>
                  <a:pt x="64500" y="68615"/>
                </a:cubicBezTo>
                <a:cubicBezTo>
                  <a:pt x="43517" y="49289"/>
                  <a:pt x="209169" y="114998"/>
                  <a:pt x="230152" y="118311"/>
                </a:cubicBezTo>
                <a:cubicBezTo>
                  <a:pt x="251135" y="121624"/>
                  <a:pt x="219109" y="107819"/>
                  <a:pt x="190396" y="88493"/>
                </a:cubicBezTo>
                <a:cubicBezTo>
                  <a:pt x="161683" y="69167"/>
                  <a:pt x="-64709" y="12845"/>
                  <a:pt x="18117" y="2354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41516C17-9DAC-742B-4EFE-D22C72835225}"/>
              </a:ext>
            </a:extLst>
          </p:cNvPr>
          <p:cNvSpPr/>
          <p:nvPr/>
        </p:nvSpPr>
        <p:spPr>
          <a:xfrm>
            <a:off x="4697581" y="5110341"/>
            <a:ext cx="398943" cy="342254"/>
          </a:xfrm>
          <a:custGeom>
            <a:avLst/>
            <a:gdLst>
              <a:gd name="connsiteX0" fmla="*/ 3628 w 398943"/>
              <a:gd name="connsiteY0" fmla="*/ 230285 h 342254"/>
              <a:gd name="connsiteX1" fmla="*/ 212349 w 398943"/>
              <a:gd name="connsiteY1" fmla="*/ 61320 h 342254"/>
              <a:gd name="connsiteX2" fmla="*/ 106332 w 398943"/>
              <a:gd name="connsiteY2" fmla="*/ 74572 h 342254"/>
              <a:gd name="connsiteX3" fmla="*/ 381315 w 398943"/>
              <a:gd name="connsiteY3" fmla="*/ 1685 h 342254"/>
              <a:gd name="connsiteX4" fmla="*/ 368062 w 398943"/>
              <a:gd name="connsiteY4" fmla="*/ 38129 h 342254"/>
              <a:gd name="connsiteX5" fmla="*/ 341558 w 398943"/>
              <a:gd name="connsiteY5" fmla="*/ 197155 h 342254"/>
              <a:gd name="connsiteX6" fmla="*/ 152715 w 398943"/>
              <a:gd name="connsiteY6" fmla="*/ 339616 h 342254"/>
              <a:gd name="connsiteX7" fmla="*/ 189158 w 398943"/>
              <a:gd name="connsiteY7" fmla="*/ 286607 h 342254"/>
              <a:gd name="connsiteX8" fmla="*/ 86454 w 398943"/>
              <a:gd name="connsiteY8" fmla="*/ 246850 h 342254"/>
              <a:gd name="connsiteX9" fmla="*/ 3628 w 398943"/>
              <a:gd name="connsiteY9" fmla="*/ 230285 h 34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943" h="342254">
                <a:moveTo>
                  <a:pt x="3628" y="230285"/>
                </a:moveTo>
                <a:cubicBezTo>
                  <a:pt x="24611" y="199363"/>
                  <a:pt x="195232" y="87272"/>
                  <a:pt x="212349" y="61320"/>
                </a:cubicBezTo>
                <a:cubicBezTo>
                  <a:pt x="229466" y="35368"/>
                  <a:pt x="78171" y="84511"/>
                  <a:pt x="106332" y="74572"/>
                </a:cubicBezTo>
                <a:cubicBezTo>
                  <a:pt x="134493" y="64633"/>
                  <a:pt x="337693" y="7759"/>
                  <a:pt x="381315" y="1685"/>
                </a:cubicBezTo>
                <a:cubicBezTo>
                  <a:pt x="424937" y="-4389"/>
                  <a:pt x="374688" y="5551"/>
                  <a:pt x="368062" y="38129"/>
                </a:cubicBezTo>
                <a:cubicBezTo>
                  <a:pt x="361436" y="70707"/>
                  <a:pt x="377449" y="146907"/>
                  <a:pt x="341558" y="197155"/>
                </a:cubicBezTo>
                <a:cubicBezTo>
                  <a:pt x="305667" y="247403"/>
                  <a:pt x="178115" y="324707"/>
                  <a:pt x="152715" y="339616"/>
                </a:cubicBezTo>
                <a:cubicBezTo>
                  <a:pt x="127315" y="354525"/>
                  <a:pt x="200202" y="302068"/>
                  <a:pt x="189158" y="286607"/>
                </a:cubicBezTo>
                <a:cubicBezTo>
                  <a:pt x="178114" y="271146"/>
                  <a:pt x="114615" y="254580"/>
                  <a:pt x="86454" y="246850"/>
                </a:cubicBezTo>
                <a:cubicBezTo>
                  <a:pt x="58293" y="239120"/>
                  <a:pt x="-17355" y="261207"/>
                  <a:pt x="3628" y="230285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CDED3AE2-1FA3-2FC8-3F83-ECD8D9591CE9}"/>
              </a:ext>
            </a:extLst>
          </p:cNvPr>
          <p:cNvSpPr/>
          <p:nvPr/>
        </p:nvSpPr>
        <p:spPr>
          <a:xfrm>
            <a:off x="1215356" y="4403579"/>
            <a:ext cx="3367303" cy="2378826"/>
          </a:xfrm>
          <a:custGeom>
            <a:avLst/>
            <a:gdLst>
              <a:gd name="connsiteX0" fmla="*/ 613444 w 3367303"/>
              <a:gd name="connsiteY0" fmla="*/ 17592 h 2378826"/>
              <a:gd name="connsiteX1" fmla="*/ 2319696 w 3367303"/>
              <a:gd name="connsiteY1" fmla="*/ 809444 h 2378826"/>
              <a:gd name="connsiteX2" fmla="*/ 2084025 w 3367303"/>
              <a:gd name="connsiteY2" fmla="*/ 847151 h 2378826"/>
              <a:gd name="connsiteX3" fmla="*/ 2696768 w 3367303"/>
              <a:gd name="connsiteY3" fmla="*/ 1356198 h 2378826"/>
              <a:gd name="connsiteX4" fmla="*/ 2621353 w 3367303"/>
              <a:gd name="connsiteY4" fmla="*/ 1412759 h 2378826"/>
              <a:gd name="connsiteX5" fmla="*/ 3366071 w 3367303"/>
              <a:gd name="connsiteY5" fmla="*/ 1704990 h 2378826"/>
              <a:gd name="connsiteX6" fmla="*/ 2800463 w 3367303"/>
              <a:gd name="connsiteY6" fmla="*/ 1686136 h 2378826"/>
              <a:gd name="connsiteX7" fmla="*/ 2923011 w 3367303"/>
              <a:gd name="connsiteY7" fmla="*/ 1827539 h 2378826"/>
              <a:gd name="connsiteX8" fmla="*/ 2187720 w 3367303"/>
              <a:gd name="connsiteY8" fmla="*/ 1704990 h 2378826"/>
              <a:gd name="connsiteX9" fmla="*/ 886821 w 3367303"/>
              <a:gd name="connsiteY9" fmla="*/ 2016075 h 2378826"/>
              <a:gd name="connsiteX10" fmla="*/ 1094211 w 3367303"/>
              <a:gd name="connsiteY10" fmla="*/ 1686136 h 2378826"/>
              <a:gd name="connsiteX11" fmla="*/ 396628 w 3367303"/>
              <a:gd name="connsiteY11" fmla="*/ 2374293 h 2378826"/>
              <a:gd name="connsiteX12" fmla="*/ 415481 w 3367303"/>
              <a:gd name="connsiteY12" fmla="*/ 1987794 h 2378826"/>
              <a:gd name="connsiteX13" fmla="*/ 104397 w 3367303"/>
              <a:gd name="connsiteY13" fmla="*/ 2053782 h 2378826"/>
              <a:gd name="connsiteX14" fmla="*/ 255225 w 3367303"/>
              <a:gd name="connsiteY14" fmla="*/ 1450466 h 2378826"/>
              <a:gd name="connsiteX15" fmla="*/ 702 w 3367303"/>
              <a:gd name="connsiteY15" fmla="*/ 1563588 h 2378826"/>
              <a:gd name="connsiteX16" fmla="*/ 349493 w 3367303"/>
              <a:gd name="connsiteY16" fmla="*/ 743456 h 2378826"/>
              <a:gd name="connsiteX17" fmla="*/ 528603 w 3367303"/>
              <a:gd name="connsiteY17" fmla="*/ 404091 h 2378826"/>
              <a:gd name="connsiteX18" fmla="*/ 330640 w 3367303"/>
              <a:gd name="connsiteY18" fmla="*/ 243835 h 2378826"/>
              <a:gd name="connsiteX19" fmla="*/ 1348735 w 3367303"/>
              <a:gd name="connsiteY19" fmla="*/ 639761 h 2378826"/>
              <a:gd name="connsiteX20" fmla="*/ 1094211 w 3367303"/>
              <a:gd name="connsiteY20" fmla="*/ 290969 h 2378826"/>
              <a:gd name="connsiteX21" fmla="*/ 613444 w 3367303"/>
              <a:gd name="connsiteY21" fmla="*/ 17592 h 237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67303" h="2378826">
                <a:moveTo>
                  <a:pt x="613444" y="17592"/>
                </a:moveTo>
                <a:cubicBezTo>
                  <a:pt x="817691" y="104004"/>
                  <a:pt x="2074599" y="671184"/>
                  <a:pt x="2319696" y="809444"/>
                </a:cubicBezTo>
                <a:cubicBezTo>
                  <a:pt x="2564793" y="947704"/>
                  <a:pt x="2021180" y="756025"/>
                  <a:pt x="2084025" y="847151"/>
                </a:cubicBezTo>
                <a:cubicBezTo>
                  <a:pt x="2146870" y="938277"/>
                  <a:pt x="2607213" y="1261930"/>
                  <a:pt x="2696768" y="1356198"/>
                </a:cubicBezTo>
                <a:cubicBezTo>
                  <a:pt x="2786323" y="1450466"/>
                  <a:pt x="2509803" y="1354627"/>
                  <a:pt x="2621353" y="1412759"/>
                </a:cubicBezTo>
                <a:cubicBezTo>
                  <a:pt x="2732903" y="1470891"/>
                  <a:pt x="3336219" y="1659427"/>
                  <a:pt x="3366071" y="1704990"/>
                </a:cubicBezTo>
                <a:cubicBezTo>
                  <a:pt x="3395923" y="1750553"/>
                  <a:pt x="2874306" y="1665711"/>
                  <a:pt x="2800463" y="1686136"/>
                </a:cubicBezTo>
                <a:cubicBezTo>
                  <a:pt x="2726620" y="1706561"/>
                  <a:pt x="3025135" y="1824397"/>
                  <a:pt x="2923011" y="1827539"/>
                </a:cubicBezTo>
                <a:cubicBezTo>
                  <a:pt x="2820887" y="1830681"/>
                  <a:pt x="2527085" y="1673567"/>
                  <a:pt x="2187720" y="1704990"/>
                </a:cubicBezTo>
                <a:cubicBezTo>
                  <a:pt x="1848355" y="1736413"/>
                  <a:pt x="1069072" y="2019217"/>
                  <a:pt x="886821" y="2016075"/>
                </a:cubicBezTo>
                <a:cubicBezTo>
                  <a:pt x="704570" y="2012933"/>
                  <a:pt x="1175910" y="1626433"/>
                  <a:pt x="1094211" y="1686136"/>
                </a:cubicBezTo>
                <a:cubicBezTo>
                  <a:pt x="1012512" y="1745839"/>
                  <a:pt x="509750" y="2324017"/>
                  <a:pt x="396628" y="2374293"/>
                </a:cubicBezTo>
                <a:cubicBezTo>
                  <a:pt x="283506" y="2424569"/>
                  <a:pt x="464186" y="2041212"/>
                  <a:pt x="415481" y="1987794"/>
                </a:cubicBezTo>
                <a:cubicBezTo>
                  <a:pt x="366776" y="1934376"/>
                  <a:pt x="131106" y="2143337"/>
                  <a:pt x="104397" y="2053782"/>
                </a:cubicBezTo>
                <a:cubicBezTo>
                  <a:pt x="77688" y="1964227"/>
                  <a:pt x="272507" y="1532165"/>
                  <a:pt x="255225" y="1450466"/>
                </a:cubicBezTo>
                <a:cubicBezTo>
                  <a:pt x="237942" y="1368767"/>
                  <a:pt x="-15009" y="1681423"/>
                  <a:pt x="702" y="1563588"/>
                </a:cubicBezTo>
                <a:cubicBezTo>
                  <a:pt x="16413" y="1445753"/>
                  <a:pt x="261510" y="936705"/>
                  <a:pt x="349493" y="743456"/>
                </a:cubicBezTo>
                <a:cubicBezTo>
                  <a:pt x="437476" y="550207"/>
                  <a:pt x="531745" y="487361"/>
                  <a:pt x="528603" y="404091"/>
                </a:cubicBezTo>
                <a:cubicBezTo>
                  <a:pt x="525461" y="320821"/>
                  <a:pt x="193951" y="204557"/>
                  <a:pt x="330640" y="243835"/>
                </a:cubicBezTo>
                <a:cubicBezTo>
                  <a:pt x="467329" y="283113"/>
                  <a:pt x="1221473" y="631905"/>
                  <a:pt x="1348735" y="639761"/>
                </a:cubicBezTo>
                <a:cubicBezTo>
                  <a:pt x="1475997" y="647617"/>
                  <a:pt x="1216760" y="396235"/>
                  <a:pt x="1094211" y="290969"/>
                </a:cubicBezTo>
                <a:cubicBezTo>
                  <a:pt x="971663" y="185703"/>
                  <a:pt x="409197" y="-68820"/>
                  <a:pt x="613444" y="17592"/>
                </a:cubicBezTo>
                <a:close/>
              </a:path>
            </a:pathLst>
          </a:custGeom>
          <a:solidFill>
            <a:schemeClr val="bg1">
              <a:lumMod val="5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D851D287-3B09-9201-6DDF-CAEE5B14F12E}"/>
              </a:ext>
            </a:extLst>
          </p:cNvPr>
          <p:cNvSpPr/>
          <p:nvPr/>
        </p:nvSpPr>
        <p:spPr>
          <a:xfrm>
            <a:off x="1301364" y="5826343"/>
            <a:ext cx="3001042" cy="1686433"/>
          </a:xfrm>
          <a:custGeom>
            <a:avLst/>
            <a:gdLst>
              <a:gd name="connsiteX0" fmla="*/ 8962 w 3001042"/>
              <a:gd name="connsiteY0" fmla="*/ 1338028 h 1686433"/>
              <a:gd name="connsiteX1" fmla="*/ 989349 w 3001042"/>
              <a:gd name="connsiteY1" fmla="*/ 46556 h 1686433"/>
              <a:gd name="connsiteX2" fmla="*/ 998776 w 3001042"/>
              <a:gd name="connsiteY2" fmla="*/ 282226 h 1686433"/>
              <a:gd name="connsiteX3" fmla="*/ 1309861 w 3001042"/>
              <a:gd name="connsiteY3" fmla="*/ 253946 h 1686433"/>
              <a:gd name="connsiteX4" fmla="*/ 2054578 w 3001042"/>
              <a:gd name="connsiteY4" fmla="*/ 885542 h 1686433"/>
              <a:gd name="connsiteX5" fmla="*/ 2035725 w 3001042"/>
              <a:gd name="connsiteY5" fmla="*/ 517896 h 1686433"/>
              <a:gd name="connsiteX6" fmla="*/ 2950125 w 3001042"/>
              <a:gd name="connsiteY6" fmla="*/ 1649113 h 1686433"/>
              <a:gd name="connsiteX7" fmla="*/ 2752162 w 3001042"/>
              <a:gd name="connsiteY7" fmla="*/ 1422869 h 1686433"/>
              <a:gd name="connsiteX8" fmla="*/ 1649226 w 3001042"/>
              <a:gd name="connsiteY8" fmla="*/ 1507711 h 1686433"/>
              <a:gd name="connsiteX9" fmla="*/ 1696360 w 3001042"/>
              <a:gd name="connsiteY9" fmla="*/ 1328601 h 1686433"/>
              <a:gd name="connsiteX10" fmla="*/ 1196739 w 3001042"/>
              <a:gd name="connsiteY10" fmla="*/ 1366309 h 1686433"/>
              <a:gd name="connsiteX11" fmla="*/ 1460690 w 3001042"/>
              <a:gd name="connsiteY11" fmla="*/ 1149492 h 1686433"/>
              <a:gd name="connsiteX12" fmla="*/ 527436 w 3001042"/>
              <a:gd name="connsiteY12" fmla="*/ 1168346 h 1686433"/>
              <a:gd name="connsiteX13" fmla="*/ 819667 w 3001042"/>
              <a:gd name="connsiteY13" fmla="*/ 866688 h 1686433"/>
              <a:gd name="connsiteX14" fmla="*/ 112657 w 3001042"/>
              <a:gd name="connsiteY14" fmla="*/ 1526564 h 1686433"/>
              <a:gd name="connsiteX15" fmla="*/ 480302 w 3001042"/>
              <a:gd name="connsiteY15" fmla="*/ 1083504 h 1686433"/>
              <a:gd name="connsiteX16" fmla="*/ 8962 w 3001042"/>
              <a:gd name="connsiteY16" fmla="*/ 1338028 h 168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01042" h="1686433">
                <a:moveTo>
                  <a:pt x="8962" y="1338028"/>
                </a:moveTo>
                <a:cubicBezTo>
                  <a:pt x="93803" y="1165203"/>
                  <a:pt x="824380" y="222523"/>
                  <a:pt x="989349" y="46556"/>
                </a:cubicBezTo>
                <a:cubicBezTo>
                  <a:pt x="1154318" y="-129411"/>
                  <a:pt x="945357" y="247661"/>
                  <a:pt x="998776" y="282226"/>
                </a:cubicBezTo>
                <a:cubicBezTo>
                  <a:pt x="1052195" y="316791"/>
                  <a:pt x="1133894" y="153393"/>
                  <a:pt x="1309861" y="253946"/>
                </a:cubicBezTo>
                <a:cubicBezTo>
                  <a:pt x="1485828" y="354499"/>
                  <a:pt x="1933601" y="841550"/>
                  <a:pt x="2054578" y="885542"/>
                </a:cubicBezTo>
                <a:cubicBezTo>
                  <a:pt x="2175555" y="929534"/>
                  <a:pt x="1886467" y="390634"/>
                  <a:pt x="2035725" y="517896"/>
                </a:cubicBezTo>
                <a:cubicBezTo>
                  <a:pt x="2184983" y="645158"/>
                  <a:pt x="2830719" y="1498284"/>
                  <a:pt x="2950125" y="1649113"/>
                </a:cubicBezTo>
                <a:cubicBezTo>
                  <a:pt x="3069531" y="1799942"/>
                  <a:pt x="2968979" y="1446436"/>
                  <a:pt x="2752162" y="1422869"/>
                </a:cubicBezTo>
                <a:cubicBezTo>
                  <a:pt x="2535346" y="1399302"/>
                  <a:pt x="1825193" y="1523422"/>
                  <a:pt x="1649226" y="1507711"/>
                </a:cubicBezTo>
                <a:cubicBezTo>
                  <a:pt x="1473259" y="1492000"/>
                  <a:pt x="1771774" y="1352168"/>
                  <a:pt x="1696360" y="1328601"/>
                </a:cubicBezTo>
                <a:cubicBezTo>
                  <a:pt x="1620946" y="1305034"/>
                  <a:pt x="1236017" y="1396160"/>
                  <a:pt x="1196739" y="1366309"/>
                </a:cubicBezTo>
                <a:cubicBezTo>
                  <a:pt x="1157461" y="1336458"/>
                  <a:pt x="1572240" y="1182486"/>
                  <a:pt x="1460690" y="1149492"/>
                </a:cubicBezTo>
                <a:cubicBezTo>
                  <a:pt x="1349140" y="1116498"/>
                  <a:pt x="634273" y="1215480"/>
                  <a:pt x="527436" y="1168346"/>
                </a:cubicBezTo>
                <a:cubicBezTo>
                  <a:pt x="420599" y="1121212"/>
                  <a:pt x="888797" y="806985"/>
                  <a:pt x="819667" y="866688"/>
                </a:cubicBezTo>
                <a:cubicBezTo>
                  <a:pt x="750537" y="926391"/>
                  <a:pt x="169218" y="1490428"/>
                  <a:pt x="112657" y="1526564"/>
                </a:cubicBezTo>
                <a:cubicBezTo>
                  <a:pt x="56096" y="1562700"/>
                  <a:pt x="491300" y="1116498"/>
                  <a:pt x="480302" y="1083504"/>
                </a:cubicBezTo>
                <a:cubicBezTo>
                  <a:pt x="469304" y="1050510"/>
                  <a:pt x="-75879" y="1510853"/>
                  <a:pt x="8962" y="1338028"/>
                </a:cubicBezTo>
                <a:close/>
              </a:path>
            </a:pathLst>
          </a:custGeom>
          <a:solidFill>
            <a:schemeClr val="bg1">
              <a:lumMod val="5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7E7E8E88-7F02-A3DA-CED9-777C0529FB47}"/>
              </a:ext>
            </a:extLst>
          </p:cNvPr>
          <p:cNvSpPr/>
          <p:nvPr/>
        </p:nvSpPr>
        <p:spPr>
          <a:xfrm>
            <a:off x="4092825" y="6349717"/>
            <a:ext cx="3087710" cy="950420"/>
          </a:xfrm>
          <a:custGeom>
            <a:avLst/>
            <a:gdLst>
              <a:gd name="connsiteX0" fmla="*/ 17262 w 3087710"/>
              <a:gd name="connsiteY0" fmla="*/ 145351 h 950420"/>
              <a:gd name="connsiteX1" fmla="*/ 130383 w 3087710"/>
              <a:gd name="connsiteY1" fmla="*/ 239619 h 950420"/>
              <a:gd name="connsiteX2" fmla="*/ 988222 w 3087710"/>
              <a:gd name="connsiteY2" fmla="*/ 937203 h 950420"/>
              <a:gd name="connsiteX3" fmla="*/ 526309 w 3087710"/>
              <a:gd name="connsiteY3" fmla="*/ 710959 h 950420"/>
              <a:gd name="connsiteX4" fmla="*/ 2128866 w 3087710"/>
              <a:gd name="connsiteY4" fmla="*/ 890069 h 950420"/>
              <a:gd name="connsiteX5" fmla="*/ 2854730 w 3087710"/>
              <a:gd name="connsiteY5" fmla="*/ 758093 h 950420"/>
              <a:gd name="connsiteX6" fmla="*/ 2873583 w 3087710"/>
              <a:gd name="connsiteY6" fmla="*/ 597838 h 950420"/>
              <a:gd name="connsiteX7" fmla="*/ 3071546 w 3087710"/>
              <a:gd name="connsiteY7" fmla="*/ 550704 h 950420"/>
              <a:gd name="connsiteX8" fmla="*/ 2392816 w 3087710"/>
              <a:gd name="connsiteY8" fmla="*/ 183058 h 950420"/>
              <a:gd name="connsiteX9" fmla="*/ 2072305 w 3087710"/>
              <a:gd name="connsiteY9" fmla="*/ 239619 h 950420"/>
              <a:gd name="connsiteX10" fmla="*/ 2091159 w 3087710"/>
              <a:gd name="connsiteY10" fmla="*/ 13376 h 950420"/>
              <a:gd name="connsiteX11" fmla="*/ 1732940 w 3087710"/>
              <a:gd name="connsiteY11" fmla="*/ 60510 h 950420"/>
              <a:gd name="connsiteX12" fmla="*/ 1714086 w 3087710"/>
              <a:gd name="connsiteY12" fmla="*/ 3949 h 950420"/>
              <a:gd name="connsiteX13" fmla="*/ 1186185 w 3087710"/>
              <a:gd name="connsiteY13" fmla="*/ 192485 h 950420"/>
              <a:gd name="connsiteX14" fmla="*/ 978796 w 3087710"/>
              <a:gd name="connsiteY14" fmla="*/ 51083 h 950420"/>
              <a:gd name="connsiteX15" fmla="*/ 733699 w 3087710"/>
              <a:gd name="connsiteY15" fmla="*/ 258473 h 950420"/>
              <a:gd name="connsiteX16" fmla="*/ 545163 w 3087710"/>
              <a:gd name="connsiteY16" fmla="*/ 154778 h 950420"/>
              <a:gd name="connsiteX17" fmla="*/ 752552 w 3087710"/>
              <a:gd name="connsiteY17" fmla="*/ 409302 h 950420"/>
              <a:gd name="connsiteX18" fmla="*/ 573443 w 3087710"/>
              <a:gd name="connsiteY18" fmla="*/ 362168 h 950420"/>
              <a:gd name="connsiteX19" fmla="*/ 17262 w 3087710"/>
              <a:gd name="connsiteY19" fmla="*/ 145351 h 95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87710" h="950420">
                <a:moveTo>
                  <a:pt x="17262" y="145351"/>
                </a:moveTo>
                <a:cubicBezTo>
                  <a:pt x="-56581" y="124926"/>
                  <a:pt x="130383" y="239619"/>
                  <a:pt x="130383" y="239619"/>
                </a:cubicBezTo>
                <a:cubicBezTo>
                  <a:pt x="292210" y="371594"/>
                  <a:pt x="922234" y="858646"/>
                  <a:pt x="988222" y="937203"/>
                </a:cubicBezTo>
                <a:cubicBezTo>
                  <a:pt x="1054210" y="1015760"/>
                  <a:pt x="336202" y="718815"/>
                  <a:pt x="526309" y="710959"/>
                </a:cubicBezTo>
                <a:cubicBezTo>
                  <a:pt x="716416" y="703103"/>
                  <a:pt x="1740796" y="882213"/>
                  <a:pt x="2128866" y="890069"/>
                </a:cubicBezTo>
                <a:cubicBezTo>
                  <a:pt x="2516936" y="897925"/>
                  <a:pt x="2730610" y="806798"/>
                  <a:pt x="2854730" y="758093"/>
                </a:cubicBezTo>
                <a:cubicBezTo>
                  <a:pt x="2978850" y="709388"/>
                  <a:pt x="2837447" y="632403"/>
                  <a:pt x="2873583" y="597838"/>
                </a:cubicBezTo>
                <a:cubicBezTo>
                  <a:pt x="2909719" y="563273"/>
                  <a:pt x="3151674" y="619834"/>
                  <a:pt x="3071546" y="550704"/>
                </a:cubicBezTo>
                <a:cubicBezTo>
                  <a:pt x="2991418" y="481574"/>
                  <a:pt x="2559356" y="234905"/>
                  <a:pt x="2392816" y="183058"/>
                </a:cubicBezTo>
                <a:cubicBezTo>
                  <a:pt x="2226276" y="131211"/>
                  <a:pt x="2122581" y="267899"/>
                  <a:pt x="2072305" y="239619"/>
                </a:cubicBezTo>
                <a:cubicBezTo>
                  <a:pt x="2022029" y="211339"/>
                  <a:pt x="2147720" y="43227"/>
                  <a:pt x="2091159" y="13376"/>
                </a:cubicBezTo>
                <a:cubicBezTo>
                  <a:pt x="2034598" y="-16476"/>
                  <a:pt x="1795786" y="62081"/>
                  <a:pt x="1732940" y="60510"/>
                </a:cubicBezTo>
                <a:cubicBezTo>
                  <a:pt x="1670095" y="58939"/>
                  <a:pt x="1805212" y="-18047"/>
                  <a:pt x="1714086" y="3949"/>
                </a:cubicBezTo>
                <a:cubicBezTo>
                  <a:pt x="1622960" y="25945"/>
                  <a:pt x="1308733" y="184629"/>
                  <a:pt x="1186185" y="192485"/>
                </a:cubicBezTo>
                <a:cubicBezTo>
                  <a:pt x="1063637" y="200341"/>
                  <a:pt x="1054210" y="40085"/>
                  <a:pt x="978796" y="51083"/>
                </a:cubicBezTo>
                <a:cubicBezTo>
                  <a:pt x="903382" y="62081"/>
                  <a:pt x="805971" y="241191"/>
                  <a:pt x="733699" y="258473"/>
                </a:cubicBezTo>
                <a:cubicBezTo>
                  <a:pt x="661427" y="275755"/>
                  <a:pt x="542021" y="129640"/>
                  <a:pt x="545163" y="154778"/>
                </a:cubicBezTo>
                <a:cubicBezTo>
                  <a:pt x="548305" y="179916"/>
                  <a:pt x="747839" y="374737"/>
                  <a:pt x="752552" y="409302"/>
                </a:cubicBezTo>
                <a:cubicBezTo>
                  <a:pt x="757265" y="443867"/>
                  <a:pt x="697563" y="401447"/>
                  <a:pt x="573443" y="362168"/>
                </a:cubicBezTo>
                <a:cubicBezTo>
                  <a:pt x="449323" y="322889"/>
                  <a:pt x="91105" y="165776"/>
                  <a:pt x="17262" y="145351"/>
                </a:cubicBezTo>
                <a:close/>
              </a:path>
            </a:pathLst>
          </a:custGeom>
          <a:solidFill>
            <a:schemeClr val="bg1">
              <a:lumMod val="5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1C540A15-6B9B-6343-7F4D-ABC25F4609F6}"/>
              </a:ext>
            </a:extLst>
          </p:cNvPr>
          <p:cNvSpPr/>
          <p:nvPr/>
        </p:nvSpPr>
        <p:spPr>
          <a:xfrm>
            <a:off x="3308805" y="1894666"/>
            <a:ext cx="1367919" cy="3416669"/>
          </a:xfrm>
          <a:custGeom>
            <a:avLst/>
            <a:gdLst>
              <a:gd name="connsiteX0" fmla="*/ 1366890 w 1367919"/>
              <a:gd name="connsiteY0" fmla="*/ 169804 h 3416669"/>
              <a:gd name="connsiteX1" fmla="*/ 575038 w 1367919"/>
              <a:gd name="connsiteY1" fmla="*/ 886241 h 3416669"/>
              <a:gd name="connsiteX2" fmla="*/ 669306 w 1367919"/>
              <a:gd name="connsiteY2" fmla="*/ 829680 h 3416669"/>
              <a:gd name="connsiteX3" fmla="*/ 443063 w 1367919"/>
              <a:gd name="connsiteY3" fmla="*/ 1451849 h 3416669"/>
              <a:gd name="connsiteX4" fmla="*/ 612746 w 1367919"/>
              <a:gd name="connsiteY4" fmla="*/ 1225606 h 3416669"/>
              <a:gd name="connsiteX5" fmla="*/ 358222 w 1367919"/>
              <a:gd name="connsiteY5" fmla="*/ 2177713 h 3416669"/>
              <a:gd name="connsiteX6" fmla="*/ 433636 w 1367919"/>
              <a:gd name="connsiteY6" fmla="*/ 2045738 h 3416669"/>
              <a:gd name="connsiteX7" fmla="*/ 273381 w 1367919"/>
              <a:gd name="connsiteY7" fmla="*/ 2809309 h 3416669"/>
              <a:gd name="connsiteX8" fmla="*/ 292234 w 1367919"/>
              <a:gd name="connsiteY8" fmla="*/ 2168287 h 3416669"/>
              <a:gd name="connsiteX9" fmla="*/ 197966 w 1367919"/>
              <a:gd name="connsiteY9" fmla="*/ 3356064 h 3416669"/>
              <a:gd name="connsiteX10" fmla="*/ 197966 w 1367919"/>
              <a:gd name="connsiteY10" fmla="*/ 3120394 h 3416669"/>
              <a:gd name="connsiteX11" fmla="*/ 37710 w 1367919"/>
              <a:gd name="connsiteY11" fmla="*/ 2064592 h 3416669"/>
              <a:gd name="connsiteX12" fmla="*/ 94271 w 1367919"/>
              <a:gd name="connsiteY12" fmla="*/ 2290835 h 3416669"/>
              <a:gd name="connsiteX13" fmla="*/ 377075 w 1367919"/>
              <a:gd name="connsiteY13" fmla="*/ 754266 h 3416669"/>
              <a:gd name="connsiteX14" fmla="*/ 235673 w 1367919"/>
              <a:gd name="connsiteY14" fmla="*/ 1150192 h 3416669"/>
              <a:gd name="connsiteX15" fmla="*/ 735294 w 1367919"/>
              <a:gd name="connsiteY15" fmla="*/ 9548 h 3416669"/>
              <a:gd name="connsiteX16" fmla="*/ 424209 w 1367919"/>
              <a:gd name="connsiteY16" fmla="*/ 594010 h 3416669"/>
              <a:gd name="connsiteX17" fmla="*/ 735294 w 1367919"/>
              <a:gd name="connsiteY17" fmla="*/ 405474 h 3416669"/>
              <a:gd name="connsiteX18" fmla="*/ 3 w 1367919"/>
              <a:gd name="connsiteY18" fmla="*/ 575157 h 3416669"/>
              <a:gd name="connsiteX19" fmla="*/ 725867 w 1367919"/>
              <a:gd name="connsiteY19" fmla="*/ 320633 h 3416669"/>
              <a:gd name="connsiteX20" fmla="*/ 1366890 w 1367919"/>
              <a:gd name="connsiteY20" fmla="*/ 169804 h 341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67919" h="3416669">
                <a:moveTo>
                  <a:pt x="1366890" y="169804"/>
                </a:moveTo>
                <a:cubicBezTo>
                  <a:pt x="1341752" y="264072"/>
                  <a:pt x="691302" y="776262"/>
                  <a:pt x="575038" y="886241"/>
                </a:cubicBezTo>
                <a:cubicBezTo>
                  <a:pt x="458774" y="996220"/>
                  <a:pt x="691302" y="735412"/>
                  <a:pt x="669306" y="829680"/>
                </a:cubicBezTo>
                <a:cubicBezTo>
                  <a:pt x="647310" y="923948"/>
                  <a:pt x="452490" y="1385861"/>
                  <a:pt x="443063" y="1451849"/>
                </a:cubicBezTo>
                <a:cubicBezTo>
                  <a:pt x="433636" y="1517837"/>
                  <a:pt x="626886" y="1104629"/>
                  <a:pt x="612746" y="1225606"/>
                </a:cubicBezTo>
                <a:cubicBezTo>
                  <a:pt x="598606" y="1346583"/>
                  <a:pt x="388074" y="2041024"/>
                  <a:pt x="358222" y="2177713"/>
                </a:cubicBezTo>
                <a:cubicBezTo>
                  <a:pt x="328370" y="2314402"/>
                  <a:pt x="447776" y="1940472"/>
                  <a:pt x="433636" y="2045738"/>
                </a:cubicBezTo>
                <a:cubicBezTo>
                  <a:pt x="419496" y="2151004"/>
                  <a:pt x="296948" y="2788884"/>
                  <a:pt x="273381" y="2809309"/>
                </a:cubicBezTo>
                <a:cubicBezTo>
                  <a:pt x="249814" y="2829734"/>
                  <a:pt x="304803" y="2077161"/>
                  <a:pt x="292234" y="2168287"/>
                </a:cubicBezTo>
                <a:cubicBezTo>
                  <a:pt x="279665" y="2259413"/>
                  <a:pt x="213677" y="3197380"/>
                  <a:pt x="197966" y="3356064"/>
                </a:cubicBezTo>
                <a:cubicBezTo>
                  <a:pt x="182255" y="3514749"/>
                  <a:pt x="224675" y="3335639"/>
                  <a:pt x="197966" y="3120394"/>
                </a:cubicBezTo>
                <a:cubicBezTo>
                  <a:pt x="171257" y="2905149"/>
                  <a:pt x="54992" y="2202852"/>
                  <a:pt x="37710" y="2064592"/>
                </a:cubicBezTo>
                <a:cubicBezTo>
                  <a:pt x="20428" y="1926332"/>
                  <a:pt x="37710" y="2509223"/>
                  <a:pt x="94271" y="2290835"/>
                </a:cubicBezTo>
                <a:cubicBezTo>
                  <a:pt x="150832" y="2072447"/>
                  <a:pt x="353508" y="944373"/>
                  <a:pt x="377075" y="754266"/>
                </a:cubicBezTo>
                <a:cubicBezTo>
                  <a:pt x="400642" y="564159"/>
                  <a:pt x="175970" y="1274312"/>
                  <a:pt x="235673" y="1150192"/>
                </a:cubicBezTo>
                <a:cubicBezTo>
                  <a:pt x="295376" y="1026072"/>
                  <a:pt x="703871" y="102245"/>
                  <a:pt x="735294" y="9548"/>
                </a:cubicBezTo>
                <a:cubicBezTo>
                  <a:pt x="766717" y="-83149"/>
                  <a:pt x="424209" y="528022"/>
                  <a:pt x="424209" y="594010"/>
                </a:cubicBezTo>
                <a:cubicBezTo>
                  <a:pt x="424209" y="659998"/>
                  <a:pt x="805995" y="408616"/>
                  <a:pt x="735294" y="405474"/>
                </a:cubicBezTo>
                <a:cubicBezTo>
                  <a:pt x="664593" y="402332"/>
                  <a:pt x="1574" y="589297"/>
                  <a:pt x="3" y="575157"/>
                </a:cubicBezTo>
                <a:cubicBezTo>
                  <a:pt x="-1568" y="561017"/>
                  <a:pt x="501195" y="383478"/>
                  <a:pt x="725867" y="320633"/>
                </a:cubicBezTo>
                <a:cubicBezTo>
                  <a:pt x="950539" y="257788"/>
                  <a:pt x="1392028" y="75536"/>
                  <a:pt x="1366890" y="169804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FEDBD31D-6401-069A-1F2C-DAAFDB8A522B}"/>
              </a:ext>
            </a:extLst>
          </p:cNvPr>
          <p:cNvSpPr/>
          <p:nvPr/>
        </p:nvSpPr>
        <p:spPr>
          <a:xfrm>
            <a:off x="3107509" y="2126465"/>
            <a:ext cx="900538" cy="3136263"/>
          </a:xfrm>
          <a:custGeom>
            <a:avLst/>
            <a:gdLst>
              <a:gd name="connsiteX0" fmla="*/ 898883 w 900538"/>
              <a:gd name="connsiteY0" fmla="*/ 3993 h 3136263"/>
              <a:gd name="connsiteX1" fmla="*/ 267287 w 900538"/>
              <a:gd name="connsiteY1" fmla="*/ 993807 h 3136263"/>
              <a:gd name="connsiteX2" fmla="*/ 41044 w 900538"/>
              <a:gd name="connsiteY2" fmla="*/ 2021329 h 3136263"/>
              <a:gd name="connsiteX3" fmla="*/ 59897 w 900538"/>
              <a:gd name="connsiteY3" fmla="*/ 1710244 h 3136263"/>
              <a:gd name="connsiteX4" fmla="*/ 41044 w 900538"/>
              <a:gd name="connsiteY4" fmla="*/ 2577510 h 3136263"/>
              <a:gd name="connsiteX5" fmla="*/ 50470 w 900538"/>
              <a:gd name="connsiteY5" fmla="*/ 2275853 h 3136263"/>
              <a:gd name="connsiteX6" fmla="*/ 191872 w 900538"/>
              <a:gd name="connsiteY6" fmla="*/ 3133692 h 3136263"/>
              <a:gd name="connsiteX7" fmla="*/ 31617 w 900538"/>
              <a:gd name="connsiteY7" fmla="*/ 2502096 h 3136263"/>
              <a:gd name="connsiteX8" fmla="*/ 3336 w 900538"/>
              <a:gd name="connsiteY8" fmla="*/ 1427440 h 3136263"/>
              <a:gd name="connsiteX9" fmla="*/ 78751 w 900538"/>
              <a:gd name="connsiteY9" fmla="*/ 1606549 h 3136263"/>
              <a:gd name="connsiteX10" fmla="*/ 191872 w 900538"/>
              <a:gd name="connsiteY10" fmla="*/ 890112 h 3136263"/>
              <a:gd name="connsiteX11" fmla="*/ 201299 w 900538"/>
              <a:gd name="connsiteY11" fmla="*/ 1040941 h 3136263"/>
              <a:gd name="connsiteX12" fmla="*/ 587798 w 900538"/>
              <a:gd name="connsiteY12" fmla="*/ 399919 h 3136263"/>
              <a:gd name="connsiteX13" fmla="*/ 455823 w 900538"/>
              <a:gd name="connsiteY13" fmla="*/ 635589 h 3136263"/>
              <a:gd name="connsiteX14" fmla="*/ 898883 w 900538"/>
              <a:gd name="connsiteY14" fmla="*/ 3993 h 313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0538" h="3136263">
                <a:moveTo>
                  <a:pt x="898883" y="3993"/>
                </a:moveTo>
                <a:cubicBezTo>
                  <a:pt x="867460" y="63696"/>
                  <a:pt x="410260" y="657584"/>
                  <a:pt x="267287" y="993807"/>
                </a:cubicBezTo>
                <a:cubicBezTo>
                  <a:pt x="124314" y="1330030"/>
                  <a:pt x="75609" y="1901923"/>
                  <a:pt x="41044" y="2021329"/>
                </a:cubicBezTo>
                <a:cubicBezTo>
                  <a:pt x="6479" y="2140735"/>
                  <a:pt x="59897" y="1617547"/>
                  <a:pt x="59897" y="1710244"/>
                </a:cubicBezTo>
                <a:cubicBezTo>
                  <a:pt x="59897" y="1802941"/>
                  <a:pt x="42615" y="2483242"/>
                  <a:pt x="41044" y="2577510"/>
                </a:cubicBezTo>
                <a:cubicBezTo>
                  <a:pt x="39473" y="2671778"/>
                  <a:pt x="25332" y="2183156"/>
                  <a:pt x="50470" y="2275853"/>
                </a:cubicBezTo>
                <a:cubicBezTo>
                  <a:pt x="75608" y="2368550"/>
                  <a:pt x="195014" y="3095985"/>
                  <a:pt x="191872" y="3133692"/>
                </a:cubicBezTo>
                <a:cubicBezTo>
                  <a:pt x="188730" y="3171399"/>
                  <a:pt x="63040" y="2786471"/>
                  <a:pt x="31617" y="2502096"/>
                </a:cubicBezTo>
                <a:cubicBezTo>
                  <a:pt x="194" y="2217721"/>
                  <a:pt x="-4520" y="1576698"/>
                  <a:pt x="3336" y="1427440"/>
                </a:cubicBezTo>
                <a:cubicBezTo>
                  <a:pt x="11192" y="1278182"/>
                  <a:pt x="47328" y="1696104"/>
                  <a:pt x="78751" y="1606549"/>
                </a:cubicBezTo>
                <a:cubicBezTo>
                  <a:pt x="110174" y="1516994"/>
                  <a:pt x="171447" y="984380"/>
                  <a:pt x="191872" y="890112"/>
                </a:cubicBezTo>
                <a:cubicBezTo>
                  <a:pt x="212297" y="795844"/>
                  <a:pt x="135311" y="1122640"/>
                  <a:pt x="201299" y="1040941"/>
                </a:cubicBezTo>
                <a:cubicBezTo>
                  <a:pt x="267287" y="959242"/>
                  <a:pt x="545377" y="467478"/>
                  <a:pt x="587798" y="399919"/>
                </a:cubicBezTo>
                <a:cubicBezTo>
                  <a:pt x="630219" y="332360"/>
                  <a:pt x="407118" y="698434"/>
                  <a:pt x="455823" y="635589"/>
                </a:cubicBezTo>
                <a:cubicBezTo>
                  <a:pt x="504528" y="572744"/>
                  <a:pt x="930306" y="-55710"/>
                  <a:pt x="898883" y="399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6D444FE5-63AF-08D0-01EB-F714D1F13AF2}"/>
              </a:ext>
            </a:extLst>
          </p:cNvPr>
          <p:cNvSpPr/>
          <p:nvPr/>
        </p:nvSpPr>
        <p:spPr>
          <a:xfrm>
            <a:off x="1794419" y="2193947"/>
            <a:ext cx="2332063" cy="1794027"/>
          </a:xfrm>
          <a:custGeom>
            <a:avLst/>
            <a:gdLst>
              <a:gd name="connsiteX0" fmla="*/ 2325094 w 2332063"/>
              <a:gd name="connsiteY0" fmla="*/ 2498 h 1794027"/>
              <a:gd name="connsiteX1" fmla="*/ 1288146 w 2332063"/>
              <a:gd name="connsiteY1" fmla="*/ 992313 h 1794027"/>
              <a:gd name="connsiteX2" fmla="*/ 694257 w 2332063"/>
              <a:gd name="connsiteY2" fmla="*/ 1576775 h 1794027"/>
              <a:gd name="connsiteX3" fmla="*/ 986488 w 2332063"/>
              <a:gd name="connsiteY3" fmla="*/ 1303397 h 1794027"/>
              <a:gd name="connsiteX4" fmla="*/ 656550 w 2332063"/>
              <a:gd name="connsiteY4" fmla="*/ 1727604 h 1794027"/>
              <a:gd name="connsiteX5" fmla="*/ 675404 w 2332063"/>
              <a:gd name="connsiteY5" fmla="*/ 1689896 h 1794027"/>
              <a:gd name="connsiteX6" fmla="*/ 628270 w 2332063"/>
              <a:gd name="connsiteY6" fmla="*/ 1793591 h 1794027"/>
              <a:gd name="connsiteX7" fmla="*/ 675404 w 2332063"/>
              <a:gd name="connsiteY7" fmla="*/ 1642762 h 1794027"/>
              <a:gd name="connsiteX8" fmla="*/ 373746 w 2332063"/>
              <a:gd name="connsiteY8" fmla="*/ 1671043 h 1794027"/>
              <a:gd name="connsiteX9" fmla="*/ 354892 w 2332063"/>
              <a:gd name="connsiteY9" fmla="*/ 1765311 h 1794027"/>
              <a:gd name="connsiteX10" fmla="*/ 270051 w 2332063"/>
              <a:gd name="connsiteY10" fmla="*/ 1473080 h 1794027"/>
              <a:gd name="connsiteX11" fmla="*/ 6101 w 2332063"/>
              <a:gd name="connsiteY11" fmla="*/ 822630 h 1794027"/>
              <a:gd name="connsiteX12" fmla="*/ 90942 w 2332063"/>
              <a:gd name="connsiteY12" fmla="*/ 954606 h 1794027"/>
              <a:gd name="connsiteX13" fmla="*/ 166356 w 2332063"/>
              <a:gd name="connsiteY13" fmla="*/ 398424 h 1794027"/>
              <a:gd name="connsiteX14" fmla="*/ 298332 w 2332063"/>
              <a:gd name="connsiteY14" fmla="*/ 747216 h 1794027"/>
              <a:gd name="connsiteX15" fmla="*/ 383173 w 2332063"/>
              <a:gd name="connsiteY15" fmla="*/ 398424 h 1794027"/>
              <a:gd name="connsiteX16" fmla="*/ 948781 w 2332063"/>
              <a:gd name="connsiteY16" fmla="*/ 775496 h 1794027"/>
              <a:gd name="connsiteX17" fmla="*/ 354892 w 2332063"/>
              <a:gd name="connsiteY17" fmla="*/ 351290 h 1794027"/>
              <a:gd name="connsiteX18" fmla="*/ 1090183 w 2332063"/>
              <a:gd name="connsiteY18" fmla="*/ 539826 h 1794027"/>
              <a:gd name="connsiteX19" fmla="*/ 1146744 w 2332063"/>
              <a:gd name="connsiteY19" fmla="*/ 407851 h 1794027"/>
              <a:gd name="connsiteX20" fmla="*/ 731965 w 2332063"/>
              <a:gd name="connsiteY20" fmla="*/ 700082 h 1794027"/>
              <a:gd name="connsiteX21" fmla="*/ 2325094 w 2332063"/>
              <a:gd name="connsiteY21" fmla="*/ 2498 h 179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32063" h="1794027">
                <a:moveTo>
                  <a:pt x="2325094" y="2498"/>
                </a:moveTo>
                <a:cubicBezTo>
                  <a:pt x="2417791" y="51203"/>
                  <a:pt x="1559952" y="729934"/>
                  <a:pt x="1288146" y="992313"/>
                </a:cubicBezTo>
                <a:cubicBezTo>
                  <a:pt x="1016340" y="1254692"/>
                  <a:pt x="744533" y="1524928"/>
                  <a:pt x="694257" y="1576775"/>
                </a:cubicBezTo>
                <a:cubicBezTo>
                  <a:pt x="643981" y="1628622"/>
                  <a:pt x="992772" y="1278259"/>
                  <a:pt x="986488" y="1303397"/>
                </a:cubicBezTo>
                <a:cubicBezTo>
                  <a:pt x="980204" y="1328535"/>
                  <a:pt x="708397" y="1663188"/>
                  <a:pt x="656550" y="1727604"/>
                </a:cubicBezTo>
                <a:cubicBezTo>
                  <a:pt x="604703" y="1792020"/>
                  <a:pt x="680117" y="1678898"/>
                  <a:pt x="675404" y="1689896"/>
                </a:cubicBezTo>
                <a:cubicBezTo>
                  <a:pt x="670691" y="1700894"/>
                  <a:pt x="628270" y="1801447"/>
                  <a:pt x="628270" y="1793591"/>
                </a:cubicBezTo>
                <a:cubicBezTo>
                  <a:pt x="628270" y="1785735"/>
                  <a:pt x="717825" y="1663187"/>
                  <a:pt x="675404" y="1642762"/>
                </a:cubicBezTo>
                <a:cubicBezTo>
                  <a:pt x="632983" y="1622337"/>
                  <a:pt x="427165" y="1650618"/>
                  <a:pt x="373746" y="1671043"/>
                </a:cubicBezTo>
                <a:cubicBezTo>
                  <a:pt x="320327" y="1691468"/>
                  <a:pt x="372174" y="1798305"/>
                  <a:pt x="354892" y="1765311"/>
                </a:cubicBezTo>
                <a:cubicBezTo>
                  <a:pt x="337609" y="1732317"/>
                  <a:pt x="328183" y="1630194"/>
                  <a:pt x="270051" y="1473080"/>
                </a:cubicBezTo>
                <a:cubicBezTo>
                  <a:pt x="211919" y="1315967"/>
                  <a:pt x="35952" y="909042"/>
                  <a:pt x="6101" y="822630"/>
                </a:cubicBezTo>
                <a:cubicBezTo>
                  <a:pt x="-23750" y="736218"/>
                  <a:pt x="64233" y="1025307"/>
                  <a:pt x="90942" y="954606"/>
                </a:cubicBezTo>
                <a:cubicBezTo>
                  <a:pt x="117651" y="883905"/>
                  <a:pt x="131791" y="432989"/>
                  <a:pt x="166356" y="398424"/>
                </a:cubicBezTo>
                <a:cubicBezTo>
                  <a:pt x="200921" y="363859"/>
                  <a:pt x="262196" y="747216"/>
                  <a:pt x="298332" y="747216"/>
                </a:cubicBezTo>
                <a:cubicBezTo>
                  <a:pt x="334468" y="747216"/>
                  <a:pt x="274765" y="393711"/>
                  <a:pt x="383173" y="398424"/>
                </a:cubicBezTo>
                <a:cubicBezTo>
                  <a:pt x="491581" y="403137"/>
                  <a:pt x="953494" y="783352"/>
                  <a:pt x="948781" y="775496"/>
                </a:cubicBezTo>
                <a:cubicBezTo>
                  <a:pt x="944067" y="767640"/>
                  <a:pt x="331325" y="390568"/>
                  <a:pt x="354892" y="351290"/>
                </a:cubicBezTo>
                <a:cubicBezTo>
                  <a:pt x="378459" y="312012"/>
                  <a:pt x="958208" y="530399"/>
                  <a:pt x="1090183" y="539826"/>
                </a:cubicBezTo>
                <a:cubicBezTo>
                  <a:pt x="1222158" y="549253"/>
                  <a:pt x="1206447" y="381142"/>
                  <a:pt x="1146744" y="407851"/>
                </a:cubicBezTo>
                <a:cubicBezTo>
                  <a:pt x="1087041" y="434560"/>
                  <a:pt x="538715" y="767641"/>
                  <a:pt x="731965" y="700082"/>
                </a:cubicBezTo>
                <a:cubicBezTo>
                  <a:pt x="925214" y="632523"/>
                  <a:pt x="2232397" y="-46207"/>
                  <a:pt x="2325094" y="2498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B74E3673-EC53-BB2D-3ABD-6E3AF58B45DB}"/>
              </a:ext>
            </a:extLst>
          </p:cNvPr>
          <p:cNvSpPr/>
          <p:nvPr/>
        </p:nvSpPr>
        <p:spPr>
          <a:xfrm>
            <a:off x="2634268" y="3001608"/>
            <a:ext cx="376930" cy="1992686"/>
          </a:xfrm>
          <a:custGeom>
            <a:avLst/>
            <a:gdLst>
              <a:gd name="connsiteX0" fmla="*/ 372883 w 376930"/>
              <a:gd name="connsiteY0" fmla="*/ 14969 h 1992686"/>
              <a:gd name="connsiteX1" fmla="*/ 240907 w 376930"/>
              <a:gd name="connsiteY1" fmla="*/ 1212173 h 1992686"/>
              <a:gd name="connsiteX2" fmla="*/ 363456 w 376930"/>
              <a:gd name="connsiteY2" fmla="*/ 1966318 h 1992686"/>
              <a:gd name="connsiteX3" fmla="*/ 316322 w 376930"/>
              <a:gd name="connsiteY3" fmla="*/ 1824916 h 1992686"/>
              <a:gd name="connsiteX4" fmla="*/ 288041 w 376930"/>
              <a:gd name="connsiteY4" fmla="*/ 1862623 h 1992686"/>
              <a:gd name="connsiteX5" fmla="*/ 14664 w 376930"/>
              <a:gd name="connsiteY5" fmla="*/ 938796 h 1992686"/>
              <a:gd name="connsiteX6" fmla="*/ 99505 w 376930"/>
              <a:gd name="connsiteY6" fmla="*/ 1089625 h 1992686"/>
              <a:gd name="connsiteX7" fmla="*/ 5237 w 376930"/>
              <a:gd name="connsiteY7" fmla="*/ 146945 h 1992686"/>
              <a:gd name="connsiteX8" fmla="*/ 52371 w 376930"/>
              <a:gd name="connsiteY8" fmla="*/ 514590 h 1992686"/>
              <a:gd name="connsiteX9" fmla="*/ 372883 w 376930"/>
              <a:gd name="connsiteY9" fmla="*/ 14969 h 199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6930" h="1992686">
                <a:moveTo>
                  <a:pt x="372883" y="14969"/>
                </a:moveTo>
                <a:cubicBezTo>
                  <a:pt x="404306" y="131233"/>
                  <a:pt x="242478" y="886948"/>
                  <a:pt x="240907" y="1212173"/>
                </a:cubicBezTo>
                <a:cubicBezTo>
                  <a:pt x="239336" y="1537398"/>
                  <a:pt x="350887" y="1864194"/>
                  <a:pt x="363456" y="1966318"/>
                </a:cubicBezTo>
                <a:cubicBezTo>
                  <a:pt x="376025" y="2068442"/>
                  <a:pt x="328891" y="1842198"/>
                  <a:pt x="316322" y="1824916"/>
                </a:cubicBezTo>
                <a:cubicBezTo>
                  <a:pt x="303753" y="1807634"/>
                  <a:pt x="338317" y="2010310"/>
                  <a:pt x="288041" y="1862623"/>
                </a:cubicBezTo>
                <a:cubicBezTo>
                  <a:pt x="237765" y="1714936"/>
                  <a:pt x="46087" y="1067629"/>
                  <a:pt x="14664" y="938796"/>
                </a:cubicBezTo>
                <a:cubicBezTo>
                  <a:pt x="-16759" y="809963"/>
                  <a:pt x="101076" y="1221600"/>
                  <a:pt x="99505" y="1089625"/>
                </a:cubicBezTo>
                <a:cubicBezTo>
                  <a:pt x="97934" y="957650"/>
                  <a:pt x="13093" y="242784"/>
                  <a:pt x="5237" y="146945"/>
                </a:cubicBezTo>
                <a:cubicBezTo>
                  <a:pt x="-2619" y="51106"/>
                  <a:pt x="-10474" y="531872"/>
                  <a:pt x="52371" y="514590"/>
                </a:cubicBezTo>
                <a:cubicBezTo>
                  <a:pt x="115216" y="497308"/>
                  <a:pt x="341460" y="-101295"/>
                  <a:pt x="372883" y="1496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3374456C-EE89-D06E-4027-40729E869778}"/>
              </a:ext>
            </a:extLst>
          </p:cNvPr>
          <p:cNvSpPr/>
          <p:nvPr/>
        </p:nvSpPr>
        <p:spPr>
          <a:xfrm>
            <a:off x="1982405" y="3170847"/>
            <a:ext cx="1479709" cy="2998999"/>
          </a:xfrm>
          <a:custGeom>
            <a:avLst/>
            <a:gdLst>
              <a:gd name="connsiteX0" fmla="*/ 1100160 w 1479709"/>
              <a:gd name="connsiteY0" fmla="*/ 15413 h 2998999"/>
              <a:gd name="connsiteX1" fmla="*/ 34931 w 1479709"/>
              <a:gd name="connsiteY1" fmla="*/ 1797079 h 2998999"/>
              <a:gd name="connsiteX2" fmla="*/ 270601 w 1479709"/>
              <a:gd name="connsiteY2" fmla="*/ 1608543 h 2998999"/>
              <a:gd name="connsiteX3" fmla="*/ 402576 w 1479709"/>
              <a:gd name="connsiteY3" fmla="*/ 2061029 h 2998999"/>
              <a:gd name="connsiteX4" fmla="*/ 346016 w 1479709"/>
              <a:gd name="connsiteY4" fmla="*/ 1938481 h 2998999"/>
              <a:gd name="connsiteX5" fmla="*/ 826783 w 1479709"/>
              <a:gd name="connsiteY5" fmla="*/ 2504089 h 2998999"/>
              <a:gd name="connsiteX6" fmla="*/ 638247 w 1479709"/>
              <a:gd name="connsiteY6" fmla="*/ 2400394 h 2998999"/>
              <a:gd name="connsiteX7" fmla="*/ 1467805 w 1479709"/>
              <a:gd name="connsiteY7" fmla="*/ 2994283 h 2998999"/>
              <a:gd name="connsiteX8" fmla="*/ 1090733 w 1479709"/>
              <a:gd name="connsiteY8" fmla="*/ 2636064 h 2998999"/>
              <a:gd name="connsiteX9" fmla="*/ 562832 w 1479709"/>
              <a:gd name="connsiteY9" fmla="*/ 1891347 h 2998999"/>
              <a:gd name="connsiteX10" fmla="*/ 562832 w 1479709"/>
              <a:gd name="connsiteY10" fmla="*/ 1438860 h 2998999"/>
              <a:gd name="connsiteX11" fmla="*/ 939904 w 1479709"/>
              <a:gd name="connsiteY11" fmla="*/ 675289 h 2998999"/>
              <a:gd name="connsiteX12" fmla="*/ 751368 w 1479709"/>
              <a:gd name="connsiteY12" fmla="*/ 920386 h 2998999"/>
              <a:gd name="connsiteX13" fmla="*/ 1100160 w 1479709"/>
              <a:gd name="connsiteY13" fmla="*/ 15413 h 299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9709" h="2998999">
                <a:moveTo>
                  <a:pt x="1100160" y="15413"/>
                </a:moveTo>
                <a:cubicBezTo>
                  <a:pt x="980754" y="161528"/>
                  <a:pt x="173191" y="1531557"/>
                  <a:pt x="34931" y="1797079"/>
                </a:cubicBezTo>
                <a:cubicBezTo>
                  <a:pt x="-103329" y="2062601"/>
                  <a:pt x="209327" y="1564551"/>
                  <a:pt x="270601" y="1608543"/>
                </a:cubicBezTo>
                <a:cubicBezTo>
                  <a:pt x="331875" y="1652535"/>
                  <a:pt x="390007" y="2006039"/>
                  <a:pt x="402576" y="2061029"/>
                </a:cubicBezTo>
                <a:cubicBezTo>
                  <a:pt x="415145" y="2116019"/>
                  <a:pt x="275315" y="1864638"/>
                  <a:pt x="346016" y="1938481"/>
                </a:cubicBezTo>
                <a:cubicBezTo>
                  <a:pt x="416717" y="2012324"/>
                  <a:pt x="778078" y="2427103"/>
                  <a:pt x="826783" y="2504089"/>
                </a:cubicBezTo>
                <a:cubicBezTo>
                  <a:pt x="875488" y="2581075"/>
                  <a:pt x="531410" y="2318695"/>
                  <a:pt x="638247" y="2400394"/>
                </a:cubicBezTo>
                <a:cubicBezTo>
                  <a:pt x="745084" y="2482093"/>
                  <a:pt x="1392391" y="2955005"/>
                  <a:pt x="1467805" y="2994283"/>
                </a:cubicBezTo>
                <a:cubicBezTo>
                  <a:pt x="1543219" y="3033561"/>
                  <a:pt x="1241562" y="2819887"/>
                  <a:pt x="1090733" y="2636064"/>
                </a:cubicBezTo>
                <a:cubicBezTo>
                  <a:pt x="939904" y="2452241"/>
                  <a:pt x="650815" y="2090881"/>
                  <a:pt x="562832" y="1891347"/>
                </a:cubicBezTo>
                <a:cubicBezTo>
                  <a:pt x="474849" y="1691813"/>
                  <a:pt x="499987" y="1641536"/>
                  <a:pt x="562832" y="1438860"/>
                </a:cubicBezTo>
                <a:cubicBezTo>
                  <a:pt x="625677" y="1236184"/>
                  <a:pt x="908481" y="761701"/>
                  <a:pt x="939904" y="675289"/>
                </a:cubicBezTo>
                <a:cubicBezTo>
                  <a:pt x="971327" y="588877"/>
                  <a:pt x="727801" y="1033508"/>
                  <a:pt x="751368" y="920386"/>
                </a:cubicBezTo>
                <a:cubicBezTo>
                  <a:pt x="774935" y="807264"/>
                  <a:pt x="1219566" y="-130702"/>
                  <a:pt x="1100160" y="1541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110ACCCA-5B56-6759-063B-83E6B3422A4B}"/>
              </a:ext>
            </a:extLst>
          </p:cNvPr>
          <p:cNvSpPr/>
          <p:nvPr/>
        </p:nvSpPr>
        <p:spPr>
          <a:xfrm>
            <a:off x="3144785" y="2199174"/>
            <a:ext cx="754224" cy="2366477"/>
          </a:xfrm>
          <a:custGeom>
            <a:avLst/>
            <a:gdLst>
              <a:gd name="connsiteX0" fmla="*/ 654217 w 754224"/>
              <a:gd name="connsiteY0" fmla="*/ 157527 h 2366477"/>
              <a:gd name="connsiteX1" fmla="*/ 88609 w 754224"/>
              <a:gd name="connsiteY1" fmla="*/ 1533840 h 2366477"/>
              <a:gd name="connsiteX2" fmla="*/ 13194 w 754224"/>
              <a:gd name="connsiteY2" fmla="*/ 2306838 h 2366477"/>
              <a:gd name="connsiteX3" fmla="*/ 13194 w 754224"/>
              <a:gd name="connsiteY3" fmla="*/ 2146583 h 2366477"/>
              <a:gd name="connsiteX4" fmla="*/ 145170 w 754224"/>
              <a:gd name="connsiteY4" fmla="*/ 817403 h 2366477"/>
              <a:gd name="connsiteX5" fmla="*/ 107462 w 754224"/>
              <a:gd name="connsiteY5" fmla="*/ 1024793 h 2366477"/>
              <a:gd name="connsiteX6" fmla="*/ 701351 w 754224"/>
              <a:gd name="connsiteY6" fmla="*/ 129247 h 2366477"/>
              <a:gd name="connsiteX7" fmla="*/ 654217 w 754224"/>
              <a:gd name="connsiteY7" fmla="*/ 157527 h 236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224" h="2366477">
                <a:moveTo>
                  <a:pt x="654217" y="157527"/>
                </a:moveTo>
                <a:cubicBezTo>
                  <a:pt x="552093" y="391626"/>
                  <a:pt x="195446" y="1175622"/>
                  <a:pt x="88609" y="1533840"/>
                </a:cubicBezTo>
                <a:cubicBezTo>
                  <a:pt x="-18228" y="1892058"/>
                  <a:pt x="25763" y="2204714"/>
                  <a:pt x="13194" y="2306838"/>
                </a:cubicBezTo>
                <a:cubicBezTo>
                  <a:pt x="625" y="2408962"/>
                  <a:pt x="-8802" y="2394822"/>
                  <a:pt x="13194" y="2146583"/>
                </a:cubicBezTo>
                <a:cubicBezTo>
                  <a:pt x="35190" y="1898344"/>
                  <a:pt x="129459" y="1004368"/>
                  <a:pt x="145170" y="817403"/>
                </a:cubicBezTo>
                <a:cubicBezTo>
                  <a:pt x="160881" y="630438"/>
                  <a:pt x="14765" y="1139486"/>
                  <a:pt x="107462" y="1024793"/>
                </a:cubicBezTo>
                <a:cubicBezTo>
                  <a:pt x="200159" y="910100"/>
                  <a:pt x="608654" y="276934"/>
                  <a:pt x="701351" y="129247"/>
                </a:cubicBezTo>
                <a:cubicBezTo>
                  <a:pt x="794048" y="-18440"/>
                  <a:pt x="756341" y="-76572"/>
                  <a:pt x="654217" y="157527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FFAB7ACF-9E92-E61B-852A-CEF7267BB2F8}"/>
              </a:ext>
            </a:extLst>
          </p:cNvPr>
          <p:cNvSpPr/>
          <p:nvPr/>
        </p:nvSpPr>
        <p:spPr>
          <a:xfrm>
            <a:off x="4485202" y="1944411"/>
            <a:ext cx="1209653" cy="3500087"/>
          </a:xfrm>
          <a:custGeom>
            <a:avLst/>
            <a:gdLst>
              <a:gd name="connsiteX0" fmla="*/ 1957 w 1209653"/>
              <a:gd name="connsiteY0" fmla="*/ 6937 h 3500087"/>
              <a:gd name="connsiteX1" fmla="*/ 888076 w 1209653"/>
              <a:gd name="connsiteY1" fmla="*/ 959045 h 3500087"/>
              <a:gd name="connsiteX2" fmla="*/ 869223 w 1209653"/>
              <a:gd name="connsiteY2" fmla="*/ 864777 h 3500087"/>
              <a:gd name="connsiteX3" fmla="*/ 944637 w 1209653"/>
              <a:gd name="connsiteY3" fmla="*/ 1618921 h 3500087"/>
              <a:gd name="connsiteX4" fmla="*/ 982344 w 1209653"/>
              <a:gd name="connsiteY4" fmla="*/ 1505799 h 3500087"/>
              <a:gd name="connsiteX5" fmla="*/ 1048332 w 1209653"/>
              <a:gd name="connsiteY5" fmla="*/ 2146822 h 3500087"/>
              <a:gd name="connsiteX6" fmla="*/ 718394 w 1209653"/>
              <a:gd name="connsiteY6" fmla="*/ 3240331 h 3500087"/>
              <a:gd name="connsiteX7" fmla="*/ 991771 w 1209653"/>
              <a:gd name="connsiteY7" fmla="*/ 2571028 h 3500087"/>
              <a:gd name="connsiteX8" fmla="*/ 784382 w 1209653"/>
              <a:gd name="connsiteY8" fmla="*/ 3485428 h 3500087"/>
              <a:gd name="connsiteX9" fmla="*/ 1076612 w 1209653"/>
              <a:gd name="connsiteY9" fmla="*/ 2740711 h 3500087"/>
              <a:gd name="connsiteX10" fmla="*/ 972918 w 1209653"/>
              <a:gd name="connsiteY10" fmla="*/ 3447721 h 3500087"/>
              <a:gd name="connsiteX11" fmla="*/ 1189734 w 1209653"/>
              <a:gd name="connsiteY11" fmla="*/ 1006179 h 3500087"/>
              <a:gd name="connsiteX12" fmla="*/ 1161454 w 1209653"/>
              <a:gd name="connsiteY12" fmla="*/ 1571787 h 3500087"/>
              <a:gd name="connsiteX13" fmla="*/ 850369 w 1209653"/>
              <a:gd name="connsiteY13" fmla="*/ 148340 h 3500087"/>
              <a:gd name="connsiteX14" fmla="*/ 925784 w 1209653"/>
              <a:gd name="connsiteY14" fmla="*/ 610253 h 3500087"/>
              <a:gd name="connsiteX15" fmla="*/ 426163 w 1209653"/>
              <a:gd name="connsiteY15" fmla="*/ 101205 h 3500087"/>
              <a:gd name="connsiteX16" fmla="*/ 642979 w 1209653"/>
              <a:gd name="connsiteY16" fmla="*/ 506558 h 3500087"/>
              <a:gd name="connsiteX17" fmla="*/ 1957 w 1209653"/>
              <a:gd name="connsiteY17" fmla="*/ 6937 h 350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09653" h="3500087">
                <a:moveTo>
                  <a:pt x="1957" y="6937"/>
                </a:moveTo>
                <a:cubicBezTo>
                  <a:pt x="42807" y="82352"/>
                  <a:pt x="743532" y="816072"/>
                  <a:pt x="888076" y="959045"/>
                </a:cubicBezTo>
                <a:cubicBezTo>
                  <a:pt x="1032620" y="1102018"/>
                  <a:pt x="859796" y="754798"/>
                  <a:pt x="869223" y="864777"/>
                </a:cubicBezTo>
                <a:cubicBezTo>
                  <a:pt x="878650" y="974756"/>
                  <a:pt x="925784" y="1512084"/>
                  <a:pt x="944637" y="1618921"/>
                </a:cubicBezTo>
                <a:cubicBezTo>
                  <a:pt x="963490" y="1725758"/>
                  <a:pt x="965062" y="1417816"/>
                  <a:pt x="982344" y="1505799"/>
                </a:cubicBezTo>
                <a:cubicBezTo>
                  <a:pt x="999626" y="1593782"/>
                  <a:pt x="1092324" y="1857733"/>
                  <a:pt x="1048332" y="2146822"/>
                </a:cubicBezTo>
                <a:cubicBezTo>
                  <a:pt x="1004340" y="2435911"/>
                  <a:pt x="727821" y="3169630"/>
                  <a:pt x="718394" y="3240331"/>
                </a:cubicBezTo>
                <a:cubicBezTo>
                  <a:pt x="708967" y="3311032"/>
                  <a:pt x="980773" y="2530179"/>
                  <a:pt x="991771" y="2571028"/>
                </a:cubicBezTo>
                <a:cubicBezTo>
                  <a:pt x="1002769" y="2611878"/>
                  <a:pt x="770242" y="3457148"/>
                  <a:pt x="784382" y="3485428"/>
                </a:cubicBezTo>
                <a:cubicBezTo>
                  <a:pt x="798522" y="3513708"/>
                  <a:pt x="1045189" y="2746996"/>
                  <a:pt x="1076612" y="2740711"/>
                </a:cubicBezTo>
                <a:cubicBezTo>
                  <a:pt x="1108035" y="2734426"/>
                  <a:pt x="954064" y="3736810"/>
                  <a:pt x="972918" y="3447721"/>
                </a:cubicBezTo>
                <a:cubicBezTo>
                  <a:pt x="991772" y="3158632"/>
                  <a:pt x="1158311" y="1318835"/>
                  <a:pt x="1189734" y="1006179"/>
                </a:cubicBezTo>
                <a:cubicBezTo>
                  <a:pt x="1221157" y="693523"/>
                  <a:pt x="1218015" y="1714760"/>
                  <a:pt x="1161454" y="1571787"/>
                </a:cubicBezTo>
                <a:cubicBezTo>
                  <a:pt x="1104893" y="1428814"/>
                  <a:pt x="889647" y="308596"/>
                  <a:pt x="850369" y="148340"/>
                </a:cubicBezTo>
                <a:cubicBezTo>
                  <a:pt x="811091" y="-11916"/>
                  <a:pt x="996485" y="618109"/>
                  <a:pt x="925784" y="610253"/>
                </a:cubicBezTo>
                <a:cubicBezTo>
                  <a:pt x="855083" y="602397"/>
                  <a:pt x="473297" y="118487"/>
                  <a:pt x="426163" y="101205"/>
                </a:cubicBezTo>
                <a:cubicBezTo>
                  <a:pt x="379029" y="83923"/>
                  <a:pt x="713680" y="517556"/>
                  <a:pt x="642979" y="506558"/>
                </a:cubicBezTo>
                <a:cubicBezTo>
                  <a:pt x="572278" y="495560"/>
                  <a:pt x="-38893" y="-68478"/>
                  <a:pt x="1957" y="6937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89CD3D3E-C045-4360-69DE-F61AE946B3DB}"/>
              </a:ext>
            </a:extLst>
          </p:cNvPr>
          <p:cNvSpPr/>
          <p:nvPr/>
        </p:nvSpPr>
        <p:spPr>
          <a:xfrm>
            <a:off x="1633009" y="777767"/>
            <a:ext cx="3841374" cy="2154016"/>
          </a:xfrm>
          <a:custGeom>
            <a:avLst/>
            <a:gdLst>
              <a:gd name="connsiteX0" fmla="*/ 1213886 w 3841374"/>
              <a:gd name="connsiteY0" fmla="*/ 202621 h 2154016"/>
              <a:gd name="connsiteX1" fmla="*/ 1298727 w 3841374"/>
              <a:gd name="connsiteY1" fmla="*/ 259181 h 2154016"/>
              <a:gd name="connsiteX2" fmla="*/ 3004979 w 3841374"/>
              <a:gd name="connsiteY2" fmla="*/ 1060460 h 2154016"/>
              <a:gd name="connsiteX3" fmla="*/ 2401663 w 3841374"/>
              <a:gd name="connsiteY3" fmla="*/ 1117021 h 2154016"/>
              <a:gd name="connsiteX4" fmla="*/ 3721416 w 3841374"/>
              <a:gd name="connsiteY4" fmla="*/ 1541227 h 2154016"/>
              <a:gd name="connsiteX5" fmla="*/ 3438612 w 3841374"/>
              <a:gd name="connsiteY5" fmla="*/ 1503520 h 2154016"/>
              <a:gd name="connsiteX6" fmla="*/ 704838 w 3841374"/>
              <a:gd name="connsiteY6" fmla="*/ 2116262 h 2154016"/>
              <a:gd name="connsiteX7" fmla="*/ 572863 w 3841374"/>
              <a:gd name="connsiteY7" fmla="*/ 2040847 h 2154016"/>
              <a:gd name="connsiteX8" fmla="*/ 563436 w 3841374"/>
              <a:gd name="connsiteY8" fmla="*/ 1654348 h 2154016"/>
              <a:gd name="connsiteX9" fmla="*/ 186364 w 3841374"/>
              <a:gd name="connsiteY9" fmla="*/ 2012567 h 2154016"/>
              <a:gd name="connsiteX10" fmla="*/ 516302 w 3841374"/>
              <a:gd name="connsiteY10" fmla="*/ 1248996 h 2154016"/>
              <a:gd name="connsiteX11" fmla="*/ 44962 w 3841374"/>
              <a:gd name="connsiteY11" fmla="*/ 1588361 h 2154016"/>
              <a:gd name="connsiteX12" fmla="*/ 497449 w 3841374"/>
              <a:gd name="connsiteY12" fmla="*/ 815363 h 2154016"/>
              <a:gd name="connsiteX13" fmla="*/ 7255 w 3841374"/>
              <a:gd name="connsiteY13" fmla="*/ 1362118 h 2154016"/>
              <a:gd name="connsiteX14" fmla="*/ 959362 w 3841374"/>
              <a:gd name="connsiteY14" fmla="*/ 23511 h 2154016"/>
              <a:gd name="connsiteX15" fmla="*/ 704838 w 3841374"/>
              <a:gd name="connsiteY15" fmla="*/ 494852 h 2154016"/>
              <a:gd name="connsiteX16" fmla="*/ 1119618 w 3841374"/>
              <a:gd name="connsiteY16" fmla="*/ 315742 h 2154016"/>
              <a:gd name="connsiteX17" fmla="*/ 1920896 w 3841374"/>
              <a:gd name="connsiteY17" fmla="*/ 711668 h 2154016"/>
              <a:gd name="connsiteX18" fmla="*/ 1213886 w 3841374"/>
              <a:gd name="connsiteY18" fmla="*/ 202621 h 215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41374" h="2154016">
                <a:moveTo>
                  <a:pt x="1213886" y="202621"/>
                </a:moveTo>
                <a:cubicBezTo>
                  <a:pt x="1110191" y="127207"/>
                  <a:pt x="1298727" y="259181"/>
                  <a:pt x="1298727" y="259181"/>
                </a:cubicBezTo>
                <a:cubicBezTo>
                  <a:pt x="1597242" y="402154"/>
                  <a:pt x="2821156" y="917487"/>
                  <a:pt x="3004979" y="1060460"/>
                </a:cubicBezTo>
                <a:cubicBezTo>
                  <a:pt x="3188802" y="1203433"/>
                  <a:pt x="2282257" y="1036893"/>
                  <a:pt x="2401663" y="1117021"/>
                </a:cubicBezTo>
                <a:cubicBezTo>
                  <a:pt x="2521069" y="1197149"/>
                  <a:pt x="3548591" y="1476811"/>
                  <a:pt x="3721416" y="1541227"/>
                </a:cubicBezTo>
                <a:cubicBezTo>
                  <a:pt x="3894241" y="1605643"/>
                  <a:pt x="3941375" y="1407681"/>
                  <a:pt x="3438612" y="1503520"/>
                </a:cubicBezTo>
                <a:cubicBezTo>
                  <a:pt x="2935849" y="1599359"/>
                  <a:pt x="1182463" y="2026708"/>
                  <a:pt x="704838" y="2116262"/>
                </a:cubicBezTo>
                <a:cubicBezTo>
                  <a:pt x="227213" y="2205817"/>
                  <a:pt x="596430" y="2117833"/>
                  <a:pt x="572863" y="2040847"/>
                </a:cubicBezTo>
                <a:cubicBezTo>
                  <a:pt x="549296" y="1963861"/>
                  <a:pt x="627853" y="1659061"/>
                  <a:pt x="563436" y="1654348"/>
                </a:cubicBezTo>
                <a:cubicBezTo>
                  <a:pt x="499019" y="1649635"/>
                  <a:pt x="194220" y="2080126"/>
                  <a:pt x="186364" y="2012567"/>
                </a:cubicBezTo>
                <a:cubicBezTo>
                  <a:pt x="178508" y="1945008"/>
                  <a:pt x="539869" y="1319697"/>
                  <a:pt x="516302" y="1248996"/>
                </a:cubicBezTo>
                <a:cubicBezTo>
                  <a:pt x="492735" y="1178295"/>
                  <a:pt x="48104" y="1660633"/>
                  <a:pt x="44962" y="1588361"/>
                </a:cubicBezTo>
                <a:cubicBezTo>
                  <a:pt x="41820" y="1516089"/>
                  <a:pt x="503733" y="853070"/>
                  <a:pt x="497449" y="815363"/>
                </a:cubicBezTo>
                <a:cubicBezTo>
                  <a:pt x="491165" y="777656"/>
                  <a:pt x="-69730" y="1494093"/>
                  <a:pt x="7255" y="1362118"/>
                </a:cubicBezTo>
                <a:cubicBezTo>
                  <a:pt x="84240" y="1230143"/>
                  <a:pt x="843098" y="168055"/>
                  <a:pt x="959362" y="23511"/>
                </a:cubicBezTo>
                <a:cubicBezTo>
                  <a:pt x="1075626" y="-121033"/>
                  <a:pt x="678129" y="446147"/>
                  <a:pt x="704838" y="494852"/>
                </a:cubicBezTo>
                <a:cubicBezTo>
                  <a:pt x="731547" y="543557"/>
                  <a:pt x="916942" y="279606"/>
                  <a:pt x="1119618" y="315742"/>
                </a:cubicBezTo>
                <a:cubicBezTo>
                  <a:pt x="1322294" y="351878"/>
                  <a:pt x="1905185" y="727379"/>
                  <a:pt x="1920896" y="711668"/>
                </a:cubicBezTo>
                <a:cubicBezTo>
                  <a:pt x="1936607" y="695957"/>
                  <a:pt x="1317581" y="278035"/>
                  <a:pt x="1213886" y="202621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BD60EFAA-CF95-7AEC-4A8D-1D82D19041FF}"/>
              </a:ext>
            </a:extLst>
          </p:cNvPr>
          <p:cNvSpPr/>
          <p:nvPr/>
        </p:nvSpPr>
        <p:spPr>
          <a:xfrm>
            <a:off x="2601798" y="1071155"/>
            <a:ext cx="2910187" cy="1429681"/>
          </a:xfrm>
          <a:custGeom>
            <a:avLst/>
            <a:gdLst>
              <a:gd name="connsiteX0" fmla="*/ 848412 w 2910187"/>
              <a:gd name="connsiteY0" fmla="*/ 50635 h 1429681"/>
              <a:gd name="connsiteX1" fmla="*/ 2121031 w 2910187"/>
              <a:gd name="connsiteY1" fmla="*/ 484268 h 1429681"/>
              <a:gd name="connsiteX2" fmla="*/ 1630837 w 2910187"/>
              <a:gd name="connsiteY2" fmla="*/ 88342 h 1429681"/>
              <a:gd name="connsiteX3" fmla="*/ 2535810 w 2910187"/>
              <a:gd name="connsiteY3" fmla="*/ 569109 h 1429681"/>
              <a:gd name="connsiteX4" fmla="*/ 2102177 w 2910187"/>
              <a:gd name="connsiteY4" fmla="*/ 889620 h 1429681"/>
              <a:gd name="connsiteX5" fmla="*/ 2582944 w 2910187"/>
              <a:gd name="connsiteY5" fmla="*/ 804779 h 1429681"/>
              <a:gd name="connsiteX6" fmla="*/ 2394408 w 2910187"/>
              <a:gd name="connsiteY6" fmla="*/ 965035 h 1429681"/>
              <a:gd name="connsiteX7" fmla="*/ 2828041 w 2910187"/>
              <a:gd name="connsiteY7" fmla="*/ 1200705 h 1429681"/>
              <a:gd name="connsiteX8" fmla="*/ 2846895 w 2910187"/>
              <a:gd name="connsiteY8" fmla="*/ 1426948 h 1429681"/>
              <a:gd name="connsiteX9" fmla="*/ 2158738 w 2910187"/>
              <a:gd name="connsiteY9" fmla="*/ 1040449 h 1429681"/>
              <a:gd name="connsiteX10" fmla="*/ 678730 w 2910187"/>
              <a:gd name="connsiteY10" fmla="*/ 682231 h 1429681"/>
              <a:gd name="connsiteX11" fmla="*/ 1131216 w 2910187"/>
              <a:gd name="connsiteY11" fmla="*/ 616243 h 1429681"/>
              <a:gd name="connsiteX12" fmla="*/ 0 w 2910187"/>
              <a:gd name="connsiteY12" fmla="*/ 3501 h 1429681"/>
              <a:gd name="connsiteX13" fmla="*/ 1131216 w 2910187"/>
              <a:gd name="connsiteY13" fmla="*/ 352292 h 1429681"/>
              <a:gd name="connsiteX14" fmla="*/ 848412 w 2910187"/>
              <a:gd name="connsiteY14" fmla="*/ 50635 h 14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0187" h="1429681">
                <a:moveTo>
                  <a:pt x="848412" y="50635"/>
                </a:moveTo>
                <a:cubicBezTo>
                  <a:pt x="1013381" y="72631"/>
                  <a:pt x="1990627" y="477984"/>
                  <a:pt x="2121031" y="484268"/>
                </a:cubicBezTo>
                <a:cubicBezTo>
                  <a:pt x="2251435" y="490552"/>
                  <a:pt x="1561707" y="74202"/>
                  <a:pt x="1630837" y="88342"/>
                </a:cubicBezTo>
                <a:cubicBezTo>
                  <a:pt x="1699967" y="102482"/>
                  <a:pt x="2457253" y="435563"/>
                  <a:pt x="2535810" y="569109"/>
                </a:cubicBezTo>
                <a:cubicBezTo>
                  <a:pt x="2614367" y="702655"/>
                  <a:pt x="2094321" y="850342"/>
                  <a:pt x="2102177" y="889620"/>
                </a:cubicBezTo>
                <a:cubicBezTo>
                  <a:pt x="2110033" y="928898"/>
                  <a:pt x="2534239" y="792210"/>
                  <a:pt x="2582944" y="804779"/>
                </a:cubicBezTo>
                <a:cubicBezTo>
                  <a:pt x="2631649" y="817348"/>
                  <a:pt x="2353559" y="899047"/>
                  <a:pt x="2394408" y="965035"/>
                </a:cubicBezTo>
                <a:cubicBezTo>
                  <a:pt x="2435257" y="1031023"/>
                  <a:pt x="2752626" y="1123719"/>
                  <a:pt x="2828041" y="1200705"/>
                </a:cubicBezTo>
                <a:cubicBezTo>
                  <a:pt x="2903456" y="1277691"/>
                  <a:pt x="2958446" y="1453657"/>
                  <a:pt x="2846895" y="1426948"/>
                </a:cubicBezTo>
                <a:cubicBezTo>
                  <a:pt x="2735345" y="1400239"/>
                  <a:pt x="2520099" y="1164568"/>
                  <a:pt x="2158738" y="1040449"/>
                </a:cubicBezTo>
                <a:cubicBezTo>
                  <a:pt x="1797377" y="916330"/>
                  <a:pt x="849984" y="752932"/>
                  <a:pt x="678730" y="682231"/>
                </a:cubicBezTo>
                <a:cubicBezTo>
                  <a:pt x="507476" y="611530"/>
                  <a:pt x="1244338" y="729365"/>
                  <a:pt x="1131216" y="616243"/>
                </a:cubicBezTo>
                <a:cubicBezTo>
                  <a:pt x="1018094" y="503121"/>
                  <a:pt x="0" y="47493"/>
                  <a:pt x="0" y="3501"/>
                </a:cubicBezTo>
                <a:cubicBezTo>
                  <a:pt x="0" y="-40491"/>
                  <a:pt x="983529" y="344436"/>
                  <a:pt x="1131216" y="352292"/>
                </a:cubicBezTo>
                <a:cubicBezTo>
                  <a:pt x="1278903" y="360148"/>
                  <a:pt x="683443" y="28639"/>
                  <a:pt x="848412" y="5063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7412F344-77E8-F5E7-26B1-3D7BBA2ACF50}"/>
              </a:ext>
            </a:extLst>
          </p:cNvPr>
          <p:cNvSpPr/>
          <p:nvPr/>
        </p:nvSpPr>
        <p:spPr>
          <a:xfrm>
            <a:off x="2246778" y="-651"/>
            <a:ext cx="2534742" cy="1651021"/>
          </a:xfrm>
          <a:custGeom>
            <a:avLst/>
            <a:gdLst>
              <a:gd name="connsiteX0" fmla="*/ 392727 w 2534742"/>
              <a:gd name="connsiteY0" fmla="*/ 651 h 1651021"/>
              <a:gd name="connsiteX1" fmla="*/ 477568 w 2534742"/>
              <a:gd name="connsiteY1" fmla="*/ 104346 h 1651021"/>
              <a:gd name="connsiteX2" fmla="*/ 1608785 w 2534742"/>
              <a:gd name="connsiteY2" fmla="*/ 603966 h 1651021"/>
              <a:gd name="connsiteX3" fmla="*/ 1269420 w 2534742"/>
              <a:gd name="connsiteY3" fmla="*/ 764222 h 1651021"/>
              <a:gd name="connsiteX4" fmla="*/ 2136686 w 2534742"/>
              <a:gd name="connsiteY4" fmla="*/ 1179002 h 1651021"/>
              <a:gd name="connsiteX5" fmla="*/ 1948150 w 2534742"/>
              <a:gd name="connsiteY5" fmla="*/ 1310977 h 1651021"/>
              <a:gd name="connsiteX6" fmla="*/ 2532612 w 2534742"/>
              <a:gd name="connsiteY6" fmla="*/ 1650342 h 1651021"/>
              <a:gd name="connsiteX7" fmla="*/ 1703053 w 2534742"/>
              <a:gd name="connsiteY7" fmla="*/ 1395818 h 1651021"/>
              <a:gd name="connsiteX8" fmla="*/ 232471 w 2534742"/>
              <a:gd name="connsiteY8" fmla="*/ 1301550 h 1651021"/>
              <a:gd name="connsiteX9" fmla="*/ 392727 w 2534742"/>
              <a:gd name="connsiteY9" fmla="*/ 1009319 h 1651021"/>
              <a:gd name="connsiteX10" fmla="*/ 6228 w 2534742"/>
              <a:gd name="connsiteY10" fmla="*/ 915051 h 1651021"/>
              <a:gd name="connsiteX11" fmla="*/ 760373 w 2534742"/>
              <a:gd name="connsiteY11" fmla="*/ 415430 h 1651021"/>
              <a:gd name="connsiteX12" fmla="*/ 421008 w 2534742"/>
              <a:gd name="connsiteY12" fmla="*/ 396577 h 1651021"/>
              <a:gd name="connsiteX13" fmla="*/ 882921 w 2534742"/>
              <a:gd name="connsiteY13" fmla="*/ 377723 h 1651021"/>
              <a:gd name="connsiteX14" fmla="*/ 468142 w 2534742"/>
              <a:gd name="connsiteY14" fmla="*/ 76065 h 1651021"/>
              <a:gd name="connsiteX15" fmla="*/ 392727 w 2534742"/>
              <a:gd name="connsiteY15" fmla="*/ 651 h 16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34742" h="1651021">
                <a:moveTo>
                  <a:pt x="392727" y="651"/>
                </a:moveTo>
                <a:cubicBezTo>
                  <a:pt x="394298" y="5365"/>
                  <a:pt x="274892" y="3794"/>
                  <a:pt x="477568" y="104346"/>
                </a:cubicBezTo>
                <a:cubicBezTo>
                  <a:pt x="680244" y="204898"/>
                  <a:pt x="1476810" y="493987"/>
                  <a:pt x="1608785" y="603966"/>
                </a:cubicBezTo>
                <a:cubicBezTo>
                  <a:pt x="1740760" y="713945"/>
                  <a:pt x="1181437" y="668383"/>
                  <a:pt x="1269420" y="764222"/>
                </a:cubicBezTo>
                <a:cubicBezTo>
                  <a:pt x="1357403" y="860061"/>
                  <a:pt x="2023564" y="1087876"/>
                  <a:pt x="2136686" y="1179002"/>
                </a:cubicBezTo>
                <a:cubicBezTo>
                  <a:pt x="2249808" y="1270128"/>
                  <a:pt x="1882162" y="1232420"/>
                  <a:pt x="1948150" y="1310977"/>
                </a:cubicBezTo>
                <a:cubicBezTo>
                  <a:pt x="2014138" y="1389534"/>
                  <a:pt x="2573462" y="1636202"/>
                  <a:pt x="2532612" y="1650342"/>
                </a:cubicBezTo>
                <a:cubicBezTo>
                  <a:pt x="2491763" y="1664482"/>
                  <a:pt x="2086410" y="1453950"/>
                  <a:pt x="1703053" y="1395818"/>
                </a:cubicBezTo>
                <a:cubicBezTo>
                  <a:pt x="1319696" y="1337686"/>
                  <a:pt x="450859" y="1365966"/>
                  <a:pt x="232471" y="1301550"/>
                </a:cubicBezTo>
                <a:cubicBezTo>
                  <a:pt x="14083" y="1237134"/>
                  <a:pt x="430434" y="1073735"/>
                  <a:pt x="392727" y="1009319"/>
                </a:cubicBezTo>
                <a:cubicBezTo>
                  <a:pt x="355020" y="944903"/>
                  <a:pt x="-55046" y="1014032"/>
                  <a:pt x="6228" y="915051"/>
                </a:cubicBezTo>
                <a:cubicBezTo>
                  <a:pt x="67502" y="816070"/>
                  <a:pt x="691243" y="501842"/>
                  <a:pt x="760373" y="415430"/>
                </a:cubicBezTo>
                <a:cubicBezTo>
                  <a:pt x="829503" y="329018"/>
                  <a:pt x="400583" y="402861"/>
                  <a:pt x="421008" y="396577"/>
                </a:cubicBezTo>
                <a:cubicBezTo>
                  <a:pt x="441433" y="390293"/>
                  <a:pt x="875065" y="431142"/>
                  <a:pt x="882921" y="377723"/>
                </a:cubicBezTo>
                <a:cubicBezTo>
                  <a:pt x="890777" y="324304"/>
                  <a:pt x="548270" y="135768"/>
                  <a:pt x="468142" y="76065"/>
                </a:cubicBezTo>
                <a:cubicBezTo>
                  <a:pt x="388014" y="16362"/>
                  <a:pt x="391156" y="-4063"/>
                  <a:pt x="392727" y="651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83D461AB-96BA-20D4-9AA3-548D4179F44B}"/>
              </a:ext>
            </a:extLst>
          </p:cNvPr>
          <p:cNvSpPr/>
          <p:nvPr/>
        </p:nvSpPr>
        <p:spPr>
          <a:xfrm>
            <a:off x="1873958" y="2044419"/>
            <a:ext cx="2568229" cy="845368"/>
          </a:xfrm>
          <a:custGeom>
            <a:avLst/>
            <a:gdLst>
              <a:gd name="connsiteX0" fmla="*/ 2528360 w 2568229"/>
              <a:gd name="connsiteY0" fmla="*/ 1197 h 845368"/>
              <a:gd name="connsiteX1" fmla="*/ 539304 w 2568229"/>
              <a:gd name="connsiteY1" fmla="*/ 321709 h 845368"/>
              <a:gd name="connsiteX2" fmla="*/ 888096 w 2568229"/>
              <a:gd name="connsiteY2" fmla="*/ 331136 h 845368"/>
              <a:gd name="connsiteX3" fmla="*/ 1976 w 2568229"/>
              <a:gd name="connsiteY3" fmla="*/ 284002 h 845368"/>
              <a:gd name="connsiteX4" fmla="*/ 642999 w 2568229"/>
              <a:gd name="connsiteY4" fmla="*/ 415977 h 845368"/>
              <a:gd name="connsiteX5" fmla="*/ 463889 w 2568229"/>
              <a:gd name="connsiteY5" fmla="*/ 717635 h 845368"/>
              <a:gd name="connsiteX6" fmla="*/ 972937 w 2568229"/>
              <a:gd name="connsiteY6" fmla="*/ 613940 h 845368"/>
              <a:gd name="connsiteX7" fmla="*/ 831535 w 2568229"/>
              <a:gd name="connsiteY7" fmla="*/ 840183 h 845368"/>
              <a:gd name="connsiteX8" fmla="*/ 2085300 w 2568229"/>
              <a:gd name="connsiteY8" fmla="*/ 349989 h 845368"/>
              <a:gd name="connsiteX9" fmla="*/ 1887337 w 2568229"/>
              <a:gd name="connsiteY9" fmla="*/ 453684 h 845368"/>
              <a:gd name="connsiteX10" fmla="*/ 2528360 w 2568229"/>
              <a:gd name="connsiteY10" fmla="*/ 1197 h 84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8229" h="845368">
                <a:moveTo>
                  <a:pt x="2528360" y="1197"/>
                </a:moveTo>
                <a:cubicBezTo>
                  <a:pt x="2303688" y="-20799"/>
                  <a:pt x="812681" y="266719"/>
                  <a:pt x="539304" y="321709"/>
                </a:cubicBezTo>
                <a:cubicBezTo>
                  <a:pt x="265927" y="376699"/>
                  <a:pt x="977651" y="337421"/>
                  <a:pt x="888096" y="331136"/>
                </a:cubicBezTo>
                <a:cubicBezTo>
                  <a:pt x="798541" y="324852"/>
                  <a:pt x="42825" y="269862"/>
                  <a:pt x="1976" y="284002"/>
                </a:cubicBezTo>
                <a:cubicBezTo>
                  <a:pt x="-38874" y="298142"/>
                  <a:pt x="566014" y="343705"/>
                  <a:pt x="642999" y="415977"/>
                </a:cubicBezTo>
                <a:cubicBezTo>
                  <a:pt x="719984" y="488249"/>
                  <a:pt x="408899" y="684641"/>
                  <a:pt x="463889" y="717635"/>
                </a:cubicBezTo>
                <a:cubicBezTo>
                  <a:pt x="518879" y="750629"/>
                  <a:pt x="911663" y="593515"/>
                  <a:pt x="972937" y="613940"/>
                </a:cubicBezTo>
                <a:cubicBezTo>
                  <a:pt x="1034211" y="634365"/>
                  <a:pt x="646141" y="884175"/>
                  <a:pt x="831535" y="840183"/>
                </a:cubicBezTo>
                <a:cubicBezTo>
                  <a:pt x="1016929" y="796191"/>
                  <a:pt x="1909333" y="414405"/>
                  <a:pt x="2085300" y="349989"/>
                </a:cubicBezTo>
                <a:cubicBezTo>
                  <a:pt x="2261267" y="285573"/>
                  <a:pt x="1816636" y="510245"/>
                  <a:pt x="1887337" y="453684"/>
                </a:cubicBezTo>
                <a:cubicBezTo>
                  <a:pt x="1958038" y="397123"/>
                  <a:pt x="2753032" y="23193"/>
                  <a:pt x="2528360" y="1197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EF24EE76-F926-482F-59E6-BFFD024E3ACB}"/>
              </a:ext>
            </a:extLst>
          </p:cNvPr>
          <p:cNvSpPr/>
          <p:nvPr/>
        </p:nvSpPr>
        <p:spPr>
          <a:xfrm>
            <a:off x="3509317" y="3429165"/>
            <a:ext cx="937093" cy="241897"/>
          </a:xfrm>
          <a:custGeom>
            <a:avLst/>
            <a:gdLst>
              <a:gd name="connsiteX0" fmla="*/ 104274 w 937093"/>
              <a:gd name="connsiteY0" fmla="*/ 3502 h 241897"/>
              <a:gd name="connsiteX1" fmla="*/ 911098 w 937093"/>
              <a:gd name="connsiteY1" fmla="*/ 18172 h 241897"/>
              <a:gd name="connsiteX2" fmla="*/ 754623 w 937093"/>
              <a:gd name="connsiteY2" fmla="*/ 42621 h 241897"/>
              <a:gd name="connsiteX3" fmla="*/ 915988 w 937093"/>
              <a:gd name="connsiteY3" fmla="*/ 238215 h 241897"/>
              <a:gd name="connsiteX4" fmla="*/ 715504 w 937093"/>
              <a:gd name="connsiteY4" fmla="*/ 169757 h 241897"/>
              <a:gd name="connsiteX5" fmla="*/ 695945 w 937093"/>
              <a:gd name="connsiteY5" fmla="*/ 159977 h 241897"/>
              <a:gd name="connsiteX6" fmla="*/ 1588 w 937093"/>
              <a:gd name="connsiteY6" fmla="*/ 106189 h 241897"/>
              <a:gd name="connsiteX7" fmla="*/ 495462 w 937093"/>
              <a:gd name="connsiteY7" fmla="*/ 86630 h 241897"/>
              <a:gd name="connsiteX8" fmla="*/ 104274 w 937093"/>
              <a:gd name="connsiteY8" fmla="*/ 3502 h 24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093" h="241897">
                <a:moveTo>
                  <a:pt x="104274" y="3502"/>
                </a:moveTo>
                <a:cubicBezTo>
                  <a:pt x="173547" y="-7908"/>
                  <a:pt x="802707" y="11652"/>
                  <a:pt x="911098" y="18172"/>
                </a:cubicBezTo>
                <a:cubicBezTo>
                  <a:pt x="1019490" y="24692"/>
                  <a:pt x="753808" y="5947"/>
                  <a:pt x="754623" y="42621"/>
                </a:cubicBezTo>
                <a:cubicBezTo>
                  <a:pt x="755438" y="79295"/>
                  <a:pt x="922508" y="217026"/>
                  <a:pt x="915988" y="238215"/>
                </a:cubicBezTo>
                <a:cubicBezTo>
                  <a:pt x="909468" y="259404"/>
                  <a:pt x="752178" y="182797"/>
                  <a:pt x="715504" y="169757"/>
                </a:cubicBezTo>
                <a:cubicBezTo>
                  <a:pt x="678830" y="156717"/>
                  <a:pt x="814931" y="170572"/>
                  <a:pt x="695945" y="159977"/>
                </a:cubicBezTo>
                <a:cubicBezTo>
                  <a:pt x="576959" y="149382"/>
                  <a:pt x="35002" y="118413"/>
                  <a:pt x="1588" y="106189"/>
                </a:cubicBezTo>
                <a:cubicBezTo>
                  <a:pt x="-31826" y="93965"/>
                  <a:pt x="472643" y="102114"/>
                  <a:pt x="495462" y="86630"/>
                </a:cubicBezTo>
                <a:cubicBezTo>
                  <a:pt x="518281" y="71146"/>
                  <a:pt x="35001" y="14912"/>
                  <a:pt x="104274" y="350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C36285B7-C46B-02DC-3FD7-E07F97E7CAF1}"/>
              </a:ext>
            </a:extLst>
          </p:cNvPr>
          <p:cNvSpPr/>
          <p:nvPr/>
        </p:nvSpPr>
        <p:spPr>
          <a:xfrm>
            <a:off x="4880033" y="3275683"/>
            <a:ext cx="553976" cy="428501"/>
          </a:xfrm>
          <a:custGeom>
            <a:avLst/>
            <a:gdLst>
              <a:gd name="connsiteX0" fmla="*/ 27 w 553976"/>
              <a:gd name="connsiteY0" fmla="*/ 421036 h 428501"/>
              <a:gd name="connsiteX1" fmla="*/ 308087 w 553976"/>
              <a:gd name="connsiteY1" fmla="*/ 5399 h 428501"/>
              <a:gd name="connsiteX2" fmla="*/ 156502 w 553976"/>
              <a:gd name="connsiteY2" fmla="*/ 181434 h 428501"/>
              <a:gd name="connsiteX3" fmla="*/ 322756 w 553976"/>
              <a:gd name="connsiteY3" fmla="*/ 137425 h 428501"/>
              <a:gd name="connsiteX4" fmla="*/ 533019 w 553976"/>
              <a:gd name="connsiteY4" fmla="*/ 112976 h 428501"/>
              <a:gd name="connsiteX5" fmla="*/ 523240 w 553976"/>
              <a:gd name="connsiteY5" fmla="*/ 147205 h 428501"/>
              <a:gd name="connsiteX6" fmla="*/ 327646 w 553976"/>
              <a:gd name="connsiteY6" fmla="*/ 264561 h 428501"/>
              <a:gd name="connsiteX7" fmla="*/ 27 w 553976"/>
              <a:gd name="connsiteY7" fmla="*/ 421036 h 42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976" h="428501">
                <a:moveTo>
                  <a:pt x="27" y="421036"/>
                </a:moveTo>
                <a:cubicBezTo>
                  <a:pt x="-3233" y="377842"/>
                  <a:pt x="282008" y="45333"/>
                  <a:pt x="308087" y="5399"/>
                </a:cubicBezTo>
                <a:cubicBezTo>
                  <a:pt x="334166" y="-34535"/>
                  <a:pt x="154057" y="159430"/>
                  <a:pt x="156502" y="181434"/>
                </a:cubicBezTo>
                <a:cubicBezTo>
                  <a:pt x="158947" y="203438"/>
                  <a:pt x="260003" y="148835"/>
                  <a:pt x="322756" y="137425"/>
                </a:cubicBezTo>
                <a:cubicBezTo>
                  <a:pt x="385509" y="126015"/>
                  <a:pt x="533019" y="112976"/>
                  <a:pt x="533019" y="112976"/>
                </a:cubicBezTo>
                <a:cubicBezTo>
                  <a:pt x="566433" y="114606"/>
                  <a:pt x="557469" y="121941"/>
                  <a:pt x="523240" y="147205"/>
                </a:cubicBezTo>
                <a:cubicBezTo>
                  <a:pt x="489011" y="172469"/>
                  <a:pt x="410773" y="221368"/>
                  <a:pt x="327646" y="264561"/>
                </a:cubicBezTo>
                <a:cubicBezTo>
                  <a:pt x="244519" y="307754"/>
                  <a:pt x="3287" y="464230"/>
                  <a:pt x="27" y="421036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円/楕円 1379">
            <a:extLst>
              <a:ext uri="{FF2B5EF4-FFF2-40B4-BE49-F238E27FC236}">
                <a16:creationId xmlns:a16="http://schemas.microsoft.com/office/drawing/2014/main" id="{3DCA0F5E-EED9-FFDA-00C3-C39E638EA93E}"/>
              </a:ext>
            </a:extLst>
          </p:cNvPr>
          <p:cNvSpPr/>
          <p:nvPr/>
        </p:nvSpPr>
        <p:spPr>
          <a:xfrm>
            <a:off x="3713311" y="4005687"/>
            <a:ext cx="553493" cy="553493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円/楕円 1380">
            <a:extLst>
              <a:ext uri="{FF2B5EF4-FFF2-40B4-BE49-F238E27FC236}">
                <a16:creationId xmlns:a16="http://schemas.microsoft.com/office/drawing/2014/main" id="{372CECA0-939E-C561-D238-9FD16A9C0F95}"/>
              </a:ext>
            </a:extLst>
          </p:cNvPr>
          <p:cNvSpPr/>
          <p:nvPr/>
        </p:nvSpPr>
        <p:spPr>
          <a:xfrm>
            <a:off x="5047995" y="3931881"/>
            <a:ext cx="383081" cy="383081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64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186CA-4FE6-4E3B-1325-7C4E230A7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rich FLUFFY BAG BOOK PINK ver. (宝島社ブランドムック) | Darich |本 | 通販 | Amazon">
            <a:extLst>
              <a:ext uri="{FF2B5EF4-FFF2-40B4-BE49-F238E27FC236}">
                <a16:creationId xmlns:a16="http://schemas.microsoft.com/office/drawing/2014/main" id="{0EAE6695-B2DE-AE0A-4804-8150F34AD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2" t="19338" r="24538" b="30662"/>
          <a:stretch/>
        </p:blipFill>
        <p:spPr bwMode="auto">
          <a:xfrm>
            <a:off x="1031488" y="111642"/>
            <a:ext cx="7538224" cy="125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EFF42-F7CE-EFD2-8811-0EBEBE3E3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rich FLUFFY BAG BOOK PINK ver. (宝島社ブランドムック) | Darich |本 | 通販 | Amazon">
            <a:extLst>
              <a:ext uri="{FF2B5EF4-FFF2-40B4-BE49-F238E27FC236}">
                <a16:creationId xmlns:a16="http://schemas.microsoft.com/office/drawing/2014/main" id="{7AD0A5A2-C428-7D62-5142-5702087BE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2" t="19338" r="24538" b="30662"/>
          <a:stretch/>
        </p:blipFill>
        <p:spPr bwMode="auto">
          <a:xfrm>
            <a:off x="1031488" y="1757562"/>
            <a:ext cx="7538224" cy="125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4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>
            <a:alpha val="5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0</Words>
  <Application>Microsoft Macintosh PowerPoint</Application>
  <PresentationFormat>A3 297x420 mm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24</cp:revision>
  <dcterms:created xsi:type="dcterms:W3CDTF">2025-11-10T10:02:56Z</dcterms:created>
  <dcterms:modified xsi:type="dcterms:W3CDTF">2025-11-23T09:18:39Z</dcterms:modified>
</cp:coreProperties>
</file>