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A5E1E-F2DF-4EDD-86D2-C20E12DEB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2F793C-72B5-4B02-9E23-346901880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35018-9D96-4543-9F0C-590267B6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3551AA-C773-40DD-83D6-B095EB47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69DEC8-1F0E-4B0F-939E-204909E3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475BD-884D-40D9-ABC9-CB1E919C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32E5FE-7A3C-4FB7-89F7-315299B0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BDE677-16C0-4509-A563-DF3C53C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74DDC3-56E4-4C39-AD6F-8DB30E35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AC64DA-613B-4629-B737-003ABC41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7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3E2537-9A0C-40F8-A61C-35D9174FE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4BF2A2-8AC1-4869-BB6F-C8DF9D9C2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F9723-65F1-4023-AAA1-950FBF9B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6EBDA-9B0F-4CC6-A1AE-D275241F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8747E-1097-4D8F-A65E-AE0E76A4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A166E-1C9D-4C56-9FDF-671A9077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85864-35B3-4F5B-B9B2-A09BE414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DFA001-987B-4DD6-82E7-001D4828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290B95-E0B3-4919-9DCE-5494D630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EBF02-FE19-4C45-A32E-D47AE6B7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4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05781-6608-4692-ACF9-9884E710F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1A8F08-30CE-47D9-BA4A-4C0532E37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81C21-9EAA-41F1-B3EA-F3A170A5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33707-1353-4DF7-A892-F6D01E60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50604B-64B6-4906-96A3-60D8B8E4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39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E6C27-A496-4954-8112-83BB0747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31C435-E397-4FCA-A7D8-7AEE1C937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CE21A5-4056-4EAF-BEAF-66E2ABE4D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D6A8F3-6947-4B81-887E-CE12B3D7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F37710-C8FB-4BF8-9FE4-8C5A4444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E9B5AF-9289-452F-AA85-050F6225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2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7DC3F-FDA0-47E4-8E5A-51C59CC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072E8E-86CF-4376-BD13-6E71D03F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A75BBC-D37B-41E9-8503-D7E84C1FB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D02711-B7D9-4FAC-A99C-DCDCF867D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4F45B-716F-4124-91AE-A124CE1C1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61596C-60E9-40ED-BA3A-74C0153A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0FD050-B5AD-4E37-899E-9DE050C5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BFF1EEF-D6AB-44F3-B1F2-93EF6406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44FBE-7C12-48CB-8B53-E82D9749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54DE0A-8BB5-4731-9FF7-F1982594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A1F921-E9A9-4E9E-A394-C693EA1C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094C3C-B523-4843-8B35-BD76C3DD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209CFE-6C0D-4353-BB0C-AF4957E6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293AC6-E6EC-4599-832C-1B576ABC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FE27EF-471D-4F31-AA42-BAB9DBC2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1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848E9-8577-420F-B367-A6181181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662794-297E-4BF4-B7D1-854BECA9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D6119B-A1A3-4B55-9594-5BA95CAEC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2A9E3-3415-4E9C-9A81-7B777422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AD7A6A-69A9-43EE-B22C-3ED6766A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C25554-EC7E-495E-A125-407CAA4C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1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B763B-C239-48DA-BF59-02582EC3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81C9CF-B16D-434F-A820-2A88A2D60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0BCC8A-5F52-4E2E-8864-FF60F792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57CC77-4739-40B8-B16A-337D3DD4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386895-9F05-46FF-ACAB-1B9A91B3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BF8741-778F-4D38-96E6-67C97996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7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5C4200-C638-49AA-843B-D49BF8B8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A8E699-44E7-4D9E-B5C3-C43ED596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8DD8F-00BD-4970-AA48-63F0DA6CF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D2B5-8CBF-472B-B40E-1BDA8CF29D38}" type="datetimeFigureOut">
              <a:rPr kumimoji="1" lang="ja-JP" altLang="en-US" smtClean="0"/>
              <a:t>2021/10/31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290369-9A69-4F1E-9A29-E0F52A1D5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EAC08-D919-4E25-B88C-59DE81F5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9DC7-7909-4E0D-B8C5-42E19CCE5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3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すぐ消える芸能人｣と｢一流芸能人｣の致命的差 | リーダーシップ・教養・資格・スキル | 東洋経済オンライン | 社会をよくする経済ニュース" hidden="1">
            <a:extLst>
              <a:ext uri="{FF2B5EF4-FFF2-40B4-BE49-F238E27FC236}">
                <a16:creationId xmlns:a16="http://schemas.microsoft.com/office/drawing/2014/main" id="{EA51EB43-7058-4ACF-AFAE-E4B9517D2C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7" r="8088"/>
          <a:stretch/>
        </p:blipFill>
        <p:spPr bwMode="auto">
          <a:xfrm>
            <a:off x="1618985" y="-32960"/>
            <a:ext cx="8954029" cy="689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F5F37BE-0AE2-42C7-A3F5-0287D8E85803}"/>
              </a:ext>
            </a:extLst>
          </p:cNvPr>
          <p:cNvSpPr/>
          <p:nvPr/>
        </p:nvSpPr>
        <p:spPr>
          <a:xfrm>
            <a:off x="5599113" y="3039529"/>
            <a:ext cx="167936" cy="124359"/>
          </a:xfrm>
          <a:custGeom>
            <a:avLst/>
            <a:gdLst>
              <a:gd name="connsiteX0" fmla="*/ 0 w 167936"/>
              <a:gd name="connsiteY0" fmla="*/ 124359 h 124359"/>
              <a:gd name="connsiteX1" fmla="*/ 79375 w 167936"/>
              <a:gd name="connsiteY1" fmla="*/ 17996 h 124359"/>
              <a:gd name="connsiteX2" fmla="*/ 166687 w 167936"/>
              <a:gd name="connsiteY2" fmla="*/ 534 h 124359"/>
              <a:gd name="connsiteX3" fmla="*/ 125412 w 167936"/>
              <a:gd name="connsiteY3" fmla="*/ 11646 h 124359"/>
              <a:gd name="connsiteX4" fmla="*/ 49212 w 167936"/>
              <a:gd name="connsiteY4" fmla="*/ 78321 h 124359"/>
              <a:gd name="connsiteX5" fmla="*/ 0 w 167936"/>
              <a:gd name="connsiteY5" fmla="*/ 124359 h 12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936" h="124359">
                <a:moveTo>
                  <a:pt x="0" y="124359"/>
                </a:moveTo>
                <a:cubicBezTo>
                  <a:pt x="25797" y="81496"/>
                  <a:pt x="51594" y="38633"/>
                  <a:pt x="79375" y="17996"/>
                </a:cubicBezTo>
                <a:cubicBezTo>
                  <a:pt x="107156" y="-2641"/>
                  <a:pt x="159014" y="1592"/>
                  <a:pt x="166687" y="534"/>
                </a:cubicBezTo>
                <a:cubicBezTo>
                  <a:pt x="174360" y="-524"/>
                  <a:pt x="144991" y="-1318"/>
                  <a:pt x="125412" y="11646"/>
                </a:cubicBezTo>
                <a:cubicBezTo>
                  <a:pt x="105833" y="24610"/>
                  <a:pt x="68791" y="61123"/>
                  <a:pt x="49212" y="78321"/>
                </a:cubicBezTo>
                <a:lnTo>
                  <a:pt x="0" y="1243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FA12781-DEF4-4F70-AF43-F3CBE0199F65}"/>
              </a:ext>
            </a:extLst>
          </p:cNvPr>
          <p:cNvSpPr/>
          <p:nvPr/>
        </p:nvSpPr>
        <p:spPr>
          <a:xfrm>
            <a:off x="5733119" y="3035981"/>
            <a:ext cx="523120" cy="149649"/>
          </a:xfrm>
          <a:custGeom>
            <a:avLst/>
            <a:gdLst>
              <a:gd name="connsiteX0" fmla="*/ 2519 w 523120"/>
              <a:gd name="connsiteY0" fmla="*/ 907 h 149649"/>
              <a:gd name="connsiteX1" fmla="*/ 169206 w 523120"/>
              <a:gd name="connsiteY1" fmla="*/ 8844 h 149649"/>
              <a:gd name="connsiteX2" fmla="*/ 350181 w 523120"/>
              <a:gd name="connsiteY2" fmla="*/ 70757 h 149649"/>
              <a:gd name="connsiteX3" fmla="*/ 516869 w 523120"/>
              <a:gd name="connsiteY3" fmla="*/ 146957 h 149649"/>
              <a:gd name="connsiteX4" fmla="*/ 474006 w 523120"/>
              <a:gd name="connsiteY4" fmla="*/ 127907 h 149649"/>
              <a:gd name="connsiteX5" fmla="*/ 343831 w 523120"/>
              <a:gd name="connsiteY5" fmla="*/ 83457 h 149649"/>
              <a:gd name="connsiteX6" fmla="*/ 193019 w 523120"/>
              <a:gd name="connsiteY6" fmla="*/ 29482 h 149649"/>
              <a:gd name="connsiteX7" fmla="*/ 78719 w 523120"/>
              <a:gd name="connsiteY7" fmla="*/ 13607 h 149649"/>
              <a:gd name="connsiteX8" fmla="*/ 2519 w 523120"/>
              <a:gd name="connsiteY8" fmla="*/ 907 h 14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120" h="149649">
                <a:moveTo>
                  <a:pt x="2519" y="907"/>
                </a:moveTo>
                <a:cubicBezTo>
                  <a:pt x="17600" y="113"/>
                  <a:pt x="111262" y="-2798"/>
                  <a:pt x="169206" y="8844"/>
                </a:cubicBezTo>
                <a:cubicBezTo>
                  <a:pt x="227150" y="20486"/>
                  <a:pt x="292237" y="47738"/>
                  <a:pt x="350181" y="70757"/>
                </a:cubicBezTo>
                <a:cubicBezTo>
                  <a:pt x="408125" y="93776"/>
                  <a:pt x="496232" y="137432"/>
                  <a:pt x="516869" y="146957"/>
                </a:cubicBezTo>
                <a:cubicBezTo>
                  <a:pt x="537506" y="156482"/>
                  <a:pt x="502846" y="138490"/>
                  <a:pt x="474006" y="127907"/>
                </a:cubicBezTo>
                <a:cubicBezTo>
                  <a:pt x="445166" y="117324"/>
                  <a:pt x="343831" y="83457"/>
                  <a:pt x="343831" y="83457"/>
                </a:cubicBezTo>
                <a:cubicBezTo>
                  <a:pt x="297000" y="67053"/>
                  <a:pt x="237204" y="41124"/>
                  <a:pt x="193019" y="29482"/>
                </a:cubicBezTo>
                <a:cubicBezTo>
                  <a:pt x="148834" y="17840"/>
                  <a:pt x="113909" y="13343"/>
                  <a:pt x="78719" y="13607"/>
                </a:cubicBezTo>
                <a:cubicBezTo>
                  <a:pt x="43529" y="13872"/>
                  <a:pt x="-12562" y="1701"/>
                  <a:pt x="2519" y="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2942204-D3C8-4936-9508-498A3506145D}"/>
              </a:ext>
            </a:extLst>
          </p:cNvPr>
          <p:cNvSpPr/>
          <p:nvPr/>
        </p:nvSpPr>
        <p:spPr>
          <a:xfrm>
            <a:off x="6000750" y="3108325"/>
            <a:ext cx="283781" cy="121257"/>
          </a:xfrm>
          <a:custGeom>
            <a:avLst/>
            <a:gdLst>
              <a:gd name="connsiteX0" fmla="*/ 0 w 283781"/>
              <a:gd name="connsiteY0" fmla="*/ 0 h 121257"/>
              <a:gd name="connsiteX1" fmla="*/ 176213 w 283781"/>
              <a:gd name="connsiteY1" fmla="*/ 76200 h 121257"/>
              <a:gd name="connsiteX2" fmla="*/ 282575 w 283781"/>
              <a:gd name="connsiteY2" fmla="*/ 120650 h 121257"/>
              <a:gd name="connsiteX3" fmla="*/ 236538 w 283781"/>
              <a:gd name="connsiteY3" fmla="*/ 103188 h 121257"/>
              <a:gd name="connsiteX4" fmla="*/ 119063 w 283781"/>
              <a:gd name="connsiteY4" fmla="*/ 57150 h 121257"/>
              <a:gd name="connsiteX5" fmla="*/ 0 w 283781"/>
              <a:gd name="connsiteY5" fmla="*/ 0 h 12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81" h="121257">
                <a:moveTo>
                  <a:pt x="0" y="0"/>
                </a:moveTo>
                <a:lnTo>
                  <a:pt x="176213" y="76200"/>
                </a:lnTo>
                <a:lnTo>
                  <a:pt x="282575" y="120650"/>
                </a:lnTo>
                <a:cubicBezTo>
                  <a:pt x="292629" y="125148"/>
                  <a:pt x="236538" y="103188"/>
                  <a:pt x="236538" y="103188"/>
                </a:cubicBezTo>
                <a:lnTo>
                  <a:pt x="119063" y="57150"/>
                </a:lnTo>
                <a:cubicBezTo>
                  <a:pt x="82021" y="42069"/>
                  <a:pt x="48154" y="27384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594B22B-2A20-4237-9232-09B6C1C17091}"/>
              </a:ext>
            </a:extLst>
          </p:cNvPr>
          <p:cNvSpPr/>
          <p:nvPr/>
        </p:nvSpPr>
        <p:spPr>
          <a:xfrm>
            <a:off x="5622501" y="3063345"/>
            <a:ext cx="192600" cy="168823"/>
          </a:xfrm>
          <a:custGeom>
            <a:avLst/>
            <a:gdLst>
              <a:gd name="connsiteX0" fmla="*/ 424 w 192600"/>
              <a:gd name="connsiteY0" fmla="*/ 168805 h 168823"/>
              <a:gd name="connsiteX1" fmla="*/ 35349 w 192600"/>
              <a:gd name="connsiteY1" fmla="*/ 67205 h 168823"/>
              <a:gd name="connsiteX2" fmla="*/ 122662 w 192600"/>
              <a:gd name="connsiteY2" fmla="*/ 13230 h 168823"/>
              <a:gd name="connsiteX3" fmla="*/ 192512 w 192600"/>
              <a:gd name="connsiteY3" fmla="*/ 530 h 168823"/>
              <a:gd name="connsiteX4" fmla="*/ 135362 w 192600"/>
              <a:gd name="connsiteY4" fmla="*/ 10055 h 168823"/>
              <a:gd name="connsiteX5" fmla="*/ 55987 w 192600"/>
              <a:gd name="connsiteY5" fmla="*/ 75143 h 168823"/>
              <a:gd name="connsiteX6" fmla="*/ 424 w 192600"/>
              <a:gd name="connsiteY6" fmla="*/ 168805 h 16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600" h="168823">
                <a:moveTo>
                  <a:pt x="424" y="168805"/>
                </a:moveTo>
                <a:cubicBezTo>
                  <a:pt x="-3016" y="167482"/>
                  <a:pt x="14976" y="93134"/>
                  <a:pt x="35349" y="67205"/>
                </a:cubicBezTo>
                <a:cubicBezTo>
                  <a:pt x="55722" y="41276"/>
                  <a:pt x="96468" y="24342"/>
                  <a:pt x="122662" y="13230"/>
                </a:cubicBezTo>
                <a:cubicBezTo>
                  <a:pt x="148856" y="2118"/>
                  <a:pt x="190395" y="1059"/>
                  <a:pt x="192512" y="530"/>
                </a:cubicBezTo>
                <a:cubicBezTo>
                  <a:pt x="194629" y="1"/>
                  <a:pt x="158116" y="-2380"/>
                  <a:pt x="135362" y="10055"/>
                </a:cubicBezTo>
                <a:cubicBezTo>
                  <a:pt x="112608" y="22490"/>
                  <a:pt x="75302" y="50801"/>
                  <a:pt x="55987" y="75143"/>
                </a:cubicBezTo>
                <a:cubicBezTo>
                  <a:pt x="36672" y="99485"/>
                  <a:pt x="3864" y="170128"/>
                  <a:pt x="424" y="168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7DDB1D1-5BEB-4EE5-94BF-DAE17CF58E50}"/>
              </a:ext>
            </a:extLst>
          </p:cNvPr>
          <p:cNvSpPr/>
          <p:nvPr/>
        </p:nvSpPr>
        <p:spPr>
          <a:xfrm>
            <a:off x="5629212" y="3090068"/>
            <a:ext cx="136600" cy="154824"/>
          </a:xfrm>
          <a:custGeom>
            <a:avLst/>
            <a:gdLst>
              <a:gd name="connsiteX0" fmla="*/ 136588 w 136600"/>
              <a:gd name="connsiteY0" fmla="*/ 795 h 154824"/>
              <a:gd name="connsiteX1" fmla="*/ 84201 w 136600"/>
              <a:gd name="connsiteY1" fmla="*/ 96045 h 154824"/>
              <a:gd name="connsiteX2" fmla="*/ 73088 w 136600"/>
              <a:gd name="connsiteY2" fmla="*/ 126207 h 154824"/>
              <a:gd name="connsiteX3" fmla="*/ 58801 w 136600"/>
              <a:gd name="connsiteY3" fmla="*/ 153195 h 154824"/>
              <a:gd name="connsiteX4" fmla="*/ 63 w 136600"/>
              <a:gd name="connsiteY4" fmla="*/ 151607 h 154824"/>
              <a:gd name="connsiteX5" fmla="*/ 47688 w 136600"/>
              <a:gd name="connsiteY5" fmla="*/ 150020 h 154824"/>
              <a:gd name="connsiteX6" fmla="*/ 60388 w 136600"/>
              <a:gd name="connsiteY6" fmla="*/ 123032 h 154824"/>
              <a:gd name="connsiteX7" fmla="*/ 88963 w 136600"/>
              <a:gd name="connsiteY7" fmla="*/ 54770 h 154824"/>
              <a:gd name="connsiteX8" fmla="*/ 136588 w 136600"/>
              <a:gd name="connsiteY8" fmla="*/ 795 h 15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00" h="154824">
                <a:moveTo>
                  <a:pt x="136588" y="795"/>
                </a:moveTo>
                <a:cubicBezTo>
                  <a:pt x="135794" y="7674"/>
                  <a:pt x="94784" y="75143"/>
                  <a:pt x="84201" y="96045"/>
                </a:cubicBezTo>
                <a:cubicBezTo>
                  <a:pt x="73618" y="116947"/>
                  <a:pt x="77321" y="116682"/>
                  <a:pt x="73088" y="126207"/>
                </a:cubicBezTo>
                <a:cubicBezTo>
                  <a:pt x="68855" y="135732"/>
                  <a:pt x="70972" y="148962"/>
                  <a:pt x="58801" y="153195"/>
                </a:cubicBezTo>
                <a:cubicBezTo>
                  <a:pt x="46630" y="157428"/>
                  <a:pt x="1915" y="152136"/>
                  <a:pt x="63" y="151607"/>
                </a:cubicBezTo>
                <a:cubicBezTo>
                  <a:pt x="-1789" y="151078"/>
                  <a:pt x="37634" y="154783"/>
                  <a:pt x="47688" y="150020"/>
                </a:cubicBezTo>
                <a:cubicBezTo>
                  <a:pt x="57742" y="145258"/>
                  <a:pt x="53509" y="138907"/>
                  <a:pt x="60388" y="123032"/>
                </a:cubicBezTo>
                <a:cubicBezTo>
                  <a:pt x="67267" y="107157"/>
                  <a:pt x="77321" y="76201"/>
                  <a:pt x="88963" y="54770"/>
                </a:cubicBezTo>
                <a:cubicBezTo>
                  <a:pt x="100605" y="33339"/>
                  <a:pt x="137382" y="-6084"/>
                  <a:pt x="136588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5DDD2CC-5192-4CEC-B900-8870C86ED702}"/>
              </a:ext>
            </a:extLst>
          </p:cNvPr>
          <p:cNvSpPr/>
          <p:nvPr/>
        </p:nvSpPr>
        <p:spPr>
          <a:xfrm>
            <a:off x="5672024" y="3058857"/>
            <a:ext cx="397297" cy="122265"/>
          </a:xfrm>
          <a:custGeom>
            <a:avLst/>
            <a:gdLst>
              <a:gd name="connsiteX0" fmla="*/ 114 w 397297"/>
              <a:gd name="connsiteY0" fmla="*/ 256 h 122265"/>
              <a:gd name="connsiteX1" fmla="*/ 101714 w 397297"/>
              <a:gd name="connsiteY1" fmla="*/ 30418 h 122265"/>
              <a:gd name="connsiteX2" fmla="*/ 196964 w 397297"/>
              <a:gd name="connsiteY2" fmla="*/ 36768 h 122265"/>
              <a:gd name="connsiteX3" fmla="*/ 328726 w 397297"/>
              <a:gd name="connsiteY3" fmla="*/ 93918 h 122265"/>
              <a:gd name="connsiteX4" fmla="*/ 396989 w 397297"/>
              <a:gd name="connsiteY4" fmla="*/ 120906 h 122265"/>
              <a:gd name="connsiteX5" fmla="*/ 347776 w 397297"/>
              <a:gd name="connsiteY5" fmla="*/ 114556 h 122265"/>
              <a:gd name="connsiteX6" fmla="*/ 212839 w 397297"/>
              <a:gd name="connsiteY6" fmla="*/ 82806 h 122265"/>
              <a:gd name="connsiteX7" fmla="*/ 84251 w 397297"/>
              <a:gd name="connsiteY7" fmla="*/ 49468 h 122265"/>
              <a:gd name="connsiteX8" fmla="*/ 114 w 397297"/>
              <a:gd name="connsiteY8" fmla="*/ 256 h 1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297" h="122265">
                <a:moveTo>
                  <a:pt x="114" y="256"/>
                </a:moveTo>
                <a:cubicBezTo>
                  <a:pt x="3025" y="-2919"/>
                  <a:pt x="68906" y="24333"/>
                  <a:pt x="101714" y="30418"/>
                </a:cubicBezTo>
                <a:cubicBezTo>
                  <a:pt x="134522" y="36503"/>
                  <a:pt x="159129" y="26185"/>
                  <a:pt x="196964" y="36768"/>
                </a:cubicBezTo>
                <a:cubicBezTo>
                  <a:pt x="234799" y="47351"/>
                  <a:pt x="295389" y="79895"/>
                  <a:pt x="328726" y="93918"/>
                </a:cubicBezTo>
                <a:cubicBezTo>
                  <a:pt x="362064" y="107941"/>
                  <a:pt x="393814" y="117466"/>
                  <a:pt x="396989" y="120906"/>
                </a:cubicBezTo>
                <a:cubicBezTo>
                  <a:pt x="400164" y="124346"/>
                  <a:pt x="378468" y="120906"/>
                  <a:pt x="347776" y="114556"/>
                </a:cubicBezTo>
                <a:cubicBezTo>
                  <a:pt x="317084" y="108206"/>
                  <a:pt x="256760" y="93654"/>
                  <a:pt x="212839" y="82806"/>
                </a:cubicBezTo>
                <a:cubicBezTo>
                  <a:pt x="168918" y="71958"/>
                  <a:pt x="117853" y="61374"/>
                  <a:pt x="84251" y="49468"/>
                </a:cubicBezTo>
                <a:cubicBezTo>
                  <a:pt x="50649" y="37562"/>
                  <a:pt x="-2797" y="3431"/>
                  <a:pt x="114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577331D-974E-4DC5-B27A-559237383A83}"/>
              </a:ext>
            </a:extLst>
          </p:cNvPr>
          <p:cNvSpPr/>
          <p:nvPr/>
        </p:nvSpPr>
        <p:spPr>
          <a:xfrm>
            <a:off x="5700411" y="3225751"/>
            <a:ext cx="161075" cy="56438"/>
          </a:xfrm>
          <a:custGeom>
            <a:avLst/>
            <a:gdLst>
              <a:gd name="connsiteX0" fmla="*/ 302 w 161075"/>
              <a:gd name="connsiteY0" fmla="*/ 49 h 56438"/>
              <a:gd name="connsiteX1" fmla="*/ 103489 w 161075"/>
              <a:gd name="connsiteY1" fmla="*/ 44499 h 56438"/>
              <a:gd name="connsiteX2" fmla="*/ 160639 w 161075"/>
              <a:gd name="connsiteY2" fmla="*/ 52437 h 56438"/>
              <a:gd name="connsiteX3" fmla="*/ 74914 w 161075"/>
              <a:gd name="connsiteY3" fmla="*/ 54024 h 56438"/>
              <a:gd name="connsiteX4" fmla="*/ 302 w 161075"/>
              <a:gd name="connsiteY4" fmla="*/ 49 h 5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75" h="56438">
                <a:moveTo>
                  <a:pt x="302" y="49"/>
                </a:moveTo>
                <a:cubicBezTo>
                  <a:pt x="5064" y="-1538"/>
                  <a:pt x="76766" y="35768"/>
                  <a:pt x="103489" y="44499"/>
                </a:cubicBezTo>
                <a:cubicBezTo>
                  <a:pt x="130212" y="53230"/>
                  <a:pt x="165401" y="50850"/>
                  <a:pt x="160639" y="52437"/>
                </a:cubicBezTo>
                <a:cubicBezTo>
                  <a:pt x="155877" y="54024"/>
                  <a:pt x="101637" y="59580"/>
                  <a:pt x="74914" y="54024"/>
                </a:cubicBezTo>
                <a:cubicBezTo>
                  <a:pt x="48191" y="48468"/>
                  <a:pt x="-4460" y="1636"/>
                  <a:pt x="30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C0DAD3E-8351-47CF-B01D-DAA90A6B1264}"/>
              </a:ext>
            </a:extLst>
          </p:cNvPr>
          <p:cNvSpPr/>
          <p:nvPr/>
        </p:nvSpPr>
        <p:spPr>
          <a:xfrm>
            <a:off x="5992754" y="3141498"/>
            <a:ext cx="478140" cy="146465"/>
          </a:xfrm>
          <a:custGeom>
            <a:avLst/>
            <a:gdLst>
              <a:gd name="connsiteX0" fmla="*/ 59 w 478140"/>
              <a:gd name="connsiteY0" fmla="*/ 165 h 146465"/>
              <a:gd name="connsiteX1" fmla="*/ 217546 w 478140"/>
              <a:gd name="connsiteY1" fmla="*/ 95415 h 146465"/>
              <a:gd name="connsiteX2" fmla="*/ 309621 w 478140"/>
              <a:gd name="connsiteY2" fmla="*/ 128752 h 146465"/>
              <a:gd name="connsiteX3" fmla="*/ 477896 w 478140"/>
              <a:gd name="connsiteY3" fmla="*/ 133515 h 146465"/>
              <a:gd name="connsiteX4" fmla="*/ 344546 w 478140"/>
              <a:gd name="connsiteY4" fmla="*/ 146215 h 146465"/>
              <a:gd name="connsiteX5" fmla="*/ 239771 w 478140"/>
              <a:gd name="connsiteY5" fmla="*/ 120815 h 146465"/>
              <a:gd name="connsiteX6" fmla="*/ 59 w 478140"/>
              <a:gd name="connsiteY6" fmla="*/ 165 h 14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40" h="146465">
                <a:moveTo>
                  <a:pt x="59" y="165"/>
                </a:moveTo>
                <a:cubicBezTo>
                  <a:pt x="-3645" y="-4068"/>
                  <a:pt x="165952" y="73984"/>
                  <a:pt x="217546" y="95415"/>
                </a:cubicBezTo>
                <a:cubicBezTo>
                  <a:pt x="269140" y="116846"/>
                  <a:pt x="266229" y="122402"/>
                  <a:pt x="309621" y="128752"/>
                </a:cubicBezTo>
                <a:cubicBezTo>
                  <a:pt x="353013" y="135102"/>
                  <a:pt x="472075" y="130605"/>
                  <a:pt x="477896" y="133515"/>
                </a:cubicBezTo>
                <a:cubicBezTo>
                  <a:pt x="483717" y="136426"/>
                  <a:pt x="384233" y="148332"/>
                  <a:pt x="344546" y="146215"/>
                </a:cubicBezTo>
                <a:cubicBezTo>
                  <a:pt x="304859" y="144098"/>
                  <a:pt x="294540" y="141717"/>
                  <a:pt x="239771" y="120815"/>
                </a:cubicBezTo>
                <a:cubicBezTo>
                  <a:pt x="185002" y="99913"/>
                  <a:pt x="3763" y="4398"/>
                  <a:pt x="59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1299383-7C0D-456D-8121-9309B3D98CA7}"/>
              </a:ext>
            </a:extLst>
          </p:cNvPr>
          <p:cNvSpPr/>
          <p:nvPr/>
        </p:nvSpPr>
        <p:spPr>
          <a:xfrm>
            <a:off x="5912416" y="3140074"/>
            <a:ext cx="155057" cy="70116"/>
          </a:xfrm>
          <a:custGeom>
            <a:avLst/>
            <a:gdLst>
              <a:gd name="connsiteX0" fmla="*/ 1022 w 155057"/>
              <a:gd name="connsiteY0" fmla="*/ 1 h 70116"/>
              <a:gd name="connsiteX1" fmla="*/ 110559 w 155057"/>
              <a:gd name="connsiteY1" fmla="*/ 60326 h 70116"/>
              <a:gd name="connsiteX2" fmla="*/ 153422 w 155057"/>
              <a:gd name="connsiteY2" fmla="*/ 69851 h 70116"/>
              <a:gd name="connsiteX3" fmla="*/ 59759 w 155057"/>
              <a:gd name="connsiteY3" fmla="*/ 58739 h 70116"/>
              <a:gd name="connsiteX4" fmla="*/ 1022 w 155057"/>
              <a:gd name="connsiteY4" fmla="*/ 1 h 7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57" h="70116">
                <a:moveTo>
                  <a:pt x="1022" y="1"/>
                </a:moveTo>
                <a:cubicBezTo>
                  <a:pt x="9489" y="266"/>
                  <a:pt x="85159" y="48684"/>
                  <a:pt x="110559" y="60326"/>
                </a:cubicBezTo>
                <a:cubicBezTo>
                  <a:pt x="135959" y="71968"/>
                  <a:pt x="161889" y="70116"/>
                  <a:pt x="153422" y="69851"/>
                </a:cubicBezTo>
                <a:cubicBezTo>
                  <a:pt x="144955" y="69587"/>
                  <a:pt x="80661" y="66941"/>
                  <a:pt x="59759" y="58739"/>
                </a:cubicBezTo>
                <a:cubicBezTo>
                  <a:pt x="38857" y="50537"/>
                  <a:pt x="-7445" y="-264"/>
                  <a:pt x="102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DF22C29-2F3D-44A0-AE04-71E749751659}"/>
              </a:ext>
            </a:extLst>
          </p:cNvPr>
          <p:cNvSpPr/>
          <p:nvPr/>
        </p:nvSpPr>
        <p:spPr>
          <a:xfrm>
            <a:off x="5878534" y="3192412"/>
            <a:ext cx="171886" cy="77898"/>
          </a:xfrm>
          <a:custGeom>
            <a:avLst/>
            <a:gdLst>
              <a:gd name="connsiteX0" fmla="*/ 1566 w 171886"/>
              <a:gd name="connsiteY0" fmla="*/ 77838 h 77898"/>
              <a:gd name="connsiteX1" fmla="*/ 158729 w 171886"/>
              <a:gd name="connsiteY1" fmla="*/ 46088 h 77898"/>
              <a:gd name="connsiteX2" fmla="*/ 163491 w 171886"/>
              <a:gd name="connsiteY2" fmla="*/ 22276 h 77898"/>
              <a:gd name="connsiteX3" fmla="*/ 163491 w 171886"/>
              <a:gd name="connsiteY3" fmla="*/ 51 h 77898"/>
              <a:gd name="connsiteX4" fmla="*/ 155554 w 171886"/>
              <a:gd name="connsiteY4" fmla="*/ 28626 h 77898"/>
              <a:gd name="connsiteX5" fmla="*/ 122216 w 171886"/>
              <a:gd name="connsiteY5" fmla="*/ 38151 h 77898"/>
              <a:gd name="connsiteX6" fmla="*/ 80941 w 171886"/>
              <a:gd name="connsiteY6" fmla="*/ 54026 h 77898"/>
              <a:gd name="connsiteX7" fmla="*/ 1566 w 171886"/>
              <a:gd name="connsiteY7" fmla="*/ 77838 h 7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886" h="77898">
                <a:moveTo>
                  <a:pt x="1566" y="77838"/>
                </a:moveTo>
                <a:cubicBezTo>
                  <a:pt x="14531" y="76515"/>
                  <a:pt x="131742" y="55348"/>
                  <a:pt x="158729" y="46088"/>
                </a:cubicBezTo>
                <a:cubicBezTo>
                  <a:pt x="185717" y="36828"/>
                  <a:pt x="162697" y="29949"/>
                  <a:pt x="163491" y="22276"/>
                </a:cubicBezTo>
                <a:cubicBezTo>
                  <a:pt x="164285" y="14603"/>
                  <a:pt x="164814" y="-1007"/>
                  <a:pt x="163491" y="51"/>
                </a:cubicBezTo>
                <a:cubicBezTo>
                  <a:pt x="162168" y="1109"/>
                  <a:pt x="162433" y="22276"/>
                  <a:pt x="155554" y="28626"/>
                </a:cubicBezTo>
                <a:cubicBezTo>
                  <a:pt x="148675" y="34976"/>
                  <a:pt x="134651" y="33918"/>
                  <a:pt x="122216" y="38151"/>
                </a:cubicBezTo>
                <a:cubicBezTo>
                  <a:pt x="109781" y="42384"/>
                  <a:pt x="102108" y="49528"/>
                  <a:pt x="80941" y="54026"/>
                </a:cubicBezTo>
                <a:cubicBezTo>
                  <a:pt x="59774" y="58524"/>
                  <a:pt x="-11399" y="79161"/>
                  <a:pt x="1566" y="77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379B43C-51E4-4B21-A152-8006B23BFA56}"/>
              </a:ext>
            </a:extLst>
          </p:cNvPr>
          <p:cNvSpPr/>
          <p:nvPr/>
        </p:nvSpPr>
        <p:spPr>
          <a:xfrm>
            <a:off x="5702047" y="3255820"/>
            <a:ext cx="361207" cy="46786"/>
          </a:xfrm>
          <a:custGeom>
            <a:avLst/>
            <a:gdLst>
              <a:gd name="connsiteX0" fmla="*/ 253 w 361207"/>
              <a:gd name="connsiteY0" fmla="*/ 143 h 46786"/>
              <a:gd name="connsiteX1" fmla="*/ 200278 w 361207"/>
              <a:gd name="connsiteY1" fmla="*/ 46180 h 46786"/>
              <a:gd name="connsiteX2" fmla="*/ 360616 w 361207"/>
              <a:gd name="connsiteY2" fmla="*/ 27130 h 46786"/>
              <a:gd name="connsiteX3" fmla="*/ 251078 w 361207"/>
              <a:gd name="connsiteY3" fmla="*/ 36655 h 46786"/>
              <a:gd name="connsiteX4" fmla="*/ 160591 w 361207"/>
              <a:gd name="connsiteY4" fmla="*/ 31893 h 46786"/>
              <a:gd name="connsiteX5" fmla="*/ 253 w 361207"/>
              <a:gd name="connsiteY5" fmla="*/ 143 h 4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207" h="46786">
                <a:moveTo>
                  <a:pt x="253" y="143"/>
                </a:moveTo>
                <a:cubicBezTo>
                  <a:pt x="6867" y="2524"/>
                  <a:pt x="140218" y="41682"/>
                  <a:pt x="200278" y="46180"/>
                </a:cubicBezTo>
                <a:cubicBezTo>
                  <a:pt x="260338" y="50678"/>
                  <a:pt x="352149" y="28717"/>
                  <a:pt x="360616" y="27130"/>
                </a:cubicBezTo>
                <a:cubicBezTo>
                  <a:pt x="369083" y="25543"/>
                  <a:pt x="284415" y="35861"/>
                  <a:pt x="251078" y="36655"/>
                </a:cubicBezTo>
                <a:cubicBezTo>
                  <a:pt x="217741" y="37449"/>
                  <a:pt x="202924" y="37978"/>
                  <a:pt x="160591" y="31893"/>
                </a:cubicBezTo>
                <a:cubicBezTo>
                  <a:pt x="118258" y="25808"/>
                  <a:pt x="-6361" y="-2238"/>
                  <a:pt x="25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2F8B533-7DD6-43CC-99FC-1DA2222466B7}"/>
              </a:ext>
            </a:extLst>
          </p:cNvPr>
          <p:cNvSpPr/>
          <p:nvPr/>
        </p:nvSpPr>
        <p:spPr>
          <a:xfrm>
            <a:off x="5687354" y="3249613"/>
            <a:ext cx="320290" cy="84438"/>
          </a:xfrm>
          <a:custGeom>
            <a:avLst/>
            <a:gdLst>
              <a:gd name="connsiteX0" fmla="*/ 659 w 320290"/>
              <a:gd name="connsiteY0" fmla="*/ 0 h 84438"/>
              <a:gd name="connsiteX1" fmla="*/ 172109 w 320290"/>
              <a:gd name="connsiteY1" fmla="*/ 69850 h 84438"/>
              <a:gd name="connsiteX2" fmla="*/ 319746 w 320290"/>
              <a:gd name="connsiteY2" fmla="*/ 63500 h 84438"/>
              <a:gd name="connsiteX3" fmla="*/ 218146 w 320290"/>
              <a:gd name="connsiteY3" fmla="*/ 84137 h 84438"/>
              <a:gd name="connsiteX4" fmla="*/ 116546 w 320290"/>
              <a:gd name="connsiteY4" fmla="*/ 69850 h 84438"/>
              <a:gd name="connsiteX5" fmla="*/ 659 w 320290"/>
              <a:gd name="connsiteY5" fmla="*/ 0 h 8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290" h="84438">
                <a:moveTo>
                  <a:pt x="659" y="0"/>
                </a:moveTo>
                <a:cubicBezTo>
                  <a:pt x="9919" y="0"/>
                  <a:pt x="118928" y="59267"/>
                  <a:pt x="172109" y="69850"/>
                </a:cubicBezTo>
                <a:cubicBezTo>
                  <a:pt x="225290" y="80433"/>
                  <a:pt x="312073" y="61119"/>
                  <a:pt x="319746" y="63500"/>
                </a:cubicBezTo>
                <a:cubicBezTo>
                  <a:pt x="327419" y="65881"/>
                  <a:pt x="252013" y="83079"/>
                  <a:pt x="218146" y="84137"/>
                </a:cubicBezTo>
                <a:cubicBezTo>
                  <a:pt x="184279" y="85195"/>
                  <a:pt x="150942" y="84138"/>
                  <a:pt x="116546" y="69850"/>
                </a:cubicBezTo>
                <a:cubicBezTo>
                  <a:pt x="82150" y="55563"/>
                  <a:pt x="-8601" y="0"/>
                  <a:pt x="65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CB7C2A2-349D-455C-B9FF-D7FCAB47F461}"/>
              </a:ext>
            </a:extLst>
          </p:cNvPr>
          <p:cNvSpPr/>
          <p:nvPr/>
        </p:nvSpPr>
        <p:spPr>
          <a:xfrm>
            <a:off x="6048643" y="3246158"/>
            <a:ext cx="376390" cy="93897"/>
          </a:xfrm>
          <a:custGeom>
            <a:avLst/>
            <a:gdLst>
              <a:gd name="connsiteX0" fmla="*/ 2907 w 376390"/>
              <a:gd name="connsiteY0" fmla="*/ 280 h 93897"/>
              <a:gd name="connsiteX1" fmla="*/ 182295 w 376390"/>
              <a:gd name="connsiteY1" fmla="*/ 73305 h 93897"/>
              <a:gd name="connsiteX2" fmla="*/ 258495 w 376390"/>
              <a:gd name="connsiteY2" fmla="*/ 84417 h 93897"/>
              <a:gd name="connsiteX3" fmla="*/ 375970 w 376390"/>
              <a:gd name="connsiteY3" fmla="*/ 84417 h 93897"/>
              <a:gd name="connsiteX4" fmla="*/ 214045 w 376390"/>
              <a:gd name="connsiteY4" fmla="*/ 92355 h 93897"/>
              <a:gd name="connsiteX5" fmla="*/ 80695 w 376390"/>
              <a:gd name="connsiteY5" fmla="*/ 49492 h 93897"/>
              <a:gd name="connsiteX6" fmla="*/ 2907 w 376390"/>
              <a:gd name="connsiteY6" fmla="*/ 280 h 93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390" h="93897">
                <a:moveTo>
                  <a:pt x="2907" y="280"/>
                </a:moveTo>
                <a:cubicBezTo>
                  <a:pt x="19840" y="4249"/>
                  <a:pt x="139697" y="59282"/>
                  <a:pt x="182295" y="73305"/>
                </a:cubicBezTo>
                <a:cubicBezTo>
                  <a:pt x="224893" y="87328"/>
                  <a:pt x="226216" y="82565"/>
                  <a:pt x="258495" y="84417"/>
                </a:cubicBezTo>
                <a:cubicBezTo>
                  <a:pt x="290774" y="86269"/>
                  <a:pt x="383378" y="83094"/>
                  <a:pt x="375970" y="84417"/>
                </a:cubicBezTo>
                <a:cubicBezTo>
                  <a:pt x="368562" y="85740"/>
                  <a:pt x="263257" y="98176"/>
                  <a:pt x="214045" y="92355"/>
                </a:cubicBezTo>
                <a:cubicBezTo>
                  <a:pt x="164833" y="86534"/>
                  <a:pt x="114297" y="63515"/>
                  <a:pt x="80695" y="49492"/>
                </a:cubicBezTo>
                <a:cubicBezTo>
                  <a:pt x="47093" y="35469"/>
                  <a:pt x="-14026" y="-3689"/>
                  <a:pt x="2907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BEE4D6D-A580-4E43-ACFE-8C468A2CC820}"/>
              </a:ext>
            </a:extLst>
          </p:cNvPr>
          <p:cNvSpPr/>
          <p:nvPr/>
        </p:nvSpPr>
        <p:spPr>
          <a:xfrm>
            <a:off x="5992523" y="3270420"/>
            <a:ext cx="341611" cy="44744"/>
          </a:xfrm>
          <a:custGeom>
            <a:avLst/>
            <a:gdLst>
              <a:gd name="connsiteX0" fmla="*/ 290 w 341611"/>
              <a:gd name="connsiteY0" fmla="*/ 44280 h 44744"/>
              <a:gd name="connsiteX1" fmla="*/ 130465 w 341611"/>
              <a:gd name="connsiteY1" fmla="*/ 26818 h 44744"/>
              <a:gd name="connsiteX2" fmla="*/ 222540 w 341611"/>
              <a:gd name="connsiteY2" fmla="*/ 18880 h 44744"/>
              <a:gd name="connsiteX3" fmla="*/ 341602 w 341611"/>
              <a:gd name="connsiteY3" fmla="*/ 42693 h 44744"/>
              <a:gd name="connsiteX4" fmla="*/ 216190 w 341611"/>
              <a:gd name="connsiteY4" fmla="*/ 3005 h 44744"/>
              <a:gd name="connsiteX5" fmla="*/ 168565 w 341611"/>
              <a:gd name="connsiteY5" fmla="*/ 6180 h 44744"/>
              <a:gd name="connsiteX6" fmla="*/ 290 w 341611"/>
              <a:gd name="connsiteY6" fmla="*/ 44280 h 4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611" h="44744">
                <a:moveTo>
                  <a:pt x="290" y="44280"/>
                </a:moveTo>
                <a:cubicBezTo>
                  <a:pt x="-6060" y="47720"/>
                  <a:pt x="93423" y="31051"/>
                  <a:pt x="130465" y="26818"/>
                </a:cubicBezTo>
                <a:cubicBezTo>
                  <a:pt x="167507" y="22585"/>
                  <a:pt x="187351" y="16234"/>
                  <a:pt x="222540" y="18880"/>
                </a:cubicBezTo>
                <a:cubicBezTo>
                  <a:pt x="257729" y="21526"/>
                  <a:pt x="342660" y="45339"/>
                  <a:pt x="341602" y="42693"/>
                </a:cubicBezTo>
                <a:cubicBezTo>
                  <a:pt x="340544" y="40047"/>
                  <a:pt x="245029" y="9090"/>
                  <a:pt x="216190" y="3005"/>
                </a:cubicBezTo>
                <a:cubicBezTo>
                  <a:pt x="187351" y="-3080"/>
                  <a:pt x="202961" y="1153"/>
                  <a:pt x="168565" y="6180"/>
                </a:cubicBezTo>
                <a:cubicBezTo>
                  <a:pt x="134169" y="11207"/>
                  <a:pt x="6640" y="40840"/>
                  <a:pt x="290" y="44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AF53486-BC5A-49D4-B663-8F2003431E7E}"/>
              </a:ext>
            </a:extLst>
          </p:cNvPr>
          <p:cNvSpPr/>
          <p:nvPr/>
        </p:nvSpPr>
        <p:spPr>
          <a:xfrm>
            <a:off x="5684836" y="3100861"/>
            <a:ext cx="200119" cy="177683"/>
          </a:xfrm>
          <a:custGeom>
            <a:avLst/>
            <a:gdLst>
              <a:gd name="connsiteX0" fmla="*/ 177802 w 200119"/>
              <a:gd name="connsiteY0" fmla="*/ 16989 h 177683"/>
              <a:gd name="connsiteX1" fmla="*/ 198439 w 200119"/>
              <a:gd name="connsiteY1" fmla="*/ 93189 h 177683"/>
              <a:gd name="connsiteX2" fmla="*/ 193677 w 200119"/>
              <a:gd name="connsiteY2" fmla="*/ 161452 h 177683"/>
              <a:gd name="connsiteX3" fmla="*/ 152402 w 200119"/>
              <a:gd name="connsiteY3" fmla="*/ 177327 h 177683"/>
              <a:gd name="connsiteX4" fmla="*/ 44452 w 200119"/>
              <a:gd name="connsiteY4" fmla="*/ 151927 h 177683"/>
              <a:gd name="connsiteX5" fmla="*/ 4764 w 200119"/>
              <a:gd name="connsiteY5" fmla="*/ 134464 h 177683"/>
              <a:gd name="connsiteX6" fmla="*/ 4764 w 200119"/>
              <a:gd name="connsiteY6" fmla="*/ 115414 h 177683"/>
              <a:gd name="connsiteX7" fmla="*/ 41277 w 200119"/>
              <a:gd name="connsiteY7" fmla="*/ 39214 h 177683"/>
              <a:gd name="connsiteX8" fmla="*/ 69852 w 200119"/>
              <a:gd name="connsiteY8" fmla="*/ 2702 h 177683"/>
              <a:gd name="connsiteX9" fmla="*/ 177802 w 200119"/>
              <a:gd name="connsiteY9" fmla="*/ 16989 h 17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119" h="177683">
                <a:moveTo>
                  <a:pt x="177802" y="16989"/>
                </a:moveTo>
                <a:cubicBezTo>
                  <a:pt x="199233" y="32070"/>
                  <a:pt x="195793" y="69112"/>
                  <a:pt x="198439" y="93189"/>
                </a:cubicBezTo>
                <a:cubicBezTo>
                  <a:pt x="201085" y="117266"/>
                  <a:pt x="201350" y="147429"/>
                  <a:pt x="193677" y="161452"/>
                </a:cubicBezTo>
                <a:cubicBezTo>
                  <a:pt x="186004" y="175475"/>
                  <a:pt x="177273" y="178915"/>
                  <a:pt x="152402" y="177327"/>
                </a:cubicBezTo>
                <a:cubicBezTo>
                  <a:pt x="127531" y="175740"/>
                  <a:pt x="69058" y="159071"/>
                  <a:pt x="44452" y="151927"/>
                </a:cubicBezTo>
                <a:cubicBezTo>
                  <a:pt x="19846" y="144783"/>
                  <a:pt x="11379" y="140549"/>
                  <a:pt x="4764" y="134464"/>
                </a:cubicBezTo>
                <a:cubicBezTo>
                  <a:pt x="-1851" y="128379"/>
                  <a:pt x="-1321" y="131289"/>
                  <a:pt x="4764" y="115414"/>
                </a:cubicBezTo>
                <a:cubicBezTo>
                  <a:pt x="10849" y="99539"/>
                  <a:pt x="30429" y="57999"/>
                  <a:pt x="41277" y="39214"/>
                </a:cubicBezTo>
                <a:cubicBezTo>
                  <a:pt x="52125" y="20429"/>
                  <a:pt x="48421" y="9316"/>
                  <a:pt x="69852" y="2702"/>
                </a:cubicBezTo>
                <a:cubicBezTo>
                  <a:pt x="91283" y="-3913"/>
                  <a:pt x="156371" y="1908"/>
                  <a:pt x="177802" y="169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D8507A7-CD71-4F0F-9120-79318624D638}"/>
              </a:ext>
            </a:extLst>
          </p:cNvPr>
          <p:cNvSpPr/>
          <p:nvPr/>
        </p:nvSpPr>
        <p:spPr>
          <a:xfrm>
            <a:off x="5737225" y="3138488"/>
            <a:ext cx="45719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6A60611-374C-4934-A172-584C7872E805}"/>
              </a:ext>
            </a:extLst>
          </p:cNvPr>
          <p:cNvSpPr/>
          <p:nvPr/>
        </p:nvSpPr>
        <p:spPr>
          <a:xfrm>
            <a:off x="5615378" y="3242461"/>
            <a:ext cx="369338" cy="125634"/>
          </a:xfrm>
          <a:custGeom>
            <a:avLst/>
            <a:gdLst>
              <a:gd name="connsiteX0" fmla="*/ 139 w 369338"/>
              <a:gd name="connsiteY0" fmla="*/ 272 h 125634"/>
              <a:gd name="connsiteX1" fmla="*/ 213922 w 369338"/>
              <a:gd name="connsiteY1" fmla="*/ 116689 h 125634"/>
              <a:gd name="connsiteX2" fmla="*/ 368439 w 369338"/>
              <a:gd name="connsiteY2" fmla="*/ 116689 h 125634"/>
              <a:gd name="connsiteX3" fmla="*/ 273189 w 369338"/>
              <a:gd name="connsiteY3" fmla="*/ 108222 h 125634"/>
              <a:gd name="connsiteX4" fmla="*/ 182172 w 369338"/>
              <a:gd name="connsiteY4" fmla="*/ 84939 h 125634"/>
              <a:gd name="connsiteX5" fmla="*/ 139 w 369338"/>
              <a:gd name="connsiteY5" fmla="*/ 272 h 1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338" h="125634">
                <a:moveTo>
                  <a:pt x="139" y="272"/>
                </a:moveTo>
                <a:cubicBezTo>
                  <a:pt x="5431" y="5564"/>
                  <a:pt x="152539" y="97286"/>
                  <a:pt x="213922" y="116689"/>
                </a:cubicBezTo>
                <a:cubicBezTo>
                  <a:pt x="275305" y="136092"/>
                  <a:pt x="358561" y="118100"/>
                  <a:pt x="368439" y="116689"/>
                </a:cubicBezTo>
                <a:cubicBezTo>
                  <a:pt x="378317" y="115278"/>
                  <a:pt x="304234" y="113514"/>
                  <a:pt x="273189" y="108222"/>
                </a:cubicBezTo>
                <a:cubicBezTo>
                  <a:pt x="242145" y="102930"/>
                  <a:pt x="222741" y="101519"/>
                  <a:pt x="182172" y="84939"/>
                </a:cubicBezTo>
                <a:cubicBezTo>
                  <a:pt x="141603" y="68359"/>
                  <a:pt x="-5153" y="-5020"/>
                  <a:pt x="139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360C6CA-0B15-4556-B2B4-A4EFECD5601A}"/>
              </a:ext>
            </a:extLst>
          </p:cNvPr>
          <p:cNvSpPr/>
          <p:nvPr/>
        </p:nvSpPr>
        <p:spPr>
          <a:xfrm>
            <a:off x="5611142" y="3267924"/>
            <a:ext cx="492225" cy="209896"/>
          </a:xfrm>
          <a:custGeom>
            <a:avLst/>
            <a:gdLst>
              <a:gd name="connsiteX0" fmla="*/ 141 w 492225"/>
              <a:gd name="connsiteY0" fmla="*/ 209 h 209896"/>
              <a:gd name="connsiteX1" fmla="*/ 114441 w 492225"/>
              <a:gd name="connsiteY1" fmla="*/ 118743 h 209896"/>
              <a:gd name="connsiteX2" fmla="*/ 372675 w 492225"/>
              <a:gd name="connsiteY2" fmla="*/ 190709 h 209896"/>
              <a:gd name="connsiteX3" fmla="*/ 491208 w 492225"/>
              <a:gd name="connsiteY3" fmla="*/ 209759 h 209896"/>
              <a:gd name="connsiteX4" fmla="*/ 421358 w 492225"/>
              <a:gd name="connsiteY4" fmla="*/ 184359 h 209896"/>
              <a:gd name="connsiteX5" fmla="*/ 275308 w 492225"/>
              <a:gd name="connsiteY5" fmla="*/ 150493 h 209896"/>
              <a:gd name="connsiteX6" fmla="*/ 95391 w 492225"/>
              <a:gd name="connsiteY6" fmla="*/ 91226 h 209896"/>
              <a:gd name="connsiteX7" fmla="*/ 141 w 492225"/>
              <a:gd name="connsiteY7" fmla="*/ 209 h 20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225" h="209896">
                <a:moveTo>
                  <a:pt x="141" y="209"/>
                </a:moveTo>
                <a:cubicBezTo>
                  <a:pt x="3316" y="4795"/>
                  <a:pt x="52352" y="86993"/>
                  <a:pt x="114441" y="118743"/>
                </a:cubicBezTo>
                <a:cubicBezTo>
                  <a:pt x="176530" y="150493"/>
                  <a:pt x="309881" y="175540"/>
                  <a:pt x="372675" y="190709"/>
                </a:cubicBezTo>
                <a:cubicBezTo>
                  <a:pt x="435470" y="205878"/>
                  <a:pt x="483094" y="210817"/>
                  <a:pt x="491208" y="209759"/>
                </a:cubicBezTo>
                <a:cubicBezTo>
                  <a:pt x="499322" y="208701"/>
                  <a:pt x="457341" y="194237"/>
                  <a:pt x="421358" y="184359"/>
                </a:cubicBezTo>
                <a:cubicBezTo>
                  <a:pt x="385375" y="174481"/>
                  <a:pt x="329636" y="166015"/>
                  <a:pt x="275308" y="150493"/>
                </a:cubicBezTo>
                <a:cubicBezTo>
                  <a:pt x="220980" y="134971"/>
                  <a:pt x="143016" y="114862"/>
                  <a:pt x="95391" y="91226"/>
                </a:cubicBezTo>
                <a:cubicBezTo>
                  <a:pt x="47766" y="67590"/>
                  <a:pt x="-3034" y="-4377"/>
                  <a:pt x="141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7428764-4C97-4ADB-962E-6F2E14108258}"/>
              </a:ext>
            </a:extLst>
          </p:cNvPr>
          <p:cNvSpPr/>
          <p:nvPr/>
        </p:nvSpPr>
        <p:spPr>
          <a:xfrm>
            <a:off x="6023681" y="3420533"/>
            <a:ext cx="265406" cy="65931"/>
          </a:xfrm>
          <a:custGeom>
            <a:avLst/>
            <a:gdLst>
              <a:gd name="connsiteX0" fmla="*/ 352 w 265406"/>
              <a:gd name="connsiteY0" fmla="*/ 0 h 65931"/>
              <a:gd name="connsiteX1" fmla="*/ 241652 w 265406"/>
              <a:gd name="connsiteY1" fmla="*/ 61384 h 65931"/>
              <a:gd name="connsiteX2" fmla="*/ 256469 w 265406"/>
              <a:gd name="connsiteY2" fmla="*/ 61384 h 65931"/>
              <a:gd name="connsiteX3" fmla="*/ 188736 w 265406"/>
              <a:gd name="connsiteY3" fmla="*/ 61384 h 65931"/>
              <a:gd name="connsiteX4" fmla="*/ 352 w 265406"/>
              <a:gd name="connsiteY4" fmla="*/ 0 h 6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406" h="65931">
                <a:moveTo>
                  <a:pt x="352" y="0"/>
                </a:moveTo>
                <a:cubicBezTo>
                  <a:pt x="9171" y="0"/>
                  <a:pt x="198966" y="51153"/>
                  <a:pt x="241652" y="61384"/>
                </a:cubicBezTo>
                <a:cubicBezTo>
                  <a:pt x="284338" y="71615"/>
                  <a:pt x="256469" y="61384"/>
                  <a:pt x="256469" y="61384"/>
                </a:cubicBezTo>
                <a:cubicBezTo>
                  <a:pt x="247650" y="61384"/>
                  <a:pt x="226483" y="69145"/>
                  <a:pt x="188736" y="61384"/>
                </a:cubicBezTo>
                <a:cubicBezTo>
                  <a:pt x="150989" y="53623"/>
                  <a:pt x="-8467" y="0"/>
                  <a:pt x="3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3404A877-BD3D-41F6-A646-5E6166F96C0A}"/>
              </a:ext>
            </a:extLst>
          </p:cNvPr>
          <p:cNvSpPr/>
          <p:nvPr/>
        </p:nvSpPr>
        <p:spPr>
          <a:xfrm>
            <a:off x="4528982" y="2830264"/>
            <a:ext cx="285851" cy="93815"/>
          </a:xfrm>
          <a:custGeom>
            <a:avLst/>
            <a:gdLst>
              <a:gd name="connsiteX0" fmla="*/ 156 w 285851"/>
              <a:gd name="connsiteY0" fmla="*/ 43111 h 93815"/>
              <a:gd name="connsiteX1" fmla="*/ 100168 w 285851"/>
              <a:gd name="connsiteY1" fmla="*/ 17711 h 93815"/>
              <a:gd name="connsiteX2" fmla="*/ 274793 w 285851"/>
              <a:gd name="connsiteY2" fmla="*/ 92324 h 93815"/>
              <a:gd name="connsiteX3" fmla="*/ 252568 w 285851"/>
              <a:gd name="connsiteY3" fmla="*/ 63749 h 93815"/>
              <a:gd name="connsiteX4" fmla="*/ 127156 w 285851"/>
              <a:gd name="connsiteY4" fmla="*/ 17711 h 93815"/>
              <a:gd name="connsiteX5" fmla="*/ 77943 w 285851"/>
              <a:gd name="connsiteY5" fmla="*/ 249 h 93815"/>
              <a:gd name="connsiteX6" fmla="*/ 156 w 285851"/>
              <a:gd name="connsiteY6" fmla="*/ 43111 h 9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851" h="93815">
                <a:moveTo>
                  <a:pt x="156" y="43111"/>
                </a:moveTo>
                <a:cubicBezTo>
                  <a:pt x="3860" y="46021"/>
                  <a:pt x="54395" y="9509"/>
                  <a:pt x="100168" y="17711"/>
                </a:cubicBezTo>
                <a:cubicBezTo>
                  <a:pt x="145941" y="25913"/>
                  <a:pt x="249393" y="84651"/>
                  <a:pt x="274793" y="92324"/>
                </a:cubicBezTo>
                <a:cubicBezTo>
                  <a:pt x="300193" y="99997"/>
                  <a:pt x="277174" y="76184"/>
                  <a:pt x="252568" y="63749"/>
                </a:cubicBezTo>
                <a:cubicBezTo>
                  <a:pt x="227962" y="51314"/>
                  <a:pt x="127156" y="17711"/>
                  <a:pt x="127156" y="17711"/>
                </a:cubicBezTo>
                <a:cubicBezTo>
                  <a:pt x="98052" y="7128"/>
                  <a:pt x="96199" y="-1603"/>
                  <a:pt x="77943" y="249"/>
                </a:cubicBezTo>
                <a:cubicBezTo>
                  <a:pt x="59687" y="2101"/>
                  <a:pt x="-3548" y="40201"/>
                  <a:pt x="156" y="43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F6CCB96-2DC4-4671-9214-A67AC4BAC487}"/>
              </a:ext>
            </a:extLst>
          </p:cNvPr>
          <p:cNvSpPr/>
          <p:nvPr/>
        </p:nvSpPr>
        <p:spPr>
          <a:xfrm>
            <a:off x="4825998" y="2927278"/>
            <a:ext cx="168852" cy="208593"/>
          </a:xfrm>
          <a:custGeom>
            <a:avLst/>
            <a:gdLst>
              <a:gd name="connsiteX0" fmla="*/ 2 w 168852"/>
              <a:gd name="connsiteY0" fmla="*/ 72 h 208593"/>
              <a:gd name="connsiteX1" fmla="*/ 106365 w 168852"/>
              <a:gd name="connsiteY1" fmla="*/ 111197 h 208593"/>
              <a:gd name="connsiteX2" fmla="*/ 163515 w 168852"/>
              <a:gd name="connsiteY2" fmla="*/ 169935 h 208593"/>
              <a:gd name="connsiteX3" fmla="*/ 163515 w 168852"/>
              <a:gd name="connsiteY3" fmla="*/ 193747 h 208593"/>
              <a:gd name="connsiteX4" fmla="*/ 138115 w 168852"/>
              <a:gd name="connsiteY4" fmla="*/ 208035 h 208593"/>
              <a:gd name="connsiteX5" fmla="*/ 152402 w 168852"/>
              <a:gd name="connsiteY5" fmla="*/ 174697 h 208593"/>
              <a:gd name="connsiteX6" fmla="*/ 109540 w 168852"/>
              <a:gd name="connsiteY6" fmla="*/ 128660 h 208593"/>
              <a:gd name="connsiteX7" fmla="*/ 2 w 168852"/>
              <a:gd name="connsiteY7" fmla="*/ 72 h 20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852" h="208593">
                <a:moveTo>
                  <a:pt x="2" y="72"/>
                </a:moveTo>
                <a:cubicBezTo>
                  <a:pt x="-527" y="-2839"/>
                  <a:pt x="79113" y="82887"/>
                  <a:pt x="106365" y="111197"/>
                </a:cubicBezTo>
                <a:cubicBezTo>
                  <a:pt x="133617" y="139507"/>
                  <a:pt x="153990" y="156177"/>
                  <a:pt x="163515" y="169935"/>
                </a:cubicBezTo>
                <a:cubicBezTo>
                  <a:pt x="173040" y="183693"/>
                  <a:pt x="167748" y="187397"/>
                  <a:pt x="163515" y="193747"/>
                </a:cubicBezTo>
                <a:cubicBezTo>
                  <a:pt x="159282" y="200097"/>
                  <a:pt x="139967" y="211210"/>
                  <a:pt x="138115" y="208035"/>
                </a:cubicBezTo>
                <a:cubicBezTo>
                  <a:pt x="136263" y="204860"/>
                  <a:pt x="157164" y="187926"/>
                  <a:pt x="152402" y="174697"/>
                </a:cubicBezTo>
                <a:cubicBezTo>
                  <a:pt x="147640" y="161468"/>
                  <a:pt x="136527" y="156441"/>
                  <a:pt x="109540" y="128660"/>
                </a:cubicBezTo>
                <a:cubicBezTo>
                  <a:pt x="82553" y="100879"/>
                  <a:pt x="531" y="2983"/>
                  <a:pt x="2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B2A3801-5076-4D7F-96E0-E4F5A944630A}"/>
              </a:ext>
            </a:extLst>
          </p:cNvPr>
          <p:cNvSpPr/>
          <p:nvPr/>
        </p:nvSpPr>
        <p:spPr>
          <a:xfrm>
            <a:off x="4574876" y="3009556"/>
            <a:ext cx="400300" cy="103920"/>
          </a:xfrm>
          <a:custGeom>
            <a:avLst/>
            <a:gdLst>
              <a:gd name="connsiteX0" fmla="*/ 299 w 400300"/>
              <a:gd name="connsiteY0" fmla="*/ 344 h 103920"/>
              <a:gd name="connsiteX1" fmla="*/ 124124 w 400300"/>
              <a:gd name="connsiteY1" fmla="*/ 65432 h 103920"/>
              <a:gd name="connsiteX2" fmla="*/ 251124 w 400300"/>
              <a:gd name="connsiteY2" fmla="*/ 79719 h 103920"/>
              <a:gd name="connsiteX3" fmla="*/ 379712 w 400300"/>
              <a:gd name="connsiteY3" fmla="*/ 90832 h 103920"/>
              <a:gd name="connsiteX4" fmla="*/ 389237 w 400300"/>
              <a:gd name="connsiteY4" fmla="*/ 95594 h 103920"/>
              <a:gd name="connsiteX5" fmla="*/ 271762 w 400300"/>
              <a:gd name="connsiteY5" fmla="*/ 98769 h 103920"/>
              <a:gd name="connsiteX6" fmla="*/ 160637 w 400300"/>
              <a:gd name="connsiteY6" fmla="*/ 97182 h 103920"/>
              <a:gd name="connsiteX7" fmla="*/ 299 w 400300"/>
              <a:gd name="connsiteY7" fmla="*/ 344 h 10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300" h="103920">
                <a:moveTo>
                  <a:pt x="299" y="344"/>
                </a:moveTo>
                <a:cubicBezTo>
                  <a:pt x="-5786" y="-4948"/>
                  <a:pt x="82320" y="52203"/>
                  <a:pt x="124124" y="65432"/>
                </a:cubicBezTo>
                <a:cubicBezTo>
                  <a:pt x="165928" y="78661"/>
                  <a:pt x="208526" y="75486"/>
                  <a:pt x="251124" y="79719"/>
                </a:cubicBezTo>
                <a:cubicBezTo>
                  <a:pt x="293722" y="83952"/>
                  <a:pt x="356693" y="88186"/>
                  <a:pt x="379712" y="90832"/>
                </a:cubicBezTo>
                <a:cubicBezTo>
                  <a:pt x="402731" y="93478"/>
                  <a:pt x="407229" y="94271"/>
                  <a:pt x="389237" y="95594"/>
                </a:cubicBezTo>
                <a:cubicBezTo>
                  <a:pt x="371245" y="96917"/>
                  <a:pt x="309862" y="98504"/>
                  <a:pt x="271762" y="98769"/>
                </a:cubicBezTo>
                <a:cubicBezTo>
                  <a:pt x="233662" y="99034"/>
                  <a:pt x="206939" y="111205"/>
                  <a:pt x="160637" y="97182"/>
                </a:cubicBezTo>
                <a:cubicBezTo>
                  <a:pt x="114335" y="83159"/>
                  <a:pt x="6384" y="5636"/>
                  <a:pt x="29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C71469A-F876-4307-8A03-20CD9AEBFE9A}"/>
              </a:ext>
            </a:extLst>
          </p:cNvPr>
          <p:cNvSpPr/>
          <p:nvPr/>
        </p:nvSpPr>
        <p:spPr>
          <a:xfrm>
            <a:off x="4569130" y="3027334"/>
            <a:ext cx="196576" cy="102343"/>
          </a:xfrm>
          <a:custGeom>
            <a:avLst/>
            <a:gdLst>
              <a:gd name="connsiteX0" fmla="*/ 1283 w 196576"/>
              <a:gd name="connsiteY0" fmla="*/ 29 h 102343"/>
              <a:gd name="connsiteX1" fmla="*/ 79070 w 196576"/>
              <a:gd name="connsiteY1" fmla="*/ 79404 h 102343"/>
              <a:gd name="connsiteX2" fmla="*/ 196545 w 196576"/>
              <a:gd name="connsiteY2" fmla="*/ 100041 h 102343"/>
              <a:gd name="connsiteX3" fmla="*/ 90183 w 196576"/>
              <a:gd name="connsiteY3" fmla="*/ 98454 h 102343"/>
              <a:gd name="connsiteX4" fmla="*/ 34620 w 196576"/>
              <a:gd name="connsiteY4" fmla="*/ 69879 h 102343"/>
              <a:gd name="connsiteX5" fmla="*/ 1283 w 196576"/>
              <a:gd name="connsiteY5" fmla="*/ 29 h 10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76" h="102343">
                <a:moveTo>
                  <a:pt x="1283" y="29"/>
                </a:moveTo>
                <a:cubicBezTo>
                  <a:pt x="8691" y="1616"/>
                  <a:pt x="46526" y="62735"/>
                  <a:pt x="79070" y="79404"/>
                </a:cubicBezTo>
                <a:cubicBezTo>
                  <a:pt x="111614" y="96073"/>
                  <a:pt x="194693" y="96866"/>
                  <a:pt x="196545" y="100041"/>
                </a:cubicBezTo>
                <a:cubicBezTo>
                  <a:pt x="198397" y="103216"/>
                  <a:pt x="117170" y="103481"/>
                  <a:pt x="90183" y="98454"/>
                </a:cubicBezTo>
                <a:cubicBezTo>
                  <a:pt x="63196" y="93427"/>
                  <a:pt x="48907" y="78875"/>
                  <a:pt x="34620" y="69879"/>
                </a:cubicBezTo>
                <a:cubicBezTo>
                  <a:pt x="20333" y="60883"/>
                  <a:pt x="-6125" y="-1558"/>
                  <a:pt x="128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68F6DD2-759C-4988-AEFD-E4F78AA72DB9}"/>
              </a:ext>
            </a:extLst>
          </p:cNvPr>
          <p:cNvSpPr/>
          <p:nvPr/>
        </p:nvSpPr>
        <p:spPr>
          <a:xfrm>
            <a:off x="4745022" y="3114462"/>
            <a:ext cx="225176" cy="30197"/>
          </a:xfrm>
          <a:custGeom>
            <a:avLst/>
            <a:gdLst>
              <a:gd name="connsiteX0" fmla="*/ 16 w 225176"/>
              <a:gd name="connsiteY0" fmla="*/ 27201 h 30197"/>
              <a:gd name="connsiteX1" fmla="*/ 147653 w 225176"/>
              <a:gd name="connsiteY1" fmla="*/ 14501 h 30197"/>
              <a:gd name="connsiteX2" fmla="*/ 215916 w 225176"/>
              <a:gd name="connsiteY2" fmla="*/ 25613 h 30197"/>
              <a:gd name="connsiteX3" fmla="*/ 223853 w 225176"/>
              <a:gd name="connsiteY3" fmla="*/ 28788 h 30197"/>
              <a:gd name="connsiteX4" fmla="*/ 209566 w 225176"/>
              <a:gd name="connsiteY4" fmla="*/ 3388 h 30197"/>
              <a:gd name="connsiteX5" fmla="*/ 157178 w 225176"/>
              <a:gd name="connsiteY5" fmla="*/ 1801 h 30197"/>
              <a:gd name="connsiteX6" fmla="*/ 16 w 225176"/>
              <a:gd name="connsiteY6" fmla="*/ 27201 h 3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76" h="30197">
                <a:moveTo>
                  <a:pt x="16" y="27201"/>
                </a:moveTo>
                <a:cubicBezTo>
                  <a:pt x="-1572" y="29318"/>
                  <a:pt x="111670" y="14766"/>
                  <a:pt x="147653" y="14501"/>
                </a:cubicBezTo>
                <a:cubicBezTo>
                  <a:pt x="183636" y="14236"/>
                  <a:pt x="203216" y="23232"/>
                  <a:pt x="215916" y="25613"/>
                </a:cubicBezTo>
                <a:cubicBezTo>
                  <a:pt x="228616" y="27994"/>
                  <a:pt x="224911" y="32492"/>
                  <a:pt x="223853" y="28788"/>
                </a:cubicBezTo>
                <a:cubicBezTo>
                  <a:pt x="222795" y="25084"/>
                  <a:pt x="220678" y="7886"/>
                  <a:pt x="209566" y="3388"/>
                </a:cubicBezTo>
                <a:cubicBezTo>
                  <a:pt x="198454" y="-1110"/>
                  <a:pt x="188134" y="-580"/>
                  <a:pt x="157178" y="1801"/>
                </a:cubicBezTo>
                <a:cubicBezTo>
                  <a:pt x="126222" y="4182"/>
                  <a:pt x="1604" y="25084"/>
                  <a:pt x="16" y="27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05C14B0-64A4-4FBB-A3D1-01F6A4A99066}"/>
              </a:ext>
            </a:extLst>
          </p:cNvPr>
          <p:cNvSpPr/>
          <p:nvPr/>
        </p:nvSpPr>
        <p:spPr>
          <a:xfrm>
            <a:off x="4652919" y="2874959"/>
            <a:ext cx="163893" cy="104787"/>
          </a:xfrm>
          <a:custGeom>
            <a:avLst/>
            <a:gdLst>
              <a:gd name="connsiteX0" fmla="*/ 44 w 163893"/>
              <a:gd name="connsiteY0" fmla="*/ 4 h 104787"/>
              <a:gd name="connsiteX1" fmla="*/ 128631 w 163893"/>
              <a:gd name="connsiteY1" fmla="*/ 63504 h 104787"/>
              <a:gd name="connsiteX2" fmla="*/ 163556 w 163893"/>
              <a:gd name="connsiteY2" fmla="*/ 104779 h 104787"/>
              <a:gd name="connsiteX3" fmla="*/ 114344 w 163893"/>
              <a:gd name="connsiteY3" fmla="*/ 60329 h 104787"/>
              <a:gd name="connsiteX4" fmla="*/ 44 w 163893"/>
              <a:gd name="connsiteY4" fmla="*/ 4 h 10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93" h="104787">
                <a:moveTo>
                  <a:pt x="44" y="4"/>
                </a:moveTo>
                <a:cubicBezTo>
                  <a:pt x="2425" y="533"/>
                  <a:pt x="101379" y="46042"/>
                  <a:pt x="128631" y="63504"/>
                </a:cubicBezTo>
                <a:cubicBezTo>
                  <a:pt x="155883" y="80966"/>
                  <a:pt x="165937" y="105308"/>
                  <a:pt x="163556" y="104779"/>
                </a:cubicBezTo>
                <a:cubicBezTo>
                  <a:pt x="161175" y="104250"/>
                  <a:pt x="137098" y="75410"/>
                  <a:pt x="114344" y="60329"/>
                </a:cubicBezTo>
                <a:cubicBezTo>
                  <a:pt x="91590" y="45248"/>
                  <a:pt x="-2337" y="-525"/>
                  <a:pt x="4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8175A90-2671-43CA-AF9B-8726113B971B}"/>
              </a:ext>
            </a:extLst>
          </p:cNvPr>
          <p:cNvSpPr/>
          <p:nvPr/>
        </p:nvSpPr>
        <p:spPr>
          <a:xfrm>
            <a:off x="4575392" y="2832082"/>
            <a:ext cx="264901" cy="203266"/>
          </a:xfrm>
          <a:custGeom>
            <a:avLst/>
            <a:gdLst>
              <a:gd name="connsiteX0" fmla="*/ 264896 w 264901"/>
              <a:gd name="connsiteY0" fmla="*/ 203218 h 203266"/>
              <a:gd name="connsiteX1" fmla="*/ 204571 w 264901"/>
              <a:gd name="connsiteY1" fmla="*/ 128606 h 203266"/>
              <a:gd name="connsiteX2" fmla="*/ 31533 w 264901"/>
              <a:gd name="connsiteY2" fmla="*/ 65106 h 203266"/>
              <a:gd name="connsiteX3" fmla="*/ 1371 w 264901"/>
              <a:gd name="connsiteY3" fmla="*/ 18 h 203266"/>
              <a:gd name="connsiteX4" fmla="*/ 17246 w 264901"/>
              <a:gd name="connsiteY4" fmla="*/ 71456 h 203266"/>
              <a:gd name="connsiteX5" fmla="*/ 120433 w 264901"/>
              <a:gd name="connsiteY5" fmla="*/ 104793 h 203266"/>
              <a:gd name="connsiteX6" fmla="*/ 207746 w 264901"/>
              <a:gd name="connsiteY6" fmla="*/ 139718 h 203266"/>
              <a:gd name="connsiteX7" fmla="*/ 264896 w 264901"/>
              <a:gd name="connsiteY7" fmla="*/ 203218 h 20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901" h="203266">
                <a:moveTo>
                  <a:pt x="264896" y="203218"/>
                </a:moveTo>
                <a:cubicBezTo>
                  <a:pt x="264367" y="201366"/>
                  <a:pt x="243465" y="151625"/>
                  <a:pt x="204571" y="128606"/>
                </a:cubicBezTo>
                <a:cubicBezTo>
                  <a:pt x="165677" y="105587"/>
                  <a:pt x="65400" y="86537"/>
                  <a:pt x="31533" y="65106"/>
                </a:cubicBezTo>
                <a:cubicBezTo>
                  <a:pt x="-2334" y="43675"/>
                  <a:pt x="3752" y="-1040"/>
                  <a:pt x="1371" y="18"/>
                </a:cubicBezTo>
                <a:cubicBezTo>
                  <a:pt x="-1010" y="1076"/>
                  <a:pt x="-2598" y="53994"/>
                  <a:pt x="17246" y="71456"/>
                </a:cubicBezTo>
                <a:cubicBezTo>
                  <a:pt x="37090" y="88918"/>
                  <a:pt x="88683" y="93416"/>
                  <a:pt x="120433" y="104793"/>
                </a:cubicBezTo>
                <a:cubicBezTo>
                  <a:pt x="152183" y="116170"/>
                  <a:pt x="186844" y="125960"/>
                  <a:pt x="207746" y="139718"/>
                </a:cubicBezTo>
                <a:cubicBezTo>
                  <a:pt x="228648" y="153476"/>
                  <a:pt x="265425" y="205070"/>
                  <a:pt x="264896" y="203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DBBAB70-D3A1-470E-90CF-A9BCCEA4EE97}"/>
              </a:ext>
            </a:extLst>
          </p:cNvPr>
          <p:cNvSpPr/>
          <p:nvPr/>
        </p:nvSpPr>
        <p:spPr>
          <a:xfrm>
            <a:off x="4498944" y="2827812"/>
            <a:ext cx="87372" cy="129876"/>
          </a:xfrm>
          <a:custGeom>
            <a:avLst/>
            <a:gdLst>
              <a:gd name="connsiteX0" fmla="*/ 87344 w 87372"/>
              <a:gd name="connsiteY0" fmla="*/ 129701 h 129876"/>
              <a:gd name="connsiteX1" fmla="*/ 39719 w 87372"/>
              <a:gd name="connsiteY1" fmla="*/ 24926 h 129876"/>
              <a:gd name="connsiteX2" fmla="*/ 31 w 87372"/>
              <a:gd name="connsiteY2" fmla="*/ 1113 h 129876"/>
              <a:gd name="connsiteX3" fmla="*/ 46069 w 87372"/>
              <a:gd name="connsiteY3" fmla="*/ 48738 h 129876"/>
              <a:gd name="connsiteX4" fmla="*/ 87344 w 87372"/>
              <a:gd name="connsiteY4" fmla="*/ 129701 h 12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72" h="129876">
                <a:moveTo>
                  <a:pt x="87344" y="129701"/>
                </a:moveTo>
                <a:cubicBezTo>
                  <a:pt x="86286" y="125732"/>
                  <a:pt x="54271" y="46357"/>
                  <a:pt x="39719" y="24926"/>
                </a:cubicBezTo>
                <a:cubicBezTo>
                  <a:pt x="25167" y="3495"/>
                  <a:pt x="-1027" y="-2856"/>
                  <a:pt x="31" y="1113"/>
                </a:cubicBezTo>
                <a:cubicBezTo>
                  <a:pt x="1089" y="5082"/>
                  <a:pt x="32840" y="28365"/>
                  <a:pt x="46069" y="48738"/>
                </a:cubicBezTo>
                <a:cubicBezTo>
                  <a:pt x="59298" y="69111"/>
                  <a:pt x="88402" y="133670"/>
                  <a:pt x="87344" y="129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D8F1B0F-6EBF-4165-B4A4-6535A32B8896}"/>
              </a:ext>
            </a:extLst>
          </p:cNvPr>
          <p:cNvSpPr/>
          <p:nvPr/>
        </p:nvSpPr>
        <p:spPr>
          <a:xfrm>
            <a:off x="4435346" y="2863612"/>
            <a:ext cx="133754" cy="106735"/>
          </a:xfrm>
          <a:custGeom>
            <a:avLst/>
            <a:gdLst>
              <a:gd name="connsiteX0" fmla="*/ 133479 w 133754"/>
              <a:gd name="connsiteY0" fmla="*/ 106601 h 106735"/>
              <a:gd name="connsiteX1" fmla="*/ 95379 w 133754"/>
              <a:gd name="connsiteY1" fmla="*/ 31988 h 106735"/>
              <a:gd name="connsiteX2" fmla="*/ 11242 w 133754"/>
              <a:gd name="connsiteY2" fmla="*/ 6588 h 106735"/>
              <a:gd name="connsiteX3" fmla="*/ 8067 w 133754"/>
              <a:gd name="connsiteY3" fmla="*/ 3413 h 106735"/>
              <a:gd name="connsiteX4" fmla="*/ 77917 w 133754"/>
              <a:gd name="connsiteY4" fmla="*/ 49451 h 106735"/>
              <a:gd name="connsiteX5" fmla="*/ 133479 w 133754"/>
              <a:gd name="connsiteY5" fmla="*/ 106601 h 10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54" h="106735">
                <a:moveTo>
                  <a:pt x="133479" y="106601"/>
                </a:moveTo>
                <a:cubicBezTo>
                  <a:pt x="136389" y="103690"/>
                  <a:pt x="115752" y="48657"/>
                  <a:pt x="95379" y="31988"/>
                </a:cubicBezTo>
                <a:cubicBezTo>
                  <a:pt x="75006" y="15319"/>
                  <a:pt x="11242" y="6588"/>
                  <a:pt x="11242" y="6588"/>
                </a:cubicBezTo>
                <a:cubicBezTo>
                  <a:pt x="-3310" y="1825"/>
                  <a:pt x="-3045" y="-3731"/>
                  <a:pt x="8067" y="3413"/>
                </a:cubicBezTo>
                <a:cubicBezTo>
                  <a:pt x="19179" y="10557"/>
                  <a:pt x="60190" y="34370"/>
                  <a:pt x="77917" y="49451"/>
                </a:cubicBezTo>
                <a:cubicBezTo>
                  <a:pt x="95644" y="64532"/>
                  <a:pt x="130569" y="109512"/>
                  <a:pt x="133479" y="106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F1B26C7-DAA6-4560-BF85-24C35E6569CF}"/>
              </a:ext>
            </a:extLst>
          </p:cNvPr>
          <p:cNvSpPr/>
          <p:nvPr/>
        </p:nvSpPr>
        <p:spPr>
          <a:xfrm>
            <a:off x="4408923" y="2871449"/>
            <a:ext cx="137677" cy="88109"/>
          </a:xfrm>
          <a:custGeom>
            <a:avLst/>
            <a:gdLst>
              <a:gd name="connsiteX0" fmla="*/ 137677 w 137677"/>
              <a:gd name="connsiteY0" fmla="*/ 87651 h 88109"/>
              <a:gd name="connsiteX1" fmla="*/ 53540 w 137677"/>
              <a:gd name="connsiteY1" fmla="*/ 49551 h 88109"/>
              <a:gd name="connsiteX2" fmla="*/ 20202 w 137677"/>
              <a:gd name="connsiteY2" fmla="*/ 19389 h 88109"/>
              <a:gd name="connsiteX3" fmla="*/ 1152 w 137677"/>
              <a:gd name="connsiteY3" fmla="*/ 1926 h 88109"/>
              <a:gd name="connsiteX4" fmla="*/ 53540 w 137677"/>
              <a:gd name="connsiteY4" fmla="*/ 65426 h 88109"/>
              <a:gd name="connsiteX5" fmla="*/ 137677 w 137677"/>
              <a:gd name="connsiteY5" fmla="*/ 87651 h 8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77" h="88109">
                <a:moveTo>
                  <a:pt x="137677" y="87651"/>
                </a:moveTo>
                <a:cubicBezTo>
                  <a:pt x="137677" y="85005"/>
                  <a:pt x="73119" y="60928"/>
                  <a:pt x="53540" y="49551"/>
                </a:cubicBezTo>
                <a:cubicBezTo>
                  <a:pt x="33961" y="38174"/>
                  <a:pt x="20202" y="19389"/>
                  <a:pt x="20202" y="19389"/>
                </a:cubicBezTo>
                <a:cubicBezTo>
                  <a:pt x="11471" y="11452"/>
                  <a:pt x="-4404" y="-5747"/>
                  <a:pt x="1152" y="1926"/>
                </a:cubicBezTo>
                <a:cubicBezTo>
                  <a:pt x="6708" y="9599"/>
                  <a:pt x="37665" y="49551"/>
                  <a:pt x="53540" y="65426"/>
                </a:cubicBezTo>
                <a:cubicBezTo>
                  <a:pt x="69415" y="81301"/>
                  <a:pt x="137677" y="90297"/>
                  <a:pt x="137677" y="87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B097BE6-5571-43E2-84FD-F386CBB100D5}"/>
              </a:ext>
            </a:extLst>
          </p:cNvPr>
          <p:cNvSpPr/>
          <p:nvPr/>
        </p:nvSpPr>
        <p:spPr>
          <a:xfrm>
            <a:off x="4447299" y="2928923"/>
            <a:ext cx="120533" cy="65150"/>
          </a:xfrm>
          <a:custGeom>
            <a:avLst/>
            <a:gdLst>
              <a:gd name="connsiteX0" fmla="*/ 119939 w 120533"/>
              <a:gd name="connsiteY0" fmla="*/ 65102 h 65150"/>
              <a:gd name="connsiteX1" fmla="*/ 67551 w 120533"/>
              <a:gd name="connsiteY1" fmla="*/ 46052 h 65150"/>
              <a:gd name="connsiteX2" fmla="*/ 876 w 120533"/>
              <a:gd name="connsiteY2" fmla="*/ 15 h 65150"/>
              <a:gd name="connsiteX3" fmla="*/ 32626 w 120533"/>
              <a:gd name="connsiteY3" fmla="*/ 41290 h 65150"/>
              <a:gd name="connsiteX4" fmla="*/ 119939 w 120533"/>
              <a:gd name="connsiteY4" fmla="*/ 65102 h 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533" h="65150">
                <a:moveTo>
                  <a:pt x="119939" y="65102"/>
                </a:moveTo>
                <a:cubicBezTo>
                  <a:pt x="125760" y="65896"/>
                  <a:pt x="87395" y="56900"/>
                  <a:pt x="67551" y="46052"/>
                </a:cubicBezTo>
                <a:cubicBezTo>
                  <a:pt x="47707" y="35204"/>
                  <a:pt x="6697" y="809"/>
                  <a:pt x="876" y="15"/>
                </a:cubicBezTo>
                <a:cubicBezTo>
                  <a:pt x="-4945" y="-779"/>
                  <a:pt x="19661" y="28326"/>
                  <a:pt x="32626" y="41290"/>
                </a:cubicBezTo>
                <a:cubicBezTo>
                  <a:pt x="45591" y="54254"/>
                  <a:pt x="114118" y="64308"/>
                  <a:pt x="119939" y="6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EC879D4-B4EB-44D9-AA18-9F26654F041A}"/>
              </a:ext>
            </a:extLst>
          </p:cNvPr>
          <p:cNvSpPr/>
          <p:nvPr/>
        </p:nvSpPr>
        <p:spPr>
          <a:xfrm>
            <a:off x="4465620" y="3006336"/>
            <a:ext cx="120677" cy="27534"/>
          </a:xfrm>
          <a:custGeom>
            <a:avLst/>
            <a:gdLst>
              <a:gd name="connsiteX0" fmla="*/ 120668 w 120677"/>
              <a:gd name="connsiteY0" fmla="*/ 389 h 27534"/>
              <a:gd name="connsiteX1" fmla="*/ 50818 w 120677"/>
              <a:gd name="connsiteY1" fmla="*/ 27377 h 27534"/>
              <a:gd name="connsiteX2" fmla="*/ 18 w 120677"/>
              <a:gd name="connsiteY2" fmla="*/ 11502 h 27534"/>
              <a:gd name="connsiteX3" fmla="*/ 46055 w 120677"/>
              <a:gd name="connsiteY3" fmla="*/ 11502 h 27534"/>
              <a:gd name="connsiteX4" fmla="*/ 120668 w 120677"/>
              <a:gd name="connsiteY4" fmla="*/ 389 h 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77" h="27534">
                <a:moveTo>
                  <a:pt x="120668" y="389"/>
                </a:moveTo>
                <a:cubicBezTo>
                  <a:pt x="121462" y="3035"/>
                  <a:pt x="70926" y="25525"/>
                  <a:pt x="50818" y="27377"/>
                </a:cubicBezTo>
                <a:cubicBezTo>
                  <a:pt x="30710" y="29229"/>
                  <a:pt x="812" y="14148"/>
                  <a:pt x="18" y="11502"/>
                </a:cubicBezTo>
                <a:cubicBezTo>
                  <a:pt x="-776" y="8856"/>
                  <a:pt x="24624" y="13619"/>
                  <a:pt x="46055" y="11502"/>
                </a:cubicBezTo>
                <a:cubicBezTo>
                  <a:pt x="67486" y="9385"/>
                  <a:pt x="119874" y="-2257"/>
                  <a:pt x="120668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FEA3C36-B76C-437D-8C74-520B877A2287}"/>
              </a:ext>
            </a:extLst>
          </p:cNvPr>
          <p:cNvSpPr/>
          <p:nvPr/>
        </p:nvSpPr>
        <p:spPr>
          <a:xfrm>
            <a:off x="4529095" y="2897063"/>
            <a:ext cx="66793" cy="138597"/>
          </a:xfrm>
          <a:custGeom>
            <a:avLst/>
            <a:gdLst>
              <a:gd name="connsiteX0" fmla="*/ 66718 w 66793"/>
              <a:gd name="connsiteY0" fmla="*/ 125 h 138597"/>
              <a:gd name="connsiteX1" fmla="*/ 6393 w 66793"/>
              <a:gd name="connsiteY1" fmla="*/ 30287 h 138597"/>
              <a:gd name="connsiteX2" fmla="*/ 4805 w 66793"/>
              <a:gd name="connsiteY2" fmla="*/ 77912 h 138597"/>
              <a:gd name="connsiteX3" fmla="*/ 33380 w 66793"/>
              <a:gd name="connsiteY3" fmla="*/ 138237 h 138597"/>
              <a:gd name="connsiteX4" fmla="*/ 20680 w 66793"/>
              <a:gd name="connsiteY4" fmla="*/ 100137 h 138597"/>
              <a:gd name="connsiteX5" fmla="*/ 19093 w 66793"/>
              <a:gd name="connsiteY5" fmla="*/ 41400 h 138597"/>
              <a:gd name="connsiteX6" fmla="*/ 66718 w 66793"/>
              <a:gd name="connsiteY6" fmla="*/ 125 h 13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93" h="138597">
                <a:moveTo>
                  <a:pt x="66718" y="125"/>
                </a:moveTo>
                <a:cubicBezTo>
                  <a:pt x="64601" y="-1727"/>
                  <a:pt x="16712" y="17323"/>
                  <a:pt x="6393" y="30287"/>
                </a:cubicBezTo>
                <a:cubicBezTo>
                  <a:pt x="-3926" y="43251"/>
                  <a:pt x="307" y="59920"/>
                  <a:pt x="4805" y="77912"/>
                </a:cubicBezTo>
                <a:cubicBezTo>
                  <a:pt x="9303" y="95904"/>
                  <a:pt x="30734" y="134533"/>
                  <a:pt x="33380" y="138237"/>
                </a:cubicBezTo>
                <a:cubicBezTo>
                  <a:pt x="36026" y="141941"/>
                  <a:pt x="23061" y="116276"/>
                  <a:pt x="20680" y="100137"/>
                </a:cubicBezTo>
                <a:cubicBezTo>
                  <a:pt x="18299" y="83998"/>
                  <a:pt x="12214" y="55423"/>
                  <a:pt x="19093" y="41400"/>
                </a:cubicBezTo>
                <a:cubicBezTo>
                  <a:pt x="25972" y="27377"/>
                  <a:pt x="68835" y="1977"/>
                  <a:pt x="66718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7524D12-7347-4DEE-967D-5FCB49E02719}"/>
              </a:ext>
            </a:extLst>
          </p:cNvPr>
          <p:cNvSpPr/>
          <p:nvPr/>
        </p:nvSpPr>
        <p:spPr>
          <a:xfrm>
            <a:off x="4789483" y="2920044"/>
            <a:ext cx="49219" cy="102715"/>
          </a:xfrm>
          <a:custGeom>
            <a:avLst/>
            <a:gdLst>
              <a:gd name="connsiteX0" fmla="*/ 5 w 49219"/>
              <a:gd name="connsiteY0" fmla="*/ 102556 h 102715"/>
              <a:gd name="connsiteX1" fmla="*/ 17467 w 49219"/>
              <a:gd name="connsiteY1" fmla="*/ 35881 h 102715"/>
              <a:gd name="connsiteX2" fmla="*/ 49217 w 49219"/>
              <a:gd name="connsiteY2" fmla="*/ 956 h 102715"/>
              <a:gd name="connsiteX3" fmla="*/ 15880 w 49219"/>
              <a:gd name="connsiteY3" fmla="*/ 15244 h 102715"/>
              <a:gd name="connsiteX4" fmla="*/ 5 w 49219"/>
              <a:gd name="connsiteY4" fmla="*/ 102556 h 1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19" h="102715">
                <a:moveTo>
                  <a:pt x="5" y="102556"/>
                </a:moveTo>
                <a:cubicBezTo>
                  <a:pt x="269" y="105995"/>
                  <a:pt x="9265" y="52814"/>
                  <a:pt x="17467" y="35881"/>
                </a:cubicBezTo>
                <a:cubicBezTo>
                  <a:pt x="25669" y="18948"/>
                  <a:pt x="49481" y="4395"/>
                  <a:pt x="49217" y="956"/>
                </a:cubicBezTo>
                <a:cubicBezTo>
                  <a:pt x="48953" y="-2483"/>
                  <a:pt x="23288" y="3602"/>
                  <a:pt x="15880" y="15244"/>
                </a:cubicBezTo>
                <a:cubicBezTo>
                  <a:pt x="8472" y="26886"/>
                  <a:pt x="-259" y="99117"/>
                  <a:pt x="5" y="102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C10FB3E-621F-4CF7-A7E8-EB54F793684E}"/>
              </a:ext>
            </a:extLst>
          </p:cNvPr>
          <p:cNvSpPr/>
          <p:nvPr/>
        </p:nvSpPr>
        <p:spPr>
          <a:xfrm>
            <a:off x="4751262" y="2979526"/>
            <a:ext cx="115603" cy="104987"/>
          </a:xfrm>
          <a:custGeom>
            <a:avLst/>
            <a:gdLst>
              <a:gd name="connsiteX0" fmla="*/ 62038 w 115603"/>
              <a:gd name="connsiteY0" fmla="*/ 212 h 104987"/>
              <a:gd name="connsiteX1" fmla="*/ 114426 w 115603"/>
              <a:gd name="connsiteY1" fmla="*/ 57362 h 104987"/>
              <a:gd name="connsiteX2" fmla="*/ 126 w 115603"/>
              <a:gd name="connsiteY2" fmla="*/ 104987 h 104987"/>
              <a:gd name="connsiteX3" fmla="*/ 92201 w 115603"/>
              <a:gd name="connsiteY3" fmla="*/ 57362 h 104987"/>
              <a:gd name="connsiteX4" fmla="*/ 103313 w 115603"/>
              <a:gd name="connsiteY4" fmla="*/ 38312 h 104987"/>
              <a:gd name="connsiteX5" fmla="*/ 62038 w 115603"/>
              <a:gd name="connsiteY5" fmla="*/ 212 h 10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03" h="104987">
                <a:moveTo>
                  <a:pt x="62038" y="212"/>
                </a:moveTo>
                <a:cubicBezTo>
                  <a:pt x="63890" y="3387"/>
                  <a:pt x="124745" y="39900"/>
                  <a:pt x="114426" y="57362"/>
                </a:cubicBezTo>
                <a:cubicBezTo>
                  <a:pt x="104107" y="74824"/>
                  <a:pt x="3830" y="104987"/>
                  <a:pt x="126" y="104987"/>
                </a:cubicBezTo>
                <a:cubicBezTo>
                  <a:pt x="-3578" y="104987"/>
                  <a:pt x="75003" y="68474"/>
                  <a:pt x="92201" y="57362"/>
                </a:cubicBezTo>
                <a:cubicBezTo>
                  <a:pt x="109399" y="46250"/>
                  <a:pt x="105165" y="46250"/>
                  <a:pt x="103313" y="38312"/>
                </a:cubicBezTo>
                <a:cubicBezTo>
                  <a:pt x="101461" y="30375"/>
                  <a:pt x="60186" y="-2963"/>
                  <a:pt x="62038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5BE193D-E791-4562-8144-8273822EC63E}"/>
              </a:ext>
            </a:extLst>
          </p:cNvPr>
          <p:cNvSpPr/>
          <p:nvPr/>
        </p:nvSpPr>
        <p:spPr>
          <a:xfrm>
            <a:off x="4813052" y="2967038"/>
            <a:ext cx="166082" cy="146480"/>
          </a:xfrm>
          <a:custGeom>
            <a:avLst/>
            <a:gdLst>
              <a:gd name="connsiteX0" fmla="*/ 248 w 166082"/>
              <a:gd name="connsiteY0" fmla="*/ 0 h 146480"/>
              <a:gd name="connsiteX1" fmla="*/ 89148 w 166082"/>
              <a:gd name="connsiteY1" fmla="*/ 80962 h 146480"/>
              <a:gd name="connsiteX2" fmla="*/ 165348 w 166082"/>
              <a:gd name="connsiteY2" fmla="*/ 146050 h 146480"/>
              <a:gd name="connsiteX3" fmla="*/ 124073 w 166082"/>
              <a:gd name="connsiteY3" fmla="*/ 107950 h 146480"/>
              <a:gd name="connsiteX4" fmla="*/ 63748 w 166082"/>
              <a:gd name="connsiteY4" fmla="*/ 82550 h 146480"/>
              <a:gd name="connsiteX5" fmla="*/ 248 w 166082"/>
              <a:gd name="connsiteY5" fmla="*/ 0 h 1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2" h="146480">
                <a:moveTo>
                  <a:pt x="248" y="0"/>
                </a:moveTo>
                <a:cubicBezTo>
                  <a:pt x="4481" y="-265"/>
                  <a:pt x="61631" y="56620"/>
                  <a:pt x="89148" y="80962"/>
                </a:cubicBezTo>
                <a:cubicBezTo>
                  <a:pt x="116665" y="105304"/>
                  <a:pt x="159527" y="141552"/>
                  <a:pt x="165348" y="146050"/>
                </a:cubicBezTo>
                <a:cubicBezTo>
                  <a:pt x="171169" y="150548"/>
                  <a:pt x="141006" y="118533"/>
                  <a:pt x="124073" y="107950"/>
                </a:cubicBezTo>
                <a:cubicBezTo>
                  <a:pt x="107140" y="97367"/>
                  <a:pt x="80417" y="94985"/>
                  <a:pt x="63748" y="82550"/>
                </a:cubicBezTo>
                <a:cubicBezTo>
                  <a:pt x="47079" y="70115"/>
                  <a:pt x="-3985" y="265"/>
                  <a:pt x="2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EEA8CE2-E54B-4FD1-9119-389D01A0EEEB}"/>
              </a:ext>
            </a:extLst>
          </p:cNvPr>
          <p:cNvSpPr/>
          <p:nvPr/>
        </p:nvSpPr>
        <p:spPr>
          <a:xfrm>
            <a:off x="4598011" y="3109325"/>
            <a:ext cx="151793" cy="24519"/>
          </a:xfrm>
          <a:custGeom>
            <a:avLst/>
            <a:gdLst>
              <a:gd name="connsiteX0" fmla="*/ 151789 w 151793"/>
              <a:gd name="connsiteY0" fmla="*/ 588 h 24519"/>
              <a:gd name="connsiteX1" fmla="*/ 88289 w 151793"/>
              <a:gd name="connsiteY1" fmla="*/ 22813 h 24519"/>
              <a:gd name="connsiteX2" fmla="*/ 42252 w 151793"/>
              <a:gd name="connsiteY2" fmla="*/ 22813 h 24519"/>
              <a:gd name="connsiteX3" fmla="*/ 977 w 151793"/>
              <a:gd name="connsiteY3" fmla="*/ 21225 h 24519"/>
              <a:gd name="connsiteX4" fmla="*/ 85114 w 151793"/>
              <a:gd name="connsiteY4" fmla="*/ 8525 h 24519"/>
              <a:gd name="connsiteX5" fmla="*/ 151789 w 151793"/>
              <a:gd name="connsiteY5" fmla="*/ 588 h 2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793" h="24519">
                <a:moveTo>
                  <a:pt x="151789" y="588"/>
                </a:moveTo>
                <a:cubicBezTo>
                  <a:pt x="152318" y="2969"/>
                  <a:pt x="106545" y="19109"/>
                  <a:pt x="88289" y="22813"/>
                </a:cubicBezTo>
                <a:cubicBezTo>
                  <a:pt x="70033" y="26517"/>
                  <a:pt x="56804" y="23078"/>
                  <a:pt x="42252" y="22813"/>
                </a:cubicBezTo>
                <a:cubicBezTo>
                  <a:pt x="27700" y="22548"/>
                  <a:pt x="-6167" y="23606"/>
                  <a:pt x="977" y="21225"/>
                </a:cubicBezTo>
                <a:cubicBezTo>
                  <a:pt x="8121" y="18844"/>
                  <a:pt x="60508" y="13552"/>
                  <a:pt x="85114" y="8525"/>
                </a:cubicBezTo>
                <a:cubicBezTo>
                  <a:pt x="109720" y="3498"/>
                  <a:pt x="151260" y="-1793"/>
                  <a:pt x="151789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494F38C-2373-4F36-9977-320350F58F02}"/>
              </a:ext>
            </a:extLst>
          </p:cNvPr>
          <p:cNvSpPr/>
          <p:nvPr/>
        </p:nvSpPr>
        <p:spPr>
          <a:xfrm>
            <a:off x="4495078" y="3025651"/>
            <a:ext cx="107152" cy="65989"/>
          </a:xfrm>
          <a:custGeom>
            <a:avLst/>
            <a:gdLst>
              <a:gd name="connsiteX0" fmla="*/ 105497 w 107152"/>
              <a:gd name="connsiteY0" fmla="*/ 124 h 65989"/>
              <a:gd name="connsiteX1" fmla="*/ 722 w 107152"/>
              <a:gd name="connsiteY1" fmla="*/ 63624 h 65989"/>
              <a:gd name="connsiteX2" fmla="*/ 61047 w 107152"/>
              <a:gd name="connsiteY2" fmla="*/ 47749 h 65989"/>
              <a:gd name="connsiteX3" fmla="*/ 105497 w 107152"/>
              <a:gd name="connsiteY3" fmla="*/ 124 h 6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152" h="65989">
                <a:moveTo>
                  <a:pt x="105497" y="124"/>
                </a:moveTo>
                <a:cubicBezTo>
                  <a:pt x="95443" y="2770"/>
                  <a:pt x="8130" y="55687"/>
                  <a:pt x="722" y="63624"/>
                </a:cubicBezTo>
                <a:cubicBezTo>
                  <a:pt x="-6686" y="71562"/>
                  <a:pt x="44907" y="57803"/>
                  <a:pt x="61047" y="47749"/>
                </a:cubicBezTo>
                <a:cubicBezTo>
                  <a:pt x="77187" y="37695"/>
                  <a:pt x="115551" y="-2522"/>
                  <a:pt x="105497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310DB9F-B3F4-4D86-A198-F779E0E13EC6}"/>
              </a:ext>
            </a:extLst>
          </p:cNvPr>
          <p:cNvSpPr/>
          <p:nvPr/>
        </p:nvSpPr>
        <p:spPr>
          <a:xfrm>
            <a:off x="4610186" y="2913825"/>
            <a:ext cx="161436" cy="174342"/>
          </a:xfrm>
          <a:custGeom>
            <a:avLst/>
            <a:gdLst>
              <a:gd name="connsiteX0" fmla="*/ 14202 w 161436"/>
              <a:gd name="connsiteY0" fmla="*/ 825 h 174342"/>
              <a:gd name="connsiteX1" fmla="*/ 133264 w 161436"/>
              <a:gd name="connsiteY1" fmla="*/ 37338 h 174342"/>
              <a:gd name="connsiteX2" fmla="*/ 157077 w 161436"/>
              <a:gd name="connsiteY2" fmla="*/ 81788 h 174342"/>
              <a:gd name="connsiteX3" fmla="*/ 157077 w 161436"/>
              <a:gd name="connsiteY3" fmla="*/ 162750 h 174342"/>
              <a:gd name="connsiteX4" fmla="*/ 112627 w 161436"/>
              <a:gd name="connsiteY4" fmla="*/ 170688 h 174342"/>
              <a:gd name="connsiteX5" fmla="*/ 26902 w 161436"/>
              <a:gd name="connsiteY5" fmla="*/ 132588 h 174342"/>
              <a:gd name="connsiteX6" fmla="*/ 7852 w 161436"/>
              <a:gd name="connsiteY6" fmla="*/ 113538 h 174342"/>
              <a:gd name="connsiteX7" fmla="*/ 3089 w 161436"/>
              <a:gd name="connsiteY7" fmla="*/ 73850 h 174342"/>
              <a:gd name="connsiteX8" fmla="*/ 14202 w 161436"/>
              <a:gd name="connsiteY8" fmla="*/ 825 h 17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436" h="174342">
                <a:moveTo>
                  <a:pt x="14202" y="825"/>
                </a:moveTo>
                <a:cubicBezTo>
                  <a:pt x="35898" y="-5260"/>
                  <a:pt x="109452" y="23844"/>
                  <a:pt x="133264" y="37338"/>
                </a:cubicBezTo>
                <a:cubicBezTo>
                  <a:pt x="157076" y="50832"/>
                  <a:pt x="153108" y="60886"/>
                  <a:pt x="157077" y="81788"/>
                </a:cubicBezTo>
                <a:cubicBezTo>
                  <a:pt x="161046" y="102690"/>
                  <a:pt x="164485" y="147933"/>
                  <a:pt x="157077" y="162750"/>
                </a:cubicBezTo>
                <a:cubicBezTo>
                  <a:pt x="149669" y="177567"/>
                  <a:pt x="134323" y="175715"/>
                  <a:pt x="112627" y="170688"/>
                </a:cubicBezTo>
                <a:cubicBezTo>
                  <a:pt x="90931" y="165661"/>
                  <a:pt x="44365" y="142113"/>
                  <a:pt x="26902" y="132588"/>
                </a:cubicBezTo>
                <a:cubicBezTo>
                  <a:pt x="9439" y="123063"/>
                  <a:pt x="11821" y="123328"/>
                  <a:pt x="7852" y="113538"/>
                </a:cubicBezTo>
                <a:cubicBezTo>
                  <a:pt x="3883" y="103748"/>
                  <a:pt x="4412" y="86286"/>
                  <a:pt x="3089" y="73850"/>
                </a:cubicBezTo>
                <a:cubicBezTo>
                  <a:pt x="1766" y="61415"/>
                  <a:pt x="-7494" y="6910"/>
                  <a:pt x="14202" y="8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04F001CA-6376-4E6F-922C-CAC8531AA82D}"/>
              </a:ext>
            </a:extLst>
          </p:cNvPr>
          <p:cNvSpPr/>
          <p:nvPr/>
        </p:nvSpPr>
        <p:spPr>
          <a:xfrm>
            <a:off x="4625975" y="2944813"/>
            <a:ext cx="45719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E906A00-0C40-4C2D-8EDB-5E0EC603FECD}"/>
              </a:ext>
            </a:extLst>
          </p:cNvPr>
          <p:cNvSpPr/>
          <p:nvPr/>
        </p:nvSpPr>
        <p:spPr>
          <a:xfrm>
            <a:off x="5628128" y="3098498"/>
            <a:ext cx="131532" cy="141005"/>
          </a:xfrm>
          <a:custGeom>
            <a:avLst/>
            <a:gdLst>
              <a:gd name="connsiteX0" fmla="*/ 131322 w 131532"/>
              <a:gd name="connsiteY0" fmla="*/ 6652 h 141005"/>
              <a:gd name="connsiteX1" fmla="*/ 83697 w 131532"/>
              <a:gd name="connsiteY1" fmla="*/ 103490 h 141005"/>
              <a:gd name="connsiteX2" fmla="*/ 63060 w 131532"/>
              <a:gd name="connsiteY2" fmla="*/ 138415 h 141005"/>
              <a:gd name="connsiteX3" fmla="*/ 9085 w 131532"/>
              <a:gd name="connsiteY3" fmla="*/ 135240 h 141005"/>
              <a:gd name="connsiteX4" fmla="*/ 2735 w 131532"/>
              <a:gd name="connsiteY4" fmla="*/ 109840 h 141005"/>
              <a:gd name="connsiteX5" fmla="*/ 37660 w 131532"/>
              <a:gd name="connsiteY5" fmla="*/ 38402 h 141005"/>
              <a:gd name="connsiteX6" fmla="*/ 63060 w 131532"/>
              <a:gd name="connsiteY6" fmla="*/ 13002 h 141005"/>
              <a:gd name="connsiteX7" fmla="*/ 131322 w 131532"/>
              <a:gd name="connsiteY7" fmla="*/ 6652 h 14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532" h="141005">
                <a:moveTo>
                  <a:pt x="131322" y="6652"/>
                </a:moveTo>
                <a:cubicBezTo>
                  <a:pt x="134761" y="21733"/>
                  <a:pt x="95074" y="81530"/>
                  <a:pt x="83697" y="103490"/>
                </a:cubicBezTo>
                <a:cubicBezTo>
                  <a:pt x="72320" y="125451"/>
                  <a:pt x="75495" y="133123"/>
                  <a:pt x="63060" y="138415"/>
                </a:cubicBezTo>
                <a:cubicBezTo>
                  <a:pt x="50625" y="143707"/>
                  <a:pt x="19139" y="140003"/>
                  <a:pt x="9085" y="135240"/>
                </a:cubicBezTo>
                <a:cubicBezTo>
                  <a:pt x="-969" y="130478"/>
                  <a:pt x="-2028" y="125980"/>
                  <a:pt x="2735" y="109840"/>
                </a:cubicBezTo>
                <a:cubicBezTo>
                  <a:pt x="7497" y="93700"/>
                  <a:pt x="27606" y="54542"/>
                  <a:pt x="37660" y="38402"/>
                </a:cubicBezTo>
                <a:cubicBezTo>
                  <a:pt x="47714" y="22262"/>
                  <a:pt x="54064" y="20146"/>
                  <a:pt x="63060" y="13002"/>
                </a:cubicBezTo>
                <a:cubicBezTo>
                  <a:pt x="72056" y="5858"/>
                  <a:pt x="127883" y="-8429"/>
                  <a:pt x="131322" y="6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B2DBEEC-79F4-41FF-A7A5-2B1A2024D242}"/>
              </a:ext>
            </a:extLst>
          </p:cNvPr>
          <p:cNvSpPr/>
          <p:nvPr/>
        </p:nvSpPr>
        <p:spPr>
          <a:xfrm>
            <a:off x="5960082" y="3154495"/>
            <a:ext cx="442498" cy="136016"/>
          </a:xfrm>
          <a:custGeom>
            <a:avLst/>
            <a:gdLst>
              <a:gd name="connsiteX0" fmla="*/ 981 w 442498"/>
              <a:gd name="connsiteY0" fmla="*/ 3043 h 136016"/>
              <a:gd name="connsiteX1" fmla="*/ 153381 w 442498"/>
              <a:gd name="connsiteY1" fmla="*/ 42730 h 136016"/>
              <a:gd name="connsiteX2" fmla="*/ 308956 w 442498"/>
              <a:gd name="connsiteY2" fmla="*/ 114168 h 136016"/>
              <a:gd name="connsiteX3" fmla="*/ 442306 w 442498"/>
              <a:gd name="connsiteY3" fmla="*/ 126868 h 136016"/>
              <a:gd name="connsiteX4" fmla="*/ 335943 w 442498"/>
              <a:gd name="connsiteY4" fmla="*/ 133218 h 136016"/>
              <a:gd name="connsiteX5" fmla="*/ 229581 w 442498"/>
              <a:gd name="connsiteY5" fmla="*/ 123693 h 136016"/>
              <a:gd name="connsiteX6" fmla="*/ 981 w 442498"/>
              <a:gd name="connsiteY6" fmla="*/ 3043 h 1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498" h="136016">
                <a:moveTo>
                  <a:pt x="981" y="3043"/>
                </a:moveTo>
                <a:cubicBezTo>
                  <a:pt x="-11719" y="-10451"/>
                  <a:pt x="102052" y="24209"/>
                  <a:pt x="153381" y="42730"/>
                </a:cubicBezTo>
                <a:cubicBezTo>
                  <a:pt x="204710" y="61251"/>
                  <a:pt x="260802" y="100145"/>
                  <a:pt x="308956" y="114168"/>
                </a:cubicBezTo>
                <a:cubicBezTo>
                  <a:pt x="357110" y="128191"/>
                  <a:pt x="437808" y="123693"/>
                  <a:pt x="442306" y="126868"/>
                </a:cubicBezTo>
                <a:cubicBezTo>
                  <a:pt x="446804" y="130043"/>
                  <a:pt x="371397" y="133747"/>
                  <a:pt x="335943" y="133218"/>
                </a:cubicBezTo>
                <a:cubicBezTo>
                  <a:pt x="300489" y="132689"/>
                  <a:pt x="288318" y="144330"/>
                  <a:pt x="229581" y="123693"/>
                </a:cubicBezTo>
                <a:cubicBezTo>
                  <a:pt x="170844" y="103056"/>
                  <a:pt x="13681" y="16537"/>
                  <a:pt x="981" y="3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765EEDF-E61D-41BB-9FAD-D4B41E23EBB3}"/>
              </a:ext>
            </a:extLst>
          </p:cNvPr>
          <p:cNvSpPr/>
          <p:nvPr/>
        </p:nvSpPr>
        <p:spPr>
          <a:xfrm>
            <a:off x="4560033" y="2906462"/>
            <a:ext cx="45804" cy="106805"/>
          </a:xfrm>
          <a:custGeom>
            <a:avLst/>
            <a:gdLst>
              <a:gd name="connsiteX0" fmla="*/ 45305 w 45804"/>
              <a:gd name="connsiteY0" fmla="*/ 251 h 106805"/>
              <a:gd name="connsiteX1" fmla="*/ 26255 w 45804"/>
              <a:gd name="connsiteY1" fmla="*/ 73276 h 106805"/>
              <a:gd name="connsiteX2" fmla="*/ 32605 w 45804"/>
              <a:gd name="connsiteY2" fmla="*/ 106613 h 106805"/>
              <a:gd name="connsiteX3" fmla="*/ 10380 w 45804"/>
              <a:gd name="connsiteY3" fmla="*/ 85976 h 106805"/>
              <a:gd name="connsiteX4" fmla="*/ 2442 w 45804"/>
              <a:gd name="connsiteY4" fmla="*/ 65338 h 106805"/>
              <a:gd name="connsiteX5" fmla="*/ 2442 w 45804"/>
              <a:gd name="connsiteY5" fmla="*/ 49463 h 106805"/>
              <a:gd name="connsiteX6" fmla="*/ 45305 w 45804"/>
              <a:gd name="connsiteY6" fmla="*/ 251 h 10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04" h="106805">
                <a:moveTo>
                  <a:pt x="45305" y="251"/>
                </a:moveTo>
                <a:cubicBezTo>
                  <a:pt x="49274" y="4220"/>
                  <a:pt x="28372" y="55549"/>
                  <a:pt x="26255" y="73276"/>
                </a:cubicBezTo>
                <a:cubicBezTo>
                  <a:pt x="24138" y="91003"/>
                  <a:pt x="35251" y="104496"/>
                  <a:pt x="32605" y="106613"/>
                </a:cubicBezTo>
                <a:cubicBezTo>
                  <a:pt x="29959" y="108730"/>
                  <a:pt x="15407" y="92855"/>
                  <a:pt x="10380" y="85976"/>
                </a:cubicBezTo>
                <a:cubicBezTo>
                  <a:pt x="5353" y="79097"/>
                  <a:pt x="3765" y="71423"/>
                  <a:pt x="2442" y="65338"/>
                </a:cubicBezTo>
                <a:cubicBezTo>
                  <a:pt x="1119" y="59253"/>
                  <a:pt x="-2320" y="58459"/>
                  <a:pt x="2442" y="49463"/>
                </a:cubicBezTo>
                <a:cubicBezTo>
                  <a:pt x="7204" y="40467"/>
                  <a:pt x="41336" y="-3718"/>
                  <a:pt x="4530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51AD388-D8C1-4CE9-BC3C-7073B37EE14E}"/>
              </a:ext>
            </a:extLst>
          </p:cNvPr>
          <p:cNvSpPr/>
          <p:nvPr/>
        </p:nvSpPr>
        <p:spPr>
          <a:xfrm>
            <a:off x="4583110" y="3119134"/>
            <a:ext cx="332176" cy="49928"/>
          </a:xfrm>
          <a:custGeom>
            <a:avLst/>
            <a:gdLst>
              <a:gd name="connsiteX0" fmla="*/ 3 w 332176"/>
              <a:gd name="connsiteY0" fmla="*/ 304 h 49928"/>
              <a:gd name="connsiteX1" fmla="*/ 195265 w 332176"/>
              <a:gd name="connsiteY1" fmla="*/ 49516 h 49928"/>
              <a:gd name="connsiteX2" fmla="*/ 330203 w 332176"/>
              <a:gd name="connsiteY2" fmla="*/ 24116 h 49928"/>
              <a:gd name="connsiteX3" fmla="*/ 269878 w 332176"/>
              <a:gd name="connsiteY3" fmla="*/ 28879 h 49928"/>
              <a:gd name="connsiteX4" fmla="*/ 190503 w 332176"/>
              <a:gd name="connsiteY4" fmla="*/ 28879 h 49928"/>
              <a:gd name="connsiteX5" fmla="*/ 3 w 332176"/>
              <a:gd name="connsiteY5" fmla="*/ 304 h 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176" h="49928">
                <a:moveTo>
                  <a:pt x="3" y="304"/>
                </a:moveTo>
                <a:cubicBezTo>
                  <a:pt x="797" y="3743"/>
                  <a:pt x="140232" y="45547"/>
                  <a:pt x="195265" y="49516"/>
                </a:cubicBezTo>
                <a:cubicBezTo>
                  <a:pt x="250298" y="53485"/>
                  <a:pt x="317768" y="27556"/>
                  <a:pt x="330203" y="24116"/>
                </a:cubicBezTo>
                <a:cubicBezTo>
                  <a:pt x="342639" y="20677"/>
                  <a:pt x="293161" y="28085"/>
                  <a:pt x="269878" y="28879"/>
                </a:cubicBezTo>
                <a:cubicBezTo>
                  <a:pt x="246595" y="29673"/>
                  <a:pt x="233365" y="34171"/>
                  <a:pt x="190503" y="28879"/>
                </a:cubicBezTo>
                <a:cubicBezTo>
                  <a:pt x="147641" y="23587"/>
                  <a:pt x="-791" y="-3135"/>
                  <a:pt x="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9445CE2-70EF-4D0A-A309-8C4C04BF8A48}"/>
              </a:ext>
            </a:extLst>
          </p:cNvPr>
          <p:cNvSpPr/>
          <p:nvPr/>
        </p:nvSpPr>
        <p:spPr>
          <a:xfrm>
            <a:off x="4725921" y="2814622"/>
            <a:ext cx="164624" cy="128304"/>
          </a:xfrm>
          <a:custGeom>
            <a:avLst/>
            <a:gdLst>
              <a:gd name="connsiteX0" fmla="*/ 67 w 164624"/>
              <a:gd name="connsiteY0" fmla="*/ 16 h 128304"/>
              <a:gd name="connsiteX1" fmla="*/ 93729 w 164624"/>
              <a:gd name="connsiteY1" fmla="*/ 47641 h 128304"/>
              <a:gd name="connsiteX2" fmla="*/ 163579 w 164624"/>
              <a:gd name="connsiteY2" fmla="*/ 127016 h 128304"/>
              <a:gd name="connsiteX3" fmla="*/ 131829 w 164624"/>
              <a:gd name="connsiteY3" fmla="*/ 93678 h 128304"/>
              <a:gd name="connsiteX4" fmla="*/ 79442 w 164624"/>
              <a:gd name="connsiteY4" fmla="*/ 52403 h 128304"/>
              <a:gd name="connsiteX5" fmla="*/ 67 w 164624"/>
              <a:gd name="connsiteY5" fmla="*/ 16 h 12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624" h="128304">
                <a:moveTo>
                  <a:pt x="67" y="16"/>
                </a:moveTo>
                <a:cubicBezTo>
                  <a:pt x="2448" y="-778"/>
                  <a:pt x="66477" y="26474"/>
                  <a:pt x="93729" y="47641"/>
                </a:cubicBezTo>
                <a:cubicBezTo>
                  <a:pt x="120981" y="68808"/>
                  <a:pt x="157229" y="119343"/>
                  <a:pt x="163579" y="127016"/>
                </a:cubicBezTo>
                <a:cubicBezTo>
                  <a:pt x="169929" y="134689"/>
                  <a:pt x="145852" y="106113"/>
                  <a:pt x="131829" y="93678"/>
                </a:cubicBezTo>
                <a:cubicBezTo>
                  <a:pt x="117806" y="81243"/>
                  <a:pt x="99815" y="66161"/>
                  <a:pt x="79442" y="52403"/>
                </a:cubicBezTo>
                <a:cubicBezTo>
                  <a:pt x="59069" y="38645"/>
                  <a:pt x="-2314" y="810"/>
                  <a:pt x="6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95945CE-5150-4911-80FC-5F6A829BDDD0}"/>
              </a:ext>
            </a:extLst>
          </p:cNvPr>
          <p:cNvSpPr/>
          <p:nvPr/>
        </p:nvSpPr>
        <p:spPr>
          <a:xfrm>
            <a:off x="4573588" y="3179763"/>
            <a:ext cx="284162" cy="7937"/>
          </a:xfrm>
          <a:custGeom>
            <a:avLst/>
            <a:gdLst>
              <a:gd name="connsiteX0" fmla="*/ 0 w 284162"/>
              <a:gd name="connsiteY0" fmla="*/ 1587 h 7937"/>
              <a:gd name="connsiteX1" fmla="*/ 171450 w 284162"/>
              <a:gd name="connsiteY1" fmla="*/ 1587 h 7937"/>
              <a:gd name="connsiteX2" fmla="*/ 284162 w 284162"/>
              <a:gd name="connsiteY2" fmla="*/ 0 h 7937"/>
              <a:gd name="connsiteX3" fmla="*/ 173037 w 284162"/>
              <a:gd name="connsiteY3" fmla="*/ 3175 h 7937"/>
              <a:gd name="connsiteX4" fmla="*/ 98425 w 284162"/>
              <a:gd name="connsiteY4" fmla="*/ 7937 h 7937"/>
              <a:gd name="connsiteX5" fmla="*/ 0 w 284162"/>
              <a:gd name="connsiteY5" fmla="*/ 1587 h 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162" h="7937">
                <a:moveTo>
                  <a:pt x="0" y="1587"/>
                </a:moveTo>
                <a:lnTo>
                  <a:pt x="171450" y="1587"/>
                </a:lnTo>
                <a:lnTo>
                  <a:pt x="284162" y="0"/>
                </a:lnTo>
                <a:cubicBezTo>
                  <a:pt x="284426" y="265"/>
                  <a:pt x="203993" y="1852"/>
                  <a:pt x="173037" y="3175"/>
                </a:cubicBezTo>
                <a:cubicBezTo>
                  <a:pt x="142081" y="4498"/>
                  <a:pt x="98425" y="7937"/>
                  <a:pt x="98425" y="7937"/>
                </a:cubicBezTo>
                <a:lnTo>
                  <a:pt x="0" y="15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E26B921-9174-4836-AD69-988B1FE2D1EB}"/>
              </a:ext>
            </a:extLst>
          </p:cNvPr>
          <p:cNvSpPr/>
          <p:nvPr/>
        </p:nvSpPr>
        <p:spPr>
          <a:xfrm>
            <a:off x="4563610" y="3209908"/>
            <a:ext cx="393197" cy="44315"/>
          </a:xfrm>
          <a:custGeom>
            <a:avLst/>
            <a:gdLst>
              <a:gd name="connsiteX0" fmla="*/ 453 w 393197"/>
              <a:gd name="connsiteY0" fmla="*/ 7955 h 44315"/>
              <a:gd name="connsiteX1" fmla="*/ 189365 w 393197"/>
              <a:gd name="connsiteY1" fmla="*/ 38117 h 44315"/>
              <a:gd name="connsiteX2" fmla="*/ 254453 w 393197"/>
              <a:gd name="connsiteY2" fmla="*/ 38117 h 44315"/>
              <a:gd name="connsiteX3" fmla="*/ 392565 w 393197"/>
              <a:gd name="connsiteY3" fmla="*/ 17 h 44315"/>
              <a:gd name="connsiteX4" fmla="*/ 298903 w 393197"/>
              <a:gd name="connsiteY4" fmla="*/ 33355 h 44315"/>
              <a:gd name="connsiteX5" fmla="*/ 141740 w 393197"/>
              <a:gd name="connsiteY5" fmla="*/ 42880 h 44315"/>
              <a:gd name="connsiteX6" fmla="*/ 453 w 393197"/>
              <a:gd name="connsiteY6" fmla="*/ 7955 h 4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197" h="44315">
                <a:moveTo>
                  <a:pt x="453" y="7955"/>
                </a:moveTo>
                <a:cubicBezTo>
                  <a:pt x="8390" y="7161"/>
                  <a:pt x="147032" y="33090"/>
                  <a:pt x="189365" y="38117"/>
                </a:cubicBezTo>
                <a:cubicBezTo>
                  <a:pt x="231698" y="43144"/>
                  <a:pt x="220586" y="44467"/>
                  <a:pt x="254453" y="38117"/>
                </a:cubicBezTo>
                <a:cubicBezTo>
                  <a:pt x="288320" y="31767"/>
                  <a:pt x="385157" y="811"/>
                  <a:pt x="392565" y="17"/>
                </a:cubicBezTo>
                <a:cubicBezTo>
                  <a:pt x="399973" y="-777"/>
                  <a:pt x="340707" y="26211"/>
                  <a:pt x="298903" y="33355"/>
                </a:cubicBezTo>
                <a:cubicBezTo>
                  <a:pt x="257099" y="40499"/>
                  <a:pt x="192805" y="47378"/>
                  <a:pt x="141740" y="42880"/>
                </a:cubicBezTo>
                <a:cubicBezTo>
                  <a:pt x="90675" y="38382"/>
                  <a:pt x="-7484" y="8749"/>
                  <a:pt x="453" y="7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1878695-ECC8-4901-AC9E-D516D8D75D3F}"/>
              </a:ext>
            </a:extLst>
          </p:cNvPr>
          <p:cNvSpPr/>
          <p:nvPr/>
        </p:nvSpPr>
        <p:spPr>
          <a:xfrm>
            <a:off x="5076807" y="2835210"/>
            <a:ext cx="55639" cy="252631"/>
          </a:xfrm>
          <a:custGeom>
            <a:avLst/>
            <a:gdLst>
              <a:gd name="connsiteX0" fmla="*/ 18 w 55639"/>
              <a:gd name="connsiteY0" fmla="*/ 65 h 252631"/>
              <a:gd name="connsiteX1" fmla="*/ 39706 w 55639"/>
              <a:gd name="connsiteY1" fmla="*/ 152465 h 252631"/>
              <a:gd name="connsiteX2" fmla="*/ 55581 w 55639"/>
              <a:gd name="connsiteY2" fmla="*/ 252478 h 252631"/>
              <a:gd name="connsiteX3" fmla="*/ 34943 w 55639"/>
              <a:gd name="connsiteY3" fmla="*/ 171515 h 252631"/>
              <a:gd name="connsiteX4" fmla="*/ 18 w 55639"/>
              <a:gd name="connsiteY4" fmla="*/ 65 h 25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39" h="252631">
                <a:moveTo>
                  <a:pt x="18" y="65"/>
                </a:moveTo>
                <a:cubicBezTo>
                  <a:pt x="812" y="-3110"/>
                  <a:pt x="30445" y="110396"/>
                  <a:pt x="39706" y="152465"/>
                </a:cubicBezTo>
                <a:cubicBezTo>
                  <a:pt x="48967" y="194534"/>
                  <a:pt x="56375" y="249303"/>
                  <a:pt x="55581" y="252478"/>
                </a:cubicBezTo>
                <a:cubicBezTo>
                  <a:pt x="54787" y="255653"/>
                  <a:pt x="44997" y="209086"/>
                  <a:pt x="34943" y="171515"/>
                </a:cubicBezTo>
                <a:cubicBezTo>
                  <a:pt x="24889" y="133944"/>
                  <a:pt x="-776" y="3240"/>
                  <a:pt x="1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088E873-84DF-4A41-ABD6-3909116528B9}"/>
              </a:ext>
            </a:extLst>
          </p:cNvPr>
          <p:cNvSpPr/>
          <p:nvPr/>
        </p:nvSpPr>
        <p:spPr>
          <a:xfrm>
            <a:off x="4538537" y="2902319"/>
            <a:ext cx="84508" cy="134742"/>
          </a:xfrm>
          <a:custGeom>
            <a:avLst/>
            <a:gdLst>
              <a:gd name="connsiteX0" fmla="*/ 74738 w 84508"/>
              <a:gd name="connsiteY0" fmla="*/ 10744 h 134742"/>
              <a:gd name="connsiteX1" fmla="*/ 81088 w 84508"/>
              <a:gd name="connsiteY1" fmla="*/ 131394 h 134742"/>
              <a:gd name="connsiteX2" fmla="*/ 35051 w 84508"/>
              <a:gd name="connsiteY2" fmla="*/ 96469 h 134742"/>
              <a:gd name="connsiteX3" fmla="*/ 126 w 84508"/>
              <a:gd name="connsiteY3" fmla="*/ 47256 h 134742"/>
              <a:gd name="connsiteX4" fmla="*/ 23938 w 84508"/>
              <a:gd name="connsiteY4" fmla="*/ 10744 h 134742"/>
              <a:gd name="connsiteX5" fmla="*/ 74738 w 84508"/>
              <a:gd name="connsiteY5" fmla="*/ 10744 h 13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08" h="134742">
                <a:moveTo>
                  <a:pt x="74738" y="10744"/>
                </a:moveTo>
                <a:cubicBezTo>
                  <a:pt x="84263" y="30852"/>
                  <a:pt x="87702" y="117107"/>
                  <a:pt x="81088" y="131394"/>
                </a:cubicBezTo>
                <a:cubicBezTo>
                  <a:pt x="74474" y="145681"/>
                  <a:pt x="48545" y="110492"/>
                  <a:pt x="35051" y="96469"/>
                </a:cubicBezTo>
                <a:cubicBezTo>
                  <a:pt x="21557" y="82446"/>
                  <a:pt x="1978" y="61544"/>
                  <a:pt x="126" y="47256"/>
                </a:cubicBezTo>
                <a:cubicBezTo>
                  <a:pt x="-1726" y="32969"/>
                  <a:pt x="17323" y="17888"/>
                  <a:pt x="23938" y="10744"/>
                </a:cubicBezTo>
                <a:cubicBezTo>
                  <a:pt x="30553" y="3600"/>
                  <a:pt x="65213" y="-9364"/>
                  <a:pt x="74738" y="10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869A925-B640-412E-A05E-B200188E56BD}"/>
              </a:ext>
            </a:extLst>
          </p:cNvPr>
          <p:cNvSpPr/>
          <p:nvPr/>
        </p:nvSpPr>
        <p:spPr>
          <a:xfrm>
            <a:off x="5306017" y="2905040"/>
            <a:ext cx="115309" cy="230970"/>
          </a:xfrm>
          <a:custGeom>
            <a:avLst/>
            <a:gdLst>
              <a:gd name="connsiteX0" fmla="*/ 115296 w 115309"/>
              <a:gd name="connsiteY0" fmla="*/ 85 h 230970"/>
              <a:gd name="connsiteX1" fmla="*/ 37508 w 115309"/>
              <a:gd name="connsiteY1" fmla="*/ 130260 h 230970"/>
              <a:gd name="connsiteX2" fmla="*/ 996 w 115309"/>
              <a:gd name="connsiteY2" fmla="*/ 230273 h 230970"/>
              <a:gd name="connsiteX3" fmla="*/ 12108 w 115309"/>
              <a:gd name="connsiteY3" fmla="*/ 171535 h 230970"/>
              <a:gd name="connsiteX4" fmla="*/ 31158 w 115309"/>
              <a:gd name="connsiteY4" fmla="*/ 111210 h 230970"/>
              <a:gd name="connsiteX5" fmla="*/ 115296 w 115309"/>
              <a:gd name="connsiteY5" fmla="*/ 85 h 23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09" h="230970">
                <a:moveTo>
                  <a:pt x="115296" y="85"/>
                </a:moveTo>
                <a:cubicBezTo>
                  <a:pt x="116354" y="3260"/>
                  <a:pt x="56558" y="91895"/>
                  <a:pt x="37508" y="130260"/>
                </a:cubicBezTo>
                <a:cubicBezTo>
                  <a:pt x="18458" y="168625"/>
                  <a:pt x="5229" y="223394"/>
                  <a:pt x="996" y="230273"/>
                </a:cubicBezTo>
                <a:cubicBezTo>
                  <a:pt x="-3237" y="237152"/>
                  <a:pt x="7081" y="191379"/>
                  <a:pt x="12108" y="171535"/>
                </a:cubicBezTo>
                <a:cubicBezTo>
                  <a:pt x="17135" y="151691"/>
                  <a:pt x="12902" y="139520"/>
                  <a:pt x="31158" y="111210"/>
                </a:cubicBezTo>
                <a:cubicBezTo>
                  <a:pt x="49414" y="82900"/>
                  <a:pt x="114238" y="-3090"/>
                  <a:pt x="115296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C9DDE9A-F809-4113-92B3-32924D90AE51}"/>
              </a:ext>
            </a:extLst>
          </p:cNvPr>
          <p:cNvSpPr/>
          <p:nvPr/>
        </p:nvSpPr>
        <p:spPr>
          <a:xfrm>
            <a:off x="4965917" y="3155942"/>
            <a:ext cx="175603" cy="372739"/>
          </a:xfrm>
          <a:custGeom>
            <a:avLst/>
            <a:gdLst>
              <a:gd name="connsiteX0" fmla="*/ 175466 w 175603"/>
              <a:gd name="connsiteY0" fmla="*/ 8 h 372739"/>
              <a:gd name="connsiteX1" fmla="*/ 63283 w 175603"/>
              <a:gd name="connsiteY1" fmla="*/ 247658 h 372739"/>
              <a:gd name="connsiteX2" fmla="*/ 29416 w 175603"/>
              <a:gd name="connsiteY2" fmla="*/ 317508 h 372739"/>
              <a:gd name="connsiteX3" fmla="*/ 1900 w 175603"/>
              <a:gd name="connsiteY3" fmla="*/ 370425 h 372739"/>
              <a:gd name="connsiteX4" fmla="*/ 84450 w 175603"/>
              <a:gd name="connsiteY4" fmla="*/ 239191 h 372739"/>
              <a:gd name="connsiteX5" fmla="*/ 175466 w 175603"/>
              <a:gd name="connsiteY5" fmla="*/ 8 h 37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03" h="372739">
                <a:moveTo>
                  <a:pt x="175466" y="8"/>
                </a:moveTo>
                <a:cubicBezTo>
                  <a:pt x="171938" y="1419"/>
                  <a:pt x="87625" y="194741"/>
                  <a:pt x="63283" y="247658"/>
                </a:cubicBezTo>
                <a:cubicBezTo>
                  <a:pt x="38941" y="300575"/>
                  <a:pt x="39646" y="297047"/>
                  <a:pt x="29416" y="317508"/>
                </a:cubicBezTo>
                <a:cubicBezTo>
                  <a:pt x="19186" y="337969"/>
                  <a:pt x="-7272" y="383478"/>
                  <a:pt x="1900" y="370425"/>
                </a:cubicBezTo>
                <a:cubicBezTo>
                  <a:pt x="11072" y="357372"/>
                  <a:pt x="55169" y="297752"/>
                  <a:pt x="84450" y="239191"/>
                </a:cubicBezTo>
                <a:cubicBezTo>
                  <a:pt x="113730" y="180630"/>
                  <a:pt x="178994" y="-1403"/>
                  <a:pt x="17546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1BFE058-BBE9-475B-B57C-B3F4E2573262}"/>
              </a:ext>
            </a:extLst>
          </p:cNvPr>
          <p:cNvSpPr/>
          <p:nvPr/>
        </p:nvSpPr>
        <p:spPr>
          <a:xfrm>
            <a:off x="4763421" y="3608880"/>
            <a:ext cx="172646" cy="440950"/>
          </a:xfrm>
          <a:custGeom>
            <a:avLst/>
            <a:gdLst>
              <a:gd name="connsiteX0" fmla="*/ 172646 w 172646"/>
              <a:gd name="connsiteY0" fmla="*/ 37 h 440950"/>
              <a:gd name="connsiteX1" fmla="*/ 113379 w 172646"/>
              <a:gd name="connsiteY1" fmla="*/ 122803 h 440950"/>
              <a:gd name="connsiteX2" fmla="*/ 16012 w 172646"/>
              <a:gd name="connsiteY2" fmla="*/ 215937 h 440950"/>
              <a:gd name="connsiteX3" fmla="*/ 5429 w 172646"/>
              <a:gd name="connsiteY3" fmla="*/ 311187 h 440950"/>
              <a:gd name="connsiteX4" fmla="*/ 71046 w 172646"/>
              <a:gd name="connsiteY4" fmla="*/ 421253 h 440950"/>
              <a:gd name="connsiteX5" fmla="*/ 98562 w 172646"/>
              <a:gd name="connsiteY5" fmla="*/ 440303 h 440950"/>
              <a:gd name="connsiteX6" fmla="*/ 68929 w 172646"/>
              <a:gd name="connsiteY6" fmla="*/ 412787 h 440950"/>
              <a:gd name="connsiteX7" fmla="*/ 20246 w 172646"/>
              <a:gd name="connsiteY7" fmla="*/ 317537 h 440950"/>
              <a:gd name="connsiteX8" fmla="*/ 22362 w 172646"/>
              <a:gd name="connsiteY8" fmla="*/ 239220 h 440950"/>
              <a:gd name="connsiteX9" fmla="*/ 113379 w 172646"/>
              <a:gd name="connsiteY9" fmla="*/ 135503 h 440950"/>
              <a:gd name="connsiteX10" fmla="*/ 172646 w 172646"/>
              <a:gd name="connsiteY10" fmla="*/ 37 h 44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46" h="440950">
                <a:moveTo>
                  <a:pt x="172646" y="37"/>
                </a:moveTo>
                <a:cubicBezTo>
                  <a:pt x="172646" y="-2080"/>
                  <a:pt x="139485" y="86820"/>
                  <a:pt x="113379" y="122803"/>
                </a:cubicBezTo>
                <a:cubicBezTo>
                  <a:pt x="87273" y="158786"/>
                  <a:pt x="34004" y="184540"/>
                  <a:pt x="16012" y="215937"/>
                </a:cubicBezTo>
                <a:cubicBezTo>
                  <a:pt x="-1980" y="247334"/>
                  <a:pt x="-3743" y="276968"/>
                  <a:pt x="5429" y="311187"/>
                </a:cubicBezTo>
                <a:cubicBezTo>
                  <a:pt x="14601" y="345406"/>
                  <a:pt x="55524" y="399734"/>
                  <a:pt x="71046" y="421253"/>
                </a:cubicBezTo>
                <a:cubicBezTo>
                  <a:pt x="86568" y="442772"/>
                  <a:pt x="98915" y="441714"/>
                  <a:pt x="98562" y="440303"/>
                </a:cubicBezTo>
                <a:cubicBezTo>
                  <a:pt x="98209" y="438892"/>
                  <a:pt x="81982" y="433248"/>
                  <a:pt x="68929" y="412787"/>
                </a:cubicBezTo>
                <a:cubicBezTo>
                  <a:pt x="55876" y="392326"/>
                  <a:pt x="28007" y="346465"/>
                  <a:pt x="20246" y="317537"/>
                </a:cubicBezTo>
                <a:cubicBezTo>
                  <a:pt x="12485" y="288609"/>
                  <a:pt x="6840" y="269559"/>
                  <a:pt x="22362" y="239220"/>
                </a:cubicBezTo>
                <a:cubicBezTo>
                  <a:pt x="37884" y="208881"/>
                  <a:pt x="87979" y="170781"/>
                  <a:pt x="113379" y="135503"/>
                </a:cubicBezTo>
                <a:cubicBezTo>
                  <a:pt x="138779" y="100225"/>
                  <a:pt x="172646" y="2154"/>
                  <a:pt x="1726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728174B-80D0-44DE-A299-5A1B15DAB9DC}"/>
              </a:ext>
            </a:extLst>
          </p:cNvPr>
          <p:cNvSpPr/>
          <p:nvPr/>
        </p:nvSpPr>
        <p:spPr>
          <a:xfrm>
            <a:off x="4811177" y="3891877"/>
            <a:ext cx="294223" cy="240641"/>
          </a:xfrm>
          <a:custGeom>
            <a:avLst/>
            <a:gdLst>
              <a:gd name="connsiteX0" fmla="*/ 6 w 294223"/>
              <a:gd name="connsiteY0" fmla="*/ 673 h 240641"/>
              <a:gd name="connsiteX1" fmla="*/ 76206 w 294223"/>
              <a:gd name="connsiteY1" fmla="*/ 157306 h 240641"/>
              <a:gd name="connsiteX2" fmla="*/ 205323 w 294223"/>
              <a:gd name="connsiteY2" fmla="*/ 233506 h 240641"/>
              <a:gd name="connsiteX3" fmla="*/ 245540 w 294223"/>
              <a:gd name="connsiteY3" fmla="*/ 231390 h 240641"/>
              <a:gd name="connsiteX4" fmla="*/ 294223 w 294223"/>
              <a:gd name="connsiteY4" fmla="*/ 180590 h 240641"/>
              <a:gd name="connsiteX5" fmla="*/ 245540 w 294223"/>
              <a:gd name="connsiteY5" fmla="*/ 210223 h 240641"/>
              <a:gd name="connsiteX6" fmla="*/ 213790 w 294223"/>
              <a:gd name="connsiteY6" fmla="*/ 210223 h 240641"/>
              <a:gd name="connsiteX7" fmla="*/ 118540 w 294223"/>
              <a:gd name="connsiteY7" fmla="*/ 165773 h 240641"/>
              <a:gd name="connsiteX8" fmla="*/ 71973 w 294223"/>
              <a:gd name="connsiteY8" fmla="*/ 102273 h 240641"/>
              <a:gd name="connsiteX9" fmla="*/ 6 w 294223"/>
              <a:gd name="connsiteY9" fmla="*/ 673 h 24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23" h="240641">
                <a:moveTo>
                  <a:pt x="6" y="673"/>
                </a:moveTo>
                <a:cubicBezTo>
                  <a:pt x="711" y="9845"/>
                  <a:pt x="41987" y="118501"/>
                  <a:pt x="76206" y="157306"/>
                </a:cubicBezTo>
                <a:cubicBezTo>
                  <a:pt x="110425" y="196111"/>
                  <a:pt x="177101" y="221159"/>
                  <a:pt x="205323" y="233506"/>
                </a:cubicBezTo>
                <a:cubicBezTo>
                  <a:pt x="233545" y="245853"/>
                  <a:pt x="230723" y="240209"/>
                  <a:pt x="245540" y="231390"/>
                </a:cubicBezTo>
                <a:cubicBezTo>
                  <a:pt x="260357" y="222571"/>
                  <a:pt x="294223" y="184118"/>
                  <a:pt x="294223" y="180590"/>
                </a:cubicBezTo>
                <a:cubicBezTo>
                  <a:pt x="294223" y="177062"/>
                  <a:pt x="258946" y="205284"/>
                  <a:pt x="245540" y="210223"/>
                </a:cubicBezTo>
                <a:cubicBezTo>
                  <a:pt x="232134" y="215162"/>
                  <a:pt x="234957" y="217631"/>
                  <a:pt x="213790" y="210223"/>
                </a:cubicBezTo>
                <a:cubicBezTo>
                  <a:pt x="192623" y="202815"/>
                  <a:pt x="142176" y="183764"/>
                  <a:pt x="118540" y="165773"/>
                </a:cubicBezTo>
                <a:cubicBezTo>
                  <a:pt x="94904" y="147782"/>
                  <a:pt x="89612" y="125909"/>
                  <a:pt x="71973" y="102273"/>
                </a:cubicBezTo>
                <a:cubicBezTo>
                  <a:pt x="54334" y="78637"/>
                  <a:pt x="-699" y="-8499"/>
                  <a:pt x="6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15077BF-E0E2-45BC-A2C2-37A19D4F4E0D}"/>
              </a:ext>
            </a:extLst>
          </p:cNvPr>
          <p:cNvSpPr/>
          <p:nvPr/>
        </p:nvSpPr>
        <p:spPr>
          <a:xfrm>
            <a:off x="5105954" y="3999646"/>
            <a:ext cx="185400" cy="66597"/>
          </a:xfrm>
          <a:custGeom>
            <a:avLst/>
            <a:gdLst>
              <a:gd name="connsiteX0" fmla="*/ 3679 w 185400"/>
              <a:gd name="connsiteY0" fmla="*/ 66471 h 66597"/>
              <a:gd name="connsiteX1" fmla="*/ 156079 w 185400"/>
              <a:gd name="connsiteY1" fmla="*/ 854 h 66597"/>
              <a:gd name="connsiteX2" fmla="*/ 177246 w 185400"/>
              <a:gd name="connsiteY2" fmla="*/ 28371 h 66597"/>
              <a:gd name="connsiteX3" fmla="*/ 58713 w 185400"/>
              <a:gd name="connsiteY3" fmla="*/ 17787 h 66597"/>
              <a:gd name="connsiteX4" fmla="*/ 3679 w 185400"/>
              <a:gd name="connsiteY4" fmla="*/ 66471 h 6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00" h="66597">
                <a:moveTo>
                  <a:pt x="3679" y="66471"/>
                </a:moveTo>
                <a:cubicBezTo>
                  <a:pt x="19907" y="63649"/>
                  <a:pt x="127151" y="7204"/>
                  <a:pt x="156079" y="854"/>
                </a:cubicBezTo>
                <a:cubicBezTo>
                  <a:pt x="185007" y="-5496"/>
                  <a:pt x="193474" y="25549"/>
                  <a:pt x="177246" y="28371"/>
                </a:cubicBezTo>
                <a:cubicBezTo>
                  <a:pt x="161018" y="31193"/>
                  <a:pt x="89052" y="11437"/>
                  <a:pt x="58713" y="17787"/>
                </a:cubicBezTo>
                <a:cubicBezTo>
                  <a:pt x="28374" y="24137"/>
                  <a:pt x="-12549" y="69293"/>
                  <a:pt x="3679" y="66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EA4C53E-F2EC-4B2A-9684-275AD03696A6}"/>
              </a:ext>
            </a:extLst>
          </p:cNvPr>
          <p:cNvSpPr/>
          <p:nvPr/>
        </p:nvSpPr>
        <p:spPr>
          <a:xfrm>
            <a:off x="5274725" y="3900928"/>
            <a:ext cx="294331" cy="207140"/>
          </a:xfrm>
          <a:custGeom>
            <a:avLst/>
            <a:gdLst>
              <a:gd name="connsiteX0" fmla="*/ 8 w 294331"/>
              <a:gd name="connsiteY0" fmla="*/ 127089 h 207140"/>
              <a:gd name="connsiteX1" fmla="*/ 127008 w 294331"/>
              <a:gd name="connsiteY1" fmla="*/ 199055 h 207140"/>
              <a:gd name="connsiteX2" fmla="*/ 190508 w 294331"/>
              <a:gd name="connsiteY2" fmla="*/ 201172 h 207140"/>
              <a:gd name="connsiteX3" fmla="*/ 222258 w 294331"/>
              <a:gd name="connsiteY3" fmla="*/ 160955 h 207140"/>
              <a:gd name="connsiteX4" fmla="*/ 243425 w 294331"/>
              <a:gd name="connsiteY4" fmla="*/ 88989 h 207140"/>
              <a:gd name="connsiteX5" fmla="*/ 294225 w 294331"/>
              <a:gd name="connsiteY5" fmla="*/ 89 h 207140"/>
              <a:gd name="connsiteX6" fmla="*/ 228608 w 294331"/>
              <a:gd name="connsiteY6" fmla="*/ 74172 h 207140"/>
              <a:gd name="connsiteX7" fmla="*/ 201092 w 294331"/>
              <a:gd name="connsiteY7" fmla="*/ 163072 h 207140"/>
              <a:gd name="connsiteX8" fmla="*/ 175692 w 294331"/>
              <a:gd name="connsiteY8" fmla="*/ 177889 h 207140"/>
              <a:gd name="connsiteX9" fmla="*/ 120658 w 294331"/>
              <a:gd name="connsiteY9" fmla="*/ 163072 h 207140"/>
              <a:gd name="connsiteX10" fmla="*/ 8 w 294331"/>
              <a:gd name="connsiteY10" fmla="*/ 127089 h 20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331" h="207140">
                <a:moveTo>
                  <a:pt x="8" y="127089"/>
                </a:moveTo>
                <a:cubicBezTo>
                  <a:pt x="1066" y="133086"/>
                  <a:pt x="95258" y="186708"/>
                  <a:pt x="127008" y="199055"/>
                </a:cubicBezTo>
                <a:cubicBezTo>
                  <a:pt x="158758" y="211402"/>
                  <a:pt x="174633" y="207522"/>
                  <a:pt x="190508" y="201172"/>
                </a:cubicBezTo>
                <a:cubicBezTo>
                  <a:pt x="206383" y="194822"/>
                  <a:pt x="213439" y="179652"/>
                  <a:pt x="222258" y="160955"/>
                </a:cubicBezTo>
                <a:cubicBezTo>
                  <a:pt x="231077" y="142258"/>
                  <a:pt x="231431" y="115800"/>
                  <a:pt x="243425" y="88989"/>
                </a:cubicBezTo>
                <a:cubicBezTo>
                  <a:pt x="255419" y="62178"/>
                  <a:pt x="296694" y="2558"/>
                  <a:pt x="294225" y="89"/>
                </a:cubicBezTo>
                <a:cubicBezTo>
                  <a:pt x="291756" y="-2380"/>
                  <a:pt x="244130" y="47008"/>
                  <a:pt x="228608" y="74172"/>
                </a:cubicBezTo>
                <a:cubicBezTo>
                  <a:pt x="213086" y="101336"/>
                  <a:pt x="209911" y="145786"/>
                  <a:pt x="201092" y="163072"/>
                </a:cubicBezTo>
                <a:cubicBezTo>
                  <a:pt x="192273" y="180358"/>
                  <a:pt x="189098" y="177889"/>
                  <a:pt x="175692" y="177889"/>
                </a:cubicBezTo>
                <a:cubicBezTo>
                  <a:pt x="162286" y="177889"/>
                  <a:pt x="147116" y="171891"/>
                  <a:pt x="120658" y="163072"/>
                </a:cubicBezTo>
                <a:cubicBezTo>
                  <a:pt x="94200" y="154253"/>
                  <a:pt x="-1050" y="121092"/>
                  <a:pt x="8" y="127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3B679034-A8D9-4555-841E-F0656B4BE528}"/>
              </a:ext>
            </a:extLst>
          </p:cNvPr>
          <p:cNvSpPr/>
          <p:nvPr/>
        </p:nvSpPr>
        <p:spPr>
          <a:xfrm>
            <a:off x="5215195" y="3756933"/>
            <a:ext cx="320685" cy="71291"/>
          </a:xfrm>
          <a:custGeom>
            <a:avLst/>
            <a:gdLst>
              <a:gd name="connsiteX0" fmla="*/ 272 w 320685"/>
              <a:gd name="connsiteY0" fmla="*/ 48834 h 71291"/>
              <a:gd name="connsiteX1" fmla="*/ 152672 w 320685"/>
              <a:gd name="connsiteY1" fmla="*/ 150 h 71291"/>
              <a:gd name="connsiteX2" fmla="*/ 315655 w 320685"/>
              <a:gd name="connsiteY2" fmla="*/ 67884 h 71291"/>
              <a:gd name="connsiteX3" fmla="*/ 271205 w 320685"/>
              <a:gd name="connsiteY3" fmla="*/ 57300 h 71291"/>
              <a:gd name="connsiteX4" fmla="*/ 190772 w 320685"/>
              <a:gd name="connsiteY4" fmla="*/ 23434 h 71291"/>
              <a:gd name="connsiteX5" fmla="*/ 272 w 320685"/>
              <a:gd name="connsiteY5" fmla="*/ 48834 h 7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685" h="71291">
                <a:moveTo>
                  <a:pt x="272" y="48834"/>
                </a:moveTo>
                <a:cubicBezTo>
                  <a:pt x="-6078" y="44953"/>
                  <a:pt x="100108" y="-3025"/>
                  <a:pt x="152672" y="150"/>
                </a:cubicBezTo>
                <a:cubicBezTo>
                  <a:pt x="205236" y="3325"/>
                  <a:pt x="295900" y="58359"/>
                  <a:pt x="315655" y="67884"/>
                </a:cubicBezTo>
                <a:cubicBezTo>
                  <a:pt x="335410" y="77409"/>
                  <a:pt x="292019" y="64708"/>
                  <a:pt x="271205" y="57300"/>
                </a:cubicBezTo>
                <a:cubicBezTo>
                  <a:pt x="250391" y="49892"/>
                  <a:pt x="232752" y="24139"/>
                  <a:pt x="190772" y="23434"/>
                </a:cubicBezTo>
                <a:cubicBezTo>
                  <a:pt x="148792" y="22729"/>
                  <a:pt x="6622" y="52715"/>
                  <a:pt x="272" y="4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703DACB-B44E-4FF0-97FB-5C09FAA4829E}"/>
              </a:ext>
            </a:extLst>
          </p:cNvPr>
          <p:cNvSpPr/>
          <p:nvPr/>
        </p:nvSpPr>
        <p:spPr>
          <a:xfrm>
            <a:off x="5107501" y="3388754"/>
            <a:ext cx="141922" cy="284605"/>
          </a:xfrm>
          <a:custGeom>
            <a:avLst/>
            <a:gdLst>
              <a:gd name="connsiteX0" fmla="*/ 141832 w 141922"/>
              <a:gd name="connsiteY0" fmla="*/ 29 h 284605"/>
              <a:gd name="connsiteX1" fmla="*/ 69866 w 141922"/>
              <a:gd name="connsiteY1" fmla="*/ 158779 h 284605"/>
              <a:gd name="connsiteX2" fmla="*/ 16 w 141922"/>
              <a:gd name="connsiteY2" fmla="*/ 283663 h 284605"/>
              <a:gd name="connsiteX3" fmla="*/ 63516 w 141922"/>
              <a:gd name="connsiteY3" fmla="*/ 213813 h 284605"/>
              <a:gd name="connsiteX4" fmla="*/ 84682 w 141922"/>
              <a:gd name="connsiteY4" fmla="*/ 171479 h 284605"/>
              <a:gd name="connsiteX5" fmla="*/ 141832 w 141922"/>
              <a:gd name="connsiteY5" fmla="*/ 29 h 28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22" h="284605">
                <a:moveTo>
                  <a:pt x="141832" y="29"/>
                </a:moveTo>
                <a:cubicBezTo>
                  <a:pt x="139363" y="-2088"/>
                  <a:pt x="93502" y="111507"/>
                  <a:pt x="69866" y="158779"/>
                </a:cubicBezTo>
                <a:cubicBezTo>
                  <a:pt x="46230" y="206051"/>
                  <a:pt x="1074" y="274491"/>
                  <a:pt x="16" y="283663"/>
                </a:cubicBezTo>
                <a:cubicBezTo>
                  <a:pt x="-1042" y="292835"/>
                  <a:pt x="49405" y="232510"/>
                  <a:pt x="63516" y="213813"/>
                </a:cubicBezTo>
                <a:cubicBezTo>
                  <a:pt x="77627" y="195116"/>
                  <a:pt x="73746" y="201818"/>
                  <a:pt x="84682" y="171479"/>
                </a:cubicBezTo>
                <a:cubicBezTo>
                  <a:pt x="95618" y="141140"/>
                  <a:pt x="144301" y="2146"/>
                  <a:pt x="141832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86CAD37-DC8B-4405-A903-36A4DED49170}"/>
              </a:ext>
            </a:extLst>
          </p:cNvPr>
          <p:cNvSpPr/>
          <p:nvPr/>
        </p:nvSpPr>
        <p:spPr>
          <a:xfrm>
            <a:off x="4959349" y="3838879"/>
            <a:ext cx="169335" cy="49701"/>
          </a:xfrm>
          <a:custGeom>
            <a:avLst/>
            <a:gdLst>
              <a:gd name="connsiteX0" fmla="*/ 1 w 169335"/>
              <a:gd name="connsiteY0" fmla="*/ 19804 h 49701"/>
              <a:gd name="connsiteX1" fmla="*/ 93134 w 169335"/>
              <a:gd name="connsiteY1" fmla="*/ 754 h 49701"/>
              <a:gd name="connsiteX2" fmla="*/ 169334 w 169335"/>
              <a:gd name="connsiteY2" fmla="*/ 49438 h 49701"/>
              <a:gd name="connsiteX3" fmla="*/ 91018 w 169335"/>
              <a:gd name="connsiteY3" fmla="*/ 19804 h 49701"/>
              <a:gd name="connsiteX4" fmla="*/ 1 w 169335"/>
              <a:gd name="connsiteY4" fmla="*/ 19804 h 4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35" h="49701">
                <a:moveTo>
                  <a:pt x="1" y="19804"/>
                </a:moveTo>
                <a:cubicBezTo>
                  <a:pt x="354" y="16629"/>
                  <a:pt x="64912" y="-4185"/>
                  <a:pt x="93134" y="754"/>
                </a:cubicBezTo>
                <a:cubicBezTo>
                  <a:pt x="121356" y="5693"/>
                  <a:pt x="169687" y="46263"/>
                  <a:pt x="169334" y="49438"/>
                </a:cubicBezTo>
                <a:cubicBezTo>
                  <a:pt x="168981" y="52613"/>
                  <a:pt x="116065" y="26154"/>
                  <a:pt x="91018" y="19804"/>
                </a:cubicBezTo>
                <a:cubicBezTo>
                  <a:pt x="65971" y="13454"/>
                  <a:pt x="-352" y="22979"/>
                  <a:pt x="1" y="198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950E1E8-3653-4FDB-92A9-76F7810A0617}"/>
              </a:ext>
            </a:extLst>
          </p:cNvPr>
          <p:cNvSpPr/>
          <p:nvPr/>
        </p:nvSpPr>
        <p:spPr>
          <a:xfrm>
            <a:off x="4891110" y="3854444"/>
            <a:ext cx="49297" cy="116442"/>
          </a:xfrm>
          <a:custGeom>
            <a:avLst/>
            <a:gdLst>
              <a:gd name="connsiteX0" fmla="*/ 49190 w 49297"/>
              <a:gd name="connsiteY0" fmla="*/ 6 h 116442"/>
              <a:gd name="connsiteX1" fmla="*/ 2623 w 49297"/>
              <a:gd name="connsiteY1" fmla="*/ 78323 h 116442"/>
              <a:gd name="connsiteX2" fmla="*/ 6857 w 49297"/>
              <a:gd name="connsiteY2" fmla="*/ 116423 h 116442"/>
              <a:gd name="connsiteX3" fmla="*/ 15323 w 49297"/>
              <a:gd name="connsiteY3" fmla="*/ 82556 h 116442"/>
              <a:gd name="connsiteX4" fmla="*/ 49190 w 49297"/>
              <a:gd name="connsiteY4" fmla="*/ 6 h 11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97" h="116442">
                <a:moveTo>
                  <a:pt x="49190" y="6"/>
                </a:moveTo>
                <a:cubicBezTo>
                  <a:pt x="47073" y="-700"/>
                  <a:pt x="9678" y="58920"/>
                  <a:pt x="2623" y="78323"/>
                </a:cubicBezTo>
                <a:cubicBezTo>
                  <a:pt x="-4432" y="97726"/>
                  <a:pt x="4740" y="115718"/>
                  <a:pt x="6857" y="116423"/>
                </a:cubicBezTo>
                <a:cubicBezTo>
                  <a:pt x="8974" y="117129"/>
                  <a:pt x="8973" y="98784"/>
                  <a:pt x="15323" y="82556"/>
                </a:cubicBezTo>
                <a:cubicBezTo>
                  <a:pt x="21673" y="66328"/>
                  <a:pt x="51307" y="712"/>
                  <a:pt x="49190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32FC511-81C1-44CC-85FC-CAF3183ED569}"/>
              </a:ext>
            </a:extLst>
          </p:cNvPr>
          <p:cNvSpPr/>
          <p:nvPr/>
        </p:nvSpPr>
        <p:spPr>
          <a:xfrm>
            <a:off x="5008517" y="3042942"/>
            <a:ext cx="82647" cy="162991"/>
          </a:xfrm>
          <a:custGeom>
            <a:avLst/>
            <a:gdLst>
              <a:gd name="connsiteX0" fmla="*/ 82596 w 82647"/>
              <a:gd name="connsiteY0" fmla="*/ 296 h 162991"/>
              <a:gd name="connsiteX1" fmla="*/ 39733 w 82647"/>
              <a:gd name="connsiteY1" fmla="*/ 117771 h 162991"/>
              <a:gd name="connsiteX2" fmla="*/ 46 w 82647"/>
              <a:gd name="connsiteY2" fmla="*/ 162221 h 162991"/>
              <a:gd name="connsiteX3" fmla="*/ 47671 w 82647"/>
              <a:gd name="connsiteY3" fmla="*/ 86021 h 162991"/>
              <a:gd name="connsiteX4" fmla="*/ 82596 w 82647"/>
              <a:gd name="connsiteY4" fmla="*/ 296 h 16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7" h="162991">
                <a:moveTo>
                  <a:pt x="82596" y="296"/>
                </a:moveTo>
                <a:cubicBezTo>
                  <a:pt x="81273" y="5588"/>
                  <a:pt x="53491" y="90784"/>
                  <a:pt x="39733" y="117771"/>
                </a:cubicBezTo>
                <a:cubicBezTo>
                  <a:pt x="25975" y="144759"/>
                  <a:pt x="-1277" y="167513"/>
                  <a:pt x="46" y="162221"/>
                </a:cubicBezTo>
                <a:cubicBezTo>
                  <a:pt x="1369" y="156929"/>
                  <a:pt x="36029" y="110098"/>
                  <a:pt x="47671" y="86021"/>
                </a:cubicBezTo>
                <a:cubicBezTo>
                  <a:pt x="59313" y="61944"/>
                  <a:pt x="83919" y="-4996"/>
                  <a:pt x="82596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C60C28-256B-457B-B1B1-406DF35B76E3}"/>
              </a:ext>
            </a:extLst>
          </p:cNvPr>
          <p:cNvSpPr/>
          <p:nvPr/>
        </p:nvSpPr>
        <p:spPr>
          <a:xfrm>
            <a:off x="5463922" y="3008307"/>
            <a:ext cx="65456" cy="168294"/>
          </a:xfrm>
          <a:custGeom>
            <a:avLst/>
            <a:gdLst>
              <a:gd name="connsiteX0" fmla="*/ 65341 w 65456"/>
              <a:gd name="connsiteY0" fmla="*/ 6 h 168294"/>
              <a:gd name="connsiteX1" fmla="*/ 8191 w 65456"/>
              <a:gd name="connsiteY1" fmla="*/ 103193 h 168294"/>
              <a:gd name="connsiteX2" fmla="*/ 1841 w 65456"/>
              <a:gd name="connsiteY2" fmla="*/ 168281 h 168294"/>
              <a:gd name="connsiteX3" fmla="*/ 22478 w 65456"/>
              <a:gd name="connsiteY3" fmla="*/ 107956 h 168294"/>
              <a:gd name="connsiteX4" fmla="*/ 65341 w 65456"/>
              <a:gd name="connsiteY4" fmla="*/ 6 h 16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56" h="168294">
                <a:moveTo>
                  <a:pt x="65341" y="6"/>
                </a:moveTo>
                <a:cubicBezTo>
                  <a:pt x="62960" y="-788"/>
                  <a:pt x="18774" y="75147"/>
                  <a:pt x="8191" y="103193"/>
                </a:cubicBezTo>
                <a:cubicBezTo>
                  <a:pt x="-2392" y="131239"/>
                  <a:pt x="-540" y="167487"/>
                  <a:pt x="1841" y="168281"/>
                </a:cubicBezTo>
                <a:cubicBezTo>
                  <a:pt x="4222" y="169075"/>
                  <a:pt x="12424" y="133621"/>
                  <a:pt x="22478" y="107956"/>
                </a:cubicBezTo>
                <a:cubicBezTo>
                  <a:pt x="32532" y="82291"/>
                  <a:pt x="67722" y="800"/>
                  <a:pt x="6534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500CFB59-20CF-4BEE-A3C9-70C50DAC9B07}"/>
              </a:ext>
            </a:extLst>
          </p:cNvPr>
          <p:cNvSpPr/>
          <p:nvPr/>
        </p:nvSpPr>
        <p:spPr>
          <a:xfrm>
            <a:off x="4547988" y="2750833"/>
            <a:ext cx="60529" cy="75117"/>
          </a:xfrm>
          <a:custGeom>
            <a:avLst/>
            <a:gdLst>
              <a:gd name="connsiteX0" fmla="*/ 60525 w 60529"/>
              <a:gd name="connsiteY0" fmla="*/ 305 h 75117"/>
              <a:gd name="connsiteX1" fmla="*/ 6550 w 60529"/>
              <a:gd name="connsiteY1" fmla="*/ 49517 h 75117"/>
              <a:gd name="connsiteX2" fmla="*/ 3375 w 60529"/>
              <a:gd name="connsiteY2" fmla="*/ 74917 h 75117"/>
              <a:gd name="connsiteX3" fmla="*/ 60525 w 60529"/>
              <a:gd name="connsiteY3" fmla="*/ 305 h 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29" h="75117">
                <a:moveTo>
                  <a:pt x="60525" y="305"/>
                </a:moveTo>
                <a:cubicBezTo>
                  <a:pt x="61054" y="-3928"/>
                  <a:pt x="16075" y="37082"/>
                  <a:pt x="6550" y="49517"/>
                </a:cubicBezTo>
                <a:cubicBezTo>
                  <a:pt x="-2975" y="61952"/>
                  <a:pt x="-329" y="77034"/>
                  <a:pt x="3375" y="74917"/>
                </a:cubicBezTo>
                <a:cubicBezTo>
                  <a:pt x="7079" y="72800"/>
                  <a:pt x="59996" y="4538"/>
                  <a:pt x="6052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29394EA-818A-4551-B0A1-12CC9F84FC15}"/>
              </a:ext>
            </a:extLst>
          </p:cNvPr>
          <p:cNvSpPr/>
          <p:nvPr/>
        </p:nvSpPr>
        <p:spPr>
          <a:xfrm>
            <a:off x="4498892" y="2538190"/>
            <a:ext cx="242816" cy="62239"/>
          </a:xfrm>
          <a:custGeom>
            <a:avLst/>
            <a:gdLst>
              <a:gd name="connsiteX0" fmla="*/ 83 w 242816"/>
              <a:gd name="connsiteY0" fmla="*/ 22448 h 62239"/>
              <a:gd name="connsiteX1" fmla="*/ 136608 w 242816"/>
              <a:gd name="connsiteY1" fmla="*/ 19273 h 62239"/>
              <a:gd name="connsiteX2" fmla="*/ 241383 w 242816"/>
              <a:gd name="connsiteY2" fmla="*/ 62135 h 62239"/>
              <a:gd name="connsiteX3" fmla="*/ 192171 w 242816"/>
              <a:gd name="connsiteY3" fmla="*/ 30385 h 62239"/>
              <a:gd name="connsiteX4" fmla="*/ 117558 w 242816"/>
              <a:gd name="connsiteY4" fmla="*/ 223 h 62239"/>
              <a:gd name="connsiteX5" fmla="*/ 83 w 242816"/>
              <a:gd name="connsiteY5" fmla="*/ 22448 h 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16" h="62239">
                <a:moveTo>
                  <a:pt x="83" y="22448"/>
                </a:moveTo>
                <a:cubicBezTo>
                  <a:pt x="3258" y="25623"/>
                  <a:pt x="96391" y="12659"/>
                  <a:pt x="136608" y="19273"/>
                </a:cubicBezTo>
                <a:cubicBezTo>
                  <a:pt x="176825" y="25887"/>
                  <a:pt x="232123" y="60283"/>
                  <a:pt x="241383" y="62135"/>
                </a:cubicBezTo>
                <a:cubicBezTo>
                  <a:pt x="250643" y="63987"/>
                  <a:pt x="212809" y="40704"/>
                  <a:pt x="192171" y="30385"/>
                </a:cubicBezTo>
                <a:cubicBezTo>
                  <a:pt x="171534" y="20066"/>
                  <a:pt x="150102" y="2869"/>
                  <a:pt x="117558" y="223"/>
                </a:cubicBezTo>
                <a:cubicBezTo>
                  <a:pt x="85014" y="-2423"/>
                  <a:pt x="-3092" y="19273"/>
                  <a:pt x="83" y="2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97D772B-BA6C-42AF-8E1D-03EFE84F78CA}"/>
              </a:ext>
            </a:extLst>
          </p:cNvPr>
          <p:cNvSpPr/>
          <p:nvPr/>
        </p:nvSpPr>
        <p:spPr>
          <a:xfrm>
            <a:off x="4494191" y="2453996"/>
            <a:ext cx="215993" cy="81446"/>
          </a:xfrm>
          <a:custGeom>
            <a:avLst/>
            <a:gdLst>
              <a:gd name="connsiteX0" fmla="*/ 22 w 215993"/>
              <a:gd name="connsiteY0" fmla="*/ 81242 h 81446"/>
              <a:gd name="connsiteX1" fmla="*/ 119084 w 215993"/>
              <a:gd name="connsiteY1" fmla="*/ 12979 h 81446"/>
              <a:gd name="connsiteX2" fmla="*/ 165122 w 215993"/>
              <a:gd name="connsiteY2" fmla="*/ 279 h 81446"/>
              <a:gd name="connsiteX3" fmla="*/ 215922 w 215993"/>
              <a:gd name="connsiteY3" fmla="*/ 17742 h 81446"/>
              <a:gd name="connsiteX4" fmla="*/ 174647 w 215993"/>
              <a:gd name="connsiteY4" fmla="*/ 16154 h 81446"/>
              <a:gd name="connsiteX5" fmla="*/ 109559 w 215993"/>
              <a:gd name="connsiteY5" fmla="*/ 33617 h 81446"/>
              <a:gd name="connsiteX6" fmla="*/ 22 w 215993"/>
              <a:gd name="connsiteY6" fmla="*/ 81242 h 8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93" h="81446">
                <a:moveTo>
                  <a:pt x="22" y="81242"/>
                </a:moveTo>
                <a:cubicBezTo>
                  <a:pt x="1610" y="77802"/>
                  <a:pt x="91567" y="26473"/>
                  <a:pt x="119084" y="12979"/>
                </a:cubicBezTo>
                <a:cubicBezTo>
                  <a:pt x="146601" y="-515"/>
                  <a:pt x="148982" y="-515"/>
                  <a:pt x="165122" y="279"/>
                </a:cubicBezTo>
                <a:cubicBezTo>
                  <a:pt x="181262" y="1073"/>
                  <a:pt x="214335" y="15096"/>
                  <a:pt x="215922" y="17742"/>
                </a:cubicBezTo>
                <a:cubicBezTo>
                  <a:pt x="217510" y="20388"/>
                  <a:pt x="192374" y="13508"/>
                  <a:pt x="174647" y="16154"/>
                </a:cubicBezTo>
                <a:cubicBezTo>
                  <a:pt x="156920" y="18800"/>
                  <a:pt x="136811" y="23563"/>
                  <a:pt x="109559" y="33617"/>
                </a:cubicBezTo>
                <a:cubicBezTo>
                  <a:pt x="82307" y="43671"/>
                  <a:pt x="-1566" y="84682"/>
                  <a:pt x="22" y="81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D737244-A466-466F-9C03-FD4520B93D40}"/>
              </a:ext>
            </a:extLst>
          </p:cNvPr>
          <p:cNvSpPr/>
          <p:nvPr/>
        </p:nvSpPr>
        <p:spPr>
          <a:xfrm>
            <a:off x="4761545" y="2595230"/>
            <a:ext cx="241811" cy="119530"/>
          </a:xfrm>
          <a:custGeom>
            <a:avLst/>
            <a:gdLst>
              <a:gd name="connsiteX0" fmla="*/ 2543 w 241811"/>
              <a:gd name="connsiteY0" fmla="*/ 333 h 119530"/>
              <a:gd name="connsiteX1" fmla="*/ 56518 w 241811"/>
              <a:gd name="connsiteY1" fmla="*/ 41608 h 119530"/>
              <a:gd name="connsiteX2" fmla="*/ 135893 w 241811"/>
              <a:gd name="connsiteY2" fmla="*/ 76533 h 119530"/>
              <a:gd name="connsiteX3" fmla="*/ 239080 w 241811"/>
              <a:gd name="connsiteY3" fmla="*/ 119395 h 119530"/>
              <a:gd name="connsiteX4" fmla="*/ 205743 w 241811"/>
              <a:gd name="connsiteY4" fmla="*/ 89233 h 119530"/>
              <a:gd name="connsiteX5" fmla="*/ 139068 w 241811"/>
              <a:gd name="connsiteY5" fmla="*/ 65420 h 119530"/>
              <a:gd name="connsiteX6" fmla="*/ 2543 w 241811"/>
              <a:gd name="connsiteY6" fmla="*/ 333 h 11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11" h="119530">
                <a:moveTo>
                  <a:pt x="2543" y="333"/>
                </a:moveTo>
                <a:cubicBezTo>
                  <a:pt x="-11215" y="-3636"/>
                  <a:pt x="34293" y="28908"/>
                  <a:pt x="56518" y="41608"/>
                </a:cubicBezTo>
                <a:cubicBezTo>
                  <a:pt x="78743" y="54308"/>
                  <a:pt x="135893" y="76533"/>
                  <a:pt x="135893" y="76533"/>
                </a:cubicBezTo>
                <a:cubicBezTo>
                  <a:pt x="166320" y="89498"/>
                  <a:pt x="227438" y="117278"/>
                  <a:pt x="239080" y="119395"/>
                </a:cubicBezTo>
                <a:cubicBezTo>
                  <a:pt x="250722" y="121512"/>
                  <a:pt x="222412" y="98229"/>
                  <a:pt x="205743" y="89233"/>
                </a:cubicBezTo>
                <a:cubicBezTo>
                  <a:pt x="189074" y="80237"/>
                  <a:pt x="171876" y="78914"/>
                  <a:pt x="139068" y="65420"/>
                </a:cubicBezTo>
                <a:cubicBezTo>
                  <a:pt x="106260" y="51926"/>
                  <a:pt x="16301" y="4302"/>
                  <a:pt x="2543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767AC30B-E790-401C-817C-8CB213BA1F5B}"/>
              </a:ext>
            </a:extLst>
          </p:cNvPr>
          <p:cNvSpPr/>
          <p:nvPr/>
        </p:nvSpPr>
        <p:spPr>
          <a:xfrm>
            <a:off x="4721338" y="2471570"/>
            <a:ext cx="187223" cy="106649"/>
          </a:xfrm>
          <a:custGeom>
            <a:avLst/>
            <a:gdLst>
              <a:gd name="connsiteX0" fmla="*/ 1475 w 187223"/>
              <a:gd name="connsiteY0" fmla="*/ 168 h 106649"/>
              <a:gd name="connsiteX1" fmla="*/ 107837 w 187223"/>
              <a:gd name="connsiteY1" fmla="*/ 60493 h 106649"/>
              <a:gd name="connsiteX2" fmla="*/ 187212 w 187223"/>
              <a:gd name="connsiteY2" fmla="*/ 106530 h 106649"/>
              <a:gd name="connsiteX3" fmla="*/ 114187 w 187223"/>
              <a:gd name="connsiteY3" fmla="*/ 74780 h 106649"/>
              <a:gd name="connsiteX4" fmla="*/ 49100 w 187223"/>
              <a:gd name="connsiteY4" fmla="*/ 43030 h 106649"/>
              <a:gd name="connsiteX5" fmla="*/ 1475 w 187223"/>
              <a:gd name="connsiteY5" fmla="*/ 168 h 10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23" h="106649">
                <a:moveTo>
                  <a:pt x="1475" y="168"/>
                </a:moveTo>
                <a:cubicBezTo>
                  <a:pt x="11265" y="3079"/>
                  <a:pt x="107837" y="60493"/>
                  <a:pt x="107837" y="60493"/>
                </a:cubicBezTo>
                <a:cubicBezTo>
                  <a:pt x="138793" y="78220"/>
                  <a:pt x="186154" y="104149"/>
                  <a:pt x="187212" y="106530"/>
                </a:cubicBezTo>
                <a:cubicBezTo>
                  <a:pt x="188270" y="108911"/>
                  <a:pt x="114187" y="74780"/>
                  <a:pt x="114187" y="74780"/>
                </a:cubicBezTo>
                <a:cubicBezTo>
                  <a:pt x="91168" y="64197"/>
                  <a:pt x="64975" y="53084"/>
                  <a:pt x="49100" y="43030"/>
                </a:cubicBezTo>
                <a:cubicBezTo>
                  <a:pt x="33225" y="32976"/>
                  <a:pt x="-8315" y="-2743"/>
                  <a:pt x="1475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91B3CED-E698-412D-887F-C5E26276C5F5}"/>
              </a:ext>
            </a:extLst>
          </p:cNvPr>
          <p:cNvSpPr/>
          <p:nvPr/>
        </p:nvSpPr>
        <p:spPr>
          <a:xfrm>
            <a:off x="4809597" y="2503985"/>
            <a:ext cx="231492" cy="183779"/>
          </a:xfrm>
          <a:custGeom>
            <a:avLst/>
            <a:gdLst>
              <a:gd name="connsiteX0" fmla="*/ 528 w 231492"/>
              <a:gd name="connsiteY0" fmla="*/ 1090 h 183779"/>
              <a:gd name="connsiteX1" fmla="*/ 111653 w 231492"/>
              <a:gd name="connsiteY1" fmla="*/ 40778 h 183779"/>
              <a:gd name="connsiteX2" fmla="*/ 213253 w 231492"/>
              <a:gd name="connsiteY2" fmla="*/ 104278 h 183779"/>
              <a:gd name="connsiteX3" fmla="*/ 230716 w 231492"/>
              <a:gd name="connsiteY3" fmla="*/ 183653 h 183779"/>
              <a:gd name="connsiteX4" fmla="*/ 221191 w 231492"/>
              <a:gd name="connsiteY4" fmla="*/ 121740 h 183779"/>
              <a:gd name="connsiteX5" fmla="*/ 159278 w 231492"/>
              <a:gd name="connsiteY5" fmla="*/ 83640 h 183779"/>
              <a:gd name="connsiteX6" fmla="*/ 528 w 231492"/>
              <a:gd name="connsiteY6" fmla="*/ 1090 h 18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492" h="183779">
                <a:moveTo>
                  <a:pt x="528" y="1090"/>
                </a:moveTo>
                <a:cubicBezTo>
                  <a:pt x="-7409" y="-6054"/>
                  <a:pt x="76199" y="23580"/>
                  <a:pt x="111653" y="40778"/>
                </a:cubicBezTo>
                <a:cubicBezTo>
                  <a:pt x="147107" y="57976"/>
                  <a:pt x="193409" y="80465"/>
                  <a:pt x="213253" y="104278"/>
                </a:cubicBezTo>
                <a:cubicBezTo>
                  <a:pt x="233097" y="128091"/>
                  <a:pt x="229393" y="180743"/>
                  <a:pt x="230716" y="183653"/>
                </a:cubicBezTo>
                <a:cubicBezTo>
                  <a:pt x="232039" y="186563"/>
                  <a:pt x="233097" y="138409"/>
                  <a:pt x="221191" y="121740"/>
                </a:cubicBezTo>
                <a:cubicBezTo>
                  <a:pt x="209285" y="105071"/>
                  <a:pt x="195526" y="101632"/>
                  <a:pt x="159278" y="83640"/>
                </a:cubicBezTo>
                <a:cubicBezTo>
                  <a:pt x="123030" y="65648"/>
                  <a:pt x="8465" y="8234"/>
                  <a:pt x="528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7FDF7A7-A06E-45FB-B793-4B32443E6F0F}"/>
              </a:ext>
            </a:extLst>
          </p:cNvPr>
          <p:cNvSpPr/>
          <p:nvPr/>
        </p:nvSpPr>
        <p:spPr>
          <a:xfrm>
            <a:off x="5424324" y="2773264"/>
            <a:ext cx="534011" cy="46152"/>
          </a:xfrm>
          <a:custGeom>
            <a:avLst/>
            <a:gdLst>
              <a:gd name="connsiteX0" fmla="*/ 164 w 534011"/>
              <a:gd name="connsiteY0" fmla="*/ 99 h 46152"/>
              <a:gd name="connsiteX1" fmla="*/ 162089 w 534011"/>
              <a:gd name="connsiteY1" fmla="*/ 33436 h 46152"/>
              <a:gd name="connsiteX2" fmla="*/ 331951 w 534011"/>
              <a:gd name="connsiteY2" fmla="*/ 41374 h 46152"/>
              <a:gd name="connsiteX3" fmla="*/ 530389 w 534011"/>
              <a:gd name="connsiteY3" fmla="*/ 46136 h 46152"/>
              <a:gd name="connsiteX4" fmla="*/ 465301 w 534011"/>
              <a:gd name="connsiteY4" fmla="*/ 39786 h 46152"/>
              <a:gd name="connsiteX5" fmla="*/ 352589 w 534011"/>
              <a:gd name="connsiteY5" fmla="*/ 28674 h 46152"/>
              <a:gd name="connsiteX6" fmla="*/ 192251 w 534011"/>
              <a:gd name="connsiteY6" fmla="*/ 23911 h 46152"/>
              <a:gd name="connsiteX7" fmla="*/ 164 w 534011"/>
              <a:gd name="connsiteY7" fmla="*/ 99 h 4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011" h="46152">
                <a:moveTo>
                  <a:pt x="164" y="99"/>
                </a:moveTo>
                <a:cubicBezTo>
                  <a:pt x="-4863" y="1686"/>
                  <a:pt x="106791" y="26557"/>
                  <a:pt x="162089" y="33436"/>
                </a:cubicBezTo>
                <a:cubicBezTo>
                  <a:pt x="217387" y="40315"/>
                  <a:pt x="270568" y="39257"/>
                  <a:pt x="331951" y="41374"/>
                </a:cubicBezTo>
                <a:cubicBezTo>
                  <a:pt x="393334" y="43491"/>
                  <a:pt x="508164" y="46401"/>
                  <a:pt x="530389" y="46136"/>
                </a:cubicBezTo>
                <a:cubicBezTo>
                  <a:pt x="552614" y="45871"/>
                  <a:pt x="465301" y="39786"/>
                  <a:pt x="465301" y="39786"/>
                </a:cubicBezTo>
                <a:cubicBezTo>
                  <a:pt x="435668" y="36876"/>
                  <a:pt x="398097" y="31320"/>
                  <a:pt x="352589" y="28674"/>
                </a:cubicBezTo>
                <a:cubicBezTo>
                  <a:pt x="307081" y="26028"/>
                  <a:pt x="253899" y="31584"/>
                  <a:pt x="192251" y="23911"/>
                </a:cubicBezTo>
                <a:cubicBezTo>
                  <a:pt x="130603" y="16238"/>
                  <a:pt x="5191" y="-1488"/>
                  <a:pt x="164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E131BB7-D477-4546-A77F-06F825EE7630}"/>
              </a:ext>
            </a:extLst>
          </p:cNvPr>
          <p:cNvSpPr/>
          <p:nvPr/>
        </p:nvSpPr>
        <p:spPr>
          <a:xfrm>
            <a:off x="5434821" y="2677907"/>
            <a:ext cx="306991" cy="61692"/>
          </a:xfrm>
          <a:custGeom>
            <a:avLst/>
            <a:gdLst>
              <a:gd name="connsiteX0" fmla="*/ 779 w 306991"/>
              <a:gd name="connsiteY0" fmla="*/ 41481 h 61692"/>
              <a:gd name="connsiteX1" fmla="*/ 126192 w 306991"/>
              <a:gd name="connsiteY1" fmla="*/ 60531 h 61692"/>
              <a:gd name="connsiteX2" fmla="*/ 303992 w 306991"/>
              <a:gd name="connsiteY2" fmla="*/ 206 h 61692"/>
              <a:gd name="connsiteX3" fmla="*/ 234142 w 306991"/>
              <a:gd name="connsiteY3" fmla="*/ 41481 h 61692"/>
              <a:gd name="connsiteX4" fmla="*/ 184929 w 306991"/>
              <a:gd name="connsiteY4" fmla="*/ 60531 h 61692"/>
              <a:gd name="connsiteX5" fmla="*/ 779 w 306991"/>
              <a:gd name="connsiteY5" fmla="*/ 41481 h 6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991" h="61692">
                <a:moveTo>
                  <a:pt x="779" y="41481"/>
                </a:moveTo>
                <a:cubicBezTo>
                  <a:pt x="-9010" y="41481"/>
                  <a:pt x="75657" y="67410"/>
                  <a:pt x="126192" y="60531"/>
                </a:cubicBezTo>
                <a:cubicBezTo>
                  <a:pt x="176727" y="53652"/>
                  <a:pt x="286000" y="3381"/>
                  <a:pt x="303992" y="206"/>
                </a:cubicBezTo>
                <a:cubicBezTo>
                  <a:pt x="321984" y="-2969"/>
                  <a:pt x="253986" y="31427"/>
                  <a:pt x="234142" y="41481"/>
                </a:cubicBezTo>
                <a:cubicBezTo>
                  <a:pt x="214298" y="51535"/>
                  <a:pt x="225146" y="58943"/>
                  <a:pt x="184929" y="60531"/>
                </a:cubicBezTo>
                <a:cubicBezTo>
                  <a:pt x="144712" y="62119"/>
                  <a:pt x="10568" y="41481"/>
                  <a:pt x="779" y="41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2D1C21E-83D9-4C3E-B992-6553D1BF77DE}"/>
              </a:ext>
            </a:extLst>
          </p:cNvPr>
          <p:cNvSpPr/>
          <p:nvPr/>
        </p:nvSpPr>
        <p:spPr>
          <a:xfrm>
            <a:off x="5702036" y="2696936"/>
            <a:ext cx="498806" cy="36726"/>
          </a:xfrm>
          <a:custGeom>
            <a:avLst/>
            <a:gdLst>
              <a:gd name="connsiteX0" fmla="*/ 264 w 498806"/>
              <a:gd name="connsiteY0" fmla="*/ 8164 h 36726"/>
              <a:gd name="connsiteX1" fmla="*/ 220927 w 498806"/>
              <a:gd name="connsiteY1" fmla="*/ 227 h 36726"/>
              <a:gd name="connsiteX2" fmla="*/ 363802 w 498806"/>
              <a:gd name="connsiteY2" fmla="*/ 17689 h 36726"/>
              <a:gd name="connsiteX3" fmla="*/ 498739 w 498806"/>
              <a:gd name="connsiteY3" fmla="*/ 35152 h 36726"/>
              <a:gd name="connsiteX4" fmla="*/ 346339 w 498806"/>
              <a:gd name="connsiteY4" fmla="*/ 33564 h 36726"/>
              <a:gd name="connsiteX5" fmla="*/ 179652 w 498806"/>
              <a:gd name="connsiteY5" fmla="*/ 14514 h 36726"/>
              <a:gd name="connsiteX6" fmla="*/ 264 w 498806"/>
              <a:gd name="connsiteY6" fmla="*/ 8164 h 3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806" h="36726">
                <a:moveTo>
                  <a:pt x="264" y="8164"/>
                </a:moveTo>
                <a:cubicBezTo>
                  <a:pt x="7143" y="5783"/>
                  <a:pt x="160337" y="-1360"/>
                  <a:pt x="220927" y="227"/>
                </a:cubicBezTo>
                <a:cubicBezTo>
                  <a:pt x="281517" y="1814"/>
                  <a:pt x="363802" y="17689"/>
                  <a:pt x="363802" y="17689"/>
                </a:cubicBezTo>
                <a:cubicBezTo>
                  <a:pt x="410104" y="23510"/>
                  <a:pt x="501649" y="32506"/>
                  <a:pt x="498739" y="35152"/>
                </a:cubicBezTo>
                <a:cubicBezTo>
                  <a:pt x="495829" y="37798"/>
                  <a:pt x="399520" y="37004"/>
                  <a:pt x="346339" y="33564"/>
                </a:cubicBezTo>
                <a:cubicBezTo>
                  <a:pt x="293158" y="30124"/>
                  <a:pt x="237066" y="20070"/>
                  <a:pt x="179652" y="14514"/>
                </a:cubicBezTo>
                <a:cubicBezTo>
                  <a:pt x="122238" y="8958"/>
                  <a:pt x="-6615" y="10545"/>
                  <a:pt x="264" y="8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21AF45B-02FB-4A7A-B0CF-C614AFC37753}"/>
              </a:ext>
            </a:extLst>
          </p:cNvPr>
          <p:cNvSpPr/>
          <p:nvPr/>
        </p:nvSpPr>
        <p:spPr>
          <a:xfrm>
            <a:off x="5780864" y="2752020"/>
            <a:ext cx="293170" cy="55268"/>
          </a:xfrm>
          <a:custGeom>
            <a:avLst/>
            <a:gdLst>
              <a:gd name="connsiteX0" fmla="*/ 811 w 293170"/>
              <a:gd name="connsiteY0" fmla="*/ 22930 h 55268"/>
              <a:gd name="connsiteX1" fmla="*/ 159561 w 293170"/>
              <a:gd name="connsiteY1" fmla="*/ 705 h 55268"/>
              <a:gd name="connsiteX2" fmla="*/ 292911 w 293170"/>
              <a:gd name="connsiteY2" fmla="*/ 54680 h 55268"/>
              <a:gd name="connsiteX3" fmla="*/ 196074 w 293170"/>
              <a:gd name="connsiteY3" fmla="*/ 30868 h 55268"/>
              <a:gd name="connsiteX4" fmla="*/ 100824 w 293170"/>
              <a:gd name="connsiteY4" fmla="*/ 8643 h 55268"/>
              <a:gd name="connsiteX5" fmla="*/ 811 w 293170"/>
              <a:gd name="connsiteY5" fmla="*/ 22930 h 5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0" h="55268">
                <a:moveTo>
                  <a:pt x="811" y="22930"/>
                </a:moveTo>
                <a:cubicBezTo>
                  <a:pt x="10600" y="21607"/>
                  <a:pt x="110878" y="-4587"/>
                  <a:pt x="159561" y="705"/>
                </a:cubicBezTo>
                <a:cubicBezTo>
                  <a:pt x="208244" y="5997"/>
                  <a:pt x="286826" y="49653"/>
                  <a:pt x="292911" y="54680"/>
                </a:cubicBezTo>
                <a:cubicBezTo>
                  <a:pt x="298996" y="59707"/>
                  <a:pt x="196074" y="30868"/>
                  <a:pt x="196074" y="30868"/>
                </a:cubicBezTo>
                <a:cubicBezTo>
                  <a:pt x="164060" y="23195"/>
                  <a:pt x="129134" y="11818"/>
                  <a:pt x="100824" y="8643"/>
                </a:cubicBezTo>
                <a:cubicBezTo>
                  <a:pt x="72514" y="5468"/>
                  <a:pt x="-8978" y="24253"/>
                  <a:pt x="811" y="2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163B284-AD32-40C7-AC9B-B47045764255}"/>
              </a:ext>
            </a:extLst>
          </p:cNvPr>
          <p:cNvSpPr/>
          <p:nvPr/>
        </p:nvSpPr>
        <p:spPr>
          <a:xfrm>
            <a:off x="6240173" y="2748843"/>
            <a:ext cx="139850" cy="116494"/>
          </a:xfrm>
          <a:custGeom>
            <a:avLst/>
            <a:gdLst>
              <a:gd name="connsiteX0" fmla="*/ 290 w 139850"/>
              <a:gd name="connsiteY0" fmla="*/ 707 h 116494"/>
              <a:gd name="connsiteX1" fmla="*/ 100302 w 139850"/>
              <a:gd name="connsiteY1" fmla="*/ 68970 h 116494"/>
              <a:gd name="connsiteX2" fmla="*/ 135227 w 139850"/>
              <a:gd name="connsiteY2" fmla="*/ 115007 h 116494"/>
              <a:gd name="connsiteX3" fmla="*/ 290 w 139850"/>
              <a:gd name="connsiteY3" fmla="*/ 707 h 11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50" h="116494">
                <a:moveTo>
                  <a:pt x="290" y="707"/>
                </a:moveTo>
                <a:cubicBezTo>
                  <a:pt x="-5531" y="-6966"/>
                  <a:pt x="77813" y="49920"/>
                  <a:pt x="100302" y="68970"/>
                </a:cubicBezTo>
                <a:cubicBezTo>
                  <a:pt x="122792" y="88020"/>
                  <a:pt x="151102" y="124267"/>
                  <a:pt x="135227" y="115007"/>
                </a:cubicBezTo>
                <a:cubicBezTo>
                  <a:pt x="119352" y="105747"/>
                  <a:pt x="6111" y="8380"/>
                  <a:pt x="290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FA20234-CB6F-4697-B33A-5F811698F8B1}"/>
              </a:ext>
            </a:extLst>
          </p:cNvPr>
          <p:cNvSpPr/>
          <p:nvPr/>
        </p:nvSpPr>
        <p:spPr>
          <a:xfrm>
            <a:off x="5937249" y="2806532"/>
            <a:ext cx="279783" cy="98593"/>
          </a:xfrm>
          <a:custGeom>
            <a:avLst/>
            <a:gdLst>
              <a:gd name="connsiteX0" fmla="*/ 1 w 279783"/>
              <a:gd name="connsiteY0" fmla="*/ 168 h 98593"/>
              <a:gd name="connsiteX1" fmla="*/ 185739 w 279783"/>
              <a:gd name="connsiteY1" fmla="*/ 44618 h 98593"/>
              <a:gd name="connsiteX2" fmla="*/ 279401 w 279783"/>
              <a:gd name="connsiteY2" fmla="*/ 98593 h 98593"/>
              <a:gd name="connsiteX3" fmla="*/ 217489 w 279783"/>
              <a:gd name="connsiteY3" fmla="*/ 44618 h 98593"/>
              <a:gd name="connsiteX4" fmla="*/ 182564 w 279783"/>
              <a:gd name="connsiteY4" fmla="*/ 30331 h 98593"/>
              <a:gd name="connsiteX5" fmla="*/ 1 w 279783"/>
              <a:gd name="connsiteY5" fmla="*/ 168 h 9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783" h="98593">
                <a:moveTo>
                  <a:pt x="1" y="168"/>
                </a:moveTo>
                <a:cubicBezTo>
                  <a:pt x="530" y="2549"/>
                  <a:pt x="139172" y="28214"/>
                  <a:pt x="185739" y="44618"/>
                </a:cubicBezTo>
                <a:cubicBezTo>
                  <a:pt x="232306" y="61022"/>
                  <a:pt x="274109" y="98593"/>
                  <a:pt x="279401" y="98593"/>
                </a:cubicBezTo>
                <a:cubicBezTo>
                  <a:pt x="284693" y="98593"/>
                  <a:pt x="233628" y="55995"/>
                  <a:pt x="217489" y="44618"/>
                </a:cubicBezTo>
                <a:cubicBezTo>
                  <a:pt x="201350" y="33241"/>
                  <a:pt x="213785" y="39327"/>
                  <a:pt x="182564" y="30331"/>
                </a:cubicBezTo>
                <a:cubicBezTo>
                  <a:pt x="151343" y="21335"/>
                  <a:pt x="-528" y="-2213"/>
                  <a:pt x="1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05C401D-86AE-4BD7-AD40-C25B4795DC4F}"/>
              </a:ext>
            </a:extLst>
          </p:cNvPr>
          <p:cNvSpPr/>
          <p:nvPr/>
        </p:nvSpPr>
        <p:spPr>
          <a:xfrm>
            <a:off x="6146747" y="2804871"/>
            <a:ext cx="153963" cy="84627"/>
          </a:xfrm>
          <a:custGeom>
            <a:avLst/>
            <a:gdLst>
              <a:gd name="connsiteX0" fmla="*/ 53 w 153963"/>
              <a:gd name="connsiteY0" fmla="*/ 242 h 84627"/>
              <a:gd name="connsiteX1" fmla="*/ 131816 w 153963"/>
              <a:gd name="connsiteY1" fmla="*/ 71679 h 84627"/>
              <a:gd name="connsiteX2" fmla="*/ 152453 w 153963"/>
              <a:gd name="connsiteY2" fmla="*/ 82792 h 84627"/>
              <a:gd name="connsiteX3" fmla="*/ 115941 w 153963"/>
              <a:gd name="connsiteY3" fmla="*/ 49454 h 84627"/>
              <a:gd name="connsiteX4" fmla="*/ 53 w 153963"/>
              <a:gd name="connsiteY4" fmla="*/ 242 h 8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63" h="84627">
                <a:moveTo>
                  <a:pt x="53" y="242"/>
                </a:moveTo>
                <a:cubicBezTo>
                  <a:pt x="2699" y="3946"/>
                  <a:pt x="106416" y="57921"/>
                  <a:pt x="131816" y="71679"/>
                </a:cubicBezTo>
                <a:cubicBezTo>
                  <a:pt x="157216" y="85437"/>
                  <a:pt x="155099" y="86496"/>
                  <a:pt x="152453" y="82792"/>
                </a:cubicBezTo>
                <a:cubicBezTo>
                  <a:pt x="149807" y="79088"/>
                  <a:pt x="138960" y="62683"/>
                  <a:pt x="115941" y="49454"/>
                </a:cubicBezTo>
                <a:cubicBezTo>
                  <a:pt x="92922" y="36225"/>
                  <a:pt x="-2593" y="-3462"/>
                  <a:pt x="53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09020D1-F6CD-4507-8C04-54A0BF0F1D68}"/>
              </a:ext>
            </a:extLst>
          </p:cNvPr>
          <p:cNvSpPr/>
          <p:nvPr/>
        </p:nvSpPr>
        <p:spPr>
          <a:xfrm>
            <a:off x="6261095" y="2833610"/>
            <a:ext cx="132968" cy="92392"/>
          </a:xfrm>
          <a:custGeom>
            <a:avLst/>
            <a:gdLst>
              <a:gd name="connsiteX0" fmla="*/ 5 w 132968"/>
              <a:gd name="connsiteY0" fmla="*/ 78 h 92392"/>
              <a:gd name="connsiteX1" fmla="*/ 112718 w 132968"/>
              <a:gd name="connsiteY1" fmla="*/ 66753 h 92392"/>
              <a:gd name="connsiteX2" fmla="*/ 131768 w 132968"/>
              <a:gd name="connsiteY2" fmla="*/ 92153 h 92392"/>
              <a:gd name="connsiteX3" fmla="*/ 117480 w 132968"/>
              <a:gd name="connsiteY3" fmla="*/ 54053 h 92392"/>
              <a:gd name="connsiteX4" fmla="*/ 5 w 132968"/>
              <a:gd name="connsiteY4" fmla="*/ 78 h 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68" h="92392">
                <a:moveTo>
                  <a:pt x="5" y="78"/>
                </a:moveTo>
                <a:cubicBezTo>
                  <a:pt x="-789" y="2195"/>
                  <a:pt x="90758" y="51407"/>
                  <a:pt x="112718" y="66753"/>
                </a:cubicBezTo>
                <a:cubicBezTo>
                  <a:pt x="134678" y="82099"/>
                  <a:pt x="130974" y="94270"/>
                  <a:pt x="131768" y="92153"/>
                </a:cubicBezTo>
                <a:cubicBezTo>
                  <a:pt x="132562" y="90036"/>
                  <a:pt x="137853" y="69134"/>
                  <a:pt x="117480" y="54053"/>
                </a:cubicBezTo>
                <a:cubicBezTo>
                  <a:pt x="97107" y="38972"/>
                  <a:pt x="799" y="-2039"/>
                  <a:pt x="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8E268F9-AD52-4F40-9AA2-1F8413613341}"/>
              </a:ext>
            </a:extLst>
          </p:cNvPr>
          <p:cNvSpPr/>
          <p:nvPr/>
        </p:nvSpPr>
        <p:spPr>
          <a:xfrm>
            <a:off x="6017235" y="2935732"/>
            <a:ext cx="319189" cy="127607"/>
          </a:xfrm>
          <a:custGeom>
            <a:avLst/>
            <a:gdLst>
              <a:gd name="connsiteX0" fmla="*/ 448 w 319189"/>
              <a:gd name="connsiteY0" fmla="*/ 85 h 127607"/>
              <a:gd name="connsiteX1" fmla="*/ 167665 w 319189"/>
              <a:gd name="connsiteY1" fmla="*/ 36068 h 127607"/>
              <a:gd name="connsiteX2" fmla="*/ 315832 w 319189"/>
              <a:gd name="connsiteY2" fmla="*/ 127085 h 127607"/>
              <a:gd name="connsiteX3" fmla="*/ 267148 w 319189"/>
              <a:gd name="connsiteY3" fmla="*/ 72051 h 127607"/>
              <a:gd name="connsiteX4" fmla="*/ 220582 w 319189"/>
              <a:gd name="connsiteY4" fmla="*/ 44535 h 127607"/>
              <a:gd name="connsiteX5" fmla="*/ 448 w 319189"/>
              <a:gd name="connsiteY5" fmla="*/ 85 h 12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189" h="127607">
                <a:moveTo>
                  <a:pt x="448" y="85"/>
                </a:moveTo>
                <a:cubicBezTo>
                  <a:pt x="-8372" y="-1326"/>
                  <a:pt x="115101" y="14901"/>
                  <a:pt x="167665" y="36068"/>
                </a:cubicBezTo>
                <a:cubicBezTo>
                  <a:pt x="220229" y="57235"/>
                  <a:pt x="299252" y="121088"/>
                  <a:pt x="315832" y="127085"/>
                </a:cubicBezTo>
                <a:cubicBezTo>
                  <a:pt x="332412" y="133082"/>
                  <a:pt x="283023" y="85809"/>
                  <a:pt x="267148" y="72051"/>
                </a:cubicBezTo>
                <a:cubicBezTo>
                  <a:pt x="251273" y="58293"/>
                  <a:pt x="260446" y="58293"/>
                  <a:pt x="220582" y="44535"/>
                </a:cubicBezTo>
                <a:cubicBezTo>
                  <a:pt x="180718" y="30777"/>
                  <a:pt x="9268" y="1496"/>
                  <a:pt x="448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B2C57DA-B905-4F89-A146-38FA51CB18A6}"/>
              </a:ext>
            </a:extLst>
          </p:cNvPr>
          <p:cNvSpPr/>
          <p:nvPr/>
        </p:nvSpPr>
        <p:spPr>
          <a:xfrm>
            <a:off x="6029995" y="2924636"/>
            <a:ext cx="209110" cy="59181"/>
          </a:xfrm>
          <a:custGeom>
            <a:avLst/>
            <a:gdLst>
              <a:gd name="connsiteX0" fmla="*/ 388 w 209110"/>
              <a:gd name="connsiteY0" fmla="*/ 597 h 59181"/>
              <a:gd name="connsiteX1" fmla="*/ 201472 w 209110"/>
              <a:gd name="connsiteY1" fmla="*/ 57747 h 59181"/>
              <a:gd name="connsiteX2" fmla="*/ 165488 w 209110"/>
              <a:gd name="connsiteY2" fmla="*/ 40814 h 59181"/>
              <a:gd name="connsiteX3" fmla="*/ 150672 w 209110"/>
              <a:gd name="connsiteY3" fmla="*/ 28114 h 59181"/>
              <a:gd name="connsiteX4" fmla="*/ 388 w 209110"/>
              <a:gd name="connsiteY4" fmla="*/ 597 h 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110" h="59181">
                <a:moveTo>
                  <a:pt x="388" y="597"/>
                </a:moveTo>
                <a:cubicBezTo>
                  <a:pt x="8855" y="5536"/>
                  <a:pt x="173955" y="51044"/>
                  <a:pt x="201472" y="57747"/>
                </a:cubicBezTo>
                <a:cubicBezTo>
                  <a:pt x="228989" y="64450"/>
                  <a:pt x="173955" y="45753"/>
                  <a:pt x="165488" y="40814"/>
                </a:cubicBezTo>
                <a:cubicBezTo>
                  <a:pt x="157021" y="35875"/>
                  <a:pt x="177130" y="33406"/>
                  <a:pt x="150672" y="28114"/>
                </a:cubicBezTo>
                <a:cubicBezTo>
                  <a:pt x="124214" y="22822"/>
                  <a:pt x="-8079" y="-4342"/>
                  <a:pt x="388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83D0585-A984-4B07-8E9A-4C17525A5997}"/>
              </a:ext>
            </a:extLst>
          </p:cNvPr>
          <p:cNvSpPr/>
          <p:nvPr/>
        </p:nvSpPr>
        <p:spPr>
          <a:xfrm>
            <a:off x="5500824" y="3299877"/>
            <a:ext cx="366181" cy="173267"/>
          </a:xfrm>
          <a:custGeom>
            <a:avLst/>
            <a:gdLst>
              <a:gd name="connsiteX0" fmla="*/ 393 w 366181"/>
              <a:gd name="connsiteY0" fmla="*/ 6 h 173267"/>
              <a:gd name="connsiteX1" fmla="*/ 171843 w 366181"/>
              <a:gd name="connsiteY1" fmla="*/ 88906 h 173267"/>
              <a:gd name="connsiteX2" fmla="*/ 362343 w 366181"/>
              <a:gd name="connsiteY2" fmla="*/ 171456 h 173267"/>
              <a:gd name="connsiteX3" fmla="*/ 296726 w 366181"/>
              <a:gd name="connsiteY3" fmla="*/ 143940 h 173267"/>
              <a:gd name="connsiteX4" fmla="*/ 262859 w 366181"/>
              <a:gd name="connsiteY4" fmla="*/ 120656 h 173267"/>
              <a:gd name="connsiteX5" fmla="*/ 220526 w 366181"/>
              <a:gd name="connsiteY5" fmla="*/ 93140 h 173267"/>
              <a:gd name="connsiteX6" fmla="*/ 393 w 366181"/>
              <a:gd name="connsiteY6" fmla="*/ 6 h 1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181" h="173267">
                <a:moveTo>
                  <a:pt x="393" y="6"/>
                </a:moveTo>
                <a:cubicBezTo>
                  <a:pt x="-7721" y="-700"/>
                  <a:pt x="111518" y="60331"/>
                  <a:pt x="171843" y="88906"/>
                </a:cubicBezTo>
                <a:cubicBezTo>
                  <a:pt x="232168" y="117481"/>
                  <a:pt x="341529" y="162284"/>
                  <a:pt x="362343" y="171456"/>
                </a:cubicBezTo>
                <a:cubicBezTo>
                  <a:pt x="383157" y="180628"/>
                  <a:pt x="313307" y="152407"/>
                  <a:pt x="296726" y="143940"/>
                </a:cubicBezTo>
                <a:cubicBezTo>
                  <a:pt x="280145" y="135473"/>
                  <a:pt x="262859" y="120656"/>
                  <a:pt x="262859" y="120656"/>
                </a:cubicBezTo>
                <a:cubicBezTo>
                  <a:pt x="250159" y="112189"/>
                  <a:pt x="266034" y="114659"/>
                  <a:pt x="220526" y="93140"/>
                </a:cubicBezTo>
                <a:cubicBezTo>
                  <a:pt x="175018" y="71621"/>
                  <a:pt x="8507" y="712"/>
                  <a:pt x="39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C3AE824-5E56-4020-A73B-B104EA45800B}"/>
              </a:ext>
            </a:extLst>
          </p:cNvPr>
          <p:cNvSpPr/>
          <p:nvPr/>
        </p:nvSpPr>
        <p:spPr>
          <a:xfrm>
            <a:off x="5896605" y="3473337"/>
            <a:ext cx="265106" cy="43243"/>
          </a:xfrm>
          <a:custGeom>
            <a:avLst/>
            <a:gdLst>
              <a:gd name="connsiteX0" fmla="*/ 428 w 265106"/>
              <a:gd name="connsiteY0" fmla="*/ 113 h 43243"/>
              <a:gd name="connsiteX1" fmla="*/ 165528 w 265106"/>
              <a:gd name="connsiteY1" fmla="*/ 27630 h 43243"/>
              <a:gd name="connsiteX2" fmla="*/ 265012 w 265106"/>
              <a:gd name="connsiteY2" fmla="*/ 8580 h 43243"/>
              <a:gd name="connsiteX3" fmla="*/ 182462 w 265106"/>
              <a:gd name="connsiteY3" fmla="*/ 38213 h 43243"/>
              <a:gd name="connsiteX4" fmla="*/ 118962 w 265106"/>
              <a:gd name="connsiteY4" fmla="*/ 40330 h 43243"/>
              <a:gd name="connsiteX5" fmla="*/ 428 w 265106"/>
              <a:gd name="connsiteY5" fmla="*/ 113 h 4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06" h="43243">
                <a:moveTo>
                  <a:pt x="428" y="113"/>
                </a:moveTo>
                <a:cubicBezTo>
                  <a:pt x="8189" y="-2004"/>
                  <a:pt x="121431" y="26219"/>
                  <a:pt x="165528" y="27630"/>
                </a:cubicBezTo>
                <a:cubicBezTo>
                  <a:pt x="209625" y="29041"/>
                  <a:pt x="262190" y="6816"/>
                  <a:pt x="265012" y="8580"/>
                </a:cubicBezTo>
                <a:cubicBezTo>
                  <a:pt x="267834" y="10344"/>
                  <a:pt x="206804" y="32921"/>
                  <a:pt x="182462" y="38213"/>
                </a:cubicBezTo>
                <a:cubicBezTo>
                  <a:pt x="158120" y="43505"/>
                  <a:pt x="145420" y="45269"/>
                  <a:pt x="118962" y="40330"/>
                </a:cubicBezTo>
                <a:cubicBezTo>
                  <a:pt x="92504" y="35391"/>
                  <a:pt x="-7333" y="2230"/>
                  <a:pt x="428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5CB27E-0226-42A2-8FFA-CEE60731C81F}"/>
              </a:ext>
            </a:extLst>
          </p:cNvPr>
          <p:cNvSpPr/>
          <p:nvPr/>
        </p:nvSpPr>
        <p:spPr>
          <a:xfrm>
            <a:off x="4493844" y="3124199"/>
            <a:ext cx="82395" cy="75538"/>
          </a:xfrm>
          <a:custGeom>
            <a:avLst/>
            <a:gdLst>
              <a:gd name="connsiteX0" fmla="*/ 82389 w 82395"/>
              <a:gd name="connsiteY0" fmla="*/ 1 h 75538"/>
              <a:gd name="connsiteX1" fmla="*/ 10423 w 82395"/>
              <a:gd name="connsiteY1" fmla="*/ 69851 h 75538"/>
              <a:gd name="connsiteX2" fmla="*/ 6189 w 82395"/>
              <a:gd name="connsiteY2" fmla="*/ 67734 h 75538"/>
              <a:gd name="connsiteX3" fmla="*/ 82389 w 82395"/>
              <a:gd name="connsiteY3" fmla="*/ 1 h 7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95" h="75538">
                <a:moveTo>
                  <a:pt x="82389" y="1"/>
                </a:moveTo>
                <a:cubicBezTo>
                  <a:pt x="83095" y="354"/>
                  <a:pt x="23123" y="58562"/>
                  <a:pt x="10423" y="69851"/>
                </a:cubicBezTo>
                <a:cubicBezTo>
                  <a:pt x="-2277" y="81140"/>
                  <a:pt x="-2983" y="73026"/>
                  <a:pt x="6189" y="67734"/>
                </a:cubicBezTo>
                <a:cubicBezTo>
                  <a:pt x="15361" y="62442"/>
                  <a:pt x="81683" y="-352"/>
                  <a:pt x="8238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61B26F84-DB06-4237-AAAB-9D1FB1A38096}"/>
              </a:ext>
            </a:extLst>
          </p:cNvPr>
          <p:cNvSpPr/>
          <p:nvPr/>
        </p:nvSpPr>
        <p:spPr>
          <a:xfrm>
            <a:off x="5016390" y="3122236"/>
            <a:ext cx="76369" cy="133894"/>
          </a:xfrm>
          <a:custGeom>
            <a:avLst/>
            <a:gdLst>
              <a:gd name="connsiteX0" fmla="*/ 76310 w 76369"/>
              <a:gd name="connsiteY0" fmla="*/ 377 h 133894"/>
              <a:gd name="connsiteX1" fmla="*/ 27098 w 76369"/>
              <a:gd name="connsiteY1" fmla="*/ 117852 h 133894"/>
              <a:gd name="connsiteX2" fmla="*/ 110 w 76369"/>
              <a:gd name="connsiteY2" fmla="*/ 128964 h 133894"/>
              <a:gd name="connsiteX3" fmla="*/ 36623 w 76369"/>
              <a:gd name="connsiteY3" fmla="*/ 81339 h 133894"/>
              <a:gd name="connsiteX4" fmla="*/ 76310 w 76369"/>
              <a:gd name="connsiteY4" fmla="*/ 377 h 13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69" h="133894">
                <a:moveTo>
                  <a:pt x="76310" y="377"/>
                </a:moveTo>
                <a:cubicBezTo>
                  <a:pt x="74723" y="6462"/>
                  <a:pt x="39798" y="96421"/>
                  <a:pt x="27098" y="117852"/>
                </a:cubicBezTo>
                <a:cubicBezTo>
                  <a:pt x="14398" y="139283"/>
                  <a:pt x="-1477" y="135049"/>
                  <a:pt x="110" y="128964"/>
                </a:cubicBezTo>
                <a:cubicBezTo>
                  <a:pt x="1697" y="122879"/>
                  <a:pt x="25775" y="99066"/>
                  <a:pt x="36623" y="81339"/>
                </a:cubicBezTo>
                <a:cubicBezTo>
                  <a:pt x="47471" y="63612"/>
                  <a:pt x="77897" y="-5708"/>
                  <a:pt x="76310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A89D23E-BECA-4CC3-9A13-C29D0A2CFA9C}"/>
              </a:ext>
            </a:extLst>
          </p:cNvPr>
          <p:cNvSpPr/>
          <p:nvPr/>
        </p:nvSpPr>
        <p:spPr>
          <a:xfrm>
            <a:off x="4918057" y="3371796"/>
            <a:ext cx="84164" cy="119204"/>
          </a:xfrm>
          <a:custGeom>
            <a:avLst/>
            <a:gdLst>
              <a:gd name="connsiteX0" fmla="*/ 84156 w 84164"/>
              <a:gd name="connsiteY0" fmla="*/ 54 h 119204"/>
              <a:gd name="connsiteX1" fmla="*/ 12718 w 84164"/>
              <a:gd name="connsiteY1" fmla="*/ 73079 h 119204"/>
              <a:gd name="connsiteX2" fmla="*/ 1606 w 84164"/>
              <a:gd name="connsiteY2" fmla="*/ 119117 h 119204"/>
              <a:gd name="connsiteX3" fmla="*/ 7956 w 84164"/>
              <a:gd name="connsiteY3" fmla="*/ 61967 h 119204"/>
              <a:gd name="connsiteX4" fmla="*/ 84156 w 84164"/>
              <a:gd name="connsiteY4" fmla="*/ 54 h 11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64" h="119204">
                <a:moveTo>
                  <a:pt x="84156" y="54"/>
                </a:moveTo>
                <a:cubicBezTo>
                  <a:pt x="84950" y="1906"/>
                  <a:pt x="26476" y="53235"/>
                  <a:pt x="12718" y="73079"/>
                </a:cubicBezTo>
                <a:cubicBezTo>
                  <a:pt x="-1040" y="92923"/>
                  <a:pt x="2400" y="120969"/>
                  <a:pt x="1606" y="119117"/>
                </a:cubicBezTo>
                <a:cubicBezTo>
                  <a:pt x="812" y="117265"/>
                  <a:pt x="-3950" y="79694"/>
                  <a:pt x="7956" y="61967"/>
                </a:cubicBezTo>
                <a:cubicBezTo>
                  <a:pt x="19862" y="44240"/>
                  <a:pt x="83362" y="-1798"/>
                  <a:pt x="8415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83C85F8-71EA-4839-BD72-29298539B873}"/>
              </a:ext>
            </a:extLst>
          </p:cNvPr>
          <p:cNvSpPr/>
          <p:nvPr/>
        </p:nvSpPr>
        <p:spPr>
          <a:xfrm>
            <a:off x="5127252" y="4168774"/>
            <a:ext cx="29642" cy="106366"/>
          </a:xfrm>
          <a:custGeom>
            <a:avLst/>
            <a:gdLst>
              <a:gd name="connsiteX0" fmla="*/ 19423 w 29642"/>
              <a:gd name="connsiteY0" fmla="*/ 1 h 106366"/>
              <a:gd name="connsiteX1" fmla="*/ 13073 w 29642"/>
              <a:gd name="connsiteY1" fmla="*/ 63501 h 106366"/>
              <a:gd name="connsiteX2" fmla="*/ 373 w 29642"/>
              <a:gd name="connsiteY2" fmla="*/ 106364 h 106366"/>
              <a:gd name="connsiteX3" fmla="*/ 28948 w 29642"/>
              <a:gd name="connsiteY3" fmla="*/ 65089 h 106366"/>
              <a:gd name="connsiteX4" fmla="*/ 19423 w 29642"/>
              <a:gd name="connsiteY4" fmla="*/ 1 h 10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2" h="106366">
                <a:moveTo>
                  <a:pt x="19423" y="1"/>
                </a:moveTo>
                <a:cubicBezTo>
                  <a:pt x="16777" y="-264"/>
                  <a:pt x="16248" y="45774"/>
                  <a:pt x="13073" y="63501"/>
                </a:cubicBezTo>
                <a:cubicBezTo>
                  <a:pt x="9898" y="81228"/>
                  <a:pt x="-2273" y="106099"/>
                  <a:pt x="373" y="106364"/>
                </a:cubicBezTo>
                <a:cubicBezTo>
                  <a:pt x="3019" y="106629"/>
                  <a:pt x="25508" y="81229"/>
                  <a:pt x="28948" y="65089"/>
                </a:cubicBezTo>
                <a:cubicBezTo>
                  <a:pt x="32388" y="48949"/>
                  <a:pt x="22069" y="266"/>
                  <a:pt x="1942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3EC4776-0F74-4950-9DFA-025FAF4FDD34}"/>
              </a:ext>
            </a:extLst>
          </p:cNvPr>
          <p:cNvSpPr/>
          <p:nvPr/>
        </p:nvSpPr>
        <p:spPr>
          <a:xfrm>
            <a:off x="5056102" y="4167179"/>
            <a:ext cx="25592" cy="88961"/>
          </a:xfrm>
          <a:custGeom>
            <a:avLst/>
            <a:gdLst>
              <a:gd name="connsiteX0" fmla="*/ 20723 w 25592"/>
              <a:gd name="connsiteY0" fmla="*/ 9 h 88961"/>
              <a:gd name="connsiteX1" fmla="*/ 9611 w 25592"/>
              <a:gd name="connsiteY1" fmla="*/ 66684 h 88961"/>
              <a:gd name="connsiteX2" fmla="*/ 25486 w 25592"/>
              <a:gd name="connsiteY2" fmla="*/ 88909 h 88961"/>
              <a:gd name="connsiteX3" fmla="*/ 86 w 25592"/>
              <a:gd name="connsiteY3" fmla="*/ 61921 h 88961"/>
              <a:gd name="connsiteX4" fmla="*/ 20723 w 25592"/>
              <a:gd name="connsiteY4" fmla="*/ 9 h 8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2" h="88961">
                <a:moveTo>
                  <a:pt x="20723" y="9"/>
                </a:moveTo>
                <a:cubicBezTo>
                  <a:pt x="22310" y="803"/>
                  <a:pt x="8817" y="51867"/>
                  <a:pt x="9611" y="66684"/>
                </a:cubicBezTo>
                <a:cubicBezTo>
                  <a:pt x="10405" y="81501"/>
                  <a:pt x="27073" y="89703"/>
                  <a:pt x="25486" y="88909"/>
                </a:cubicBezTo>
                <a:cubicBezTo>
                  <a:pt x="23899" y="88115"/>
                  <a:pt x="1673" y="76738"/>
                  <a:pt x="86" y="61921"/>
                </a:cubicBezTo>
                <a:cubicBezTo>
                  <a:pt x="-1501" y="47104"/>
                  <a:pt x="19136" y="-785"/>
                  <a:pt x="2072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A2AB46E9-98F4-470A-B76E-DAF6E673C3AC}"/>
              </a:ext>
            </a:extLst>
          </p:cNvPr>
          <p:cNvSpPr/>
          <p:nvPr/>
        </p:nvSpPr>
        <p:spPr>
          <a:xfrm>
            <a:off x="4808538" y="4291852"/>
            <a:ext cx="273075" cy="38880"/>
          </a:xfrm>
          <a:custGeom>
            <a:avLst/>
            <a:gdLst>
              <a:gd name="connsiteX0" fmla="*/ 0 w 273075"/>
              <a:gd name="connsiteY0" fmla="*/ 2336 h 38880"/>
              <a:gd name="connsiteX1" fmla="*/ 196850 w 273075"/>
              <a:gd name="connsiteY1" fmla="*/ 3923 h 38880"/>
              <a:gd name="connsiteX2" fmla="*/ 273050 w 273075"/>
              <a:gd name="connsiteY2" fmla="*/ 38848 h 38880"/>
              <a:gd name="connsiteX3" fmla="*/ 204787 w 273075"/>
              <a:gd name="connsiteY3" fmla="*/ 10273 h 38880"/>
              <a:gd name="connsiteX4" fmla="*/ 155575 w 273075"/>
              <a:gd name="connsiteY4" fmla="*/ 10273 h 38880"/>
              <a:gd name="connsiteX5" fmla="*/ 0 w 273075"/>
              <a:gd name="connsiteY5" fmla="*/ 2336 h 3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75" h="38880">
                <a:moveTo>
                  <a:pt x="0" y="2336"/>
                </a:moveTo>
                <a:cubicBezTo>
                  <a:pt x="75671" y="87"/>
                  <a:pt x="151342" y="-2162"/>
                  <a:pt x="196850" y="3923"/>
                </a:cubicBezTo>
                <a:cubicBezTo>
                  <a:pt x="242358" y="10008"/>
                  <a:pt x="271727" y="37790"/>
                  <a:pt x="273050" y="38848"/>
                </a:cubicBezTo>
                <a:cubicBezTo>
                  <a:pt x="274373" y="39906"/>
                  <a:pt x="224366" y="15035"/>
                  <a:pt x="204787" y="10273"/>
                </a:cubicBezTo>
                <a:cubicBezTo>
                  <a:pt x="185208" y="5511"/>
                  <a:pt x="155575" y="10273"/>
                  <a:pt x="155575" y="10273"/>
                </a:cubicBezTo>
                <a:lnTo>
                  <a:pt x="0" y="23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000D55C-B55D-425B-816B-0312B63CDEE4}"/>
              </a:ext>
            </a:extLst>
          </p:cNvPr>
          <p:cNvSpPr/>
          <p:nvPr/>
        </p:nvSpPr>
        <p:spPr>
          <a:xfrm>
            <a:off x="5081434" y="4339112"/>
            <a:ext cx="383001" cy="47236"/>
          </a:xfrm>
          <a:custGeom>
            <a:avLst/>
            <a:gdLst>
              <a:gd name="connsiteX0" fmla="*/ 4916 w 383001"/>
              <a:gd name="connsiteY0" fmla="*/ 2701 h 47236"/>
              <a:gd name="connsiteX1" fmla="*/ 116041 w 383001"/>
              <a:gd name="connsiteY1" fmla="*/ 2701 h 47236"/>
              <a:gd name="connsiteX2" fmla="*/ 300191 w 383001"/>
              <a:gd name="connsiteY2" fmla="*/ 20163 h 47236"/>
              <a:gd name="connsiteX3" fmla="*/ 382741 w 383001"/>
              <a:gd name="connsiteY3" fmla="*/ 47151 h 47236"/>
              <a:gd name="connsiteX4" fmla="*/ 276379 w 383001"/>
              <a:gd name="connsiteY4" fmla="*/ 28101 h 47236"/>
              <a:gd name="connsiteX5" fmla="*/ 4916 w 383001"/>
              <a:gd name="connsiteY5" fmla="*/ 2701 h 4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001" h="47236">
                <a:moveTo>
                  <a:pt x="4916" y="2701"/>
                </a:moveTo>
                <a:cubicBezTo>
                  <a:pt x="-21807" y="-1532"/>
                  <a:pt x="66829" y="-209"/>
                  <a:pt x="116041" y="2701"/>
                </a:cubicBezTo>
                <a:cubicBezTo>
                  <a:pt x="165253" y="5611"/>
                  <a:pt x="255741" y="12755"/>
                  <a:pt x="300191" y="20163"/>
                </a:cubicBezTo>
                <a:cubicBezTo>
                  <a:pt x="344641" y="27571"/>
                  <a:pt x="386710" y="45828"/>
                  <a:pt x="382741" y="47151"/>
                </a:cubicBezTo>
                <a:cubicBezTo>
                  <a:pt x="378772" y="48474"/>
                  <a:pt x="339085" y="34186"/>
                  <a:pt x="276379" y="28101"/>
                </a:cubicBezTo>
                <a:lnTo>
                  <a:pt x="4916" y="27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81A7996-27BF-4CD9-BD73-CCAA42687E26}"/>
              </a:ext>
            </a:extLst>
          </p:cNvPr>
          <p:cNvSpPr/>
          <p:nvPr/>
        </p:nvSpPr>
        <p:spPr>
          <a:xfrm>
            <a:off x="5392680" y="4386223"/>
            <a:ext cx="312975" cy="56211"/>
          </a:xfrm>
          <a:custGeom>
            <a:avLst/>
            <a:gdLst>
              <a:gd name="connsiteX0" fmla="*/ 58 w 312975"/>
              <a:gd name="connsiteY0" fmla="*/ 40 h 56211"/>
              <a:gd name="connsiteX1" fmla="*/ 171508 w 312975"/>
              <a:gd name="connsiteY1" fmla="*/ 39727 h 56211"/>
              <a:gd name="connsiteX2" fmla="*/ 312795 w 312975"/>
              <a:gd name="connsiteY2" fmla="*/ 55602 h 56211"/>
              <a:gd name="connsiteX3" fmla="*/ 200083 w 312975"/>
              <a:gd name="connsiteY3" fmla="*/ 52427 h 56211"/>
              <a:gd name="connsiteX4" fmla="*/ 152458 w 312975"/>
              <a:gd name="connsiteY4" fmla="*/ 47665 h 56211"/>
              <a:gd name="connsiteX5" fmla="*/ 58 w 312975"/>
              <a:gd name="connsiteY5" fmla="*/ 40 h 5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975" h="56211">
                <a:moveTo>
                  <a:pt x="58" y="40"/>
                </a:moveTo>
                <a:cubicBezTo>
                  <a:pt x="3233" y="-1283"/>
                  <a:pt x="119385" y="30467"/>
                  <a:pt x="171508" y="39727"/>
                </a:cubicBezTo>
                <a:cubicBezTo>
                  <a:pt x="223631" y="48987"/>
                  <a:pt x="308033" y="53485"/>
                  <a:pt x="312795" y="55602"/>
                </a:cubicBezTo>
                <a:cubicBezTo>
                  <a:pt x="317557" y="57719"/>
                  <a:pt x="226806" y="53750"/>
                  <a:pt x="200083" y="52427"/>
                </a:cubicBezTo>
                <a:cubicBezTo>
                  <a:pt x="173360" y="51104"/>
                  <a:pt x="179975" y="54809"/>
                  <a:pt x="152458" y="47665"/>
                </a:cubicBezTo>
                <a:cubicBezTo>
                  <a:pt x="124941" y="40521"/>
                  <a:pt x="-3117" y="1363"/>
                  <a:pt x="5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D9FCB06-4A13-417C-B2E8-339C1D99CDA9}"/>
              </a:ext>
            </a:extLst>
          </p:cNvPr>
          <p:cNvSpPr/>
          <p:nvPr/>
        </p:nvSpPr>
        <p:spPr>
          <a:xfrm>
            <a:off x="5497511" y="4384623"/>
            <a:ext cx="451821" cy="117179"/>
          </a:xfrm>
          <a:custGeom>
            <a:avLst/>
            <a:gdLst>
              <a:gd name="connsiteX0" fmla="*/ 2 w 451821"/>
              <a:gd name="connsiteY0" fmla="*/ 52 h 117179"/>
              <a:gd name="connsiteX1" fmla="*/ 222252 w 451821"/>
              <a:gd name="connsiteY1" fmla="*/ 50852 h 117179"/>
              <a:gd name="connsiteX2" fmla="*/ 333377 w 451821"/>
              <a:gd name="connsiteY2" fmla="*/ 104827 h 117179"/>
              <a:gd name="connsiteX3" fmla="*/ 390527 w 451821"/>
              <a:gd name="connsiteY3" fmla="*/ 109590 h 117179"/>
              <a:gd name="connsiteX4" fmla="*/ 450852 w 451821"/>
              <a:gd name="connsiteY4" fmla="*/ 109590 h 117179"/>
              <a:gd name="connsiteX5" fmla="*/ 339727 w 451821"/>
              <a:gd name="connsiteY5" fmla="*/ 114352 h 117179"/>
              <a:gd name="connsiteX6" fmla="*/ 227014 w 451821"/>
              <a:gd name="connsiteY6" fmla="*/ 60377 h 117179"/>
              <a:gd name="connsiteX7" fmla="*/ 2 w 451821"/>
              <a:gd name="connsiteY7" fmla="*/ 52 h 1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821" h="117179">
                <a:moveTo>
                  <a:pt x="2" y="52"/>
                </a:moveTo>
                <a:cubicBezTo>
                  <a:pt x="-792" y="-1536"/>
                  <a:pt x="166689" y="33389"/>
                  <a:pt x="222252" y="50852"/>
                </a:cubicBezTo>
                <a:cubicBezTo>
                  <a:pt x="277815" y="68315"/>
                  <a:pt x="305331" y="95037"/>
                  <a:pt x="333377" y="104827"/>
                </a:cubicBezTo>
                <a:cubicBezTo>
                  <a:pt x="361423" y="114617"/>
                  <a:pt x="370948" y="108796"/>
                  <a:pt x="390527" y="109590"/>
                </a:cubicBezTo>
                <a:cubicBezTo>
                  <a:pt x="410106" y="110384"/>
                  <a:pt x="459319" y="108796"/>
                  <a:pt x="450852" y="109590"/>
                </a:cubicBezTo>
                <a:cubicBezTo>
                  <a:pt x="442385" y="110384"/>
                  <a:pt x="377033" y="122554"/>
                  <a:pt x="339727" y="114352"/>
                </a:cubicBezTo>
                <a:cubicBezTo>
                  <a:pt x="302421" y="106150"/>
                  <a:pt x="284693" y="78898"/>
                  <a:pt x="227014" y="60377"/>
                </a:cubicBezTo>
                <a:cubicBezTo>
                  <a:pt x="169335" y="41856"/>
                  <a:pt x="796" y="1640"/>
                  <a:pt x="2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3015860D-D37B-4CE5-AD17-8A04DCF56438}"/>
              </a:ext>
            </a:extLst>
          </p:cNvPr>
          <p:cNvSpPr/>
          <p:nvPr/>
        </p:nvSpPr>
        <p:spPr>
          <a:xfrm>
            <a:off x="4752184" y="4289211"/>
            <a:ext cx="162597" cy="82316"/>
          </a:xfrm>
          <a:custGeom>
            <a:avLst/>
            <a:gdLst>
              <a:gd name="connsiteX0" fmla="*/ 2379 w 162597"/>
              <a:gd name="connsiteY0" fmla="*/ 214 h 82316"/>
              <a:gd name="connsiteX1" fmla="*/ 100804 w 162597"/>
              <a:gd name="connsiteY1" fmla="*/ 66889 h 82316"/>
              <a:gd name="connsiteX2" fmla="*/ 161129 w 162597"/>
              <a:gd name="connsiteY2" fmla="*/ 81177 h 82316"/>
              <a:gd name="connsiteX3" fmla="*/ 40479 w 162597"/>
              <a:gd name="connsiteY3" fmla="*/ 46252 h 82316"/>
              <a:gd name="connsiteX4" fmla="*/ 2379 w 162597"/>
              <a:gd name="connsiteY4" fmla="*/ 214 h 8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7" h="82316">
                <a:moveTo>
                  <a:pt x="2379" y="214"/>
                </a:moveTo>
                <a:cubicBezTo>
                  <a:pt x="12433" y="3654"/>
                  <a:pt x="74346" y="53395"/>
                  <a:pt x="100804" y="66889"/>
                </a:cubicBezTo>
                <a:cubicBezTo>
                  <a:pt x="127262" y="80383"/>
                  <a:pt x="171183" y="84617"/>
                  <a:pt x="161129" y="81177"/>
                </a:cubicBezTo>
                <a:cubicBezTo>
                  <a:pt x="151075" y="77738"/>
                  <a:pt x="65085" y="56835"/>
                  <a:pt x="40479" y="46252"/>
                </a:cubicBezTo>
                <a:cubicBezTo>
                  <a:pt x="15873" y="35669"/>
                  <a:pt x="-7675" y="-3226"/>
                  <a:pt x="2379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88C3C5F-C55F-4914-A850-09155EEA4F67}"/>
              </a:ext>
            </a:extLst>
          </p:cNvPr>
          <p:cNvSpPr/>
          <p:nvPr/>
        </p:nvSpPr>
        <p:spPr>
          <a:xfrm>
            <a:off x="4927445" y="4343386"/>
            <a:ext cx="256777" cy="79788"/>
          </a:xfrm>
          <a:custGeom>
            <a:avLst/>
            <a:gdLst>
              <a:gd name="connsiteX0" fmla="*/ 1743 w 256777"/>
              <a:gd name="connsiteY0" fmla="*/ 14 h 79788"/>
              <a:gd name="connsiteX1" fmla="*/ 228755 w 256777"/>
              <a:gd name="connsiteY1" fmla="*/ 71452 h 79788"/>
              <a:gd name="connsiteX2" fmla="*/ 246218 w 256777"/>
              <a:gd name="connsiteY2" fmla="*/ 77802 h 79788"/>
              <a:gd name="connsiteX3" fmla="*/ 165255 w 256777"/>
              <a:gd name="connsiteY3" fmla="*/ 66689 h 79788"/>
              <a:gd name="connsiteX4" fmla="*/ 125568 w 256777"/>
              <a:gd name="connsiteY4" fmla="*/ 65102 h 79788"/>
              <a:gd name="connsiteX5" fmla="*/ 1743 w 256777"/>
              <a:gd name="connsiteY5" fmla="*/ 14 h 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777" h="79788">
                <a:moveTo>
                  <a:pt x="1743" y="14"/>
                </a:moveTo>
                <a:cubicBezTo>
                  <a:pt x="18941" y="1072"/>
                  <a:pt x="188009" y="58487"/>
                  <a:pt x="228755" y="71452"/>
                </a:cubicBezTo>
                <a:cubicBezTo>
                  <a:pt x="269501" y="84417"/>
                  <a:pt x="256801" y="78596"/>
                  <a:pt x="246218" y="77802"/>
                </a:cubicBezTo>
                <a:cubicBezTo>
                  <a:pt x="235635" y="77008"/>
                  <a:pt x="185363" y="68806"/>
                  <a:pt x="165255" y="66689"/>
                </a:cubicBezTo>
                <a:cubicBezTo>
                  <a:pt x="145147" y="64572"/>
                  <a:pt x="151497" y="73833"/>
                  <a:pt x="125568" y="65102"/>
                </a:cubicBezTo>
                <a:cubicBezTo>
                  <a:pt x="99639" y="56371"/>
                  <a:pt x="-15455" y="-1044"/>
                  <a:pt x="174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0BB70EAE-3D1E-43D6-9A46-EAC5F45A33E0}"/>
              </a:ext>
            </a:extLst>
          </p:cNvPr>
          <p:cNvSpPr/>
          <p:nvPr/>
        </p:nvSpPr>
        <p:spPr>
          <a:xfrm>
            <a:off x="5170433" y="4418951"/>
            <a:ext cx="565205" cy="50606"/>
          </a:xfrm>
          <a:custGeom>
            <a:avLst/>
            <a:gdLst>
              <a:gd name="connsiteX0" fmla="*/ 1642 w 565205"/>
              <a:gd name="connsiteY0" fmla="*/ 3824 h 50606"/>
              <a:gd name="connsiteX1" fmla="*/ 268342 w 565205"/>
              <a:gd name="connsiteY1" fmla="*/ 24462 h 50606"/>
              <a:gd name="connsiteX2" fmla="*/ 373117 w 565205"/>
              <a:gd name="connsiteY2" fmla="*/ 24462 h 50606"/>
              <a:gd name="connsiteX3" fmla="*/ 501705 w 565205"/>
              <a:gd name="connsiteY3" fmla="*/ 45099 h 50606"/>
              <a:gd name="connsiteX4" fmla="*/ 565205 w 565205"/>
              <a:gd name="connsiteY4" fmla="*/ 49862 h 50606"/>
              <a:gd name="connsiteX5" fmla="*/ 501705 w 565205"/>
              <a:gd name="connsiteY5" fmla="*/ 32399 h 50606"/>
              <a:gd name="connsiteX6" fmla="*/ 342955 w 565205"/>
              <a:gd name="connsiteY6" fmla="*/ 13349 h 50606"/>
              <a:gd name="connsiteX7" fmla="*/ 241355 w 565205"/>
              <a:gd name="connsiteY7" fmla="*/ 10174 h 50606"/>
              <a:gd name="connsiteX8" fmla="*/ 158805 w 565205"/>
              <a:gd name="connsiteY8" fmla="*/ 649 h 50606"/>
              <a:gd name="connsiteX9" fmla="*/ 1642 w 565205"/>
              <a:gd name="connsiteY9" fmla="*/ 3824 h 5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205" h="50606">
                <a:moveTo>
                  <a:pt x="1642" y="3824"/>
                </a:moveTo>
                <a:cubicBezTo>
                  <a:pt x="19898" y="7793"/>
                  <a:pt x="206430" y="21022"/>
                  <a:pt x="268342" y="24462"/>
                </a:cubicBezTo>
                <a:cubicBezTo>
                  <a:pt x="330254" y="27902"/>
                  <a:pt x="334223" y="21022"/>
                  <a:pt x="373117" y="24462"/>
                </a:cubicBezTo>
                <a:cubicBezTo>
                  <a:pt x="412011" y="27902"/>
                  <a:pt x="469690" y="40866"/>
                  <a:pt x="501705" y="45099"/>
                </a:cubicBezTo>
                <a:cubicBezTo>
                  <a:pt x="533720" y="49332"/>
                  <a:pt x="565205" y="51979"/>
                  <a:pt x="565205" y="49862"/>
                </a:cubicBezTo>
                <a:cubicBezTo>
                  <a:pt x="565205" y="47745"/>
                  <a:pt x="538746" y="38484"/>
                  <a:pt x="501705" y="32399"/>
                </a:cubicBezTo>
                <a:cubicBezTo>
                  <a:pt x="464664" y="26314"/>
                  <a:pt x="386347" y="17053"/>
                  <a:pt x="342955" y="13349"/>
                </a:cubicBezTo>
                <a:cubicBezTo>
                  <a:pt x="299563" y="9645"/>
                  <a:pt x="272047" y="12291"/>
                  <a:pt x="241355" y="10174"/>
                </a:cubicBezTo>
                <a:cubicBezTo>
                  <a:pt x="210663" y="8057"/>
                  <a:pt x="195053" y="1972"/>
                  <a:pt x="158805" y="649"/>
                </a:cubicBezTo>
                <a:cubicBezTo>
                  <a:pt x="122557" y="-674"/>
                  <a:pt x="-16614" y="-145"/>
                  <a:pt x="1642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5A5CFBF-A382-4490-B48F-450DD18C7E02}"/>
              </a:ext>
            </a:extLst>
          </p:cNvPr>
          <p:cNvSpPr/>
          <p:nvPr/>
        </p:nvSpPr>
        <p:spPr>
          <a:xfrm>
            <a:off x="4763967" y="4344204"/>
            <a:ext cx="130330" cy="264399"/>
          </a:xfrm>
          <a:custGeom>
            <a:avLst/>
            <a:gdLst>
              <a:gd name="connsiteX0" fmla="*/ 121 w 130330"/>
              <a:gd name="connsiteY0" fmla="*/ 784 h 264399"/>
              <a:gd name="connsiteX1" fmla="*/ 92196 w 130330"/>
              <a:gd name="connsiteY1" fmla="*/ 142071 h 264399"/>
              <a:gd name="connsiteX2" fmla="*/ 130296 w 130330"/>
              <a:gd name="connsiteY2" fmla="*/ 264309 h 264399"/>
              <a:gd name="connsiteX3" fmla="*/ 98546 w 130330"/>
              <a:gd name="connsiteY3" fmla="*/ 123021 h 264399"/>
              <a:gd name="connsiteX4" fmla="*/ 73146 w 130330"/>
              <a:gd name="connsiteY4" fmla="*/ 86509 h 264399"/>
              <a:gd name="connsiteX5" fmla="*/ 121 w 130330"/>
              <a:gd name="connsiteY5" fmla="*/ 784 h 26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30" h="264399">
                <a:moveTo>
                  <a:pt x="121" y="784"/>
                </a:moveTo>
                <a:cubicBezTo>
                  <a:pt x="3296" y="10044"/>
                  <a:pt x="70500" y="98150"/>
                  <a:pt x="92196" y="142071"/>
                </a:cubicBezTo>
                <a:cubicBezTo>
                  <a:pt x="113892" y="185992"/>
                  <a:pt x="129238" y="267484"/>
                  <a:pt x="130296" y="264309"/>
                </a:cubicBezTo>
                <a:cubicBezTo>
                  <a:pt x="131354" y="261134"/>
                  <a:pt x="108071" y="152654"/>
                  <a:pt x="98546" y="123021"/>
                </a:cubicBezTo>
                <a:cubicBezTo>
                  <a:pt x="89021" y="93388"/>
                  <a:pt x="89286" y="106088"/>
                  <a:pt x="73146" y="86509"/>
                </a:cubicBezTo>
                <a:cubicBezTo>
                  <a:pt x="57006" y="66930"/>
                  <a:pt x="-3054" y="-8476"/>
                  <a:pt x="121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79B8E5F-6314-49E6-8011-D82B14970DB8}"/>
              </a:ext>
            </a:extLst>
          </p:cNvPr>
          <p:cNvSpPr/>
          <p:nvPr/>
        </p:nvSpPr>
        <p:spPr>
          <a:xfrm>
            <a:off x="4852623" y="4393828"/>
            <a:ext cx="117939" cy="210708"/>
          </a:xfrm>
          <a:custGeom>
            <a:avLst/>
            <a:gdLst>
              <a:gd name="connsiteX0" fmla="*/ 365 w 117939"/>
              <a:gd name="connsiteY0" fmla="*/ 372 h 210708"/>
              <a:gd name="connsiteX1" fmla="*/ 81327 w 117939"/>
              <a:gd name="connsiteY1" fmla="*/ 124197 h 210708"/>
              <a:gd name="connsiteX2" fmla="*/ 117840 w 117939"/>
              <a:gd name="connsiteY2" fmla="*/ 209922 h 210708"/>
              <a:gd name="connsiteX3" fmla="*/ 90852 w 117939"/>
              <a:gd name="connsiteY3" fmla="*/ 162297 h 210708"/>
              <a:gd name="connsiteX4" fmla="*/ 52752 w 117939"/>
              <a:gd name="connsiteY4" fmla="*/ 87685 h 210708"/>
              <a:gd name="connsiteX5" fmla="*/ 365 w 117939"/>
              <a:gd name="connsiteY5" fmla="*/ 372 h 21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939" h="210708">
                <a:moveTo>
                  <a:pt x="365" y="372"/>
                </a:moveTo>
                <a:cubicBezTo>
                  <a:pt x="5127" y="6457"/>
                  <a:pt x="61748" y="89272"/>
                  <a:pt x="81327" y="124197"/>
                </a:cubicBezTo>
                <a:cubicBezTo>
                  <a:pt x="100906" y="159122"/>
                  <a:pt x="116253" y="203572"/>
                  <a:pt x="117840" y="209922"/>
                </a:cubicBezTo>
                <a:cubicBezTo>
                  <a:pt x="119428" y="216272"/>
                  <a:pt x="101700" y="182670"/>
                  <a:pt x="90852" y="162297"/>
                </a:cubicBezTo>
                <a:cubicBezTo>
                  <a:pt x="80004" y="141924"/>
                  <a:pt x="66775" y="110968"/>
                  <a:pt x="52752" y="87685"/>
                </a:cubicBezTo>
                <a:cubicBezTo>
                  <a:pt x="38729" y="64402"/>
                  <a:pt x="-4397" y="-5713"/>
                  <a:pt x="365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A2506FE-92D6-44DD-92A6-2C3E2FFAF816}"/>
              </a:ext>
            </a:extLst>
          </p:cNvPr>
          <p:cNvSpPr/>
          <p:nvPr/>
        </p:nvSpPr>
        <p:spPr>
          <a:xfrm>
            <a:off x="4898654" y="4612567"/>
            <a:ext cx="226044" cy="247170"/>
          </a:xfrm>
          <a:custGeom>
            <a:avLst/>
            <a:gdLst>
              <a:gd name="connsiteX0" fmla="*/ 225796 w 226044"/>
              <a:gd name="connsiteY0" fmla="*/ 245183 h 247170"/>
              <a:gd name="connsiteX1" fmla="*/ 68634 w 226044"/>
              <a:gd name="connsiteY1" fmla="*/ 195971 h 247170"/>
              <a:gd name="connsiteX2" fmla="*/ 8309 w 226044"/>
              <a:gd name="connsiteY2" fmla="*/ 111833 h 247170"/>
              <a:gd name="connsiteX3" fmla="*/ 371 w 226044"/>
              <a:gd name="connsiteY3" fmla="*/ 708 h 247170"/>
              <a:gd name="connsiteX4" fmla="*/ 6721 w 226044"/>
              <a:gd name="connsiteY4" fmla="*/ 67383 h 247170"/>
              <a:gd name="connsiteX5" fmla="*/ 28946 w 226044"/>
              <a:gd name="connsiteY5" fmla="*/ 129296 h 247170"/>
              <a:gd name="connsiteX6" fmla="*/ 225796 w 226044"/>
              <a:gd name="connsiteY6" fmla="*/ 245183 h 24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044" h="247170">
                <a:moveTo>
                  <a:pt x="225796" y="245183"/>
                </a:moveTo>
                <a:cubicBezTo>
                  <a:pt x="232411" y="256295"/>
                  <a:pt x="104882" y="218196"/>
                  <a:pt x="68634" y="195971"/>
                </a:cubicBezTo>
                <a:cubicBezTo>
                  <a:pt x="32386" y="173746"/>
                  <a:pt x="19686" y="144377"/>
                  <a:pt x="8309" y="111833"/>
                </a:cubicBezTo>
                <a:cubicBezTo>
                  <a:pt x="-3068" y="79289"/>
                  <a:pt x="636" y="8116"/>
                  <a:pt x="371" y="708"/>
                </a:cubicBezTo>
                <a:cubicBezTo>
                  <a:pt x="106" y="-6700"/>
                  <a:pt x="1959" y="45952"/>
                  <a:pt x="6721" y="67383"/>
                </a:cubicBezTo>
                <a:cubicBezTo>
                  <a:pt x="11483" y="88814"/>
                  <a:pt x="-1481" y="101250"/>
                  <a:pt x="28946" y="129296"/>
                </a:cubicBezTo>
                <a:cubicBezTo>
                  <a:pt x="59373" y="157342"/>
                  <a:pt x="219181" y="234071"/>
                  <a:pt x="225796" y="245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4F52243-F358-4750-B482-F2862FF54A4E}"/>
              </a:ext>
            </a:extLst>
          </p:cNvPr>
          <p:cNvSpPr/>
          <p:nvPr/>
        </p:nvSpPr>
        <p:spPr>
          <a:xfrm>
            <a:off x="4990137" y="4632281"/>
            <a:ext cx="445581" cy="73933"/>
          </a:xfrm>
          <a:custGeom>
            <a:avLst/>
            <a:gdLst>
              <a:gd name="connsiteX0" fmla="*/ 2551 w 445581"/>
              <a:gd name="connsiteY0" fmla="*/ 44 h 73933"/>
              <a:gd name="connsiteX1" fmla="*/ 170826 w 445581"/>
              <a:gd name="connsiteY1" fmla="*/ 57194 h 73933"/>
              <a:gd name="connsiteX2" fmla="*/ 442288 w 445581"/>
              <a:gd name="connsiteY2" fmla="*/ 49257 h 73933"/>
              <a:gd name="connsiteX3" fmla="*/ 310526 w 445581"/>
              <a:gd name="connsiteY3" fmla="*/ 73069 h 73933"/>
              <a:gd name="connsiteX4" fmla="*/ 148601 w 445581"/>
              <a:gd name="connsiteY4" fmla="*/ 66719 h 73933"/>
              <a:gd name="connsiteX5" fmla="*/ 73988 w 445581"/>
              <a:gd name="connsiteY5" fmla="*/ 47669 h 73933"/>
              <a:gd name="connsiteX6" fmla="*/ 2551 w 445581"/>
              <a:gd name="connsiteY6" fmla="*/ 44 h 7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81" h="73933">
                <a:moveTo>
                  <a:pt x="2551" y="44"/>
                </a:moveTo>
                <a:cubicBezTo>
                  <a:pt x="18691" y="1632"/>
                  <a:pt x="97537" y="48992"/>
                  <a:pt x="170826" y="57194"/>
                </a:cubicBezTo>
                <a:cubicBezTo>
                  <a:pt x="244115" y="65396"/>
                  <a:pt x="419005" y="46611"/>
                  <a:pt x="442288" y="49257"/>
                </a:cubicBezTo>
                <a:cubicBezTo>
                  <a:pt x="465571" y="51903"/>
                  <a:pt x="359474" y="70159"/>
                  <a:pt x="310526" y="73069"/>
                </a:cubicBezTo>
                <a:cubicBezTo>
                  <a:pt x="261578" y="75979"/>
                  <a:pt x="188024" y="70952"/>
                  <a:pt x="148601" y="66719"/>
                </a:cubicBezTo>
                <a:cubicBezTo>
                  <a:pt x="109178" y="62486"/>
                  <a:pt x="96742" y="55342"/>
                  <a:pt x="73988" y="47669"/>
                </a:cubicBezTo>
                <a:cubicBezTo>
                  <a:pt x="51234" y="39996"/>
                  <a:pt x="-13589" y="-1544"/>
                  <a:pt x="255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3E54FC0-8C85-4892-9898-AAEF762C2D61}"/>
              </a:ext>
            </a:extLst>
          </p:cNvPr>
          <p:cNvSpPr/>
          <p:nvPr/>
        </p:nvSpPr>
        <p:spPr>
          <a:xfrm>
            <a:off x="5134537" y="4744957"/>
            <a:ext cx="463487" cy="114715"/>
          </a:xfrm>
          <a:custGeom>
            <a:avLst/>
            <a:gdLst>
              <a:gd name="connsiteX0" fmla="*/ 1026 w 463487"/>
              <a:gd name="connsiteY0" fmla="*/ 104856 h 114715"/>
              <a:gd name="connsiteX1" fmla="*/ 167713 w 463487"/>
              <a:gd name="connsiteY1" fmla="*/ 106443 h 114715"/>
              <a:gd name="connsiteX2" fmla="*/ 456638 w 463487"/>
              <a:gd name="connsiteY2" fmla="*/ 3256 h 114715"/>
              <a:gd name="connsiteX3" fmla="*/ 367738 w 463487"/>
              <a:gd name="connsiteY3" fmla="*/ 27068 h 114715"/>
              <a:gd name="connsiteX4" fmla="*/ 310588 w 463487"/>
              <a:gd name="connsiteY4" fmla="*/ 39768 h 114715"/>
              <a:gd name="connsiteX5" fmla="*/ 242326 w 463487"/>
              <a:gd name="connsiteY5" fmla="*/ 76281 h 114715"/>
              <a:gd name="connsiteX6" fmla="*/ 1026 w 463487"/>
              <a:gd name="connsiteY6" fmla="*/ 104856 h 11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487" h="114715">
                <a:moveTo>
                  <a:pt x="1026" y="104856"/>
                </a:moveTo>
                <a:cubicBezTo>
                  <a:pt x="-11410" y="109883"/>
                  <a:pt x="91778" y="123376"/>
                  <a:pt x="167713" y="106443"/>
                </a:cubicBezTo>
                <a:cubicBezTo>
                  <a:pt x="243648" y="89510"/>
                  <a:pt x="423301" y="16485"/>
                  <a:pt x="456638" y="3256"/>
                </a:cubicBezTo>
                <a:cubicBezTo>
                  <a:pt x="489975" y="-9973"/>
                  <a:pt x="392080" y="20983"/>
                  <a:pt x="367738" y="27068"/>
                </a:cubicBezTo>
                <a:cubicBezTo>
                  <a:pt x="343396" y="33153"/>
                  <a:pt x="331490" y="31566"/>
                  <a:pt x="310588" y="39768"/>
                </a:cubicBezTo>
                <a:cubicBezTo>
                  <a:pt x="289686" y="47970"/>
                  <a:pt x="291539" y="64375"/>
                  <a:pt x="242326" y="76281"/>
                </a:cubicBezTo>
                <a:cubicBezTo>
                  <a:pt x="193113" y="88187"/>
                  <a:pt x="13462" y="99829"/>
                  <a:pt x="1026" y="104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4EE67B1-B071-4724-9DF3-F08813F8613F}"/>
              </a:ext>
            </a:extLst>
          </p:cNvPr>
          <p:cNvSpPr/>
          <p:nvPr/>
        </p:nvSpPr>
        <p:spPr>
          <a:xfrm>
            <a:off x="5610528" y="4539957"/>
            <a:ext cx="257078" cy="156107"/>
          </a:xfrm>
          <a:custGeom>
            <a:avLst/>
            <a:gdLst>
              <a:gd name="connsiteX0" fmla="*/ 256872 w 257078"/>
              <a:gd name="connsiteY0" fmla="*/ 293 h 156107"/>
              <a:gd name="connsiteX1" fmla="*/ 169560 w 257078"/>
              <a:gd name="connsiteY1" fmla="*/ 84431 h 156107"/>
              <a:gd name="connsiteX2" fmla="*/ 79072 w 257078"/>
              <a:gd name="connsiteY2" fmla="*/ 130468 h 156107"/>
              <a:gd name="connsiteX3" fmla="*/ 1285 w 257078"/>
              <a:gd name="connsiteY3" fmla="*/ 155868 h 156107"/>
              <a:gd name="connsiteX4" fmla="*/ 144160 w 257078"/>
              <a:gd name="connsiteY4" fmla="*/ 116181 h 156107"/>
              <a:gd name="connsiteX5" fmla="*/ 256872 w 257078"/>
              <a:gd name="connsiteY5" fmla="*/ 293 h 15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078" h="156107">
                <a:moveTo>
                  <a:pt x="256872" y="293"/>
                </a:moveTo>
                <a:cubicBezTo>
                  <a:pt x="261105" y="-4999"/>
                  <a:pt x="199193" y="62735"/>
                  <a:pt x="169560" y="84431"/>
                </a:cubicBezTo>
                <a:cubicBezTo>
                  <a:pt x="139927" y="106127"/>
                  <a:pt x="107118" y="118562"/>
                  <a:pt x="79072" y="130468"/>
                </a:cubicBezTo>
                <a:cubicBezTo>
                  <a:pt x="51026" y="142374"/>
                  <a:pt x="-9563" y="158249"/>
                  <a:pt x="1285" y="155868"/>
                </a:cubicBezTo>
                <a:cubicBezTo>
                  <a:pt x="12133" y="153487"/>
                  <a:pt x="98652" y="139200"/>
                  <a:pt x="144160" y="116181"/>
                </a:cubicBezTo>
                <a:cubicBezTo>
                  <a:pt x="189668" y="93162"/>
                  <a:pt x="252639" y="5585"/>
                  <a:pt x="256872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ACCADA7-D4C4-4016-800C-349A3EDD5116}"/>
              </a:ext>
            </a:extLst>
          </p:cNvPr>
          <p:cNvSpPr/>
          <p:nvPr/>
        </p:nvSpPr>
        <p:spPr>
          <a:xfrm>
            <a:off x="5464175" y="4621066"/>
            <a:ext cx="304822" cy="63647"/>
          </a:xfrm>
          <a:custGeom>
            <a:avLst/>
            <a:gdLst>
              <a:gd name="connsiteX0" fmla="*/ 0 w 304822"/>
              <a:gd name="connsiteY0" fmla="*/ 63647 h 63647"/>
              <a:gd name="connsiteX1" fmla="*/ 171450 w 304822"/>
              <a:gd name="connsiteY1" fmla="*/ 41422 h 63647"/>
              <a:gd name="connsiteX2" fmla="*/ 304800 w 304822"/>
              <a:gd name="connsiteY2" fmla="*/ 147 h 63647"/>
              <a:gd name="connsiteX3" fmla="*/ 161925 w 304822"/>
              <a:gd name="connsiteY3" fmla="*/ 28722 h 63647"/>
              <a:gd name="connsiteX4" fmla="*/ 0 w 304822"/>
              <a:gd name="connsiteY4" fmla="*/ 63647 h 6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22" h="63647">
                <a:moveTo>
                  <a:pt x="0" y="63647"/>
                </a:moveTo>
                <a:cubicBezTo>
                  <a:pt x="60325" y="57826"/>
                  <a:pt x="120650" y="52005"/>
                  <a:pt x="171450" y="41422"/>
                </a:cubicBezTo>
                <a:cubicBezTo>
                  <a:pt x="222250" y="30839"/>
                  <a:pt x="306388" y="2264"/>
                  <a:pt x="304800" y="147"/>
                </a:cubicBezTo>
                <a:cubicBezTo>
                  <a:pt x="303212" y="-1970"/>
                  <a:pt x="212196" y="19197"/>
                  <a:pt x="161925" y="28722"/>
                </a:cubicBezTo>
                <a:lnTo>
                  <a:pt x="0" y="636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9319594-53FB-4A42-B9FB-F7F2F0AE3955}"/>
              </a:ext>
            </a:extLst>
          </p:cNvPr>
          <p:cNvSpPr/>
          <p:nvPr/>
        </p:nvSpPr>
        <p:spPr>
          <a:xfrm>
            <a:off x="5558976" y="4634348"/>
            <a:ext cx="263282" cy="169186"/>
          </a:xfrm>
          <a:custGeom>
            <a:avLst/>
            <a:gdLst>
              <a:gd name="connsiteX0" fmla="*/ 262387 w 263282"/>
              <a:gd name="connsiteY0" fmla="*/ 1152 h 169186"/>
              <a:gd name="connsiteX1" fmla="*/ 70299 w 263282"/>
              <a:gd name="connsiteY1" fmla="*/ 132915 h 169186"/>
              <a:gd name="connsiteX2" fmla="*/ 2037 w 263282"/>
              <a:gd name="connsiteY2" fmla="*/ 166252 h 169186"/>
              <a:gd name="connsiteX3" fmla="*/ 136974 w 263282"/>
              <a:gd name="connsiteY3" fmla="*/ 74177 h 169186"/>
              <a:gd name="connsiteX4" fmla="*/ 262387 w 263282"/>
              <a:gd name="connsiteY4" fmla="*/ 1152 h 1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82" h="169186">
                <a:moveTo>
                  <a:pt x="262387" y="1152"/>
                </a:moveTo>
                <a:cubicBezTo>
                  <a:pt x="251274" y="10942"/>
                  <a:pt x="113691" y="105398"/>
                  <a:pt x="70299" y="132915"/>
                </a:cubicBezTo>
                <a:cubicBezTo>
                  <a:pt x="26907" y="160432"/>
                  <a:pt x="-9076" y="176042"/>
                  <a:pt x="2037" y="166252"/>
                </a:cubicBezTo>
                <a:cubicBezTo>
                  <a:pt x="13149" y="156462"/>
                  <a:pt x="136974" y="74177"/>
                  <a:pt x="136974" y="74177"/>
                </a:cubicBezTo>
                <a:cubicBezTo>
                  <a:pt x="178249" y="46396"/>
                  <a:pt x="273500" y="-8638"/>
                  <a:pt x="262387" y="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2A6963E-E641-48E6-825B-C6A5BC058997}"/>
              </a:ext>
            </a:extLst>
          </p:cNvPr>
          <p:cNvSpPr/>
          <p:nvPr/>
        </p:nvSpPr>
        <p:spPr>
          <a:xfrm>
            <a:off x="4698999" y="4085281"/>
            <a:ext cx="60327" cy="392532"/>
          </a:xfrm>
          <a:custGeom>
            <a:avLst/>
            <a:gdLst>
              <a:gd name="connsiteX0" fmla="*/ 36514 w 60327"/>
              <a:gd name="connsiteY0" fmla="*/ 944 h 392532"/>
              <a:gd name="connsiteX1" fmla="*/ 14289 w 60327"/>
              <a:gd name="connsiteY1" fmla="*/ 102544 h 392532"/>
              <a:gd name="connsiteX2" fmla="*/ 50801 w 60327"/>
              <a:gd name="connsiteY2" fmla="*/ 258119 h 392532"/>
              <a:gd name="connsiteX3" fmla="*/ 55564 w 60327"/>
              <a:gd name="connsiteY3" fmla="*/ 378769 h 392532"/>
              <a:gd name="connsiteX4" fmla="*/ 58739 w 60327"/>
              <a:gd name="connsiteY4" fmla="*/ 372419 h 392532"/>
              <a:gd name="connsiteX5" fmla="*/ 28576 w 60327"/>
              <a:gd name="connsiteY5" fmla="*/ 223194 h 392532"/>
              <a:gd name="connsiteX6" fmla="*/ 1 w 60327"/>
              <a:gd name="connsiteY6" fmla="*/ 161282 h 392532"/>
              <a:gd name="connsiteX7" fmla="*/ 36514 w 60327"/>
              <a:gd name="connsiteY7" fmla="*/ 944 h 39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327" h="392532">
                <a:moveTo>
                  <a:pt x="36514" y="944"/>
                </a:moveTo>
                <a:cubicBezTo>
                  <a:pt x="38895" y="-8846"/>
                  <a:pt x="11908" y="59682"/>
                  <a:pt x="14289" y="102544"/>
                </a:cubicBezTo>
                <a:cubicBezTo>
                  <a:pt x="16670" y="145407"/>
                  <a:pt x="43922" y="212082"/>
                  <a:pt x="50801" y="258119"/>
                </a:cubicBezTo>
                <a:cubicBezTo>
                  <a:pt x="57680" y="304157"/>
                  <a:pt x="54241" y="359719"/>
                  <a:pt x="55564" y="378769"/>
                </a:cubicBezTo>
                <a:cubicBezTo>
                  <a:pt x="56887" y="397819"/>
                  <a:pt x="63237" y="398348"/>
                  <a:pt x="58739" y="372419"/>
                </a:cubicBezTo>
                <a:cubicBezTo>
                  <a:pt x="54241" y="346490"/>
                  <a:pt x="38366" y="258384"/>
                  <a:pt x="28576" y="223194"/>
                </a:cubicBezTo>
                <a:cubicBezTo>
                  <a:pt x="18786" y="188005"/>
                  <a:pt x="265" y="197001"/>
                  <a:pt x="1" y="161282"/>
                </a:cubicBezTo>
                <a:cubicBezTo>
                  <a:pt x="-264" y="125563"/>
                  <a:pt x="34133" y="10734"/>
                  <a:pt x="36514" y="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8D6CFC4-E335-49A6-929D-7A2FEE3D042B}"/>
              </a:ext>
            </a:extLst>
          </p:cNvPr>
          <p:cNvSpPr/>
          <p:nvPr/>
        </p:nvSpPr>
        <p:spPr>
          <a:xfrm>
            <a:off x="4674658" y="4062142"/>
            <a:ext cx="94226" cy="617336"/>
          </a:xfrm>
          <a:custGeom>
            <a:avLst/>
            <a:gdLst>
              <a:gd name="connsiteX0" fmla="*/ 33867 w 94226"/>
              <a:gd name="connsiteY0" fmla="*/ 271 h 617336"/>
              <a:gd name="connsiteX1" fmla="*/ 16405 w 94226"/>
              <a:gd name="connsiteY1" fmla="*/ 154258 h 617336"/>
              <a:gd name="connsiteX2" fmla="*/ 68792 w 94226"/>
              <a:gd name="connsiteY2" fmla="*/ 425721 h 617336"/>
              <a:gd name="connsiteX3" fmla="*/ 94192 w 94226"/>
              <a:gd name="connsiteY3" fmla="*/ 616221 h 617336"/>
              <a:gd name="connsiteX4" fmla="*/ 64030 w 94226"/>
              <a:gd name="connsiteY4" fmla="*/ 489221 h 617336"/>
              <a:gd name="connsiteX5" fmla="*/ 530 w 94226"/>
              <a:gd name="connsiteY5" fmla="*/ 189183 h 617336"/>
              <a:gd name="connsiteX6" fmla="*/ 33867 w 94226"/>
              <a:gd name="connsiteY6" fmla="*/ 271 h 61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26" h="617336">
                <a:moveTo>
                  <a:pt x="33867" y="271"/>
                </a:moveTo>
                <a:cubicBezTo>
                  <a:pt x="36513" y="-5550"/>
                  <a:pt x="10584" y="83350"/>
                  <a:pt x="16405" y="154258"/>
                </a:cubicBezTo>
                <a:cubicBezTo>
                  <a:pt x="22226" y="225166"/>
                  <a:pt x="55828" y="348727"/>
                  <a:pt x="68792" y="425721"/>
                </a:cubicBezTo>
                <a:cubicBezTo>
                  <a:pt x="81756" y="502715"/>
                  <a:pt x="94986" y="605638"/>
                  <a:pt x="94192" y="616221"/>
                </a:cubicBezTo>
                <a:cubicBezTo>
                  <a:pt x="93398" y="626804"/>
                  <a:pt x="79640" y="560394"/>
                  <a:pt x="64030" y="489221"/>
                </a:cubicBezTo>
                <a:cubicBezTo>
                  <a:pt x="48420" y="418048"/>
                  <a:pt x="5822" y="267235"/>
                  <a:pt x="530" y="189183"/>
                </a:cubicBezTo>
                <a:cubicBezTo>
                  <a:pt x="-4762" y="111131"/>
                  <a:pt x="31221" y="6092"/>
                  <a:pt x="33867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7BC48B0-0543-4972-9217-49DF9993F6AD}"/>
              </a:ext>
            </a:extLst>
          </p:cNvPr>
          <p:cNvSpPr/>
          <p:nvPr/>
        </p:nvSpPr>
        <p:spPr>
          <a:xfrm>
            <a:off x="4659144" y="3948110"/>
            <a:ext cx="81152" cy="153995"/>
          </a:xfrm>
          <a:custGeom>
            <a:avLst/>
            <a:gdLst>
              <a:gd name="connsiteX0" fmla="*/ 81131 w 81152"/>
              <a:gd name="connsiteY0" fmla="*/ 3 h 153995"/>
              <a:gd name="connsiteX1" fmla="*/ 4931 w 81152"/>
              <a:gd name="connsiteY1" fmla="*/ 87315 h 153995"/>
              <a:gd name="connsiteX2" fmla="*/ 8106 w 81152"/>
              <a:gd name="connsiteY2" fmla="*/ 153990 h 153995"/>
              <a:gd name="connsiteX3" fmla="*/ 12869 w 81152"/>
              <a:gd name="connsiteY3" fmla="*/ 90490 h 153995"/>
              <a:gd name="connsiteX4" fmla="*/ 81131 w 81152"/>
              <a:gd name="connsiteY4" fmla="*/ 3 h 15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2" h="153995">
                <a:moveTo>
                  <a:pt x="81131" y="3"/>
                </a:moveTo>
                <a:cubicBezTo>
                  <a:pt x="79808" y="-526"/>
                  <a:pt x="17102" y="61651"/>
                  <a:pt x="4931" y="87315"/>
                </a:cubicBezTo>
                <a:cubicBezTo>
                  <a:pt x="-7240" y="112979"/>
                  <a:pt x="6783" y="153461"/>
                  <a:pt x="8106" y="153990"/>
                </a:cubicBezTo>
                <a:cubicBezTo>
                  <a:pt x="9429" y="154519"/>
                  <a:pt x="2286" y="114302"/>
                  <a:pt x="12869" y="90490"/>
                </a:cubicBezTo>
                <a:cubicBezTo>
                  <a:pt x="23452" y="66678"/>
                  <a:pt x="82454" y="532"/>
                  <a:pt x="8113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CBB4650-6039-43C4-ABFD-73879CA28620}"/>
              </a:ext>
            </a:extLst>
          </p:cNvPr>
          <p:cNvSpPr/>
          <p:nvPr/>
        </p:nvSpPr>
        <p:spPr>
          <a:xfrm>
            <a:off x="5676934" y="3996106"/>
            <a:ext cx="196142" cy="178405"/>
          </a:xfrm>
          <a:custGeom>
            <a:avLst/>
            <a:gdLst>
              <a:gd name="connsiteX0" fmla="*/ 3141 w 196142"/>
              <a:gd name="connsiteY0" fmla="*/ 1219 h 178405"/>
              <a:gd name="connsiteX1" fmla="*/ 190466 w 196142"/>
              <a:gd name="connsiteY1" fmla="*/ 171082 h 178405"/>
              <a:gd name="connsiteX2" fmla="*/ 141254 w 196142"/>
              <a:gd name="connsiteY2" fmla="*/ 142507 h 178405"/>
              <a:gd name="connsiteX3" fmla="*/ 76166 w 196142"/>
              <a:gd name="connsiteY3" fmla="*/ 96469 h 178405"/>
              <a:gd name="connsiteX4" fmla="*/ 3141 w 196142"/>
              <a:gd name="connsiteY4" fmla="*/ 1219 h 17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142" h="178405">
                <a:moveTo>
                  <a:pt x="3141" y="1219"/>
                </a:moveTo>
                <a:cubicBezTo>
                  <a:pt x="22191" y="13654"/>
                  <a:pt x="167447" y="147534"/>
                  <a:pt x="190466" y="171082"/>
                </a:cubicBezTo>
                <a:cubicBezTo>
                  <a:pt x="213485" y="194630"/>
                  <a:pt x="160304" y="154942"/>
                  <a:pt x="141254" y="142507"/>
                </a:cubicBezTo>
                <a:cubicBezTo>
                  <a:pt x="122204" y="130072"/>
                  <a:pt x="95216" y="117900"/>
                  <a:pt x="76166" y="96469"/>
                </a:cubicBezTo>
                <a:cubicBezTo>
                  <a:pt x="57116" y="75038"/>
                  <a:pt x="-15909" y="-11216"/>
                  <a:pt x="3141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0BB08BC2-6790-47E7-AF66-DA2954862730}"/>
              </a:ext>
            </a:extLst>
          </p:cNvPr>
          <p:cNvSpPr/>
          <p:nvPr/>
        </p:nvSpPr>
        <p:spPr>
          <a:xfrm>
            <a:off x="5879737" y="4274362"/>
            <a:ext cx="144000" cy="269215"/>
          </a:xfrm>
          <a:custGeom>
            <a:avLst/>
            <a:gdLst>
              <a:gd name="connsiteX0" fmla="*/ 363 w 144000"/>
              <a:gd name="connsiteY0" fmla="*/ 776 h 269215"/>
              <a:gd name="connsiteX1" fmla="*/ 138476 w 144000"/>
              <a:gd name="connsiteY1" fmla="*/ 157938 h 269215"/>
              <a:gd name="connsiteX2" fmla="*/ 117838 w 144000"/>
              <a:gd name="connsiteY2" fmla="*/ 269063 h 269215"/>
              <a:gd name="connsiteX3" fmla="*/ 128951 w 144000"/>
              <a:gd name="connsiteY3" fmla="*/ 180163 h 269215"/>
              <a:gd name="connsiteX4" fmla="*/ 98788 w 144000"/>
              <a:gd name="connsiteY4" fmla="*/ 100788 h 269215"/>
              <a:gd name="connsiteX5" fmla="*/ 363 w 144000"/>
              <a:gd name="connsiteY5" fmla="*/ 776 h 26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00" h="269215">
                <a:moveTo>
                  <a:pt x="363" y="776"/>
                </a:moveTo>
                <a:cubicBezTo>
                  <a:pt x="6978" y="10301"/>
                  <a:pt x="118897" y="113224"/>
                  <a:pt x="138476" y="157938"/>
                </a:cubicBezTo>
                <a:cubicBezTo>
                  <a:pt x="158055" y="202652"/>
                  <a:pt x="119425" y="265359"/>
                  <a:pt x="117838" y="269063"/>
                </a:cubicBezTo>
                <a:cubicBezTo>
                  <a:pt x="116251" y="272767"/>
                  <a:pt x="132126" y="208209"/>
                  <a:pt x="128951" y="180163"/>
                </a:cubicBezTo>
                <a:cubicBezTo>
                  <a:pt x="125776" y="152117"/>
                  <a:pt x="118103" y="129628"/>
                  <a:pt x="98788" y="100788"/>
                </a:cubicBezTo>
                <a:cubicBezTo>
                  <a:pt x="79473" y="71949"/>
                  <a:pt x="-6252" y="-8749"/>
                  <a:pt x="363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E609C06-B1FF-4613-92B0-3563F0282C12}"/>
              </a:ext>
            </a:extLst>
          </p:cNvPr>
          <p:cNvSpPr/>
          <p:nvPr/>
        </p:nvSpPr>
        <p:spPr>
          <a:xfrm>
            <a:off x="5891065" y="4570292"/>
            <a:ext cx="103360" cy="198572"/>
          </a:xfrm>
          <a:custGeom>
            <a:avLst/>
            <a:gdLst>
              <a:gd name="connsiteX0" fmla="*/ 103335 w 103360"/>
              <a:gd name="connsiteY0" fmla="*/ 121 h 198572"/>
              <a:gd name="connsiteX1" fmla="*/ 57298 w 103360"/>
              <a:gd name="connsiteY1" fmla="*/ 120771 h 198572"/>
              <a:gd name="connsiteX2" fmla="*/ 148 w 103360"/>
              <a:gd name="connsiteY2" fmla="*/ 198558 h 198572"/>
              <a:gd name="connsiteX3" fmla="*/ 41423 w 103360"/>
              <a:gd name="connsiteY3" fmla="*/ 127121 h 198572"/>
              <a:gd name="connsiteX4" fmla="*/ 63648 w 103360"/>
              <a:gd name="connsiteY4" fmla="*/ 98546 h 198572"/>
              <a:gd name="connsiteX5" fmla="*/ 103335 w 103360"/>
              <a:gd name="connsiteY5" fmla="*/ 121 h 19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60" h="198572">
                <a:moveTo>
                  <a:pt x="103335" y="121"/>
                </a:moveTo>
                <a:cubicBezTo>
                  <a:pt x="102277" y="3825"/>
                  <a:pt x="74496" y="87698"/>
                  <a:pt x="57298" y="120771"/>
                </a:cubicBezTo>
                <a:cubicBezTo>
                  <a:pt x="40100" y="153844"/>
                  <a:pt x="2794" y="197500"/>
                  <a:pt x="148" y="198558"/>
                </a:cubicBezTo>
                <a:cubicBezTo>
                  <a:pt x="-2498" y="199616"/>
                  <a:pt x="30840" y="143790"/>
                  <a:pt x="41423" y="127121"/>
                </a:cubicBezTo>
                <a:cubicBezTo>
                  <a:pt x="52006" y="110452"/>
                  <a:pt x="55181" y="118919"/>
                  <a:pt x="63648" y="98546"/>
                </a:cubicBezTo>
                <a:cubicBezTo>
                  <a:pt x="72115" y="78173"/>
                  <a:pt x="104393" y="-3583"/>
                  <a:pt x="103335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0F3B672-58FF-46E7-B3F8-1847EA66B6B1}"/>
              </a:ext>
            </a:extLst>
          </p:cNvPr>
          <p:cNvSpPr/>
          <p:nvPr/>
        </p:nvSpPr>
        <p:spPr>
          <a:xfrm>
            <a:off x="5324475" y="4811689"/>
            <a:ext cx="402924" cy="104799"/>
          </a:xfrm>
          <a:custGeom>
            <a:avLst/>
            <a:gdLst>
              <a:gd name="connsiteX0" fmla="*/ 0 w 402924"/>
              <a:gd name="connsiteY0" fmla="*/ 104799 h 104799"/>
              <a:gd name="connsiteX1" fmla="*/ 192088 w 402924"/>
              <a:gd name="connsiteY1" fmla="*/ 71461 h 104799"/>
              <a:gd name="connsiteX2" fmla="*/ 401638 w 402924"/>
              <a:gd name="connsiteY2" fmla="*/ 24 h 104799"/>
              <a:gd name="connsiteX3" fmla="*/ 276225 w 402924"/>
              <a:gd name="connsiteY3" fmla="*/ 63524 h 104799"/>
              <a:gd name="connsiteX4" fmla="*/ 192088 w 402924"/>
              <a:gd name="connsiteY4" fmla="*/ 77811 h 104799"/>
              <a:gd name="connsiteX5" fmla="*/ 0 w 402924"/>
              <a:gd name="connsiteY5" fmla="*/ 104799 h 1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924" h="104799">
                <a:moveTo>
                  <a:pt x="0" y="104799"/>
                </a:moveTo>
                <a:cubicBezTo>
                  <a:pt x="62574" y="96861"/>
                  <a:pt x="125148" y="88923"/>
                  <a:pt x="192088" y="71461"/>
                </a:cubicBezTo>
                <a:cubicBezTo>
                  <a:pt x="259028" y="53998"/>
                  <a:pt x="387615" y="1347"/>
                  <a:pt x="401638" y="24"/>
                </a:cubicBezTo>
                <a:cubicBezTo>
                  <a:pt x="415661" y="-1299"/>
                  <a:pt x="311150" y="50559"/>
                  <a:pt x="276225" y="63524"/>
                </a:cubicBezTo>
                <a:cubicBezTo>
                  <a:pt x="241300" y="76488"/>
                  <a:pt x="237067" y="69344"/>
                  <a:pt x="192088" y="77811"/>
                </a:cubicBezTo>
                <a:lnTo>
                  <a:pt x="0" y="1047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0E03CBD-6AA0-4AB2-A58A-119B03246511}"/>
              </a:ext>
            </a:extLst>
          </p:cNvPr>
          <p:cNvSpPr/>
          <p:nvPr/>
        </p:nvSpPr>
        <p:spPr>
          <a:xfrm>
            <a:off x="4927548" y="4417431"/>
            <a:ext cx="89404" cy="170506"/>
          </a:xfrm>
          <a:custGeom>
            <a:avLst/>
            <a:gdLst>
              <a:gd name="connsiteX0" fmla="*/ 52 w 89404"/>
              <a:gd name="connsiteY0" fmla="*/ 582 h 170506"/>
              <a:gd name="connsiteX1" fmla="*/ 50852 w 89404"/>
              <a:gd name="connsiteY1" fmla="*/ 129169 h 170506"/>
              <a:gd name="connsiteX2" fmla="*/ 88952 w 89404"/>
              <a:gd name="connsiteY2" fmla="*/ 170444 h 170506"/>
              <a:gd name="connsiteX3" fmla="*/ 69902 w 89404"/>
              <a:gd name="connsiteY3" fmla="*/ 137107 h 170506"/>
              <a:gd name="connsiteX4" fmla="*/ 41327 w 89404"/>
              <a:gd name="connsiteY4" fmla="*/ 83132 h 170506"/>
              <a:gd name="connsiteX5" fmla="*/ 52 w 89404"/>
              <a:gd name="connsiteY5" fmla="*/ 582 h 17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04" h="170506">
                <a:moveTo>
                  <a:pt x="52" y="582"/>
                </a:moveTo>
                <a:cubicBezTo>
                  <a:pt x="1639" y="8255"/>
                  <a:pt x="36035" y="100859"/>
                  <a:pt x="50852" y="129169"/>
                </a:cubicBezTo>
                <a:cubicBezTo>
                  <a:pt x="65669" y="157479"/>
                  <a:pt x="85777" y="169121"/>
                  <a:pt x="88952" y="170444"/>
                </a:cubicBezTo>
                <a:cubicBezTo>
                  <a:pt x="92127" y="171767"/>
                  <a:pt x="77840" y="151659"/>
                  <a:pt x="69902" y="137107"/>
                </a:cubicBezTo>
                <a:cubicBezTo>
                  <a:pt x="61964" y="122555"/>
                  <a:pt x="49529" y="102976"/>
                  <a:pt x="41327" y="83132"/>
                </a:cubicBezTo>
                <a:cubicBezTo>
                  <a:pt x="33125" y="63288"/>
                  <a:pt x="-1535" y="-7091"/>
                  <a:pt x="52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130A21D-0ABA-4A46-8DA2-455C959F403C}"/>
              </a:ext>
            </a:extLst>
          </p:cNvPr>
          <p:cNvSpPr/>
          <p:nvPr/>
        </p:nvSpPr>
        <p:spPr>
          <a:xfrm>
            <a:off x="5559258" y="4497385"/>
            <a:ext cx="207057" cy="151007"/>
          </a:xfrm>
          <a:custGeom>
            <a:avLst/>
            <a:gdLst>
              <a:gd name="connsiteX0" fmla="*/ 206542 w 207057"/>
              <a:gd name="connsiteY0" fmla="*/ 3 h 151007"/>
              <a:gd name="connsiteX1" fmla="*/ 181142 w 207057"/>
              <a:gd name="connsiteY1" fmla="*/ 88903 h 151007"/>
              <a:gd name="connsiteX2" fmla="*/ 166855 w 207057"/>
              <a:gd name="connsiteY2" fmla="*/ 107953 h 151007"/>
              <a:gd name="connsiteX3" fmla="*/ 108117 w 207057"/>
              <a:gd name="connsiteY3" fmla="*/ 115890 h 151007"/>
              <a:gd name="connsiteX4" fmla="*/ 65255 w 207057"/>
              <a:gd name="connsiteY4" fmla="*/ 122240 h 151007"/>
              <a:gd name="connsiteX5" fmla="*/ 167 w 207057"/>
              <a:gd name="connsiteY5" fmla="*/ 150815 h 151007"/>
              <a:gd name="connsiteX6" fmla="*/ 85892 w 207057"/>
              <a:gd name="connsiteY6" fmla="*/ 106365 h 151007"/>
              <a:gd name="connsiteX7" fmla="*/ 155742 w 207057"/>
              <a:gd name="connsiteY7" fmla="*/ 85728 h 151007"/>
              <a:gd name="connsiteX8" fmla="*/ 206542 w 207057"/>
              <a:gd name="connsiteY8" fmla="*/ 3 h 1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057" h="151007">
                <a:moveTo>
                  <a:pt x="206542" y="3"/>
                </a:moveTo>
                <a:cubicBezTo>
                  <a:pt x="210775" y="532"/>
                  <a:pt x="187756" y="70912"/>
                  <a:pt x="181142" y="88903"/>
                </a:cubicBezTo>
                <a:cubicBezTo>
                  <a:pt x="174528" y="106894"/>
                  <a:pt x="179026" y="103455"/>
                  <a:pt x="166855" y="107953"/>
                </a:cubicBezTo>
                <a:cubicBezTo>
                  <a:pt x="154684" y="112451"/>
                  <a:pt x="125050" y="113509"/>
                  <a:pt x="108117" y="115890"/>
                </a:cubicBezTo>
                <a:cubicBezTo>
                  <a:pt x="91184" y="118271"/>
                  <a:pt x="83247" y="116419"/>
                  <a:pt x="65255" y="122240"/>
                </a:cubicBezTo>
                <a:cubicBezTo>
                  <a:pt x="47263" y="128061"/>
                  <a:pt x="-3273" y="153461"/>
                  <a:pt x="167" y="150815"/>
                </a:cubicBezTo>
                <a:cubicBezTo>
                  <a:pt x="3607" y="148169"/>
                  <a:pt x="59963" y="117213"/>
                  <a:pt x="85892" y="106365"/>
                </a:cubicBezTo>
                <a:cubicBezTo>
                  <a:pt x="111821" y="95517"/>
                  <a:pt x="137221" y="103455"/>
                  <a:pt x="155742" y="85728"/>
                </a:cubicBezTo>
                <a:cubicBezTo>
                  <a:pt x="174263" y="68001"/>
                  <a:pt x="202309" y="-526"/>
                  <a:pt x="2065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F0F1903-01B8-46B2-B114-4FB22E66E4AB}"/>
              </a:ext>
            </a:extLst>
          </p:cNvPr>
          <p:cNvSpPr/>
          <p:nvPr/>
        </p:nvSpPr>
        <p:spPr>
          <a:xfrm>
            <a:off x="5029918" y="4613876"/>
            <a:ext cx="531095" cy="55140"/>
          </a:xfrm>
          <a:custGeom>
            <a:avLst/>
            <a:gdLst>
              <a:gd name="connsiteX0" fmla="*/ 870 w 531095"/>
              <a:gd name="connsiteY0" fmla="*/ 987 h 55140"/>
              <a:gd name="connsiteX1" fmla="*/ 102470 w 531095"/>
              <a:gd name="connsiteY1" fmla="*/ 50199 h 55140"/>
              <a:gd name="connsiteX2" fmla="*/ 170732 w 531095"/>
              <a:gd name="connsiteY2" fmla="*/ 39087 h 55140"/>
              <a:gd name="connsiteX3" fmla="*/ 251695 w 531095"/>
              <a:gd name="connsiteY3" fmla="*/ 54962 h 55140"/>
              <a:gd name="connsiteX4" fmla="*/ 377107 w 531095"/>
              <a:gd name="connsiteY4" fmla="*/ 47024 h 55140"/>
              <a:gd name="connsiteX5" fmla="*/ 446957 w 531095"/>
              <a:gd name="connsiteY5" fmla="*/ 37499 h 55140"/>
              <a:gd name="connsiteX6" fmla="*/ 531095 w 531095"/>
              <a:gd name="connsiteY6" fmla="*/ 43849 h 55140"/>
              <a:gd name="connsiteX7" fmla="*/ 446957 w 531095"/>
              <a:gd name="connsiteY7" fmla="*/ 31149 h 55140"/>
              <a:gd name="connsiteX8" fmla="*/ 308845 w 531095"/>
              <a:gd name="connsiteY8" fmla="*/ 37499 h 55140"/>
              <a:gd name="connsiteX9" fmla="*/ 192957 w 531095"/>
              <a:gd name="connsiteY9" fmla="*/ 34324 h 55140"/>
              <a:gd name="connsiteX10" fmla="*/ 61195 w 531095"/>
              <a:gd name="connsiteY10" fmla="*/ 18449 h 55140"/>
              <a:gd name="connsiteX11" fmla="*/ 870 w 531095"/>
              <a:gd name="connsiteY11" fmla="*/ 987 h 5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1095" h="55140">
                <a:moveTo>
                  <a:pt x="870" y="987"/>
                </a:moveTo>
                <a:cubicBezTo>
                  <a:pt x="7749" y="6279"/>
                  <a:pt x="74160" y="43849"/>
                  <a:pt x="102470" y="50199"/>
                </a:cubicBezTo>
                <a:cubicBezTo>
                  <a:pt x="130780" y="56549"/>
                  <a:pt x="145861" y="38293"/>
                  <a:pt x="170732" y="39087"/>
                </a:cubicBezTo>
                <a:cubicBezTo>
                  <a:pt x="195603" y="39881"/>
                  <a:pt x="217299" y="53639"/>
                  <a:pt x="251695" y="54962"/>
                </a:cubicBezTo>
                <a:cubicBezTo>
                  <a:pt x="286091" y="56285"/>
                  <a:pt x="344563" y="49935"/>
                  <a:pt x="377107" y="47024"/>
                </a:cubicBezTo>
                <a:cubicBezTo>
                  <a:pt x="409651" y="44114"/>
                  <a:pt x="421292" y="38028"/>
                  <a:pt x="446957" y="37499"/>
                </a:cubicBezTo>
                <a:cubicBezTo>
                  <a:pt x="472622" y="36970"/>
                  <a:pt x="531095" y="44907"/>
                  <a:pt x="531095" y="43849"/>
                </a:cubicBezTo>
                <a:cubicBezTo>
                  <a:pt x="531095" y="42791"/>
                  <a:pt x="483999" y="32207"/>
                  <a:pt x="446957" y="31149"/>
                </a:cubicBezTo>
                <a:cubicBezTo>
                  <a:pt x="409915" y="30091"/>
                  <a:pt x="351178" y="36970"/>
                  <a:pt x="308845" y="37499"/>
                </a:cubicBezTo>
                <a:cubicBezTo>
                  <a:pt x="266512" y="38028"/>
                  <a:pt x="234232" y="37499"/>
                  <a:pt x="192957" y="34324"/>
                </a:cubicBezTo>
                <a:cubicBezTo>
                  <a:pt x="151682" y="31149"/>
                  <a:pt x="93209" y="23741"/>
                  <a:pt x="61195" y="18449"/>
                </a:cubicBezTo>
                <a:cubicBezTo>
                  <a:pt x="29181" y="13157"/>
                  <a:pt x="-6009" y="-4305"/>
                  <a:pt x="870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DA105121-C73F-448E-9E6C-888CB4797279}"/>
              </a:ext>
            </a:extLst>
          </p:cNvPr>
          <p:cNvSpPr/>
          <p:nvPr/>
        </p:nvSpPr>
        <p:spPr>
          <a:xfrm>
            <a:off x="4992662" y="4446546"/>
            <a:ext cx="73450" cy="171519"/>
          </a:xfrm>
          <a:custGeom>
            <a:avLst/>
            <a:gdLst>
              <a:gd name="connsiteX0" fmla="*/ 26 w 73450"/>
              <a:gd name="connsiteY0" fmla="*/ 42 h 171519"/>
              <a:gd name="connsiteX1" fmla="*/ 58763 w 73450"/>
              <a:gd name="connsiteY1" fmla="*/ 77829 h 171519"/>
              <a:gd name="connsiteX2" fmla="*/ 71463 w 73450"/>
              <a:gd name="connsiteY2" fmla="*/ 171492 h 171519"/>
              <a:gd name="connsiteX3" fmla="*/ 66701 w 73450"/>
              <a:gd name="connsiteY3" fmla="*/ 68304 h 171519"/>
              <a:gd name="connsiteX4" fmla="*/ 26 w 73450"/>
              <a:gd name="connsiteY4" fmla="*/ 42 h 17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50" h="171519">
                <a:moveTo>
                  <a:pt x="26" y="42"/>
                </a:moveTo>
                <a:cubicBezTo>
                  <a:pt x="-1297" y="1629"/>
                  <a:pt x="46857" y="49254"/>
                  <a:pt x="58763" y="77829"/>
                </a:cubicBezTo>
                <a:cubicBezTo>
                  <a:pt x="70669" y="106404"/>
                  <a:pt x="70140" y="173079"/>
                  <a:pt x="71463" y="171492"/>
                </a:cubicBezTo>
                <a:cubicBezTo>
                  <a:pt x="72786" y="169905"/>
                  <a:pt x="77020" y="95292"/>
                  <a:pt x="66701" y="68304"/>
                </a:cubicBezTo>
                <a:cubicBezTo>
                  <a:pt x="56382" y="41316"/>
                  <a:pt x="1349" y="-1545"/>
                  <a:pt x="2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1C9401F-FCE6-43F0-A91F-86CE9CBA19A9}"/>
              </a:ext>
            </a:extLst>
          </p:cNvPr>
          <p:cNvSpPr/>
          <p:nvPr/>
        </p:nvSpPr>
        <p:spPr>
          <a:xfrm>
            <a:off x="5081588" y="4449650"/>
            <a:ext cx="103643" cy="195618"/>
          </a:xfrm>
          <a:custGeom>
            <a:avLst/>
            <a:gdLst>
              <a:gd name="connsiteX0" fmla="*/ 0 w 103643"/>
              <a:gd name="connsiteY0" fmla="*/ 113 h 195618"/>
              <a:gd name="connsiteX1" fmla="*/ 76200 w 103643"/>
              <a:gd name="connsiteY1" fmla="*/ 65200 h 195618"/>
              <a:gd name="connsiteX2" fmla="*/ 103187 w 103643"/>
              <a:gd name="connsiteY2" fmla="*/ 192200 h 195618"/>
              <a:gd name="connsiteX3" fmla="*/ 92075 w 103643"/>
              <a:gd name="connsiteY3" fmla="*/ 152513 h 195618"/>
              <a:gd name="connsiteX4" fmla="*/ 77787 w 103643"/>
              <a:gd name="connsiteY4" fmla="*/ 79488 h 195618"/>
              <a:gd name="connsiteX5" fmla="*/ 0 w 103643"/>
              <a:gd name="connsiteY5" fmla="*/ 113 h 19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43" h="195618">
                <a:moveTo>
                  <a:pt x="0" y="113"/>
                </a:moveTo>
                <a:cubicBezTo>
                  <a:pt x="-264" y="-2268"/>
                  <a:pt x="59002" y="33186"/>
                  <a:pt x="76200" y="65200"/>
                </a:cubicBezTo>
                <a:cubicBezTo>
                  <a:pt x="93398" y="97214"/>
                  <a:pt x="100541" y="177648"/>
                  <a:pt x="103187" y="192200"/>
                </a:cubicBezTo>
                <a:cubicBezTo>
                  <a:pt x="105833" y="206752"/>
                  <a:pt x="96308" y="171298"/>
                  <a:pt x="92075" y="152513"/>
                </a:cubicBezTo>
                <a:cubicBezTo>
                  <a:pt x="87842" y="133728"/>
                  <a:pt x="93397" y="101448"/>
                  <a:pt x="77787" y="79488"/>
                </a:cubicBezTo>
                <a:cubicBezTo>
                  <a:pt x="62177" y="57528"/>
                  <a:pt x="264" y="2494"/>
                  <a:pt x="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3267347-1406-4D79-BC2F-58E9E87BE685}"/>
              </a:ext>
            </a:extLst>
          </p:cNvPr>
          <p:cNvSpPr/>
          <p:nvPr/>
        </p:nvSpPr>
        <p:spPr>
          <a:xfrm>
            <a:off x="5324352" y="4530522"/>
            <a:ext cx="17590" cy="125378"/>
          </a:xfrm>
          <a:custGeom>
            <a:avLst/>
            <a:gdLst>
              <a:gd name="connsiteX0" fmla="*/ 1711 w 17590"/>
              <a:gd name="connsiteY0" fmla="*/ 203 h 125378"/>
              <a:gd name="connsiteX1" fmla="*/ 17586 w 17590"/>
              <a:gd name="connsiteY1" fmla="*/ 120853 h 125378"/>
              <a:gd name="connsiteX2" fmla="*/ 3298 w 17590"/>
              <a:gd name="connsiteY2" fmla="*/ 92278 h 125378"/>
              <a:gd name="connsiteX3" fmla="*/ 1711 w 17590"/>
              <a:gd name="connsiteY3" fmla="*/ 203 h 12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0" h="125378">
                <a:moveTo>
                  <a:pt x="1711" y="203"/>
                </a:moveTo>
                <a:cubicBezTo>
                  <a:pt x="4092" y="4965"/>
                  <a:pt x="17322" y="105507"/>
                  <a:pt x="17586" y="120853"/>
                </a:cubicBezTo>
                <a:cubicBezTo>
                  <a:pt x="17850" y="136199"/>
                  <a:pt x="7531" y="108947"/>
                  <a:pt x="3298" y="92278"/>
                </a:cubicBezTo>
                <a:cubicBezTo>
                  <a:pt x="-935" y="75609"/>
                  <a:pt x="-670" y="-4559"/>
                  <a:pt x="171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D368E1F-157A-455B-A2D4-45825E22806E}"/>
              </a:ext>
            </a:extLst>
          </p:cNvPr>
          <p:cNvSpPr/>
          <p:nvPr/>
        </p:nvSpPr>
        <p:spPr>
          <a:xfrm>
            <a:off x="5478386" y="4521287"/>
            <a:ext cx="13188" cy="122138"/>
          </a:xfrm>
          <a:custGeom>
            <a:avLst/>
            <a:gdLst>
              <a:gd name="connsiteX0" fmla="*/ 11189 w 13188"/>
              <a:gd name="connsiteY0" fmla="*/ 1501 h 122138"/>
              <a:gd name="connsiteX1" fmla="*/ 12777 w 13188"/>
              <a:gd name="connsiteY1" fmla="*/ 118976 h 122138"/>
              <a:gd name="connsiteX2" fmla="*/ 6427 w 13188"/>
              <a:gd name="connsiteY2" fmla="*/ 85638 h 122138"/>
              <a:gd name="connsiteX3" fmla="*/ 77 w 13188"/>
              <a:gd name="connsiteY3" fmla="*/ 53888 h 122138"/>
              <a:gd name="connsiteX4" fmla="*/ 11189 w 13188"/>
              <a:gd name="connsiteY4" fmla="*/ 1501 h 12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8" h="122138">
                <a:moveTo>
                  <a:pt x="11189" y="1501"/>
                </a:moveTo>
                <a:cubicBezTo>
                  <a:pt x="13306" y="12349"/>
                  <a:pt x="13571" y="104953"/>
                  <a:pt x="12777" y="118976"/>
                </a:cubicBezTo>
                <a:cubicBezTo>
                  <a:pt x="11983" y="132999"/>
                  <a:pt x="8544" y="96486"/>
                  <a:pt x="6427" y="85638"/>
                </a:cubicBezTo>
                <a:cubicBezTo>
                  <a:pt x="4310" y="74790"/>
                  <a:pt x="1135" y="66059"/>
                  <a:pt x="77" y="53888"/>
                </a:cubicBezTo>
                <a:cubicBezTo>
                  <a:pt x="-981" y="41717"/>
                  <a:pt x="9072" y="-9347"/>
                  <a:pt x="11189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C82F985-5970-4489-A936-989CD54A7A0F}"/>
              </a:ext>
            </a:extLst>
          </p:cNvPr>
          <p:cNvSpPr/>
          <p:nvPr/>
        </p:nvSpPr>
        <p:spPr>
          <a:xfrm>
            <a:off x="5618161" y="4521200"/>
            <a:ext cx="22227" cy="90943"/>
          </a:xfrm>
          <a:custGeom>
            <a:avLst/>
            <a:gdLst>
              <a:gd name="connsiteX0" fmla="*/ 22227 w 22227"/>
              <a:gd name="connsiteY0" fmla="*/ 0 h 90943"/>
              <a:gd name="connsiteX1" fmla="*/ 2 w 22227"/>
              <a:gd name="connsiteY1" fmla="*/ 90488 h 90943"/>
              <a:gd name="connsiteX2" fmla="*/ 22227 w 22227"/>
              <a:gd name="connsiteY2" fmla="*/ 0 h 9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7" h="90943">
                <a:moveTo>
                  <a:pt x="22227" y="0"/>
                </a:moveTo>
                <a:cubicBezTo>
                  <a:pt x="22227" y="0"/>
                  <a:pt x="-262" y="82551"/>
                  <a:pt x="2" y="90488"/>
                </a:cubicBezTo>
                <a:cubicBezTo>
                  <a:pt x="266" y="98425"/>
                  <a:pt x="22227" y="0"/>
                  <a:pt x="222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76258E3-B082-4FCC-B80B-A0303DAAB1FF}"/>
              </a:ext>
            </a:extLst>
          </p:cNvPr>
          <p:cNvSpPr/>
          <p:nvPr/>
        </p:nvSpPr>
        <p:spPr>
          <a:xfrm>
            <a:off x="5163942" y="4461131"/>
            <a:ext cx="154448" cy="66419"/>
          </a:xfrm>
          <a:custGeom>
            <a:avLst/>
            <a:gdLst>
              <a:gd name="connsiteX0" fmla="*/ 196 w 154448"/>
              <a:gd name="connsiteY0" fmla="*/ 58482 h 66419"/>
              <a:gd name="connsiteX1" fmla="*/ 44646 w 154448"/>
              <a:gd name="connsiteY1" fmla="*/ 17207 h 66419"/>
              <a:gd name="connsiteX2" fmla="*/ 103383 w 154448"/>
              <a:gd name="connsiteY2" fmla="*/ 23557 h 66419"/>
              <a:gd name="connsiteX3" fmla="*/ 154183 w 154448"/>
              <a:gd name="connsiteY3" fmla="*/ 66419 h 66419"/>
              <a:gd name="connsiteX4" fmla="*/ 122433 w 154448"/>
              <a:gd name="connsiteY4" fmla="*/ 23557 h 66419"/>
              <a:gd name="connsiteX5" fmla="*/ 101796 w 154448"/>
              <a:gd name="connsiteY5" fmla="*/ 7682 h 66419"/>
              <a:gd name="connsiteX6" fmla="*/ 62108 w 154448"/>
              <a:gd name="connsiteY6" fmla="*/ 1332 h 66419"/>
              <a:gd name="connsiteX7" fmla="*/ 196 w 154448"/>
              <a:gd name="connsiteY7" fmla="*/ 58482 h 6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48" h="66419">
                <a:moveTo>
                  <a:pt x="196" y="58482"/>
                </a:moveTo>
                <a:cubicBezTo>
                  <a:pt x="-2714" y="61128"/>
                  <a:pt x="27448" y="23028"/>
                  <a:pt x="44646" y="17207"/>
                </a:cubicBezTo>
                <a:cubicBezTo>
                  <a:pt x="61844" y="11386"/>
                  <a:pt x="85127" y="15355"/>
                  <a:pt x="103383" y="23557"/>
                </a:cubicBezTo>
                <a:cubicBezTo>
                  <a:pt x="121639" y="31759"/>
                  <a:pt x="151008" y="66419"/>
                  <a:pt x="154183" y="66419"/>
                </a:cubicBezTo>
                <a:cubicBezTo>
                  <a:pt x="157358" y="66419"/>
                  <a:pt x="131164" y="33346"/>
                  <a:pt x="122433" y="23557"/>
                </a:cubicBezTo>
                <a:cubicBezTo>
                  <a:pt x="113702" y="13768"/>
                  <a:pt x="111850" y="11386"/>
                  <a:pt x="101796" y="7682"/>
                </a:cubicBezTo>
                <a:cubicBezTo>
                  <a:pt x="91742" y="3978"/>
                  <a:pt x="77719" y="-2901"/>
                  <a:pt x="62108" y="1332"/>
                </a:cubicBezTo>
                <a:cubicBezTo>
                  <a:pt x="46498" y="5565"/>
                  <a:pt x="3106" y="55836"/>
                  <a:pt x="196" y="58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26F18C0-A75B-4556-A201-6CFF78EF45AD}"/>
              </a:ext>
            </a:extLst>
          </p:cNvPr>
          <p:cNvSpPr/>
          <p:nvPr/>
        </p:nvSpPr>
        <p:spPr>
          <a:xfrm>
            <a:off x="5319547" y="4477147"/>
            <a:ext cx="172285" cy="48838"/>
          </a:xfrm>
          <a:custGeom>
            <a:avLst/>
            <a:gdLst>
              <a:gd name="connsiteX0" fmla="*/ 166 w 172285"/>
              <a:gd name="connsiteY0" fmla="*/ 47228 h 48838"/>
              <a:gd name="connsiteX1" fmla="*/ 74778 w 172285"/>
              <a:gd name="connsiteY1" fmla="*/ 10716 h 48838"/>
              <a:gd name="connsiteX2" fmla="*/ 111291 w 172285"/>
              <a:gd name="connsiteY2" fmla="*/ 17066 h 48838"/>
              <a:gd name="connsiteX3" fmla="*/ 171616 w 172285"/>
              <a:gd name="connsiteY3" fmla="*/ 48816 h 48838"/>
              <a:gd name="connsiteX4" fmla="*/ 141453 w 172285"/>
              <a:gd name="connsiteY4" fmla="*/ 21828 h 48838"/>
              <a:gd name="connsiteX5" fmla="*/ 108116 w 172285"/>
              <a:gd name="connsiteY5" fmla="*/ 4366 h 48838"/>
              <a:gd name="connsiteX6" fmla="*/ 55728 w 172285"/>
              <a:gd name="connsiteY6" fmla="*/ 2778 h 48838"/>
              <a:gd name="connsiteX7" fmla="*/ 166 w 172285"/>
              <a:gd name="connsiteY7" fmla="*/ 47228 h 4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85" h="48838">
                <a:moveTo>
                  <a:pt x="166" y="47228"/>
                </a:moveTo>
                <a:cubicBezTo>
                  <a:pt x="3341" y="48551"/>
                  <a:pt x="56257" y="15743"/>
                  <a:pt x="74778" y="10716"/>
                </a:cubicBezTo>
                <a:cubicBezTo>
                  <a:pt x="93299" y="5689"/>
                  <a:pt x="95152" y="10716"/>
                  <a:pt x="111291" y="17066"/>
                </a:cubicBezTo>
                <a:cubicBezTo>
                  <a:pt x="127430" y="23416"/>
                  <a:pt x="166589" y="48022"/>
                  <a:pt x="171616" y="48816"/>
                </a:cubicBezTo>
                <a:cubicBezTo>
                  <a:pt x="176643" y="49610"/>
                  <a:pt x="152036" y="29236"/>
                  <a:pt x="141453" y="21828"/>
                </a:cubicBezTo>
                <a:cubicBezTo>
                  <a:pt x="130870" y="14420"/>
                  <a:pt x="122403" y="7541"/>
                  <a:pt x="108116" y="4366"/>
                </a:cubicBezTo>
                <a:cubicBezTo>
                  <a:pt x="93829" y="1191"/>
                  <a:pt x="71338" y="-2778"/>
                  <a:pt x="55728" y="2778"/>
                </a:cubicBezTo>
                <a:cubicBezTo>
                  <a:pt x="40118" y="8334"/>
                  <a:pt x="-3009" y="45905"/>
                  <a:pt x="166" y="4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75ECE6E-A7D4-4FAD-B525-89ACBA4B78CA}"/>
              </a:ext>
            </a:extLst>
          </p:cNvPr>
          <p:cNvSpPr/>
          <p:nvPr/>
        </p:nvSpPr>
        <p:spPr>
          <a:xfrm>
            <a:off x="5478417" y="4467885"/>
            <a:ext cx="152899" cy="50328"/>
          </a:xfrm>
          <a:custGeom>
            <a:avLst/>
            <a:gdLst>
              <a:gd name="connsiteX0" fmla="*/ 46 w 152899"/>
              <a:gd name="connsiteY0" fmla="*/ 50140 h 50328"/>
              <a:gd name="connsiteX1" fmla="*/ 76246 w 152899"/>
              <a:gd name="connsiteY1" fmla="*/ 928 h 50328"/>
              <a:gd name="connsiteX2" fmla="*/ 117521 w 152899"/>
              <a:gd name="connsiteY2" fmla="*/ 19978 h 50328"/>
              <a:gd name="connsiteX3" fmla="*/ 152446 w 152899"/>
              <a:gd name="connsiteY3" fmla="*/ 45378 h 50328"/>
              <a:gd name="connsiteX4" fmla="*/ 92121 w 152899"/>
              <a:gd name="connsiteY4" fmla="*/ 23153 h 50328"/>
              <a:gd name="connsiteX5" fmla="*/ 65133 w 152899"/>
              <a:gd name="connsiteY5" fmla="*/ 18390 h 50328"/>
              <a:gd name="connsiteX6" fmla="*/ 46 w 152899"/>
              <a:gd name="connsiteY6" fmla="*/ 50140 h 50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99" h="50328">
                <a:moveTo>
                  <a:pt x="46" y="50140"/>
                </a:moveTo>
                <a:cubicBezTo>
                  <a:pt x="1898" y="47230"/>
                  <a:pt x="56667" y="5955"/>
                  <a:pt x="76246" y="928"/>
                </a:cubicBezTo>
                <a:cubicBezTo>
                  <a:pt x="95825" y="-4099"/>
                  <a:pt x="104821" y="12570"/>
                  <a:pt x="117521" y="19978"/>
                </a:cubicBezTo>
                <a:cubicBezTo>
                  <a:pt x="130221" y="27386"/>
                  <a:pt x="156679" y="44849"/>
                  <a:pt x="152446" y="45378"/>
                </a:cubicBezTo>
                <a:cubicBezTo>
                  <a:pt x="148213" y="45907"/>
                  <a:pt x="106673" y="27651"/>
                  <a:pt x="92121" y="23153"/>
                </a:cubicBezTo>
                <a:cubicBezTo>
                  <a:pt x="77569" y="18655"/>
                  <a:pt x="78362" y="15480"/>
                  <a:pt x="65133" y="18390"/>
                </a:cubicBezTo>
                <a:cubicBezTo>
                  <a:pt x="51904" y="21300"/>
                  <a:pt x="-1806" y="53050"/>
                  <a:pt x="46" y="50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CCFA0ABF-AE8F-4439-BF17-DC644213A445}"/>
              </a:ext>
            </a:extLst>
          </p:cNvPr>
          <p:cNvSpPr/>
          <p:nvPr/>
        </p:nvSpPr>
        <p:spPr>
          <a:xfrm>
            <a:off x="5638344" y="4481141"/>
            <a:ext cx="97800" cy="44822"/>
          </a:xfrm>
          <a:custGeom>
            <a:avLst/>
            <a:gdLst>
              <a:gd name="connsiteX0" fmla="*/ 456 w 97800"/>
              <a:gd name="connsiteY0" fmla="*/ 44822 h 44822"/>
              <a:gd name="connsiteX1" fmla="*/ 38556 w 97800"/>
              <a:gd name="connsiteY1" fmla="*/ 1959 h 44822"/>
              <a:gd name="connsiteX2" fmla="*/ 97294 w 97800"/>
              <a:gd name="connsiteY2" fmla="*/ 6722 h 44822"/>
              <a:gd name="connsiteX3" fmla="*/ 63956 w 97800"/>
              <a:gd name="connsiteY3" fmla="*/ 1959 h 44822"/>
              <a:gd name="connsiteX4" fmla="*/ 456 w 97800"/>
              <a:gd name="connsiteY4" fmla="*/ 44822 h 4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00" h="44822">
                <a:moveTo>
                  <a:pt x="456" y="44822"/>
                </a:moveTo>
                <a:cubicBezTo>
                  <a:pt x="-3777" y="44822"/>
                  <a:pt x="22417" y="8309"/>
                  <a:pt x="38556" y="1959"/>
                </a:cubicBezTo>
                <a:cubicBezTo>
                  <a:pt x="54695" y="-4391"/>
                  <a:pt x="93061" y="6722"/>
                  <a:pt x="97294" y="6722"/>
                </a:cubicBezTo>
                <a:cubicBezTo>
                  <a:pt x="101527" y="6722"/>
                  <a:pt x="78243" y="-1745"/>
                  <a:pt x="63956" y="1959"/>
                </a:cubicBezTo>
                <a:cubicBezTo>
                  <a:pt x="49669" y="5663"/>
                  <a:pt x="4689" y="44822"/>
                  <a:pt x="456" y="44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B39835C-B5B2-4655-918F-9350F6AE605C}"/>
              </a:ext>
            </a:extLst>
          </p:cNvPr>
          <p:cNvSpPr/>
          <p:nvPr/>
        </p:nvSpPr>
        <p:spPr>
          <a:xfrm>
            <a:off x="4968779" y="4430704"/>
            <a:ext cx="24561" cy="119085"/>
          </a:xfrm>
          <a:custGeom>
            <a:avLst/>
            <a:gdLst>
              <a:gd name="connsiteX0" fmla="*/ 14384 w 24561"/>
              <a:gd name="connsiteY0" fmla="*/ 9 h 119085"/>
              <a:gd name="connsiteX1" fmla="*/ 17559 w 24561"/>
              <a:gd name="connsiteY1" fmla="*/ 66684 h 119085"/>
              <a:gd name="connsiteX2" fmla="*/ 23909 w 24561"/>
              <a:gd name="connsiteY2" fmla="*/ 119071 h 119085"/>
              <a:gd name="connsiteX3" fmla="*/ 96 w 24561"/>
              <a:gd name="connsiteY3" fmla="*/ 71446 h 119085"/>
              <a:gd name="connsiteX4" fmla="*/ 14384 w 24561"/>
              <a:gd name="connsiteY4" fmla="*/ 9 h 11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61" h="119085">
                <a:moveTo>
                  <a:pt x="14384" y="9"/>
                </a:moveTo>
                <a:cubicBezTo>
                  <a:pt x="17294" y="-785"/>
                  <a:pt x="15972" y="46840"/>
                  <a:pt x="17559" y="66684"/>
                </a:cubicBezTo>
                <a:cubicBezTo>
                  <a:pt x="19147" y="86528"/>
                  <a:pt x="26819" y="118277"/>
                  <a:pt x="23909" y="119071"/>
                </a:cubicBezTo>
                <a:cubicBezTo>
                  <a:pt x="20999" y="119865"/>
                  <a:pt x="1419" y="88379"/>
                  <a:pt x="96" y="71446"/>
                </a:cubicBezTo>
                <a:cubicBezTo>
                  <a:pt x="-1227" y="54513"/>
                  <a:pt x="11474" y="803"/>
                  <a:pt x="1438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F69D643-2446-4AB4-98F3-E53083E15C93}"/>
              </a:ext>
            </a:extLst>
          </p:cNvPr>
          <p:cNvSpPr/>
          <p:nvPr/>
        </p:nvSpPr>
        <p:spPr>
          <a:xfrm>
            <a:off x="5048910" y="4435468"/>
            <a:ext cx="29607" cy="98437"/>
          </a:xfrm>
          <a:custGeom>
            <a:avLst/>
            <a:gdLst>
              <a:gd name="connsiteX0" fmla="*/ 7278 w 29607"/>
              <a:gd name="connsiteY0" fmla="*/ 98432 h 98437"/>
              <a:gd name="connsiteX1" fmla="*/ 928 w 29607"/>
              <a:gd name="connsiteY1" fmla="*/ 41282 h 98437"/>
              <a:gd name="connsiteX2" fmla="*/ 29503 w 29607"/>
              <a:gd name="connsiteY2" fmla="*/ 7 h 98437"/>
              <a:gd name="connsiteX3" fmla="*/ 10453 w 29607"/>
              <a:gd name="connsiteY3" fmla="*/ 38107 h 98437"/>
              <a:gd name="connsiteX4" fmla="*/ 7278 w 29607"/>
              <a:gd name="connsiteY4" fmla="*/ 98432 h 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07" h="98437">
                <a:moveTo>
                  <a:pt x="7278" y="98432"/>
                </a:moveTo>
                <a:cubicBezTo>
                  <a:pt x="5691" y="98961"/>
                  <a:pt x="-2776" y="57686"/>
                  <a:pt x="928" y="41282"/>
                </a:cubicBezTo>
                <a:cubicBezTo>
                  <a:pt x="4632" y="24878"/>
                  <a:pt x="27916" y="536"/>
                  <a:pt x="29503" y="7"/>
                </a:cubicBezTo>
                <a:cubicBezTo>
                  <a:pt x="31090" y="-522"/>
                  <a:pt x="14157" y="28317"/>
                  <a:pt x="10453" y="38107"/>
                </a:cubicBezTo>
                <a:cubicBezTo>
                  <a:pt x="6749" y="47897"/>
                  <a:pt x="8865" y="97903"/>
                  <a:pt x="7278" y="98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A58A025-A91B-465A-944D-211F5DF2E234}"/>
              </a:ext>
            </a:extLst>
          </p:cNvPr>
          <p:cNvSpPr/>
          <p:nvPr/>
        </p:nvSpPr>
        <p:spPr>
          <a:xfrm>
            <a:off x="5428977" y="3244746"/>
            <a:ext cx="68631" cy="251829"/>
          </a:xfrm>
          <a:custGeom>
            <a:avLst/>
            <a:gdLst>
              <a:gd name="connsiteX0" fmla="*/ 22498 w 68631"/>
              <a:gd name="connsiteY0" fmla="*/ 104 h 251829"/>
              <a:gd name="connsiteX1" fmla="*/ 24086 w 68631"/>
              <a:gd name="connsiteY1" fmla="*/ 128692 h 251829"/>
              <a:gd name="connsiteX2" fmla="*/ 68536 w 68631"/>
              <a:gd name="connsiteY2" fmla="*/ 250929 h 251829"/>
              <a:gd name="connsiteX3" fmla="*/ 36786 w 68631"/>
              <a:gd name="connsiteY3" fmla="*/ 187429 h 251829"/>
              <a:gd name="connsiteX4" fmla="*/ 273 w 68631"/>
              <a:gd name="connsiteY4" fmla="*/ 108054 h 251829"/>
              <a:gd name="connsiteX5" fmla="*/ 22498 w 68631"/>
              <a:gd name="connsiteY5" fmla="*/ 104 h 25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1" h="251829">
                <a:moveTo>
                  <a:pt x="22498" y="104"/>
                </a:moveTo>
                <a:cubicBezTo>
                  <a:pt x="26467" y="3544"/>
                  <a:pt x="16413" y="86888"/>
                  <a:pt x="24086" y="128692"/>
                </a:cubicBezTo>
                <a:cubicBezTo>
                  <a:pt x="31759" y="170496"/>
                  <a:pt x="66419" y="241140"/>
                  <a:pt x="68536" y="250929"/>
                </a:cubicBezTo>
                <a:cubicBezTo>
                  <a:pt x="70653" y="260718"/>
                  <a:pt x="36786" y="187429"/>
                  <a:pt x="36786" y="187429"/>
                </a:cubicBezTo>
                <a:cubicBezTo>
                  <a:pt x="25409" y="163617"/>
                  <a:pt x="3183" y="136893"/>
                  <a:pt x="273" y="108054"/>
                </a:cubicBezTo>
                <a:cubicBezTo>
                  <a:pt x="-2637" y="79215"/>
                  <a:pt x="18529" y="-3336"/>
                  <a:pt x="2249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7A32400-49B7-4EFB-B5B0-7D43B3FF4BFD}"/>
              </a:ext>
            </a:extLst>
          </p:cNvPr>
          <p:cNvSpPr/>
          <p:nvPr/>
        </p:nvSpPr>
        <p:spPr>
          <a:xfrm>
            <a:off x="4717612" y="1468305"/>
            <a:ext cx="283017" cy="374365"/>
          </a:xfrm>
          <a:custGeom>
            <a:avLst/>
            <a:gdLst>
              <a:gd name="connsiteX0" fmla="*/ 283013 w 283017"/>
              <a:gd name="connsiteY0" fmla="*/ 133 h 374365"/>
              <a:gd name="connsiteX1" fmla="*/ 129026 w 283017"/>
              <a:gd name="connsiteY1" fmla="*/ 131895 h 374365"/>
              <a:gd name="connsiteX2" fmla="*/ 2026 w 283017"/>
              <a:gd name="connsiteY2" fmla="*/ 368433 h 374365"/>
              <a:gd name="connsiteX3" fmla="*/ 56001 w 283017"/>
              <a:gd name="connsiteY3" fmla="*/ 290645 h 374365"/>
              <a:gd name="connsiteX4" fmla="*/ 124263 w 283017"/>
              <a:gd name="connsiteY4" fmla="*/ 154120 h 374365"/>
              <a:gd name="connsiteX5" fmla="*/ 283013 w 283017"/>
              <a:gd name="connsiteY5" fmla="*/ 133 h 37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17" h="374365">
                <a:moveTo>
                  <a:pt x="283013" y="133"/>
                </a:moveTo>
                <a:cubicBezTo>
                  <a:pt x="283807" y="-3571"/>
                  <a:pt x="175857" y="70512"/>
                  <a:pt x="129026" y="131895"/>
                </a:cubicBezTo>
                <a:cubicBezTo>
                  <a:pt x="82195" y="193278"/>
                  <a:pt x="14197" y="341975"/>
                  <a:pt x="2026" y="368433"/>
                </a:cubicBezTo>
                <a:cubicBezTo>
                  <a:pt x="-10145" y="394891"/>
                  <a:pt x="35628" y="326364"/>
                  <a:pt x="56001" y="290645"/>
                </a:cubicBezTo>
                <a:cubicBezTo>
                  <a:pt x="76374" y="254926"/>
                  <a:pt x="89603" y="198570"/>
                  <a:pt x="124263" y="154120"/>
                </a:cubicBezTo>
                <a:cubicBezTo>
                  <a:pt x="158923" y="109670"/>
                  <a:pt x="282219" y="3837"/>
                  <a:pt x="283013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D3FE009-5DE5-4D90-84E9-7EDFD6BABED0}"/>
              </a:ext>
            </a:extLst>
          </p:cNvPr>
          <p:cNvSpPr/>
          <p:nvPr/>
        </p:nvSpPr>
        <p:spPr>
          <a:xfrm>
            <a:off x="4521997" y="1845882"/>
            <a:ext cx="191748" cy="647241"/>
          </a:xfrm>
          <a:custGeom>
            <a:avLst/>
            <a:gdLst>
              <a:gd name="connsiteX0" fmla="*/ 191291 w 191748"/>
              <a:gd name="connsiteY0" fmla="*/ 381 h 647241"/>
              <a:gd name="connsiteX1" fmla="*/ 134141 w 191748"/>
              <a:gd name="connsiteY1" fmla="*/ 154368 h 647241"/>
              <a:gd name="connsiteX2" fmla="*/ 84928 w 191748"/>
              <a:gd name="connsiteY2" fmla="*/ 300418 h 647241"/>
              <a:gd name="connsiteX3" fmla="*/ 37303 w 191748"/>
              <a:gd name="connsiteY3" fmla="*/ 508381 h 647241"/>
              <a:gd name="connsiteX4" fmla="*/ 18253 w 191748"/>
              <a:gd name="connsiteY4" fmla="*/ 581406 h 647241"/>
              <a:gd name="connsiteX5" fmla="*/ 791 w 191748"/>
              <a:gd name="connsiteY5" fmla="*/ 646493 h 647241"/>
              <a:gd name="connsiteX6" fmla="*/ 45241 w 191748"/>
              <a:gd name="connsiteY6" fmla="*/ 536956 h 647241"/>
              <a:gd name="connsiteX7" fmla="*/ 113503 w 191748"/>
              <a:gd name="connsiteY7" fmla="*/ 300418 h 647241"/>
              <a:gd name="connsiteX8" fmla="*/ 157953 w 191748"/>
              <a:gd name="connsiteY8" fmla="*/ 116268 h 647241"/>
              <a:gd name="connsiteX9" fmla="*/ 191291 w 191748"/>
              <a:gd name="connsiteY9" fmla="*/ 381 h 64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748" h="647241">
                <a:moveTo>
                  <a:pt x="191291" y="381"/>
                </a:moveTo>
                <a:cubicBezTo>
                  <a:pt x="187322" y="6731"/>
                  <a:pt x="151868" y="104362"/>
                  <a:pt x="134141" y="154368"/>
                </a:cubicBezTo>
                <a:cubicBezTo>
                  <a:pt x="116414" y="204374"/>
                  <a:pt x="101068" y="241416"/>
                  <a:pt x="84928" y="300418"/>
                </a:cubicBezTo>
                <a:cubicBezTo>
                  <a:pt x="68788" y="359420"/>
                  <a:pt x="48415" y="461550"/>
                  <a:pt x="37303" y="508381"/>
                </a:cubicBezTo>
                <a:cubicBezTo>
                  <a:pt x="26190" y="555212"/>
                  <a:pt x="24338" y="558387"/>
                  <a:pt x="18253" y="581406"/>
                </a:cubicBezTo>
                <a:cubicBezTo>
                  <a:pt x="12168" y="604425"/>
                  <a:pt x="-3707" y="653901"/>
                  <a:pt x="791" y="646493"/>
                </a:cubicBezTo>
                <a:cubicBezTo>
                  <a:pt x="5289" y="639085"/>
                  <a:pt x="26456" y="594635"/>
                  <a:pt x="45241" y="536956"/>
                </a:cubicBezTo>
                <a:cubicBezTo>
                  <a:pt x="64026" y="479277"/>
                  <a:pt x="94718" y="370533"/>
                  <a:pt x="113503" y="300418"/>
                </a:cubicBezTo>
                <a:cubicBezTo>
                  <a:pt x="132288" y="230303"/>
                  <a:pt x="143401" y="164157"/>
                  <a:pt x="157953" y="116268"/>
                </a:cubicBezTo>
                <a:cubicBezTo>
                  <a:pt x="172505" y="68379"/>
                  <a:pt x="195260" y="-5969"/>
                  <a:pt x="191291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9CC001D2-6A83-4506-8956-998672A4D2CE}"/>
              </a:ext>
            </a:extLst>
          </p:cNvPr>
          <p:cNvSpPr/>
          <p:nvPr/>
        </p:nvSpPr>
        <p:spPr>
          <a:xfrm>
            <a:off x="4482893" y="2571750"/>
            <a:ext cx="24640" cy="330715"/>
          </a:xfrm>
          <a:custGeom>
            <a:avLst/>
            <a:gdLst>
              <a:gd name="connsiteX0" fmla="*/ 16082 w 24640"/>
              <a:gd name="connsiteY0" fmla="*/ 0 h 330715"/>
              <a:gd name="connsiteX1" fmla="*/ 4970 w 24640"/>
              <a:gd name="connsiteY1" fmla="*/ 87313 h 330715"/>
              <a:gd name="connsiteX2" fmla="*/ 11320 w 24640"/>
              <a:gd name="connsiteY2" fmla="*/ 198438 h 330715"/>
              <a:gd name="connsiteX3" fmla="*/ 11320 w 24640"/>
              <a:gd name="connsiteY3" fmla="*/ 273050 h 330715"/>
              <a:gd name="connsiteX4" fmla="*/ 207 w 24640"/>
              <a:gd name="connsiteY4" fmla="*/ 330200 h 330715"/>
              <a:gd name="connsiteX5" fmla="*/ 22432 w 24640"/>
              <a:gd name="connsiteY5" fmla="*/ 239713 h 330715"/>
              <a:gd name="connsiteX6" fmla="*/ 24020 w 24640"/>
              <a:gd name="connsiteY6" fmla="*/ 192088 h 330715"/>
              <a:gd name="connsiteX7" fmla="*/ 24020 w 24640"/>
              <a:gd name="connsiteY7" fmla="*/ 119063 h 330715"/>
              <a:gd name="connsiteX8" fmla="*/ 16082 w 24640"/>
              <a:gd name="connsiteY8" fmla="*/ 0 h 33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0" h="330715">
                <a:moveTo>
                  <a:pt x="16082" y="0"/>
                </a:moveTo>
                <a:cubicBezTo>
                  <a:pt x="10923" y="27120"/>
                  <a:pt x="5764" y="54240"/>
                  <a:pt x="4970" y="87313"/>
                </a:cubicBezTo>
                <a:cubicBezTo>
                  <a:pt x="4176" y="120386"/>
                  <a:pt x="10262" y="167482"/>
                  <a:pt x="11320" y="198438"/>
                </a:cubicBezTo>
                <a:cubicBezTo>
                  <a:pt x="12378" y="229394"/>
                  <a:pt x="13172" y="251090"/>
                  <a:pt x="11320" y="273050"/>
                </a:cubicBezTo>
                <a:cubicBezTo>
                  <a:pt x="9468" y="295010"/>
                  <a:pt x="-1645" y="335756"/>
                  <a:pt x="207" y="330200"/>
                </a:cubicBezTo>
                <a:cubicBezTo>
                  <a:pt x="2059" y="324644"/>
                  <a:pt x="18463" y="262732"/>
                  <a:pt x="22432" y="239713"/>
                </a:cubicBezTo>
                <a:cubicBezTo>
                  <a:pt x="26401" y="216694"/>
                  <a:pt x="23755" y="212196"/>
                  <a:pt x="24020" y="192088"/>
                </a:cubicBezTo>
                <a:cubicBezTo>
                  <a:pt x="24285" y="171980"/>
                  <a:pt x="24020" y="119063"/>
                  <a:pt x="24020" y="119063"/>
                </a:cubicBezTo>
                <a:lnTo>
                  <a:pt x="160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0E12767-9933-45AE-9529-DAA1D7406DF2}"/>
              </a:ext>
            </a:extLst>
          </p:cNvPr>
          <p:cNvSpPr/>
          <p:nvPr/>
        </p:nvSpPr>
        <p:spPr>
          <a:xfrm>
            <a:off x="4355964" y="2982668"/>
            <a:ext cx="110624" cy="406645"/>
          </a:xfrm>
          <a:custGeom>
            <a:avLst/>
            <a:gdLst>
              <a:gd name="connsiteX0" fmla="*/ 109674 w 110624"/>
              <a:gd name="connsiteY0" fmla="*/ 245 h 406645"/>
              <a:gd name="connsiteX1" fmla="*/ 58874 w 110624"/>
              <a:gd name="connsiteY1" fmla="*/ 141532 h 406645"/>
              <a:gd name="connsiteX2" fmla="*/ 25536 w 110624"/>
              <a:gd name="connsiteY2" fmla="*/ 212970 h 406645"/>
              <a:gd name="connsiteX3" fmla="*/ 136 w 110624"/>
              <a:gd name="connsiteY3" fmla="*/ 406645 h 406645"/>
              <a:gd name="connsiteX4" fmla="*/ 36649 w 110624"/>
              <a:gd name="connsiteY4" fmla="*/ 211382 h 406645"/>
              <a:gd name="connsiteX5" fmla="*/ 87449 w 110624"/>
              <a:gd name="connsiteY5" fmla="*/ 109782 h 406645"/>
              <a:gd name="connsiteX6" fmla="*/ 109674 w 110624"/>
              <a:gd name="connsiteY6" fmla="*/ 245 h 40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24" h="406645">
                <a:moveTo>
                  <a:pt x="109674" y="245"/>
                </a:moveTo>
                <a:cubicBezTo>
                  <a:pt x="104911" y="5537"/>
                  <a:pt x="72897" y="106078"/>
                  <a:pt x="58874" y="141532"/>
                </a:cubicBezTo>
                <a:cubicBezTo>
                  <a:pt x="44851" y="176986"/>
                  <a:pt x="35326" y="168785"/>
                  <a:pt x="25536" y="212970"/>
                </a:cubicBezTo>
                <a:cubicBezTo>
                  <a:pt x="15746" y="257155"/>
                  <a:pt x="-1716" y="406910"/>
                  <a:pt x="136" y="406645"/>
                </a:cubicBezTo>
                <a:cubicBezTo>
                  <a:pt x="1988" y="406380"/>
                  <a:pt x="22097" y="260859"/>
                  <a:pt x="36649" y="211382"/>
                </a:cubicBezTo>
                <a:cubicBezTo>
                  <a:pt x="51201" y="161905"/>
                  <a:pt x="74485" y="142855"/>
                  <a:pt x="87449" y="109782"/>
                </a:cubicBezTo>
                <a:cubicBezTo>
                  <a:pt x="100413" y="76709"/>
                  <a:pt x="114437" y="-5047"/>
                  <a:pt x="109674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7B07C6F-0F40-46B6-9857-475F69C7D0B7}"/>
              </a:ext>
            </a:extLst>
          </p:cNvPr>
          <p:cNvSpPr/>
          <p:nvPr/>
        </p:nvSpPr>
        <p:spPr>
          <a:xfrm>
            <a:off x="4338328" y="3397072"/>
            <a:ext cx="67869" cy="525220"/>
          </a:xfrm>
          <a:custGeom>
            <a:avLst/>
            <a:gdLst>
              <a:gd name="connsiteX0" fmla="*/ 22535 w 67869"/>
              <a:gd name="connsiteY0" fmla="*/ 178 h 525220"/>
              <a:gd name="connsiteX1" fmla="*/ 5072 w 67869"/>
              <a:gd name="connsiteY1" fmla="*/ 155753 h 525220"/>
              <a:gd name="connsiteX2" fmla="*/ 5072 w 67869"/>
              <a:gd name="connsiteY2" fmla="*/ 284341 h 525220"/>
              <a:gd name="connsiteX3" fmla="*/ 63810 w 67869"/>
              <a:gd name="connsiteY3" fmla="*/ 520878 h 525220"/>
              <a:gd name="connsiteX4" fmla="*/ 59047 w 67869"/>
              <a:gd name="connsiteY4" fmla="*/ 427216 h 525220"/>
              <a:gd name="connsiteX5" fmla="*/ 28885 w 67869"/>
              <a:gd name="connsiteY5" fmla="*/ 297041 h 525220"/>
              <a:gd name="connsiteX6" fmla="*/ 25710 w 67869"/>
              <a:gd name="connsiteY6" fmla="*/ 187503 h 525220"/>
              <a:gd name="connsiteX7" fmla="*/ 22535 w 67869"/>
              <a:gd name="connsiteY7" fmla="*/ 178 h 52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869" h="525220">
                <a:moveTo>
                  <a:pt x="22535" y="178"/>
                </a:moveTo>
                <a:cubicBezTo>
                  <a:pt x="19095" y="-5114"/>
                  <a:pt x="7982" y="108393"/>
                  <a:pt x="5072" y="155753"/>
                </a:cubicBezTo>
                <a:cubicBezTo>
                  <a:pt x="2162" y="203113"/>
                  <a:pt x="-4718" y="223487"/>
                  <a:pt x="5072" y="284341"/>
                </a:cubicBezTo>
                <a:cubicBezTo>
                  <a:pt x="14862" y="345195"/>
                  <a:pt x="54814" y="497066"/>
                  <a:pt x="63810" y="520878"/>
                </a:cubicBezTo>
                <a:cubicBezTo>
                  <a:pt x="72806" y="544690"/>
                  <a:pt x="64868" y="464522"/>
                  <a:pt x="59047" y="427216"/>
                </a:cubicBezTo>
                <a:cubicBezTo>
                  <a:pt x="53226" y="389910"/>
                  <a:pt x="34441" y="336993"/>
                  <a:pt x="28885" y="297041"/>
                </a:cubicBezTo>
                <a:cubicBezTo>
                  <a:pt x="23329" y="257089"/>
                  <a:pt x="27827" y="234070"/>
                  <a:pt x="25710" y="187503"/>
                </a:cubicBezTo>
                <a:cubicBezTo>
                  <a:pt x="23593" y="140936"/>
                  <a:pt x="25975" y="5470"/>
                  <a:pt x="22535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DDF23A39-D862-428A-9052-40643D627D66}"/>
              </a:ext>
            </a:extLst>
          </p:cNvPr>
          <p:cNvSpPr/>
          <p:nvPr/>
        </p:nvSpPr>
        <p:spPr>
          <a:xfrm>
            <a:off x="4407755" y="3914485"/>
            <a:ext cx="159337" cy="563747"/>
          </a:xfrm>
          <a:custGeom>
            <a:avLst/>
            <a:gdLst>
              <a:gd name="connsiteX0" fmla="*/ 733 w 159337"/>
              <a:gd name="connsiteY0" fmla="*/ 290 h 563747"/>
              <a:gd name="connsiteX1" fmla="*/ 62645 w 159337"/>
              <a:gd name="connsiteY1" fmla="*/ 251115 h 563747"/>
              <a:gd name="connsiteX2" fmla="*/ 154720 w 159337"/>
              <a:gd name="connsiteY2" fmla="*/ 547978 h 563747"/>
              <a:gd name="connsiteX3" fmla="*/ 145195 w 159337"/>
              <a:gd name="connsiteY3" fmla="*/ 513053 h 563747"/>
              <a:gd name="connsiteX4" fmla="*/ 142020 w 159337"/>
              <a:gd name="connsiteY4" fmla="*/ 428915 h 563747"/>
              <a:gd name="connsiteX5" fmla="*/ 103920 w 159337"/>
              <a:gd name="connsiteY5" fmla="*/ 300328 h 563747"/>
              <a:gd name="connsiteX6" fmla="*/ 733 w 159337"/>
              <a:gd name="connsiteY6" fmla="*/ 290 h 56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337" h="563747">
                <a:moveTo>
                  <a:pt x="733" y="290"/>
                </a:moveTo>
                <a:cubicBezTo>
                  <a:pt x="-6146" y="-7912"/>
                  <a:pt x="36981" y="159834"/>
                  <a:pt x="62645" y="251115"/>
                </a:cubicBezTo>
                <a:cubicBezTo>
                  <a:pt x="88309" y="342396"/>
                  <a:pt x="140962" y="504322"/>
                  <a:pt x="154720" y="547978"/>
                </a:cubicBezTo>
                <a:cubicBezTo>
                  <a:pt x="168478" y="591634"/>
                  <a:pt x="147312" y="532897"/>
                  <a:pt x="145195" y="513053"/>
                </a:cubicBezTo>
                <a:cubicBezTo>
                  <a:pt x="143078" y="493209"/>
                  <a:pt x="148899" y="464369"/>
                  <a:pt x="142020" y="428915"/>
                </a:cubicBezTo>
                <a:cubicBezTo>
                  <a:pt x="135141" y="393461"/>
                  <a:pt x="126674" y="366738"/>
                  <a:pt x="103920" y="300328"/>
                </a:cubicBezTo>
                <a:cubicBezTo>
                  <a:pt x="81166" y="233918"/>
                  <a:pt x="7612" y="8492"/>
                  <a:pt x="733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F77F81C0-8A59-4A5A-A56F-CB98F73759F7}"/>
              </a:ext>
            </a:extLst>
          </p:cNvPr>
          <p:cNvSpPr/>
          <p:nvPr/>
        </p:nvSpPr>
        <p:spPr>
          <a:xfrm>
            <a:off x="4556125" y="4459069"/>
            <a:ext cx="253131" cy="642640"/>
          </a:xfrm>
          <a:custGeom>
            <a:avLst/>
            <a:gdLst>
              <a:gd name="connsiteX0" fmla="*/ 0 w 253131"/>
              <a:gd name="connsiteY0" fmla="*/ 219 h 642640"/>
              <a:gd name="connsiteX1" fmla="*/ 142875 w 253131"/>
              <a:gd name="connsiteY1" fmla="*/ 311369 h 642640"/>
              <a:gd name="connsiteX2" fmla="*/ 214313 w 253131"/>
              <a:gd name="connsiteY2" fmla="*/ 535206 h 642640"/>
              <a:gd name="connsiteX3" fmla="*/ 250825 w 253131"/>
              <a:gd name="connsiteY3" fmla="*/ 641569 h 642640"/>
              <a:gd name="connsiteX4" fmla="*/ 246063 w 253131"/>
              <a:gd name="connsiteY4" fmla="*/ 582831 h 642640"/>
              <a:gd name="connsiteX5" fmla="*/ 219075 w 253131"/>
              <a:gd name="connsiteY5" fmla="*/ 468531 h 642640"/>
              <a:gd name="connsiteX6" fmla="*/ 142875 w 253131"/>
              <a:gd name="connsiteY6" fmla="*/ 265331 h 642640"/>
              <a:gd name="connsiteX7" fmla="*/ 0 w 253131"/>
              <a:gd name="connsiteY7" fmla="*/ 219 h 64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131" h="642640">
                <a:moveTo>
                  <a:pt x="0" y="219"/>
                </a:moveTo>
                <a:cubicBezTo>
                  <a:pt x="0" y="7892"/>
                  <a:pt x="107156" y="222204"/>
                  <a:pt x="142875" y="311369"/>
                </a:cubicBezTo>
                <a:cubicBezTo>
                  <a:pt x="178594" y="400534"/>
                  <a:pt x="196321" y="480173"/>
                  <a:pt x="214313" y="535206"/>
                </a:cubicBezTo>
                <a:cubicBezTo>
                  <a:pt x="232305" y="590239"/>
                  <a:pt x="245533" y="633632"/>
                  <a:pt x="250825" y="641569"/>
                </a:cubicBezTo>
                <a:cubicBezTo>
                  <a:pt x="256117" y="649506"/>
                  <a:pt x="251355" y="611671"/>
                  <a:pt x="246063" y="582831"/>
                </a:cubicBezTo>
                <a:cubicBezTo>
                  <a:pt x="240771" y="553991"/>
                  <a:pt x="236273" y="521448"/>
                  <a:pt x="219075" y="468531"/>
                </a:cubicBezTo>
                <a:cubicBezTo>
                  <a:pt x="201877" y="415614"/>
                  <a:pt x="178329" y="342325"/>
                  <a:pt x="142875" y="265331"/>
                </a:cubicBezTo>
                <a:cubicBezTo>
                  <a:pt x="107421" y="188337"/>
                  <a:pt x="0" y="-7454"/>
                  <a:pt x="0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70FF1B4-D372-414B-9970-3110760370F7}"/>
              </a:ext>
            </a:extLst>
          </p:cNvPr>
          <p:cNvSpPr/>
          <p:nvPr/>
        </p:nvSpPr>
        <p:spPr>
          <a:xfrm>
            <a:off x="4803496" y="5036621"/>
            <a:ext cx="372422" cy="469851"/>
          </a:xfrm>
          <a:custGeom>
            <a:avLst/>
            <a:gdLst>
              <a:gd name="connsiteX0" fmla="*/ 6629 w 372422"/>
              <a:gd name="connsiteY0" fmla="*/ 10042 h 469851"/>
              <a:gd name="connsiteX1" fmla="*/ 16154 w 372422"/>
              <a:gd name="connsiteY1" fmla="*/ 59254 h 469851"/>
              <a:gd name="connsiteX2" fmla="*/ 63779 w 372422"/>
              <a:gd name="connsiteY2" fmla="*/ 200542 h 469851"/>
              <a:gd name="connsiteX3" fmla="*/ 130454 w 372422"/>
              <a:gd name="connsiteY3" fmla="*/ 314842 h 469851"/>
              <a:gd name="connsiteX4" fmla="*/ 324129 w 372422"/>
              <a:gd name="connsiteY4" fmla="*/ 454542 h 469851"/>
              <a:gd name="connsiteX5" fmla="*/ 371754 w 372422"/>
              <a:gd name="connsiteY5" fmla="*/ 462479 h 469851"/>
              <a:gd name="connsiteX6" fmla="*/ 301904 w 372422"/>
              <a:gd name="connsiteY6" fmla="*/ 421204 h 469851"/>
              <a:gd name="connsiteX7" fmla="*/ 192367 w 372422"/>
              <a:gd name="connsiteY7" fmla="*/ 346592 h 469851"/>
              <a:gd name="connsiteX8" fmla="*/ 109817 w 372422"/>
              <a:gd name="connsiteY8" fmla="*/ 246579 h 469851"/>
              <a:gd name="connsiteX9" fmla="*/ 6629 w 372422"/>
              <a:gd name="connsiteY9" fmla="*/ 10042 h 46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422" h="469851">
                <a:moveTo>
                  <a:pt x="6629" y="10042"/>
                </a:moveTo>
                <a:cubicBezTo>
                  <a:pt x="-8982" y="-21179"/>
                  <a:pt x="6629" y="27504"/>
                  <a:pt x="16154" y="59254"/>
                </a:cubicBezTo>
                <a:cubicBezTo>
                  <a:pt x="25679" y="91004"/>
                  <a:pt x="44729" y="157944"/>
                  <a:pt x="63779" y="200542"/>
                </a:cubicBezTo>
                <a:cubicBezTo>
                  <a:pt x="82829" y="243140"/>
                  <a:pt x="87062" y="272509"/>
                  <a:pt x="130454" y="314842"/>
                </a:cubicBezTo>
                <a:cubicBezTo>
                  <a:pt x="173846" y="357175"/>
                  <a:pt x="283912" y="429936"/>
                  <a:pt x="324129" y="454542"/>
                </a:cubicBezTo>
                <a:cubicBezTo>
                  <a:pt x="364346" y="479148"/>
                  <a:pt x="375458" y="468035"/>
                  <a:pt x="371754" y="462479"/>
                </a:cubicBezTo>
                <a:cubicBezTo>
                  <a:pt x="368050" y="456923"/>
                  <a:pt x="331802" y="440519"/>
                  <a:pt x="301904" y="421204"/>
                </a:cubicBezTo>
                <a:cubicBezTo>
                  <a:pt x="272006" y="401890"/>
                  <a:pt x="224381" y="375696"/>
                  <a:pt x="192367" y="346592"/>
                </a:cubicBezTo>
                <a:cubicBezTo>
                  <a:pt x="160353" y="317488"/>
                  <a:pt x="139715" y="298966"/>
                  <a:pt x="109817" y="246579"/>
                </a:cubicBezTo>
                <a:cubicBezTo>
                  <a:pt x="79919" y="194192"/>
                  <a:pt x="22240" y="41263"/>
                  <a:pt x="6629" y="10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DF6F6BF8-E78C-43E8-AFFB-CD1718B9F18F}"/>
              </a:ext>
            </a:extLst>
          </p:cNvPr>
          <p:cNvSpPr/>
          <p:nvPr/>
        </p:nvSpPr>
        <p:spPr>
          <a:xfrm>
            <a:off x="5185368" y="5382945"/>
            <a:ext cx="746233" cy="135336"/>
          </a:xfrm>
          <a:custGeom>
            <a:avLst/>
            <a:gdLst>
              <a:gd name="connsiteX0" fmla="*/ 995 w 746233"/>
              <a:gd name="connsiteY0" fmla="*/ 117743 h 135336"/>
              <a:gd name="connsiteX1" fmla="*/ 239120 w 746233"/>
              <a:gd name="connsiteY1" fmla="*/ 135205 h 135336"/>
              <a:gd name="connsiteX2" fmla="*/ 432795 w 746233"/>
              <a:gd name="connsiteY2" fmla="*/ 108218 h 135336"/>
              <a:gd name="connsiteX3" fmla="*/ 742357 w 746233"/>
              <a:gd name="connsiteY3" fmla="*/ 1855 h 135336"/>
              <a:gd name="connsiteX4" fmla="*/ 602657 w 746233"/>
              <a:gd name="connsiteY4" fmla="*/ 41543 h 135336"/>
              <a:gd name="connsiteX5" fmla="*/ 543920 w 746233"/>
              <a:gd name="connsiteY5" fmla="*/ 54243 h 135336"/>
              <a:gd name="connsiteX6" fmla="*/ 386757 w 746233"/>
              <a:gd name="connsiteY6" fmla="*/ 90755 h 135336"/>
              <a:gd name="connsiteX7" fmla="*/ 164507 w 746233"/>
              <a:gd name="connsiteY7" fmla="*/ 100280 h 135336"/>
              <a:gd name="connsiteX8" fmla="*/ 995 w 746233"/>
              <a:gd name="connsiteY8" fmla="*/ 117743 h 13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6233" h="135336">
                <a:moveTo>
                  <a:pt x="995" y="117743"/>
                </a:moveTo>
                <a:cubicBezTo>
                  <a:pt x="13431" y="123564"/>
                  <a:pt x="167153" y="136792"/>
                  <a:pt x="239120" y="135205"/>
                </a:cubicBezTo>
                <a:cubicBezTo>
                  <a:pt x="311087" y="133618"/>
                  <a:pt x="348922" y="130443"/>
                  <a:pt x="432795" y="108218"/>
                </a:cubicBezTo>
                <a:cubicBezTo>
                  <a:pt x="516668" y="85993"/>
                  <a:pt x="714047" y="12968"/>
                  <a:pt x="742357" y="1855"/>
                </a:cubicBezTo>
                <a:cubicBezTo>
                  <a:pt x="770667" y="-9258"/>
                  <a:pt x="635730" y="32812"/>
                  <a:pt x="602657" y="41543"/>
                </a:cubicBezTo>
                <a:cubicBezTo>
                  <a:pt x="569584" y="50274"/>
                  <a:pt x="543920" y="54243"/>
                  <a:pt x="543920" y="54243"/>
                </a:cubicBezTo>
                <a:cubicBezTo>
                  <a:pt x="507937" y="62445"/>
                  <a:pt x="449992" y="83082"/>
                  <a:pt x="386757" y="90755"/>
                </a:cubicBezTo>
                <a:cubicBezTo>
                  <a:pt x="323522" y="98428"/>
                  <a:pt x="233563" y="96311"/>
                  <a:pt x="164507" y="100280"/>
                </a:cubicBezTo>
                <a:cubicBezTo>
                  <a:pt x="95451" y="104249"/>
                  <a:pt x="-11441" y="111922"/>
                  <a:pt x="995" y="117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B4B48BC-4060-4014-AC0B-CC9C2BA44FD0}"/>
              </a:ext>
            </a:extLst>
          </p:cNvPr>
          <p:cNvSpPr/>
          <p:nvPr/>
        </p:nvSpPr>
        <p:spPr>
          <a:xfrm>
            <a:off x="5981130" y="5084825"/>
            <a:ext cx="654140" cy="317773"/>
          </a:xfrm>
          <a:custGeom>
            <a:avLst/>
            <a:gdLst>
              <a:gd name="connsiteX0" fmla="*/ 570 w 654140"/>
              <a:gd name="connsiteY0" fmla="*/ 316908 h 317773"/>
              <a:gd name="connsiteX1" fmla="*/ 275737 w 654140"/>
              <a:gd name="connsiteY1" fmla="*/ 208958 h 317773"/>
              <a:gd name="connsiteX2" fmla="*/ 644037 w 654140"/>
              <a:gd name="connsiteY2" fmla="*/ 7875 h 317773"/>
              <a:gd name="connsiteX3" fmla="*/ 544553 w 654140"/>
              <a:gd name="connsiteY3" fmla="*/ 43858 h 317773"/>
              <a:gd name="connsiteX4" fmla="*/ 481053 w 654140"/>
              <a:gd name="connsiteY4" fmla="*/ 73492 h 317773"/>
              <a:gd name="connsiteX5" fmla="*/ 347703 w 654140"/>
              <a:gd name="connsiteY5" fmla="*/ 153925 h 317773"/>
              <a:gd name="connsiteX6" fmla="*/ 570 w 654140"/>
              <a:gd name="connsiteY6" fmla="*/ 316908 h 3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140" h="317773">
                <a:moveTo>
                  <a:pt x="570" y="316908"/>
                </a:moveTo>
                <a:cubicBezTo>
                  <a:pt x="-11424" y="326080"/>
                  <a:pt x="168493" y="260463"/>
                  <a:pt x="275737" y="208958"/>
                </a:cubicBezTo>
                <a:cubicBezTo>
                  <a:pt x="382982" y="157452"/>
                  <a:pt x="599234" y="35392"/>
                  <a:pt x="644037" y="7875"/>
                </a:cubicBezTo>
                <a:cubicBezTo>
                  <a:pt x="688840" y="-19642"/>
                  <a:pt x="571717" y="32922"/>
                  <a:pt x="544553" y="43858"/>
                </a:cubicBezTo>
                <a:cubicBezTo>
                  <a:pt x="517389" y="54794"/>
                  <a:pt x="513861" y="55148"/>
                  <a:pt x="481053" y="73492"/>
                </a:cubicBezTo>
                <a:cubicBezTo>
                  <a:pt x="448245" y="91836"/>
                  <a:pt x="427431" y="115825"/>
                  <a:pt x="347703" y="153925"/>
                </a:cubicBezTo>
                <a:cubicBezTo>
                  <a:pt x="267975" y="192025"/>
                  <a:pt x="12564" y="307736"/>
                  <a:pt x="570" y="316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9050168-9136-4CD7-8638-76E07ED4491A}"/>
              </a:ext>
            </a:extLst>
          </p:cNvPr>
          <p:cNvSpPr/>
          <p:nvPr/>
        </p:nvSpPr>
        <p:spPr>
          <a:xfrm>
            <a:off x="6889372" y="4395599"/>
            <a:ext cx="440781" cy="538429"/>
          </a:xfrm>
          <a:custGeom>
            <a:avLst/>
            <a:gdLst>
              <a:gd name="connsiteX0" fmla="*/ 438528 w 440781"/>
              <a:gd name="connsiteY0" fmla="*/ 4951 h 538429"/>
              <a:gd name="connsiteX1" fmla="*/ 279778 w 440781"/>
              <a:gd name="connsiteY1" fmla="*/ 290701 h 538429"/>
              <a:gd name="connsiteX2" fmla="*/ 99861 w 440781"/>
              <a:gd name="connsiteY2" fmla="*/ 474851 h 538429"/>
              <a:gd name="connsiteX3" fmla="*/ 378 w 440781"/>
              <a:gd name="connsiteY3" fmla="*/ 536234 h 538429"/>
              <a:gd name="connsiteX4" fmla="*/ 133728 w 440781"/>
              <a:gd name="connsiteY4" fmla="*/ 409234 h 538429"/>
              <a:gd name="connsiteX5" fmla="*/ 358095 w 440781"/>
              <a:gd name="connsiteY5" fmla="*/ 129834 h 538429"/>
              <a:gd name="connsiteX6" fmla="*/ 438528 w 440781"/>
              <a:gd name="connsiteY6" fmla="*/ 4951 h 53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781" h="538429">
                <a:moveTo>
                  <a:pt x="438528" y="4951"/>
                </a:moveTo>
                <a:cubicBezTo>
                  <a:pt x="425475" y="31762"/>
                  <a:pt x="336222" y="212384"/>
                  <a:pt x="279778" y="290701"/>
                </a:cubicBezTo>
                <a:cubicBezTo>
                  <a:pt x="223333" y="369018"/>
                  <a:pt x="146428" y="433929"/>
                  <a:pt x="99861" y="474851"/>
                </a:cubicBezTo>
                <a:cubicBezTo>
                  <a:pt x="53294" y="515773"/>
                  <a:pt x="-5266" y="547170"/>
                  <a:pt x="378" y="536234"/>
                </a:cubicBezTo>
                <a:cubicBezTo>
                  <a:pt x="6022" y="525298"/>
                  <a:pt x="74109" y="476967"/>
                  <a:pt x="133728" y="409234"/>
                </a:cubicBezTo>
                <a:cubicBezTo>
                  <a:pt x="193347" y="341501"/>
                  <a:pt x="310470" y="193687"/>
                  <a:pt x="358095" y="129834"/>
                </a:cubicBezTo>
                <a:cubicBezTo>
                  <a:pt x="405720" y="65981"/>
                  <a:pt x="451581" y="-21860"/>
                  <a:pt x="438528" y="4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8C0B0DD-3EE4-4DAF-9EB6-DAAA4B9AC86B}"/>
              </a:ext>
            </a:extLst>
          </p:cNvPr>
          <p:cNvSpPr/>
          <p:nvPr/>
        </p:nvSpPr>
        <p:spPr>
          <a:xfrm>
            <a:off x="7656421" y="3092450"/>
            <a:ext cx="651792" cy="415928"/>
          </a:xfrm>
          <a:custGeom>
            <a:avLst/>
            <a:gdLst>
              <a:gd name="connsiteX0" fmla="*/ 92 w 651792"/>
              <a:gd name="connsiteY0" fmla="*/ 415925 h 415928"/>
              <a:gd name="connsiteX1" fmla="*/ 144554 w 651792"/>
              <a:gd name="connsiteY1" fmla="*/ 138113 h 415928"/>
              <a:gd name="connsiteX2" fmla="*/ 238217 w 651792"/>
              <a:gd name="connsiteY2" fmla="*/ 47625 h 415928"/>
              <a:gd name="connsiteX3" fmla="*/ 408079 w 651792"/>
              <a:gd name="connsiteY3" fmla="*/ 0 h 415928"/>
              <a:gd name="connsiteX4" fmla="*/ 484279 w 651792"/>
              <a:gd name="connsiteY4" fmla="*/ 11113 h 415928"/>
              <a:gd name="connsiteX5" fmla="*/ 593817 w 651792"/>
              <a:gd name="connsiteY5" fmla="*/ 104775 h 415928"/>
              <a:gd name="connsiteX6" fmla="*/ 650967 w 651792"/>
              <a:gd name="connsiteY6" fmla="*/ 266700 h 415928"/>
              <a:gd name="connsiteX7" fmla="*/ 622392 w 651792"/>
              <a:gd name="connsiteY7" fmla="*/ 200025 h 415928"/>
              <a:gd name="connsiteX8" fmla="*/ 550954 w 651792"/>
              <a:gd name="connsiteY8" fmla="*/ 73025 h 415928"/>
              <a:gd name="connsiteX9" fmla="*/ 447767 w 651792"/>
              <a:gd name="connsiteY9" fmla="*/ 25400 h 415928"/>
              <a:gd name="connsiteX10" fmla="*/ 276317 w 651792"/>
              <a:gd name="connsiteY10" fmla="*/ 46038 h 415928"/>
              <a:gd name="connsiteX11" fmla="*/ 166779 w 651792"/>
              <a:gd name="connsiteY11" fmla="*/ 144463 h 415928"/>
              <a:gd name="connsiteX12" fmla="*/ 92 w 651792"/>
              <a:gd name="connsiteY12" fmla="*/ 415925 h 4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792" h="415928">
                <a:moveTo>
                  <a:pt x="92" y="415925"/>
                </a:moveTo>
                <a:cubicBezTo>
                  <a:pt x="-3612" y="414867"/>
                  <a:pt x="104866" y="199496"/>
                  <a:pt x="144554" y="138113"/>
                </a:cubicBezTo>
                <a:cubicBezTo>
                  <a:pt x="184242" y="76730"/>
                  <a:pt x="194296" y="70644"/>
                  <a:pt x="238217" y="47625"/>
                </a:cubicBezTo>
                <a:cubicBezTo>
                  <a:pt x="282138" y="24606"/>
                  <a:pt x="367069" y="6085"/>
                  <a:pt x="408079" y="0"/>
                </a:cubicBezTo>
                <a:lnTo>
                  <a:pt x="484279" y="11113"/>
                </a:lnTo>
                <a:cubicBezTo>
                  <a:pt x="515235" y="28575"/>
                  <a:pt x="566036" y="62177"/>
                  <a:pt x="593817" y="104775"/>
                </a:cubicBezTo>
                <a:cubicBezTo>
                  <a:pt x="621598" y="147373"/>
                  <a:pt x="646205" y="250825"/>
                  <a:pt x="650967" y="266700"/>
                </a:cubicBezTo>
                <a:cubicBezTo>
                  <a:pt x="655729" y="282575"/>
                  <a:pt x="639061" y="232304"/>
                  <a:pt x="622392" y="200025"/>
                </a:cubicBezTo>
                <a:cubicBezTo>
                  <a:pt x="605723" y="167746"/>
                  <a:pt x="580058" y="102129"/>
                  <a:pt x="550954" y="73025"/>
                </a:cubicBezTo>
                <a:cubicBezTo>
                  <a:pt x="521850" y="43921"/>
                  <a:pt x="493540" y="29898"/>
                  <a:pt x="447767" y="25400"/>
                </a:cubicBezTo>
                <a:cubicBezTo>
                  <a:pt x="401994" y="20902"/>
                  <a:pt x="323148" y="26194"/>
                  <a:pt x="276317" y="46038"/>
                </a:cubicBezTo>
                <a:cubicBezTo>
                  <a:pt x="229486" y="65882"/>
                  <a:pt x="216521" y="84403"/>
                  <a:pt x="166779" y="144463"/>
                </a:cubicBezTo>
                <a:cubicBezTo>
                  <a:pt x="117037" y="204523"/>
                  <a:pt x="3796" y="416983"/>
                  <a:pt x="92" y="415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C2E01D6-0484-4DD5-9DD9-58C28377904F}"/>
              </a:ext>
            </a:extLst>
          </p:cNvPr>
          <p:cNvSpPr/>
          <p:nvPr/>
        </p:nvSpPr>
        <p:spPr>
          <a:xfrm>
            <a:off x="8080375" y="3369596"/>
            <a:ext cx="231992" cy="438819"/>
          </a:xfrm>
          <a:custGeom>
            <a:avLst/>
            <a:gdLst>
              <a:gd name="connsiteX0" fmla="*/ 231775 w 231992"/>
              <a:gd name="connsiteY0" fmla="*/ 667 h 438819"/>
              <a:gd name="connsiteX1" fmla="*/ 185738 w 231992"/>
              <a:gd name="connsiteY1" fmla="*/ 191167 h 438819"/>
              <a:gd name="connsiteX2" fmla="*/ 87313 w 231992"/>
              <a:gd name="connsiteY2" fmla="*/ 314992 h 438819"/>
              <a:gd name="connsiteX3" fmla="*/ 0 w 231992"/>
              <a:gd name="connsiteY3" fmla="*/ 438817 h 438819"/>
              <a:gd name="connsiteX4" fmla="*/ 88900 w 231992"/>
              <a:gd name="connsiteY4" fmla="*/ 311817 h 438819"/>
              <a:gd name="connsiteX5" fmla="*/ 198438 w 231992"/>
              <a:gd name="connsiteY5" fmla="*/ 134017 h 438819"/>
              <a:gd name="connsiteX6" fmla="*/ 231775 w 231992"/>
              <a:gd name="connsiteY6" fmla="*/ 667 h 4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992" h="438819">
                <a:moveTo>
                  <a:pt x="231775" y="667"/>
                </a:moveTo>
                <a:cubicBezTo>
                  <a:pt x="229658" y="10192"/>
                  <a:pt x="209815" y="138780"/>
                  <a:pt x="185738" y="191167"/>
                </a:cubicBezTo>
                <a:cubicBezTo>
                  <a:pt x="161661" y="243555"/>
                  <a:pt x="118269" y="273717"/>
                  <a:pt x="87313" y="314992"/>
                </a:cubicBezTo>
                <a:cubicBezTo>
                  <a:pt x="56357" y="356267"/>
                  <a:pt x="-265" y="439346"/>
                  <a:pt x="0" y="438817"/>
                </a:cubicBezTo>
                <a:cubicBezTo>
                  <a:pt x="264" y="438288"/>
                  <a:pt x="55827" y="362617"/>
                  <a:pt x="88900" y="311817"/>
                </a:cubicBezTo>
                <a:cubicBezTo>
                  <a:pt x="121973" y="261017"/>
                  <a:pt x="176478" y="182171"/>
                  <a:pt x="198438" y="134017"/>
                </a:cubicBezTo>
                <a:cubicBezTo>
                  <a:pt x="220398" y="85863"/>
                  <a:pt x="233892" y="-8858"/>
                  <a:pt x="231775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8C67AA2-4B6A-487B-A303-45ECF34871D8}"/>
              </a:ext>
            </a:extLst>
          </p:cNvPr>
          <p:cNvSpPr/>
          <p:nvPr/>
        </p:nvSpPr>
        <p:spPr>
          <a:xfrm>
            <a:off x="7867538" y="3675979"/>
            <a:ext cx="313544" cy="413548"/>
          </a:xfrm>
          <a:custGeom>
            <a:avLst/>
            <a:gdLst>
              <a:gd name="connsiteX0" fmla="*/ 312850 w 313544"/>
              <a:gd name="connsiteY0" fmla="*/ 2259 h 413548"/>
              <a:gd name="connsiteX1" fmla="*/ 152512 w 313544"/>
              <a:gd name="connsiteY1" fmla="*/ 234034 h 413548"/>
              <a:gd name="connsiteX2" fmla="*/ 87425 w 313544"/>
              <a:gd name="connsiteY2" fmla="*/ 319759 h 413548"/>
              <a:gd name="connsiteX3" fmla="*/ 112 w 313544"/>
              <a:gd name="connsiteY3" fmla="*/ 413421 h 413548"/>
              <a:gd name="connsiteX4" fmla="*/ 106475 w 313544"/>
              <a:gd name="connsiteY4" fmla="*/ 299121 h 413548"/>
              <a:gd name="connsiteX5" fmla="*/ 206487 w 313544"/>
              <a:gd name="connsiteY5" fmla="*/ 126084 h 413548"/>
              <a:gd name="connsiteX6" fmla="*/ 312850 w 313544"/>
              <a:gd name="connsiteY6" fmla="*/ 2259 h 41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44" h="413548">
                <a:moveTo>
                  <a:pt x="312850" y="2259"/>
                </a:moveTo>
                <a:cubicBezTo>
                  <a:pt x="303854" y="20251"/>
                  <a:pt x="190083" y="181117"/>
                  <a:pt x="152512" y="234034"/>
                </a:cubicBezTo>
                <a:cubicBezTo>
                  <a:pt x="114941" y="286951"/>
                  <a:pt x="112825" y="289861"/>
                  <a:pt x="87425" y="319759"/>
                </a:cubicBezTo>
                <a:cubicBezTo>
                  <a:pt x="62025" y="349657"/>
                  <a:pt x="-3063" y="416861"/>
                  <a:pt x="112" y="413421"/>
                </a:cubicBezTo>
                <a:cubicBezTo>
                  <a:pt x="3287" y="409981"/>
                  <a:pt x="72079" y="347011"/>
                  <a:pt x="106475" y="299121"/>
                </a:cubicBezTo>
                <a:cubicBezTo>
                  <a:pt x="140871" y="251232"/>
                  <a:pt x="171827" y="173973"/>
                  <a:pt x="206487" y="126084"/>
                </a:cubicBezTo>
                <a:cubicBezTo>
                  <a:pt x="241147" y="78195"/>
                  <a:pt x="321846" y="-15733"/>
                  <a:pt x="312850" y="2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2CB8FFF-F4F3-4129-ABBE-76B9B238EF2C}"/>
              </a:ext>
            </a:extLst>
          </p:cNvPr>
          <p:cNvSpPr/>
          <p:nvPr/>
        </p:nvSpPr>
        <p:spPr>
          <a:xfrm>
            <a:off x="7433489" y="3962731"/>
            <a:ext cx="551483" cy="390428"/>
          </a:xfrm>
          <a:custGeom>
            <a:avLst/>
            <a:gdLst>
              <a:gd name="connsiteX0" fmla="*/ 774 w 551483"/>
              <a:gd name="connsiteY0" fmla="*/ 390194 h 390428"/>
              <a:gd name="connsiteX1" fmla="*/ 235724 w 551483"/>
              <a:gd name="connsiteY1" fmla="*/ 296532 h 390428"/>
              <a:gd name="connsiteX2" fmla="*/ 546874 w 551483"/>
              <a:gd name="connsiteY2" fmla="*/ 6019 h 390428"/>
              <a:gd name="connsiteX3" fmla="*/ 411936 w 551483"/>
              <a:gd name="connsiteY3" fmla="*/ 110794 h 390428"/>
              <a:gd name="connsiteX4" fmla="*/ 273824 w 551483"/>
              <a:gd name="connsiteY4" fmla="*/ 240969 h 390428"/>
              <a:gd name="connsiteX5" fmla="*/ 164286 w 551483"/>
              <a:gd name="connsiteY5" fmla="*/ 320344 h 390428"/>
              <a:gd name="connsiteX6" fmla="*/ 774 w 551483"/>
              <a:gd name="connsiteY6" fmla="*/ 390194 h 39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483" h="390428">
                <a:moveTo>
                  <a:pt x="774" y="390194"/>
                </a:moveTo>
                <a:cubicBezTo>
                  <a:pt x="12680" y="386225"/>
                  <a:pt x="144707" y="360561"/>
                  <a:pt x="235724" y="296532"/>
                </a:cubicBezTo>
                <a:cubicBezTo>
                  <a:pt x="326741" y="232503"/>
                  <a:pt x="517505" y="36975"/>
                  <a:pt x="546874" y="6019"/>
                </a:cubicBezTo>
                <a:cubicBezTo>
                  <a:pt x="576243" y="-24937"/>
                  <a:pt x="457444" y="71636"/>
                  <a:pt x="411936" y="110794"/>
                </a:cubicBezTo>
                <a:cubicBezTo>
                  <a:pt x="366428" y="149952"/>
                  <a:pt x="315099" y="206044"/>
                  <a:pt x="273824" y="240969"/>
                </a:cubicBezTo>
                <a:cubicBezTo>
                  <a:pt x="232549" y="275894"/>
                  <a:pt x="211117" y="293886"/>
                  <a:pt x="164286" y="320344"/>
                </a:cubicBezTo>
                <a:cubicBezTo>
                  <a:pt x="117455" y="346802"/>
                  <a:pt x="-11132" y="394163"/>
                  <a:pt x="774" y="390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438503D-83E8-4CE8-9987-DD21658E39AB}"/>
              </a:ext>
            </a:extLst>
          </p:cNvPr>
          <p:cNvSpPr/>
          <p:nvPr/>
        </p:nvSpPr>
        <p:spPr>
          <a:xfrm>
            <a:off x="7762821" y="3171738"/>
            <a:ext cx="311691" cy="392384"/>
          </a:xfrm>
          <a:custGeom>
            <a:avLst/>
            <a:gdLst>
              <a:gd name="connsiteX0" fmla="*/ 7992 w 311691"/>
              <a:gd name="connsiteY0" fmla="*/ 382675 h 392384"/>
              <a:gd name="connsiteX1" fmla="*/ 6404 w 311691"/>
              <a:gd name="connsiteY1" fmla="*/ 328700 h 392384"/>
              <a:gd name="connsiteX2" fmla="*/ 84192 w 311691"/>
              <a:gd name="connsiteY2" fmla="*/ 139787 h 392384"/>
              <a:gd name="connsiteX3" fmla="*/ 166742 w 311691"/>
              <a:gd name="connsiteY3" fmla="*/ 62000 h 392384"/>
              <a:gd name="connsiteX4" fmla="*/ 311204 w 311691"/>
              <a:gd name="connsiteY4" fmla="*/ 1675 h 392384"/>
              <a:gd name="connsiteX5" fmla="*/ 211192 w 311691"/>
              <a:gd name="connsiteY5" fmla="*/ 20725 h 392384"/>
              <a:gd name="connsiteX6" fmla="*/ 141342 w 311691"/>
              <a:gd name="connsiteY6" fmla="*/ 62000 h 392384"/>
              <a:gd name="connsiteX7" fmla="*/ 36567 w 311691"/>
              <a:gd name="connsiteY7" fmla="*/ 152487 h 392384"/>
              <a:gd name="connsiteX8" fmla="*/ 7992 w 311691"/>
              <a:gd name="connsiteY8" fmla="*/ 382675 h 39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691" h="392384">
                <a:moveTo>
                  <a:pt x="7992" y="382675"/>
                </a:moveTo>
                <a:cubicBezTo>
                  <a:pt x="2965" y="412044"/>
                  <a:pt x="-6296" y="369181"/>
                  <a:pt x="6404" y="328700"/>
                </a:cubicBezTo>
                <a:cubicBezTo>
                  <a:pt x="19104" y="288219"/>
                  <a:pt x="57469" y="184237"/>
                  <a:pt x="84192" y="139787"/>
                </a:cubicBezTo>
                <a:cubicBezTo>
                  <a:pt x="110915" y="95337"/>
                  <a:pt x="128907" y="85019"/>
                  <a:pt x="166742" y="62000"/>
                </a:cubicBezTo>
                <a:cubicBezTo>
                  <a:pt x="204577" y="38981"/>
                  <a:pt x="303796" y="8554"/>
                  <a:pt x="311204" y="1675"/>
                </a:cubicBezTo>
                <a:cubicBezTo>
                  <a:pt x="318612" y="-5204"/>
                  <a:pt x="239502" y="10671"/>
                  <a:pt x="211192" y="20725"/>
                </a:cubicBezTo>
                <a:cubicBezTo>
                  <a:pt x="182882" y="30779"/>
                  <a:pt x="170446" y="40040"/>
                  <a:pt x="141342" y="62000"/>
                </a:cubicBezTo>
                <a:cubicBezTo>
                  <a:pt x="112238" y="83960"/>
                  <a:pt x="61173" y="99041"/>
                  <a:pt x="36567" y="152487"/>
                </a:cubicBezTo>
                <a:cubicBezTo>
                  <a:pt x="11961" y="205933"/>
                  <a:pt x="13019" y="353306"/>
                  <a:pt x="7992" y="38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02A2220-C795-4A12-9D48-6D5FEB3DFBD8}"/>
              </a:ext>
            </a:extLst>
          </p:cNvPr>
          <p:cNvSpPr/>
          <p:nvPr/>
        </p:nvSpPr>
        <p:spPr>
          <a:xfrm>
            <a:off x="8091257" y="3187160"/>
            <a:ext cx="162172" cy="484206"/>
          </a:xfrm>
          <a:custGeom>
            <a:avLst/>
            <a:gdLst>
              <a:gd name="connsiteX0" fmla="*/ 231 w 162172"/>
              <a:gd name="connsiteY0" fmla="*/ 540 h 484206"/>
              <a:gd name="connsiteX1" fmla="*/ 114531 w 162172"/>
              <a:gd name="connsiteY1" fmla="*/ 98965 h 484206"/>
              <a:gd name="connsiteX2" fmla="*/ 143106 w 162172"/>
              <a:gd name="connsiteY2" fmla="*/ 241840 h 484206"/>
              <a:gd name="connsiteX3" fmla="*/ 87543 w 162172"/>
              <a:gd name="connsiteY3" fmla="*/ 386303 h 484206"/>
              <a:gd name="connsiteX4" fmla="*/ 25631 w 162172"/>
              <a:gd name="connsiteY4" fmla="*/ 483140 h 484206"/>
              <a:gd name="connsiteX5" fmla="*/ 146281 w 162172"/>
              <a:gd name="connsiteY5" fmla="*/ 324390 h 484206"/>
              <a:gd name="connsiteX6" fmla="*/ 147868 w 162172"/>
              <a:gd name="connsiteY6" fmla="*/ 141828 h 484206"/>
              <a:gd name="connsiteX7" fmla="*/ 231 w 162172"/>
              <a:gd name="connsiteY7" fmla="*/ 540 h 48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172" h="484206">
                <a:moveTo>
                  <a:pt x="231" y="540"/>
                </a:moveTo>
                <a:cubicBezTo>
                  <a:pt x="-5325" y="-6604"/>
                  <a:pt x="90718" y="58748"/>
                  <a:pt x="114531" y="98965"/>
                </a:cubicBezTo>
                <a:cubicBezTo>
                  <a:pt x="138344" y="139182"/>
                  <a:pt x="147604" y="193950"/>
                  <a:pt x="143106" y="241840"/>
                </a:cubicBezTo>
                <a:cubicBezTo>
                  <a:pt x="138608" y="289730"/>
                  <a:pt x="107122" y="346086"/>
                  <a:pt x="87543" y="386303"/>
                </a:cubicBezTo>
                <a:cubicBezTo>
                  <a:pt x="67964" y="426520"/>
                  <a:pt x="15841" y="493459"/>
                  <a:pt x="25631" y="483140"/>
                </a:cubicBezTo>
                <a:cubicBezTo>
                  <a:pt x="35421" y="472821"/>
                  <a:pt x="125908" y="381275"/>
                  <a:pt x="146281" y="324390"/>
                </a:cubicBezTo>
                <a:cubicBezTo>
                  <a:pt x="166654" y="267505"/>
                  <a:pt x="167712" y="195538"/>
                  <a:pt x="147868" y="141828"/>
                </a:cubicBezTo>
                <a:cubicBezTo>
                  <a:pt x="128024" y="88118"/>
                  <a:pt x="5787" y="7684"/>
                  <a:pt x="231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BECC513-4F58-48D9-BBE9-C9DF147F03DE}"/>
              </a:ext>
            </a:extLst>
          </p:cNvPr>
          <p:cNvSpPr/>
          <p:nvPr/>
        </p:nvSpPr>
        <p:spPr>
          <a:xfrm>
            <a:off x="7563817" y="3587044"/>
            <a:ext cx="120823" cy="374032"/>
          </a:xfrm>
          <a:custGeom>
            <a:avLst/>
            <a:gdLst>
              <a:gd name="connsiteX0" fmla="*/ 79996 w 120823"/>
              <a:gd name="connsiteY0" fmla="*/ 706 h 374032"/>
              <a:gd name="connsiteX1" fmla="*/ 103808 w 120823"/>
              <a:gd name="connsiteY1" fmla="*/ 191206 h 374032"/>
              <a:gd name="connsiteX2" fmla="*/ 64121 w 120823"/>
              <a:gd name="connsiteY2" fmla="*/ 229306 h 374032"/>
              <a:gd name="connsiteX3" fmla="*/ 3796 w 120823"/>
              <a:gd name="connsiteY3" fmla="*/ 311856 h 374032"/>
              <a:gd name="connsiteX4" fmla="*/ 10146 w 120823"/>
              <a:gd name="connsiteY4" fmla="*/ 373769 h 374032"/>
              <a:gd name="connsiteX5" fmla="*/ 41896 w 120823"/>
              <a:gd name="connsiteY5" fmla="*/ 288044 h 374032"/>
              <a:gd name="connsiteX6" fmla="*/ 113333 w 120823"/>
              <a:gd name="connsiteY6" fmla="*/ 186444 h 374032"/>
              <a:gd name="connsiteX7" fmla="*/ 116508 w 120823"/>
              <a:gd name="connsiteY7" fmla="*/ 129294 h 374032"/>
              <a:gd name="connsiteX8" fmla="*/ 79996 w 120823"/>
              <a:gd name="connsiteY8" fmla="*/ 706 h 3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823" h="374032">
                <a:moveTo>
                  <a:pt x="79996" y="706"/>
                </a:moveTo>
                <a:cubicBezTo>
                  <a:pt x="77879" y="11025"/>
                  <a:pt x="106454" y="153106"/>
                  <a:pt x="103808" y="191206"/>
                </a:cubicBezTo>
                <a:cubicBezTo>
                  <a:pt x="101162" y="229306"/>
                  <a:pt x="80790" y="209198"/>
                  <a:pt x="64121" y="229306"/>
                </a:cubicBezTo>
                <a:cubicBezTo>
                  <a:pt x="47452" y="249414"/>
                  <a:pt x="12792" y="287779"/>
                  <a:pt x="3796" y="311856"/>
                </a:cubicBezTo>
                <a:cubicBezTo>
                  <a:pt x="-5200" y="335933"/>
                  <a:pt x="3796" y="377738"/>
                  <a:pt x="10146" y="373769"/>
                </a:cubicBezTo>
                <a:cubicBezTo>
                  <a:pt x="16496" y="369800"/>
                  <a:pt x="24698" y="319265"/>
                  <a:pt x="41896" y="288044"/>
                </a:cubicBezTo>
                <a:cubicBezTo>
                  <a:pt x="59094" y="256823"/>
                  <a:pt x="100898" y="212902"/>
                  <a:pt x="113333" y="186444"/>
                </a:cubicBezTo>
                <a:cubicBezTo>
                  <a:pt x="125768" y="159986"/>
                  <a:pt x="119683" y="162631"/>
                  <a:pt x="116508" y="129294"/>
                </a:cubicBezTo>
                <a:cubicBezTo>
                  <a:pt x="113333" y="95957"/>
                  <a:pt x="82113" y="-9613"/>
                  <a:pt x="79996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205651B-C31A-4A69-B05F-B54FCF2833C6}"/>
              </a:ext>
            </a:extLst>
          </p:cNvPr>
          <p:cNvSpPr/>
          <p:nvPr/>
        </p:nvSpPr>
        <p:spPr>
          <a:xfrm>
            <a:off x="7857857" y="3446055"/>
            <a:ext cx="88605" cy="203620"/>
          </a:xfrm>
          <a:custGeom>
            <a:avLst/>
            <a:gdLst>
              <a:gd name="connsiteX0" fmla="*/ 268 w 88605"/>
              <a:gd name="connsiteY0" fmla="*/ 1995 h 203620"/>
              <a:gd name="connsiteX1" fmla="*/ 85993 w 88605"/>
              <a:gd name="connsiteY1" fmla="*/ 106770 h 203620"/>
              <a:gd name="connsiteX2" fmla="*/ 66943 w 88605"/>
              <a:gd name="connsiteY2" fmla="*/ 203608 h 203620"/>
              <a:gd name="connsiteX3" fmla="*/ 71706 w 88605"/>
              <a:gd name="connsiteY3" fmla="*/ 100420 h 203620"/>
              <a:gd name="connsiteX4" fmla="*/ 59006 w 88605"/>
              <a:gd name="connsiteY4" fmla="*/ 41683 h 203620"/>
              <a:gd name="connsiteX5" fmla="*/ 268 w 88605"/>
              <a:gd name="connsiteY5" fmla="*/ 1995 h 2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605" h="203620">
                <a:moveTo>
                  <a:pt x="268" y="1995"/>
                </a:moveTo>
                <a:cubicBezTo>
                  <a:pt x="4766" y="12843"/>
                  <a:pt x="74881" y="73168"/>
                  <a:pt x="85993" y="106770"/>
                </a:cubicBezTo>
                <a:cubicBezTo>
                  <a:pt x="97105" y="140372"/>
                  <a:pt x="69324" y="204666"/>
                  <a:pt x="66943" y="203608"/>
                </a:cubicBezTo>
                <a:cubicBezTo>
                  <a:pt x="64562" y="202550"/>
                  <a:pt x="73029" y="127407"/>
                  <a:pt x="71706" y="100420"/>
                </a:cubicBezTo>
                <a:cubicBezTo>
                  <a:pt x="70383" y="73433"/>
                  <a:pt x="68796" y="55971"/>
                  <a:pt x="59006" y="41683"/>
                </a:cubicBezTo>
                <a:cubicBezTo>
                  <a:pt x="49216" y="27396"/>
                  <a:pt x="-4230" y="-8853"/>
                  <a:pt x="268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82D2BB6-7FD1-4B52-9B0D-A763469A33F2}"/>
              </a:ext>
            </a:extLst>
          </p:cNvPr>
          <p:cNvSpPr/>
          <p:nvPr/>
        </p:nvSpPr>
        <p:spPr>
          <a:xfrm>
            <a:off x="7970695" y="3294818"/>
            <a:ext cx="130169" cy="559195"/>
          </a:xfrm>
          <a:custGeom>
            <a:avLst/>
            <a:gdLst>
              <a:gd name="connsiteX0" fmla="*/ 120793 w 130169"/>
              <a:gd name="connsiteY0" fmla="*/ 832 h 559195"/>
              <a:gd name="connsiteX1" fmla="*/ 127143 w 130169"/>
              <a:gd name="connsiteY1" fmla="*/ 250070 h 559195"/>
              <a:gd name="connsiteX2" fmla="*/ 68405 w 130169"/>
              <a:gd name="connsiteY2" fmla="*/ 438982 h 559195"/>
              <a:gd name="connsiteX3" fmla="*/ 143 w 130169"/>
              <a:gd name="connsiteY3" fmla="*/ 558045 h 559195"/>
              <a:gd name="connsiteX4" fmla="*/ 87455 w 130169"/>
              <a:gd name="connsiteY4" fmla="*/ 369132 h 559195"/>
              <a:gd name="connsiteX5" fmla="*/ 112855 w 130169"/>
              <a:gd name="connsiteY5" fmla="*/ 175457 h 559195"/>
              <a:gd name="connsiteX6" fmla="*/ 120793 w 130169"/>
              <a:gd name="connsiteY6" fmla="*/ 832 h 55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169" h="559195">
                <a:moveTo>
                  <a:pt x="120793" y="832"/>
                </a:moveTo>
                <a:cubicBezTo>
                  <a:pt x="123174" y="13267"/>
                  <a:pt x="135874" y="177045"/>
                  <a:pt x="127143" y="250070"/>
                </a:cubicBezTo>
                <a:cubicBezTo>
                  <a:pt x="118412" y="323095"/>
                  <a:pt x="89572" y="387653"/>
                  <a:pt x="68405" y="438982"/>
                </a:cubicBezTo>
                <a:cubicBezTo>
                  <a:pt x="47238" y="490311"/>
                  <a:pt x="-3032" y="569687"/>
                  <a:pt x="143" y="558045"/>
                </a:cubicBezTo>
                <a:cubicBezTo>
                  <a:pt x="3318" y="546403"/>
                  <a:pt x="68670" y="432897"/>
                  <a:pt x="87455" y="369132"/>
                </a:cubicBezTo>
                <a:cubicBezTo>
                  <a:pt x="106240" y="305367"/>
                  <a:pt x="108092" y="232342"/>
                  <a:pt x="112855" y="175457"/>
                </a:cubicBezTo>
                <a:cubicBezTo>
                  <a:pt x="117617" y="118572"/>
                  <a:pt x="118412" y="-11603"/>
                  <a:pt x="120793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7B662EF-292F-4B09-9245-640ACBB160B0}"/>
              </a:ext>
            </a:extLst>
          </p:cNvPr>
          <p:cNvSpPr/>
          <p:nvPr/>
        </p:nvSpPr>
        <p:spPr>
          <a:xfrm>
            <a:off x="7637449" y="3631292"/>
            <a:ext cx="353383" cy="312058"/>
          </a:xfrm>
          <a:custGeom>
            <a:avLst/>
            <a:gdLst>
              <a:gd name="connsiteX0" fmla="*/ 14 w 353383"/>
              <a:gd name="connsiteY0" fmla="*/ 312058 h 312058"/>
              <a:gd name="connsiteX1" fmla="*/ 122251 w 353383"/>
              <a:gd name="connsiteY1" fmla="*/ 213633 h 312058"/>
              <a:gd name="connsiteX2" fmla="*/ 203214 w 353383"/>
              <a:gd name="connsiteY2" fmla="*/ 226333 h 312058"/>
              <a:gd name="connsiteX3" fmla="*/ 255601 w 353383"/>
              <a:gd name="connsiteY3" fmla="*/ 212046 h 312058"/>
              <a:gd name="connsiteX4" fmla="*/ 328626 w 353383"/>
              <a:gd name="connsiteY4" fmla="*/ 127908 h 312058"/>
              <a:gd name="connsiteX5" fmla="*/ 352439 w 353383"/>
              <a:gd name="connsiteY5" fmla="*/ 908 h 312058"/>
              <a:gd name="connsiteX6" fmla="*/ 301639 w 353383"/>
              <a:gd name="connsiteY6" fmla="*/ 197758 h 312058"/>
              <a:gd name="connsiteX7" fmla="*/ 185751 w 353383"/>
              <a:gd name="connsiteY7" fmla="*/ 216808 h 312058"/>
              <a:gd name="connsiteX8" fmla="*/ 130189 w 353383"/>
              <a:gd name="connsiteY8" fmla="*/ 215221 h 312058"/>
              <a:gd name="connsiteX9" fmla="*/ 14 w 353383"/>
              <a:gd name="connsiteY9" fmla="*/ 312058 h 31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83" h="312058">
                <a:moveTo>
                  <a:pt x="14" y="312058"/>
                </a:moveTo>
                <a:cubicBezTo>
                  <a:pt x="-1309" y="311793"/>
                  <a:pt x="88384" y="227921"/>
                  <a:pt x="122251" y="213633"/>
                </a:cubicBezTo>
                <a:cubicBezTo>
                  <a:pt x="156118" y="199345"/>
                  <a:pt x="180989" y="226597"/>
                  <a:pt x="203214" y="226333"/>
                </a:cubicBezTo>
                <a:cubicBezTo>
                  <a:pt x="225439" y="226069"/>
                  <a:pt x="234699" y="228450"/>
                  <a:pt x="255601" y="212046"/>
                </a:cubicBezTo>
                <a:cubicBezTo>
                  <a:pt x="276503" y="195642"/>
                  <a:pt x="312486" y="163098"/>
                  <a:pt x="328626" y="127908"/>
                </a:cubicBezTo>
                <a:cubicBezTo>
                  <a:pt x="344766" y="92718"/>
                  <a:pt x="356937" y="-10734"/>
                  <a:pt x="352439" y="908"/>
                </a:cubicBezTo>
                <a:cubicBezTo>
                  <a:pt x="347941" y="12550"/>
                  <a:pt x="329420" y="161775"/>
                  <a:pt x="301639" y="197758"/>
                </a:cubicBezTo>
                <a:cubicBezTo>
                  <a:pt x="273858" y="233741"/>
                  <a:pt x="214326" y="213897"/>
                  <a:pt x="185751" y="216808"/>
                </a:cubicBezTo>
                <a:cubicBezTo>
                  <a:pt x="157176" y="219719"/>
                  <a:pt x="160881" y="199611"/>
                  <a:pt x="130189" y="215221"/>
                </a:cubicBezTo>
                <a:cubicBezTo>
                  <a:pt x="99497" y="230831"/>
                  <a:pt x="1337" y="312323"/>
                  <a:pt x="14" y="31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917D5E1-F737-480E-9F2B-3121F79073EF}"/>
              </a:ext>
            </a:extLst>
          </p:cNvPr>
          <p:cNvSpPr/>
          <p:nvPr/>
        </p:nvSpPr>
        <p:spPr>
          <a:xfrm>
            <a:off x="7712052" y="3598451"/>
            <a:ext cx="139740" cy="124835"/>
          </a:xfrm>
          <a:custGeom>
            <a:avLst/>
            <a:gdLst>
              <a:gd name="connsiteX0" fmla="*/ 23 w 139740"/>
              <a:gd name="connsiteY0" fmla="*/ 63912 h 124835"/>
              <a:gd name="connsiteX1" fmla="*/ 101623 w 139740"/>
              <a:gd name="connsiteY1" fmla="*/ 102012 h 124835"/>
              <a:gd name="connsiteX2" fmla="*/ 139723 w 139740"/>
              <a:gd name="connsiteY2" fmla="*/ 122649 h 124835"/>
              <a:gd name="connsiteX3" fmla="*/ 106386 w 139740"/>
              <a:gd name="connsiteY3" fmla="*/ 49624 h 124835"/>
              <a:gd name="connsiteX4" fmla="*/ 93686 w 139740"/>
              <a:gd name="connsiteY4" fmla="*/ 412 h 124835"/>
              <a:gd name="connsiteX5" fmla="*/ 92098 w 139740"/>
              <a:gd name="connsiteY5" fmla="*/ 76612 h 124835"/>
              <a:gd name="connsiteX6" fmla="*/ 23 w 139740"/>
              <a:gd name="connsiteY6" fmla="*/ 63912 h 12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40" h="124835">
                <a:moveTo>
                  <a:pt x="23" y="63912"/>
                </a:moveTo>
                <a:cubicBezTo>
                  <a:pt x="1610" y="68145"/>
                  <a:pt x="78340" y="92223"/>
                  <a:pt x="101623" y="102012"/>
                </a:cubicBezTo>
                <a:cubicBezTo>
                  <a:pt x="124906" y="111801"/>
                  <a:pt x="138929" y="131380"/>
                  <a:pt x="139723" y="122649"/>
                </a:cubicBezTo>
                <a:cubicBezTo>
                  <a:pt x="140517" y="113918"/>
                  <a:pt x="114059" y="69997"/>
                  <a:pt x="106386" y="49624"/>
                </a:cubicBezTo>
                <a:cubicBezTo>
                  <a:pt x="98713" y="29251"/>
                  <a:pt x="96067" y="-4086"/>
                  <a:pt x="93686" y="412"/>
                </a:cubicBezTo>
                <a:cubicBezTo>
                  <a:pt x="91305" y="4910"/>
                  <a:pt x="106915" y="68145"/>
                  <a:pt x="92098" y="76612"/>
                </a:cubicBezTo>
                <a:cubicBezTo>
                  <a:pt x="77281" y="85079"/>
                  <a:pt x="-1564" y="59679"/>
                  <a:pt x="23" y="63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F2B28D9-DBCC-4B1A-8A26-DF9450024959}"/>
              </a:ext>
            </a:extLst>
          </p:cNvPr>
          <p:cNvSpPr/>
          <p:nvPr/>
        </p:nvSpPr>
        <p:spPr>
          <a:xfrm>
            <a:off x="7330995" y="3965094"/>
            <a:ext cx="159100" cy="312091"/>
          </a:xfrm>
          <a:custGeom>
            <a:avLst/>
            <a:gdLst>
              <a:gd name="connsiteX0" fmla="*/ 158830 w 159100"/>
              <a:gd name="connsiteY0" fmla="*/ 481 h 312091"/>
              <a:gd name="connsiteX1" fmla="*/ 74693 w 159100"/>
              <a:gd name="connsiteY1" fmla="*/ 84619 h 312091"/>
              <a:gd name="connsiteX2" fmla="*/ 22305 w 159100"/>
              <a:gd name="connsiteY2" fmla="*/ 224319 h 312091"/>
              <a:gd name="connsiteX3" fmla="*/ 80 w 159100"/>
              <a:gd name="connsiteY3" fmla="*/ 311631 h 312091"/>
              <a:gd name="connsiteX4" fmla="*/ 15955 w 159100"/>
              <a:gd name="connsiteY4" fmla="*/ 187806 h 312091"/>
              <a:gd name="connsiteX5" fmla="*/ 44530 w 159100"/>
              <a:gd name="connsiteY5" fmla="*/ 121131 h 312091"/>
              <a:gd name="connsiteX6" fmla="*/ 158830 w 159100"/>
              <a:gd name="connsiteY6" fmla="*/ 481 h 31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00" h="312091">
                <a:moveTo>
                  <a:pt x="158830" y="481"/>
                </a:moveTo>
                <a:cubicBezTo>
                  <a:pt x="163857" y="-5604"/>
                  <a:pt x="97447" y="47313"/>
                  <a:pt x="74693" y="84619"/>
                </a:cubicBezTo>
                <a:cubicBezTo>
                  <a:pt x="51939" y="121925"/>
                  <a:pt x="34740" y="186484"/>
                  <a:pt x="22305" y="224319"/>
                </a:cubicBezTo>
                <a:cubicBezTo>
                  <a:pt x="9870" y="262154"/>
                  <a:pt x="1138" y="317717"/>
                  <a:pt x="80" y="311631"/>
                </a:cubicBezTo>
                <a:cubicBezTo>
                  <a:pt x="-978" y="305546"/>
                  <a:pt x="8547" y="219556"/>
                  <a:pt x="15955" y="187806"/>
                </a:cubicBezTo>
                <a:cubicBezTo>
                  <a:pt x="23363" y="156056"/>
                  <a:pt x="20188" y="151029"/>
                  <a:pt x="44530" y="121131"/>
                </a:cubicBezTo>
                <a:cubicBezTo>
                  <a:pt x="68872" y="91233"/>
                  <a:pt x="153803" y="6566"/>
                  <a:pt x="158830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0A21FB1-E106-4BA0-9FCA-F5B9E71A3286}"/>
              </a:ext>
            </a:extLst>
          </p:cNvPr>
          <p:cNvSpPr/>
          <p:nvPr/>
        </p:nvSpPr>
        <p:spPr>
          <a:xfrm>
            <a:off x="7286541" y="3498840"/>
            <a:ext cx="362575" cy="484742"/>
          </a:xfrm>
          <a:custGeom>
            <a:avLst/>
            <a:gdLst>
              <a:gd name="connsiteX0" fmla="*/ 362034 w 362575"/>
              <a:gd name="connsiteY0" fmla="*/ 1598 h 484742"/>
              <a:gd name="connsiteX1" fmla="*/ 142959 w 362575"/>
              <a:gd name="connsiteY1" fmla="*/ 207973 h 484742"/>
              <a:gd name="connsiteX2" fmla="*/ 69934 w 362575"/>
              <a:gd name="connsiteY2" fmla="*/ 279410 h 484742"/>
              <a:gd name="connsiteX3" fmla="*/ 84 w 362575"/>
              <a:gd name="connsiteY3" fmla="*/ 484198 h 484742"/>
              <a:gd name="connsiteX4" fmla="*/ 84222 w 362575"/>
              <a:gd name="connsiteY4" fmla="*/ 211148 h 484742"/>
              <a:gd name="connsiteX5" fmla="*/ 201697 w 362575"/>
              <a:gd name="connsiteY5" fmla="*/ 115898 h 484742"/>
              <a:gd name="connsiteX6" fmla="*/ 362034 w 362575"/>
              <a:gd name="connsiteY6" fmla="*/ 1598 h 4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575" h="484742">
                <a:moveTo>
                  <a:pt x="362034" y="1598"/>
                </a:moveTo>
                <a:cubicBezTo>
                  <a:pt x="352244" y="16944"/>
                  <a:pt x="191642" y="161671"/>
                  <a:pt x="142959" y="207973"/>
                </a:cubicBezTo>
                <a:cubicBezTo>
                  <a:pt x="94276" y="254275"/>
                  <a:pt x="93746" y="233373"/>
                  <a:pt x="69934" y="279410"/>
                </a:cubicBezTo>
                <a:cubicBezTo>
                  <a:pt x="46121" y="325448"/>
                  <a:pt x="-2297" y="495575"/>
                  <a:pt x="84" y="484198"/>
                </a:cubicBezTo>
                <a:cubicBezTo>
                  <a:pt x="2465" y="472821"/>
                  <a:pt x="50620" y="272531"/>
                  <a:pt x="84222" y="211148"/>
                </a:cubicBezTo>
                <a:cubicBezTo>
                  <a:pt x="117824" y="149765"/>
                  <a:pt x="157247" y="146060"/>
                  <a:pt x="201697" y="115898"/>
                </a:cubicBezTo>
                <a:cubicBezTo>
                  <a:pt x="246147" y="85736"/>
                  <a:pt x="371824" y="-13748"/>
                  <a:pt x="362034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3162CCA-0587-4E75-8694-5B31A658556E}"/>
              </a:ext>
            </a:extLst>
          </p:cNvPr>
          <p:cNvSpPr/>
          <p:nvPr/>
        </p:nvSpPr>
        <p:spPr>
          <a:xfrm>
            <a:off x="6981629" y="2736767"/>
            <a:ext cx="540703" cy="367195"/>
          </a:xfrm>
          <a:custGeom>
            <a:avLst/>
            <a:gdLst>
              <a:gd name="connsiteX0" fmla="*/ 1254 w 540703"/>
              <a:gd name="connsiteY0" fmla="*/ 83 h 367195"/>
              <a:gd name="connsiteX1" fmla="*/ 257371 w 540703"/>
              <a:gd name="connsiteY1" fmla="*/ 254083 h 367195"/>
              <a:gd name="connsiteX2" fmla="*/ 536771 w 540703"/>
              <a:gd name="connsiteY2" fmla="*/ 364150 h 367195"/>
              <a:gd name="connsiteX3" fmla="*/ 428821 w 540703"/>
              <a:gd name="connsiteY3" fmla="*/ 338750 h 367195"/>
              <a:gd name="connsiteX4" fmla="*/ 255254 w 540703"/>
              <a:gd name="connsiteY4" fmla="*/ 287950 h 367195"/>
              <a:gd name="connsiteX5" fmla="*/ 162121 w 540703"/>
              <a:gd name="connsiteY5" fmla="*/ 226566 h 367195"/>
              <a:gd name="connsiteX6" fmla="*/ 1254 w 540703"/>
              <a:gd name="connsiteY6" fmla="*/ 83 h 36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703" h="367195">
                <a:moveTo>
                  <a:pt x="1254" y="83"/>
                </a:moveTo>
                <a:cubicBezTo>
                  <a:pt x="17129" y="4669"/>
                  <a:pt x="168118" y="193405"/>
                  <a:pt x="257371" y="254083"/>
                </a:cubicBezTo>
                <a:cubicBezTo>
                  <a:pt x="346624" y="314761"/>
                  <a:pt x="508196" y="350039"/>
                  <a:pt x="536771" y="364150"/>
                </a:cubicBezTo>
                <a:cubicBezTo>
                  <a:pt x="565346" y="378261"/>
                  <a:pt x="428821" y="338750"/>
                  <a:pt x="428821" y="338750"/>
                </a:cubicBezTo>
                <a:cubicBezTo>
                  <a:pt x="381902" y="326050"/>
                  <a:pt x="299704" y="306647"/>
                  <a:pt x="255254" y="287950"/>
                </a:cubicBezTo>
                <a:cubicBezTo>
                  <a:pt x="210804" y="269253"/>
                  <a:pt x="199515" y="271369"/>
                  <a:pt x="162121" y="226566"/>
                </a:cubicBezTo>
                <a:cubicBezTo>
                  <a:pt x="124727" y="181763"/>
                  <a:pt x="-14621" y="-4503"/>
                  <a:pt x="125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A7E986F-89B4-473E-87B8-E2856577F511}"/>
              </a:ext>
            </a:extLst>
          </p:cNvPr>
          <p:cNvSpPr/>
          <p:nvPr/>
        </p:nvSpPr>
        <p:spPr>
          <a:xfrm>
            <a:off x="7158414" y="3071266"/>
            <a:ext cx="522382" cy="196850"/>
          </a:xfrm>
          <a:custGeom>
            <a:avLst/>
            <a:gdLst>
              <a:gd name="connsiteX0" fmla="*/ 153 w 522382"/>
              <a:gd name="connsiteY0" fmla="*/ 17 h 196850"/>
              <a:gd name="connsiteX1" fmla="*/ 158903 w 522382"/>
              <a:gd name="connsiteY1" fmla="*/ 156651 h 196850"/>
              <a:gd name="connsiteX2" fmla="*/ 520853 w 522382"/>
              <a:gd name="connsiteY2" fmla="*/ 171467 h 196850"/>
              <a:gd name="connsiteX3" fmla="*/ 285903 w 522382"/>
              <a:gd name="connsiteY3" fmla="*/ 194751 h 196850"/>
              <a:gd name="connsiteX4" fmla="*/ 211819 w 522382"/>
              <a:gd name="connsiteY4" fmla="*/ 192634 h 196850"/>
              <a:gd name="connsiteX5" fmla="*/ 131386 w 522382"/>
              <a:gd name="connsiteY5" fmla="*/ 167234 h 196850"/>
              <a:gd name="connsiteX6" fmla="*/ 153 w 522382"/>
              <a:gd name="connsiteY6" fmla="*/ 17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382" h="196850">
                <a:moveTo>
                  <a:pt x="153" y="17"/>
                </a:moveTo>
                <a:cubicBezTo>
                  <a:pt x="4739" y="-1747"/>
                  <a:pt x="72120" y="128076"/>
                  <a:pt x="158903" y="156651"/>
                </a:cubicBezTo>
                <a:cubicBezTo>
                  <a:pt x="245686" y="185226"/>
                  <a:pt x="499686" y="165117"/>
                  <a:pt x="520853" y="171467"/>
                </a:cubicBezTo>
                <a:cubicBezTo>
                  <a:pt x="542020" y="177817"/>
                  <a:pt x="337409" y="191223"/>
                  <a:pt x="285903" y="194751"/>
                </a:cubicBezTo>
                <a:cubicBezTo>
                  <a:pt x="234397" y="198279"/>
                  <a:pt x="237572" y="197220"/>
                  <a:pt x="211819" y="192634"/>
                </a:cubicBezTo>
                <a:cubicBezTo>
                  <a:pt x="186066" y="188048"/>
                  <a:pt x="168075" y="196162"/>
                  <a:pt x="131386" y="167234"/>
                </a:cubicBezTo>
                <a:cubicBezTo>
                  <a:pt x="94697" y="138306"/>
                  <a:pt x="-4433" y="1781"/>
                  <a:pt x="15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1BD94C8-3618-4F5B-BCC5-9E6032D0719A}"/>
              </a:ext>
            </a:extLst>
          </p:cNvPr>
          <p:cNvSpPr/>
          <p:nvPr/>
        </p:nvSpPr>
        <p:spPr>
          <a:xfrm>
            <a:off x="7172798" y="3272357"/>
            <a:ext cx="574729" cy="180634"/>
          </a:xfrm>
          <a:custGeom>
            <a:avLst/>
            <a:gdLst>
              <a:gd name="connsiteX0" fmla="*/ 585 w 574729"/>
              <a:gd name="connsiteY0" fmla="*/ 2126 h 180634"/>
              <a:gd name="connsiteX1" fmla="*/ 152985 w 574729"/>
              <a:gd name="connsiteY1" fmla="*/ 131243 h 180634"/>
              <a:gd name="connsiteX2" fmla="*/ 267285 w 574729"/>
              <a:gd name="connsiteY2" fmla="*/ 158760 h 180634"/>
              <a:gd name="connsiteX3" fmla="*/ 396402 w 574729"/>
              <a:gd name="connsiteY3" fmla="*/ 114310 h 180634"/>
              <a:gd name="connsiteX4" fmla="*/ 574202 w 574729"/>
              <a:gd name="connsiteY4" fmla="*/ 10 h 180634"/>
              <a:gd name="connsiteX5" fmla="*/ 447202 w 574729"/>
              <a:gd name="connsiteY5" fmla="*/ 107960 h 180634"/>
              <a:gd name="connsiteX6" fmla="*/ 335019 w 574729"/>
              <a:gd name="connsiteY6" fmla="*/ 165110 h 180634"/>
              <a:gd name="connsiteX7" fmla="*/ 212252 w 574729"/>
              <a:gd name="connsiteY7" fmla="*/ 167226 h 180634"/>
              <a:gd name="connsiteX8" fmla="*/ 585 w 574729"/>
              <a:gd name="connsiteY8" fmla="*/ 2126 h 1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729" h="180634">
                <a:moveTo>
                  <a:pt x="585" y="2126"/>
                </a:moveTo>
                <a:cubicBezTo>
                  <a:pt x="-9293" y="-3871"/>
                  <a:pt x="108535" y="105137"/>
                  <a:pt x="152985" y="131243"/>
                </a:cubicBezTo>
                <a:cubicBezTo>
                  <a:pt x="197435" y="157349"/>
                  <a:pt x="226716" y="161582"/>
                  <a:pt x="267285" y="158760"/>
                </a:cubicBezTo>
                <a:cubicBezTo>
                  <a:pt x="307854" y="155938"/>
                  <a:pt x="345249" y="140768"/>
                  <a:pt x="396402" y="114310"/>
                </a:cubicBezTo>
                <a:cubicBezTo>
                  <a:pt x="447555" y="87852"/>
                  <a:pt x="565735" y="1068"/>
                  <a:pt x="574202" y="10"/>
                </a:cubicBezTo>
                <a:cubicBezTo>
                  <a:pt x="582669" y="-1048"/>
                  <a:pt x="487066" y="80443"/>
                  <a:pt x="447202" y="107960"/>
                </a:cubicBezTo>
                <a:cubicBezTo>
                  <a:pt x="407338" y="135477"/>
                  <a:pt x="374177" y="155232"/>
                  <a:pt x="335019" y="165110"/>
                </a:cubicBezTo>
                <a:cubicBezTo>
                  <a:pt x="295861" y="174988"/>
                  <a:pt x="269049" y="193332"/>
                  <a:pt x="212252" y="167226"/>
                </a:cubicBezTo>
                <a:cubicBezTo>
                  <a:pt x="155455" y="141120"/>
                  <a:pt x="10463" y="8123"/>
                  <a:pt x="585" y="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2A62F44-146A-41EB-AAF8-92DFE21D5506}"/>
              </a:ext>
            </a:extLst>
          </p:cNvPr>
          <p:cNvSpPr/>
          <p:nvPr/>
        </p:nvSpPr>
        <p:spPr>
          <a:xfrm>
            <a:off x="7262283" y="3433105"/>
            <a:ext cx="421382" cy="105166"/>
          </a:xfrm>
          <a:custGeom>
            <a:avLst/>
            <a:gdLst>
              <a:gd name="connsiteX0" fmla="*/ 0 w 421382"/>
              <a:gd name="connsiteY0" fmla="*/ 6478 h 105166"/>
              <a:gd name="connsiteX1" fmla="*/ 258234 w 421382"/>
              <a:gd name="connsiteY1" fmla="*/ 67862 h 105166"/>
              <a:gd name="connsiteX2" fmla="*/ 421217 w 421382"/>
              <a:gd name="connsiteY2" fmla="*/ 128 h 105166"/>
              <a:gd name="connsiteX3" fmla="*/ 287867 w 421382"/>
              <a:gd name="connsiteY3" fmla="*/ 89028 h 105166"/>
              <a:gd name="connsiteX4" fmla="*/ 232834 w 421382"/>
              <a:gd name="connsiteY4" fmla="*/ 103845 h 105166"/>
              <a:gd name="connsiteX5" fmla="*/ 156634 w 421382"/>
              <a:gd name="connsiteY5" fmla="*/ 72095 h 105166"/>
              <a:gd name="connsiteX6" fmla="*/ 0 w 421382"/>
              <a:gd name="connsiteY6" fmla="*/ 6478 h 10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82" h="105166">
                <a:moveTo>
                  <a:pt x="0" y="6478"/>
                </a:moveTo>
                <a:cubicBezTo>
                  <a:pt x="94015" y="37699"/>
                  <a:pt x="188031" y="68920"/>
                  <a:pt x="258234" y="67862"/>
                </a:cubicBezTo>
                <a:cubicBezTo>
                  <a:pt x="328437" y="66804"/>
                  <a:pt x="416278" y="-3400"/>
                  <a:pt x="421217" y="128"/>
                </a:cubicBezTo>
                <a:cubicBezTo>
                  <a:pt x="426156" y="3656"/>
                  <a:pt x="319264" y="71742"/>
                  <a:pt x="287867" y="89028"/>
                </a:cubicBezTo>
                <a:cubicBezTo>
                  <a:pt x="256470" y="106314"/>
                  <a:pt x="254706" y="106667"/>
                  <a:pt x="232834" y="103845"/>
                </a:cubicBezTo>
                <a:cubicBezTo>
                  <a:pt x="210962" y="101023"/>
                  <a:pt x="156634" y="72095"/>
                  <a:pt x="156634" y="72095"/>
                </a:cubicBezTo>
                <a:lnTo>
                  <a:pt x="0" y="64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75940BE-B11C-4B2A-82B2-28527A0E366C}"/>
              </a:ext>
            </a:extLst>
          </p:cNvPr>
          <p:cNvSpPr/>
          <p:nvPr/>
        </p:nvSpPr>
        <p:spPr>
          <a:xfrm>
            <a:off x="7272864" y="3544919"/>
            <a:ext cx="251892" cy="70909"/>
          </a:xfrm>
          <a:custGeom>
            <a:avLst/>
            <a:gdLst>
              <a:gd name="connsiteX0" fmla="*/ 3 w 251892"/>
              <a:gd name="connsiteY0" fmla="*/ 498 h 70909"/>
              <a:gd name="connsiteX1" fmla="*/ 154519 w 251892"/>
              <a:gd name="connsiteY1" fmla="*/ 68231 h 70909"/>
              <a:gd name="connsiteX2" fmla="*/ 251886 w 251892"/>
              <a:gd name="connsiteY2" fmla="*/ 55531 h 70909"/>
              <a:gd name="connsiteX3" fmla="*/ 150286 w 251892"/>
              <a:gd name="connsiteY3" fmla="*/ 38598 h 70909"/>
              <a:gd name="connsiteX4" fmla="*/ 3 w 251892"/>
              <a:gd name="connsiteY4" fmla="*/ 498 h 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892" h="70909">
                <a:moveTo>
                  <a:pt x="3" y="498"/>
                </a:moveTo>
                <a:cubicBezTo>
                  <a:pt x="708" y="5437"/>
                  <a:pt x="112538" y="59059"/>
                  <a:pt x="154519" y="68231"/>
                </a:cubicBezTo>
                <a:cubicBezTo>
                  <a:pt x="196500" y="77403"/>
                  <a:pt x="252591" y="60470"/>
                  <a:pt x="251886" y="55531"/>
                </a:cubicBezTo>
                <a:cubicBezTo>
                  <a:pt x="251181" y="50592"/>
                  <a:pt x="191561" y="48476"/>
                  <a:pt x="150286" y="38598"/>
                </a:cubicBezTo>
                <a:cubicBezTo>
                  <a:pt x="109011" y="28720"/>
                  <a:pt x="-702" y="-4441"/>
                  <a:pt x="3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EBA8D6A-2E8D-45BA-8C91-B8C1791A31F9}"/>
              </a:ext>
            </a:extLst>
          </p:cNvPr>
          <p:cNvSpPr/>
          <p:nvPr/>
        </p:nvSpPr>
        <p:spPr>
          <a:xfrm>
            <a:off x="6954643" y="3560927"/>
            <a:ext cx="363759" cy="465318"/>
          </a:xfrm>
          <a:custGeom>
            <a:avLst/>
            <a:gdLst>
              <a:gd name="connsiteX0" fmla="*/ 299174 w 363759"/>
              <a:gd name="connsiteY0" fmla="*/ 1423 h 465318"/>
              <a:gd name="connsiteX1" fmla="*/ 349974 w 363759"/>
              <a:gd name="connsiteY1" fmla="*/ 217323 h 465318"/>
              <a:gd name="connsiteX2" fmla="*/ 724 w 363759"/>
              <a:gd name="connsiteY2" fmla="*/ 464973 h 465318"/>
              <a:gd name="connsiteX3" fmla="*/ 261074 w 363759"/>
              <a:gd name="connsiteY3" fmla="*/ 268123 h 465318"/>
              <a:gd name="connsiteX4" fmla="*/ 352090 w 363759"/>
              <a:gd name="connsiteY4" fmla="*/ 130540 h 465318"/>
              <a:gd name="connsiteX5" fmla="*/ 299174 w 363759"/>
              <a:gd name="connsiteY5" fmla="*/ 1423 h 46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759" h="465318">
                <a:moveTo>
                  <a:pt x="299174" y="1423"/>
                </a:moveTo>
                <a:cubicBezTo>
                  <a:pt x="298821" y="15887"/>
                  <a:pt x="399716" y="140065"/>
                  <a:pt x="349974" y="217323"/>
                </a:cubicBezTo>
                <a:cubicBezTo>
                  <a:pt x="300232" y="294581"/>
                  <a:pt x="15541" y="456506"/>
                  <a:pt x="724" y="464973"/>
                </a:cubicBezTo>
                <a:cubicBezTo>
                  <a:pt x="-14093" y="473440"/>
                  <a:pt x="202513" y="323862"/>
                  <a:pt x="261074" y="268123"/>
                </a:cubicBezTo>
                <a:cubicBezTo>
                  <a:pt x="319635" y="212384"/>
                  <a:pt x="345034" y="174637"/>
                  <a:pt x="352090" y="130540"/>
                </a:cubicBezTo>
                <a:cubicBezTo>
                  <a:pt x="359146" y="86443"/>
                  <a:pt x="299527" y="-13041"/>
                  <a:pt x="299174" y="14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30B8795E-1BCF-469D-B514-B803D6DAD02B}"/>
              </a:ext>
            </a:extLst>
          </p:cNvPr>
          <p:cNvSpPr/>
          <p:nvPr/>
        </p:nvSpPr>
        <p:spPr>
          <a:xfrm>
            <a:off x="6679948" y="2482666"/>
            <a:ext cx="842363" cy="435959"/>
          </a:xfrm>
          <a:custGeom>
            <a:avLst/>
            <a:gdLst>
              <a:gd name="connsiteX0" fmla="*/ 252 w 842363"/>
              <a:gd name="connsiteY0" fmla="*/ 184 h 435959"/>
              <a:gd name="connsiteX1" fmla="*/ 326219 w 842363"/>
              <a:gd name="connsiteY1" fmla="*/ 224551 h 435959"/>
              <a:gd name="connsiteX2" fmla="*/ 823635 w 842363"/>
              <a:gd name="connsiteY2" fmla="*/ 429867 h 435959"/>
              <a:gd name="connsiteX3" fmla="*/ 722035 w 842363"/>
              <a:gd name="connsiteY3" fmla="*/ 374834 h 435959"/>
              <a:gd name="connsiteX4" fmla="*/ 575985 w 842363"/>
              <a:gd name="connsiteY4" fmla="*/ 302867 h 435959"/>
              <a:gd name="connsiteX5" fmla="*/ 277535 w 842363"/>
              <a:gd name="connsiteY5" fmla="*/ 188567 h 435959"/>
              <a:gd name="connsiteX6" fmla="*/ 252 w 842363"/>
              <a:gd name="connsiteY6" fmla="*/ 184 h 43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363" h="435959">
                <a:moveTo>
                  <a:pt x="252" y="184"/>
                </a:moveTo>
                <a:cubicBezTo>
                  <a:pt x="8366" y="6181"/>
                  <a:pt x="188989" y="152937"/>
                  <a:pt x="326219" y="224551"/>
                </a:cubicBezTo>
                <a:cubicBezTo>
                  <a:pt x="463449" y="296165"/>
                  <a:pt x="757666" y="404820"/>
                  <a:pt x="823635" y="429867"/>
                </a:cubicBezTo>
                <a:cubicBezTo>
                  <a:pt x="889604" y="454914"/>
                  <a:pt x="763310" y="396001"/>
                  <a:pt x="722035" y="374834"/>
                </a:cubicBezTo>
                <a:cubicBezTo>
                  <a:pt x="680760" y="353667"/>
                  <a:pt x="650068" y="333911"/>
                  <a:pt x="575985" y="302867"/>
                </a:cubicBezTo>
                <a:cubicBezTo>
                  <a:pt x="501902" y="271823"/>
                  <a:pt x="373843" y="241484"/>
                  <a:pt x="277535" y="188567"/>
                </a:cubicBezTo>
                <a:cubicBezTo>
                  <a:pt x="181227" y="135650"/>
                  <a:pt x="-7862" y="-5813"/>
                  <a:pt x="252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9F83B57-9F72-46C2-8617-04D90A44F1FC}"/>
              </a:ext>
            </a:extLst>
          </p:cNvPr>
          <p:cNvSpPr/>
          <p:nvPr/>
        </p:nvSpPr>
        <p:spPr>
          <a:xfrm>
            <a:off x="6092295" y="1644635"/>
            <a:ext cx="1024702" cy="516583"/>
          </a:xfrm>
          <a:custGeom>
            <a:avLst/>
            <a:gdLst>
              <a:gd name="connsiteX0" fmla="*/ 530 w 1024702"/>
              <a:gd name="connsiteY0" fmla="*/ 15 h 516583"/>
              <a:gd name="connsiteX1" fmla="*/ 422805 w 1024702"/>
              <a:gd name="connsiteY1" fmla="*/ 304815 h 516583"/>
              <a:gd name="connsiteX2" fmla="*/ 1007005 w 1024702"/>
              <a:gd name="connsiteY2" fmla="*/ 511190 h 516583"/>
              <a:gd name="connsiteX3" fmla="*/ 826030 w 1024702"/>
              <a:gd name="connsiteY3" fmla="*/ 444515 h 516583"/>
              <a:gd name="connsiteX4" fmla="*/ 346605 w 1024702"/>
              <a:gd name="connsiteY4" fmla="*/ 317515 h 516583"/>
              <a:gd name="connsiteX5" fmla="*/ 530 w 1024702"/>
              <a:gd name="connsiteY5" fmla="*/ 15 h 51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702" h="516583">
                <a:moveTo>
                  <a:pt x="530" y="15"/>
                </a:moveTo>
                <a:cubicBezTo>
                  <a:pt x="13230" y="-2102"/>
                  <a:pt x="255059" y="219619"/>
                  <a:pt x="422805" y="304815"/>
                </a:cubicBezTo>
                <a:cubicBezTo>
                  <a:pt x="590551" y="390011"/>
                  <a:pt x="939801" y="487907"/>
                  <a:pt x="1007005" y="511190"/>
                </a:cubicBezTo>
                <a:cubicBezTo>
                  <a:pt x="1074209" y="534473"/>
                  <a:pt x="936097" y="476794"/>
                  <a:pt x="826030" y="444515"/>
                </a:cubicBezTo>
                <a:cubicBezTo>
                  <a:pt x="715963" y="412236"/>
                  <a:pt x="487363" y="391598"/>
                  <a:pt x="346605" y="317515"/>
                </a:cubicBezTo>
                <a:cubicBezTo>
                  <a:pt x="205847" y="243432"/>
                  <a:pt x="-12170" y="2132"/>
                  <a:pt x="53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B390537-F192-4C89-9B60-0784A8E7FFC3}"/>
              </a:ext>
            </a:extLst>
          </p:cNvPr>
          <p:cNvSpPr/>
          <p:nvPr/>
        </p:nvSpPr>
        <p:spPr>
          <a:xfrm>
            <a:off x="6374379" y="2009711"/>
            <a:ext cx="697051" cy="370067"/>
          </a:xfrm>
          <a:custGeom>
            <a:avLst/>
            <a:gdLst>
              <a:gd name="connsiteX0" fmla="*/ 1021 w 697051"/>
              <a:gd name="connsiteY0" fmla="*/ 64 h 370067"/>
              <a:gd name="connsiteX1" fmla="*/ 324871 w 697051"/>
              <a:gd name="connsiteY1" fmla="*/ 225489 h 370067"/>
              <a:gd name="connsiteX2" fmla="*/ 693171 w 697051"/>
              <a:gd name="connsiteY2" fmla="*/ 368364 h 370067"/>
              <a:gd name="connsiteX3" fmla="*/ 528071 w 697051"/>
              <a:gd name="connsiteY3" fmla="*/ 308039 h 370067"/>
              <a:gd name="connsiteX4" fmla="*/ 232796 w 697051"/>
              <a:gd name="connsiteY4" fmla="*/ 203264 h 370067"/>
              <a:gd name="connsiteX5" fmla="*/ 1021 w 697051"/>
              <a:gd name="connsiteY5" fmla="*/ 64 h 37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051" h="370067">
                <a:moveTo>
                  <a:pt x="1021" y="64"/>
                </a:moveTo>
                <a:cubicBezTo>
                  <a:pt x="16367" y="3768"/>
                  <a:pt x="209513" y="164106"/>
                  <a:pt x="324871" y="225489"/>
                </a:cubicBezTo>
                <a:cubicBezTo>
                  <a:pt x="440229" y="286872"/>
                  <a:pt x="659304" y="354606"/>
                  <a:pt x="693171" y="368364"/>
                </a:cubicBezTo>
                <a:cubicBezTo>
                  <a:pt x="727038" y="382122"/>
                  <a:pt x="528071" y="308039"/>
                  <a:pt x="528071" y="308039"/>
                </a:cubicBezTo>
                <a:cubicBezTo>
                  <a:pt x="451342" y="280522"/>
                  <a:pt x="318521" y="252476"/>
                  <a:pt x="232796" y="203264"/>
                </a:cubicBezTo>
                <a:cubicBezTo>
                  <a:pt x="147071" y="154052"/>
                  <a:pt x="-14325" y="-3640"/>
                  <a:pt x="102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98B0896F-6B1E-4767-A23D-DA755BE7CF88}"/>
              </a:ext>
            </a:extLst>
          </p:cNvPr>
          <p:cNvSpPr/>
          <p:nvPr/>
        </p:nvSpPr>
        <p:spPr>
          <a:xfrm>
            <a:off x="4972883" y="1394222"/>
            <a:ext cx="952378" cy="129831"/>
          </a:xfrm>
          <a:custGeom>
            <a:avLst/>
            <a:gdLst>
              <a:gd name="connsiteX0" fmla="*/ 2342 w 952378"/>
              <a:gd name="connsiteY0" fmla="*/ 82153 h 129831"/>
              <a:gd name="connsiteX1" fmla="*/ 373817 w 952378"/>
              <a:gd name="connsiteY1" fmla="*/ 37703 h 129831"/>
              <a:gd name="connsiteX2" fmla="*/ 938967 w 952378"/>
              <a:gd name="connsiteY2" fmla="*/ 129778 h 129831"/>
              <a:gd name="connsiteX3" fmla="*/ 754817 w 952378"/>
              <a:gd name="connsiteY3" fmla="*/ 50403 h 129831"/>
              <a:gd name="connsiteX4" fmla="*/ 526217 w 952378"/>
              <a:gd name="connsiteY4" fmla="*/ 5953 h 129831"/>
              <a:gd name="connsiteX5" fmla="*/ 230942 w 952378"/>
              <a:gd name="connsiteY5" fmla="*/ 9128 h 129831"/>
              <a:gd name="connsiteX6" fmla="*/ 2342 w 952378"/>
              <a:gd name="connsiteY6" fmla="*/ 82153 h 12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378" h="129831">
                <a:moveTo>
                  <a:pt x="2342" y="82153"/>
                </a:moveTo>
                <a:cubicBezTo>
                  <a:pt x="26154" y="86915"/>
                  <a:pt x="217713" y="29766"/>
                  <a:pt x="373817" y="37703"/>
                </a:cubicBezTo>
                <a:cubicBezTo>
                  <a:pt x="529921" y="45640"/>
                  <a:pt x="875467" y="127661"/>
                  <a:pt x="938967" y="129778"/>
                </a:cubicBezTo>
                <a:cubicBezTo>
                  <a:pt x="1002467" y="131895"/>
                  <a:pt x="823609" y="71041"/>
                  <a:pt x="754817" y="50403"/>
                </a:cubicBezTo>
                <a:cubicBezTo>
                  <a:pt x="686025" y="29765"/>
                  <a:pt x="613529" y="12832"/>
                  <a:pt x="526217" y="5953"/>
                </a:cubicBezTo>
                <a:cubicBezTo>
                  <a:pt x="438905" y="-926"/>
                  <a:pt x="319842" y="-4101"/>
                  <a:pt x="230942" y="9128"/>
                </a:cubicBezTo>
                <a:cubicBezTo>
                  <a:pt x="142042" y="22357"/>
                  <a:pt x="-21470" y="77391"/>
                  <a:pt x="2342" y="82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6DCE720-92BA-4EDE-B4B5-6C165EBACEED}"/>
              </a:ext>
            </a:extLst>
          </p:cNvPr>
          <p:cNvSpPr/>
          <p:nvPr/>
        </p:nvSpPr>
        <p:spPr>
          <a:xfrm>
            <a:off x="4755689" y="1140409"/>
            <a:ext cx="1247413" cy="409200"/>
          </a:xfrm>
          <a:custGeom>
            <a:avLst/>
            <a:gdLst>
              <a:gd name="connsiteX0" fmla="*/ 1245061 w 1247413"/>
              <a:gd name="connsiteY0" fmla="*/ 202616 h 409200"/>
              <a:gd name="connsiteX1" fmla="*/ 800561 w 1247413"/>
              <a:gd name="connsiteY1" fmla="*/ 21641 h 409200"/>
              <a:gd name="connsiteX2" fmla="*/ 302086 w 1247413"/>
              <a:gd name="connsiteY2" fmla="*/ 21641 h 409200"/>
              <a:gd name="connsiteX3" fmla="*/ 57611 w 1247413"/>
              <a:gd name="connsiteY3" fmla="*/ 186741 h 409200"/>
              <a:gd name="connsiteX4" fmla="*/ 3636 w 1247413"/>
              <a:gd name="connsiteY4" fmla="*/ 408991 h 409200"/>
              <a:gd name="connsiteX5" fmla="*/ 127461 w 1247413"/>
              <a:gd name="connsiteY5" fmla="*/ 145466 h 409200"/>
              <a:gd name="connsiteX6" fmla="*/ 470361 w 1247413"/>
              <a:gd name="connsiteY6" fmla="*/ 34341 h 409200"/>
              <a:gd name="connsiteX7" fmla="*/ 952961 w 1247413"/>
              <a:gd name="connsiteY7" fmla="*/ 129591 h 409200"/>
              <a:gd name="connsiteX8" fmla="*/ 1245061 w 1247413"/>
              <a:gd name="connsiteY8" fmla="*/ 202616 h 40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413" h="409200">
                <a:moveTo>
                  <a:pt x="1245061" y="202616"/>
                </a:moveTo>
                <a:cubicBezTo>
                  <a:pt x="1219661" y="184624"/>
                  <a:pt x="957723" y="51803"/>
                  <a:pt x="800561" y="21641"/>
                </a:cubicBezTo>
                <a:cubicBezTo>
                  <a:pt x="643398" y="-8522"/>
                  <a:pt x="425911" y="-5876"/>
                  <a:pt x="302086" y="21641"/>
                </a:cubicBezTo>
                <a:cubicBezTo>
                  <a:pt x="178261" y="49158"/>
                  <a:pt x="107353" y="122183"/>
                  <a:pt x="57611" y="186741"/>
                </a:cubicBezTo>
                <a:cubicBezTo>
                  <a:pt x="7869" y="251299"/>
                  <a:pt x="-8006" y="415870"/>
                  <a:pt x="3636" y="408991"/>
                </a:cubicBezTo>
                <a:cubicBezTo>
                  <a:pt x="15278" y="402112"/>
                  <a:pt x="49674" y="207908"/>
                  <a:pt x="127461" y="145466"/>
                </a:cubicBezTo>
                <a:cubicBezTo>
                  <a:pt x="205248" y="83024"/>
                  <a:pt x="332778" y="36987"/>
                  <a:pt x="470361" y="34341"/>
                </a:cubicBezTo>
                <a:cubicBezTo>
                  <a:pt x="607944" y="31695"/>
                  <a:pt x="821199" y="98899"/>
                  <a:pt x="952961" y="129591"/>
                </a:cubicBezTo>
                <a:cubicBezTo>
                  <a:pt x="1084723" y="160283"/>
                  <a:pt x="1270461" y="220608"/>
                  <a:pt x="1245061" y="20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B1BB263C-B6BE-41AA-B1A2-39BC99B349E0}"/>
              </a:ext>
            </a:extLst>
          </p:cNvPr>
          <p:cNvSpPr/>
          <p:nvPr/>
        </p:nvSpPr>
        <p:spPr>
          <a:xfrm>
            <a:off x="4576736" y="1558583"/>
            <a:ext cx="185845" cy="495989"/>
          </a:xfrm>
          <a:custGeom>
            <a:avLst/>
            <a:gdLst>
              <a:gd name="connsiteX0" fmla="*/ 185764 w 185845"/>
              <a:gd name="connsiteY0" fmla="*/ 342 h 495989"/>
              <a:gd name="connsiteX1" fmla="*/ 36539 w 185845"/>
              <a:gd name="connsiteY1" fmla="*/ 273392 h 495989"/>
              <a:gd name="connsiteX2" fmla="*/ 11139 w 185845"/>
              <a:gd name="connsiteY2" fmla="*/ 495642 h 495989"/>
              <a:gd name="connsiteX3" fmla="*/ 14314 w 185845"/>
              <a:gd name="connsiteY3" fmla="*/ 222592 h 495989"/>
              <a:gd name="connsiteX4" fmla="*/ 185764 w 185845"/>
              <a:gd name="connsiteY4" fmla="*/ 342 h 49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45" h="495989">
                <a:moveTo>
                  <a:pt x="185764" y="342"/>
                </a:moveTo>
                <a:cubicBezTo>
                  <a:pt x="189468" y="8809"/>
                  <a:pt x="65643" y="190842"/>
                  <a:pt x="36539" y="273392"/>
                </a:cubicBezTo>
                <a:cubicBezTo>
                  <a:pt x="7435" y="355942"/>
                  <a:pt x="14843" y="504109"/>
                  <a:pt x="11139" y="495642"/>
                </a:cubicBezTo>
                <a:cubicBezTo>
                  <a:pt x="7435" y="487175"/>
                  <a:pt x="-13732" y="302496"/>
                  <a:pt x="14314" y="222592"/>
                </a:cubicBezTo>
                <a:cubicBezTo>
                  <a:pt x="42360" y="142688"/>
                  <a:pt x="182060" y="-8125"/>
                  <a:pt x="185764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E69FD9B-A888-46D2-97F8-C0D4F7AE5C78}"/>
              </a:ext>
            </a:extLst>
          </p:cNvPr>
          <p:cNvSpPr/>
          <p:nvPr/>
        </p:nvSpPr>
        <p:spPr>
          <a:xfrm>
            <a:off x="4502000" y="2001478"/>
            <a:ext cx="123726" cy="340341"/>
          </a:xfrm>
          <a:custGeom>
            <a:avLst/>
            <a:gdLst>
              <a:gd name="connsiteX0" fmla="*/ 120800 w 123726"/>
              <a:gd name="connsiteY0" fmla="*/ 1947 h 340341"/>
              <a:gd name="connsiteX1" fmla="*/ 4913 w 123726"/>
              <a:gd name="connsiteY1" fmla="*/ 206735 h 340341"/>
              <a:gd name="connsiteX2" fmla="*/ 20788 w 123726"/>
              <a:gd name="connsiteY2" fmla="*/ 340085 h 340341"/>
              <a:gd name="connsiteX3" fmla="*/ 14438 w 123726"/>
              <a:gd name="connsiteY3" fmla="*/ 236897 h 340341"/>
              <a:gd name="connsiteX4" fmla="*/ 81113 w 123726"/>
              <a:gd name="connsiteY4" fmla="*/ 111485 h 340341"/>
              <a:gd name="connsiteX5" fmla="*/ 120800 w 123726"/>
              <a:gd name="connsiteY5" fmla="*/ 1947 h 34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726" h="340341">
                <a:moveTo>
                  <a:pt x="120800" y="1947"/>
                </a:moveTo>
                <a:cubicBezTo>
                  <a:pt x="108100" y="17822"/>
                  <a:pt x="21582" y="150379"/>
                  <a:pt x="4913" y="206735"/>
                </a:cubicBezTo>
                <a:cubicBezTo>
                  <a:pt x="-11756" y="263091"/>
                  <a:pt x="19201" y="335058"/>
                  <a:pt x="20788" y="340085"/>
                </a:cubicBezTo>
                <a:cubicBezTo>
                  <a:pt x="22375" y="345112"/>
                  <a:pt x="4384" y="274997"/>
                  <a:pt x="14438" y="236897"/>
                </a:cubicBezTo>
                <a:cubicBezTo>
                  <a:pt x="24492" y="198797"/>
                  <a:pt x="60211" y="151702"/>
                  <a:pt x="81113" y="111485"/>
                </a:cubicBezTo>
                <a:cubicBezTo>
                  <a:pt x="102015" y="71268"/>
                  <a:pt x="133500" y="-13928"/>
                  <a:pt x="120800" y="1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5B2BAD0A-8441-43FC-A8F0-2068B40728D6}"/>
              </a:ext>
            </a:extLst>
          </p:cNvPr>
          <p:cNvSpPr/>
          <p:nvPr/>
        </p:nvSpPr>
        <p:spPr>
          <a:xfrm>
            <a:off x="4992678" y="990569"/>
            <a:ext cx="1112097" cy="243580"/>
          </a:xfrm>
          <a:custGeom>
            <a:avLst/>
            <a:gdLst>
              <a:gd name="connsiteX0" fmla="*/ 1111789 w 1112097"/>
              <a:gd name="connsiteY0" fmla="*/ 243448 h 243580"/>
              <a:gd name="connsiteX1" fmla="*/ 614372 w 1112097"/>
              <a:gd name="connsiteY1" fmla="*/ 19081 h 243580"/>
              <a:gd name="connsiteX2" fmla="*/ 239722 w 1112097"/>
              <a:gd name="connsiteY2" fmla="*/ 25431 h 243580"/>
              <a:gd name="connsiteX3" fmla="*/ 539 w 1112097"/>
              <a:gd name="connsiteY3" fmla="*/ 135498 h 243580"/>
              <a:gd name="connsiteX4" fmla="*/ 303222 w 1112097"/>
              <a:gd name="connsiteY4" fmla="*/ 27548 h 243580"/>
              <a:gd name="connsiteX5" fmla="*/ 682105 w 1112097"/>
              <a:gd name="connsiteY5" fmla="*/ 50831 h 243580"/>
              <a:gd name="connsiteX6" fmla="*/ 1111789 w 1112097"/>
              <a:gd name="connsiteY6" fmla="*/ 243448 h 24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097" h="243580">
                <a:moveTo>
                  <a:pt x="1111789" y="243448"/>
                </a:moveTo>
                <a:cubicBezTo>
                  <a:pt x="1100500" y="238156"/>
                  <a:pt x="759716" y="55417"/>
                  <a:pt x="614372" y="19081"/>
                </a:cubicBezTo>
                <a:cubicBezTo>
                  <a:pt x="469027" y="-17255"/>
                  <a:pt x="342027" y="6028"/>
                  <a:pt x="239722" y="25431"/>
                </a:cubicBezTo>
                <a:cubicBezTo>
                  <a:pt x="137417" y="44834"/>
                  <a:pt x="-10044" y="135145"/>
                  <a:pt x="539" y="135498"/>
                </a:cubicBezTo>
                <a:cubicBezTo>
                  <a:pt x="11122" y="135851"/>
                  <a:pt x="189628" y="41659"/>
                  <a:pt x="303222" y="27548"/>
                </a:cubicBezTo>
                <a:cubicBezTo>
                  <a:pt x="416816" y="13437"/>
                  <a:pt x="542405" y="8145"/>
                  <a:pt x="682105" y="50831"/>
                </a:cubicBezTo>
                <a:cubicBezTo>
                  <a:pt x="821805" y="93517"/>
                  <a:pt x="1123078" y="248740"/>
                  <a:pt x="1111789" y="24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D5BD01E-F790-4690-B499-7DB482C442E0}"/>
              </a:ext>
            </a:extLst>
          </p:cNvPr>
          <p:cNvSpPr/>
          <p:nvPr/>
        </p:nvSpPr>
        <p:spPr>
          <a:xfrm>
            <a:off x="5153167" y="799628"/>
            <a:ext cx="1143213" cy="312605"/>
          </a:xfrm>
          <a:custGeom>
            <a:avLst/>
            <a:gdLst>
              <a:gd name="connsiteX0" fmla="*/ 1107933 w 1143213"/>
              <a:gd name="connsiteY0" fmla="*/ 288339 h 312605"/>
              <a:gd name="connsiteX1" fmla="*/ 599933 w 1143213"/>
              <a:gd name="connsiteY1" fmla="*/ 19522 h 312605"/>
              <a:gd name="connsiteX2" fmla="*/ 354400 w 1143213"/>
              <a:gd name="connsiteY2" fmla="*/ 36455 h 312605"/>
              <a:gd name="connsiteX3" fmla="*/ 3033 w 1143213"/>
              <a:gd name="connsiteY3" fmla="*/ 161339 h 312605"/>
              <a:gd name="connsiteX4" fmla="*/ 202000 w 1143213"/>
              <a:gd name="connsiteY4" fmla="*/ 102072 h 312605"/>
              <a:gd name="connsiteX5" fmla="*/ 508916 w 1143213"/>
              <a:gd name="connsiteY5" fmla="*/ 36455 h 312605"/>
              <a:gd name="connsiteX6" fmla="*/ 1033850 w 1143213"/>
              <a:gd name="connsiteY6" fmla="*/ 271405 h 312605"/>
              <a:gd name="connsiteX7" fmla="*/ 1107933 w 1143213"/>
              <a:gd name="connsiteY7" fmla="*/ 288339 h 31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213" h="312605">
                <a:moveTo>
                  <a:pt x="1107933" y="288339"/>
                </a:moveTo>
                <a:cubicBezTo>
                  <a:pt x="1035614" y="246359"/>
                  <a:pt x="725522" y="61503"/>
                  <a:pt x="599933" y="19522"/>
                </a:cubicBezTo>
                <a:cubicBezTo>
                  <a:pt x="474344" y="-22459"/>
                  <a:pt x="453883" y="12819"/>
                  <a:pt x="354400" y="36455"/>
                </a:cubicBezTo>
                <a:cubicBezTo>
                  <a:pt x="254917" y="60091"/>
                  <a:pt x="28433" y="150403"/>
                  <a:pt x="3033" y="161339"/>
                </a:cubicBezTo>
                <a:cubicBezTo>
                  <a:pt x="-22367" y="172275"/>
                  <a:pt x="117686" y="122886"/>
                  <a:pt x="202000" y="102072"/>
                </a:cubicBezTo>
                <a:cubicBezTo>
                  <a:pt x="286314" y="81258"/>
                  <a:pt x="370274" y="8233"/>
                  <a:pt x="508916" y="36455"/>
                </a:cubicBezTo>
                <a:cubicBezTo>
                  <a:pt x="647558" y="64677"/>
                  <a:pt x="933308" y="229424"/>
                  <a:pt x="1033850" y="271405"/>
                </a:cubicBezTo>
                <a:cubicBezTo>
                  <a:pt x="1134392" y="313386"/>
                  <a:pt x="1180252" y="330319"/>
                  <a:pt x="1107933" y="288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A011746D-6A7E-4ED0-9765-7B0575759FEE}"/>
              </a:ext>
            </a:extLst>
          </p:cNvPr>
          <p:cNvSpPr/>
          <p:nvPr/>
        </p:nvSpPr>
        <p:spPr>
          <a:xfrm>
            <a:off x="5394462" y="642339"/>
            <a:ext cx="991524" cy="268101"/>
          </a:xfrm>
          <a:custGeom>
            <a:avLst/>
            <a:gdLst>
              <a:gd name="connsiteX0" fmla="*/ 991521 w 991524"/>
              <a:gd name="connsiteY0" fmla="*/ 267828 h 268101"/>
              <a:gd name="connsiteX1" fmla="*/ 407321 w 991524"/>
              <a:gd name="connsiteY1" fmla="*/ 1128 h 268101"/>
              <a:gd name="connsiteX2" fmla="*/ 5155 w 991524"/>
              <a:gd name="connsiteY2" fmla="*/ 168344 h 268101"/>
              <a:gd name="connsiteX3" fmla="*/ 193538 w 991524"/>
              <a:gd name="connsiteY3" fmla="*/ 75211 h 268101"/>
              <a:gd name="connsiteX4" fmla="*/ 398855 w 991524"/>
              <a:gd name="connsiteY4" fmla="*/ 51928 h 268101"/>
              <a:gd name="connsiteX5" fmla="*/ 991521 w 991524"/>
              <a:gd name="connsiteY5" fmla="*/ 267828 h 26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524" h="268101">
                <a:moveTo>
                  <a:pt x="991521" y="267828"/>
                </a:moveTo>
                <a:cubicBezTo>
                  <a:pt x="992932" y="259361"/>
                  <a:pt x="571715" y="17709"/>
                  <a:pt x="407321" y="1128"/>
                </a:cubicBezTo>
                <a:cubicBezTo>
                  <a:pt x="242927" y="-15453"/>
                  <a:pt x="40785" y="155997"/>
                  <a:pt x="5155" y="168344"/>
                </a:cubicBezTo>
                <a:cubicBezTo>
                  <a:pt x="-30475" y="180691"/>
                  <a:pt x="127921" y="94614"/>
                  <a:pt x="193538" y="75211"/>
                </a:cubicBezTo>
                <a:cubicBezTo>
                  <a:pt x="259155" y="55808"/>
                  <a:pt x="266916" y="18061"/>
                  <a:pt x="398855" y="51928"/>
                </a:cubicBezTo>
                <a:cubicBezTo>
                  <a:pt x="530794" y="85795"/>
                  <a:pt x="990110" y="276295"/>
                  <a:pt x="991521" y="267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B9F1C37-0992-4FB7-A6A1-F20C2DD0F4FB}"/>
              </a:ext>
            </a:extLst>
          </p:cNvPr>
          <p:cNvSpPr/>
          <p:nvPr/>
        </p:nvSpPr>
        <p:spPr>
          <a:xfrm>
            <a:off x="5905290" y="522821"/>
            <a:ext cx="582191" cy="283629"/>
          </a:xfrm>
          <a:custGeom>
            <a:avLst/>
            <a:gdLst>
              <a:gd name="connsiteX0" fmla="*/ 575943 w 582191"/>
              <a:gd name="connsiteY0" fmla="*/ 283629 h 283629"/>
              <a:gd name="connsiteX1" fmla="*/ 535727 w 582191"/>
              <a:gd name="connsiteY1" fmla="*/ 222246 h 283629"/>
              <a:gd name="connsiteX2" fmla="*/ 230927 w 582191"/>
              <a:gd name="connsiteY2" fmla="*/ 4229 h 283629"/>
              <a:gd name="connsiteX3" fmla="*/ 210 w 582191"/>
              <a:gd name="connsiteY3" fmla="*/ 74079 h 283629"/>
              <a:gd name="connsiteX4" fmla="*/ 192827 w 582191"/>
              <a:gd name="connsiteY4" fmla="*/ 23279 h 283629"/>
              <a:gd name="connsiteX5" fmla="*/ 360043 w 582191"/>
              <a:gd name="connsiteY5" fmla="*/ 135462 h 283629"/>
              <a:gd name="connsiteX6" fmla="*/ 575943 w 582191"/>
              <a:gd name="connsiteY6" fmla="*/ 283629 h 28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191" h="283629">
                <a:moveTo>
                  <a:pt x="575943" y="283629"/>
                </a:moveTo>
                <a:cubicBezTo>
                  <a:pt x="584586" y="276221"/>
                  <a:pt x="593230" y="268813"/>
                  <a:pt x="535727" y="222246"/>
                </a:cubicBezTo>
                <a:cubicBezTo>
                  <a:pt x="478224" y="175679"/>
                  <a:pt x="320180" y="28923"/>
                  <a:pt x="230927" y="4229"/>
                </a:cubicBezTo>
                <a:cubicBezTo>
                  <a:pt x="141674" y="-20466"/>
                  <a:pt x="6560" y="70904"/>
                  <a:pt x="210" y="74079"/>
                </a:cubicBezTo>
                <a:cubicBezTo>
                  <a:pt x="-6140" y="77254"/>
                  <a:pt x="132855" y="13049"/>
                  <a:pt x="192827" y="23279"/>
                </a:cubicBezTo>
                <a:cubicBezTo>
                  <a:pt x="252799" y="33509"/>
                  <a:pt x="360043" y="135462"/>
                  <a:pt x="360043" y="135462"/>
                </a:cubicBezTo>
                <a:lnTo>
                  <a:pt x="575943" y="2836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804A9467-73CA-49A7-97E1-1B8CAF2942BC}"/>
              </a:ext>
            </a:extLst>
          </p:cNvPr>
          <p:cNvSpPr/>
          <p:nvPr/>
        </p:nvSpPr>
        <p:spPr>
          <a:xfrm>
            <a:off x="6282824" y="472397"/>
            <a:ext cx="413908" cy="207429"/>
          </a:xfrm>
          <a:custGeom>
            <a:avLst/>
            <a:gdLst>
              <a:gd name="connsiteX0" fmla="*/ 412193 w 413908"/>
              <a:gd name="connsiteY0" fmla="*/ 202820 h 207429"/>
              <a:gd name="connsiteX1" fmla="*/ 213226 w 413908"/>
              <a:gd name="connsiteY1" fmla="*/ 8086 h 207429"/>
              <a:gd name="connsiteX2" fmla="*/ 1559 w 413908"/>
              <a:gd name="connsiteY2" fmla="*/ 35603 h 207429"/>
              <a:gd name="connsiteX3" fmla="*/ 126443 w 413908"/>
              <a:gd name="connsiteY3" fmla="*/ 22903 h 207429"/>
              <a:gd name="connsiteX4" fmla="*/ 300009 w 413908"/>
              <a:gd name="connsiteY4" fmla="*/ 137203 h 207429"/>
              <a:gd name="connsiteX5" fmla="*/ 412193 w 413908"/>
              <a:gd name="connsiteY5" fmla="*/ 202820 h 20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908" h="207429">
                <a:moveTo>
                  <a:pt x="412193" y="202820"/>
                </a:moveTo>
                <a:cubicBezTo>
                  <a:pt x="397729" y="181300"/>
                  <a:pt x="281665" y="35955"/>
                  <a:pt x="213226" y="8086"/>
                </a:cubicBezTo>
                <a:cubicBezTo>
                  <a:pt x="144787" y="-19784"/>
                  <a:pt x="16023" y="33134"/>
                  <a:pt x="1559" y="35603"/>
                </a:cubicBezTo>
                <a:cubicBezTo>
                  <a:pt x="-12905" y="38072"/>
                  <a:pt x="76701" y="5970"/>
                  <a:pt x="126443" y="22903"/>
                </a:cubicBezTo>
                <a:cubicBezTo>
                  <a:pt x="176185" y="39836"/>
                  <a:pt x="253795" y="109333"/>
                  <a:pt x="300009" y="137203"/>
                </a:cubicBezTo>
                <a:cubicBezTo>
                  <a:pt x="346223" y="165072"/>
                  <a:pt x="426657" y="224340"/>
                  <a:pt x="412193" y="202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6B2D49A-02CC-43E6-9FFF-C50BA7A11745}"/>
              </a:ext>
            </a:extLst>
          </p:cNvPr>
          <p:cNvSpPr/>
          <p:nvPr/>
        </p:nvSpPr>
        <p:spPr>
          <a:xfrm>
            <a:off x="6707497" y="486784"/>
            <a:ext cx="403853" cy="182115"/>
          </a:xfrm>
          <a:custGeom>
            <a:avLst/>
            <a:gdLst>
              <a:gd name="connsiteX0" fmla="*/ 2336 w 403853"/>
              <a:gd name="connsiteY0" fmla="*/ 182083 h 182115"/>
              <a:gd name="connsiteX1" fmla="*/ 127220 w 403853"/>
              <a:gd name="connsiteY1" fmla="*/ 10633 h 182115"/>
              <a:gd name="connsiteX2" fmla="*/ 402386 w 403853"/>
              <a:gd name="connsiteY2" fmla="*/ 19099 h 182115"/>
              <a:gd name="connsiteX3" fmla="*/ 226703 w 403853"/>
              <a:gd name="connsiteY3" fmla="*/ 25449 h 182115"/>
              <a:gd name="connsiteX4" fmla="*/ 2336 w 403853"/>
              <a:gd name="connsiteY4" fmla="*/ 182083 h 18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853" h="182115">
                <a:moveTo>
                  <a:pt x="2336" y="182083"/>
                </a:moveTo>
                <a:cubicBezTo>
                  <a:pt x="-14244" y="179614"/>
                  <a:pt x="60545" y="37797"/>
                  <a:pt x="127220" y="10633"/>
                </a:cubicBezTo>
                <a:cubicBezTo>
                  <a:pt x="193895" y="-16531"/>
                  <a:pt x="385806" y="16630"/>
                  <a:pt x="402386" y="19099"/>
                </a:cubicBezTo>
                <a:cubicBezTo>
                  <a:pt x="418966" y="21568"/>
                  <a:pt x="290909" y="4635"/>
                  <a:pt x="226703" y="25449"/>
                </a:cubicBezTo>
                <a:cubicBezTo>
                  <a:pt x="162497" y="46263"/>
                  <a:pt x="18916" y="184552"/>
                  <a:pt x="2336" y="182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75AA729C-C0B2-41B5-8A13-B242F341637E}"/>
              </a:ext>
            </a:extLst>
          </p:cNvPr>
          <p:cNvSpPr/>
          <p:nvPr/>
        </p:nvSpPr>
        <p:spPr>
          <a:xfrm>
            <a:off x="6993143" y="539782"/>
            <a:ext cx="1181832" cy="634520"/>
          </a:xfrm>
          <a:custGeom>
            <a:avLst/>
            <a:gdLst>
              <a:gd name="connsiteX0" fmla="*/ 4557 w 1181832"/>
              <a:gd name="connsiteY0" fmla="*/ 19018 h 634520"/>
              <a:gd name="connsiteX1" fmla="*/ 478690 w 1181832"/>
              <a:gd name="connsiteY1" fmla="*/ 57118 h 634520"/>
              <a:gd name="connsiteX2" fmla="*/ 1160257 w 1181832"/>
              <a:gd name="connsiteY2" fmla="*/ 620151 h 634520"/>
              <a:gd name="connsiteX3" fmla="*/ 982457 w 1181832"/>
              <a:gd name="connsiteY3" fmla="*/ 450818 h 634520"/>
              <a:gd name="connsiteX4" fmla="*/ 686124 w 1181832"/>
              <a:gd name="connsiteY4" fmla="*/ 273018 h 634520"/>
              <a:gd name="connsiteX5" fmla="*/ 262790 w 1181832"/>
              <a:gd name="connsiteY5" fmla="*/ 57118 h 634520"/>
              <a:gd name="connsiteX6" fmla="*/ 4557 w 1181832"/>
              <a:gd name="connsiteY6" fmla="*/ 19018 h 63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832" h="634520">
                <a:moveTo>
                  <a:pt x="4557" y="19018"/>
                </a:moveTo>
                <a:cubicBezTo>
                  <a:pt x="40540" y="19018"/>
                  <a:pt x="286073" y="-43071"/>
                  <a:pt x="478690" y="57118"/>
                </a:cubicBezTo>
                <a:cubicBezTo>
                  <a:pt x="671307" y="157307"/>
                  <a:pt x="1076296" y="554534"/>
                  <a:pt x="1160257" y="620151"/>
                </a:cubicBezTo>
                <a:cubicBezTo>
                  <a:pt x="1244218" y="685768"/>
                  <a:pt x="1061479" y="508673"/>
                  <a:pt x="982457" y="450818"/>
                </a:cubicBezTo>
                <a:cubicBezTo>
                  <a:pt x="903435" y="392963"/>
                  <a:pt x="806069" y="338635"/>
                  <a:pt x="686124" y="273018"/>
                </a:cubicBezTo>
                <a:cubicBezTo>
                  <a:pt x="566179" y="207401"/>
                  <a:pt x="371446" y="95923"/>
                  <a:pt x="262790" y="57118"/>
                </a:cubicBezTo>
                <a:cubicBezTo>
                  <a:pt x="154134" y="18313"/>
                  <a:pt x="-31426" y="19018"/>
                  <a:pt x="4557" y="19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79F67A8-525C-4335-8B12-535178972A3C}"/>
              </a:ext>
            </a:extLst>
          </p:cNvPr>
          <p:cNvSpPr/>
          <p:nvPr/>
        </p:nvSpPr>
        <p:spPr>
          <a:xfrm>
            <a:off x="6145172" y="1513830"/>
            <a:ext cx="1657066" cy="1320055"/>
          </a:xfrm>
          <a:custGeom>
            <a:avLst/>
            <a:gdLst>
              <a:gd name="connsiteX0" fmla="*/ 60895 w 1657066"/>
              <a:gd name="connsiteY0" fmla="*/ 73670 h 1320055"/>
              <a:gd name="connsiteX1" fmla="*/ 547728 w 1657066"/>
              <a:gd name="connsiteY1" fmla="*/ 340370 h 1320055"/>
              <a:gd name="connsiteX2" fmla="*/ 1055728 w 1657066"/>
              <a:gd name="connsiteY2" fmla="*/ 746770 h 1320055"/>
              <a:gd name="connsiteX3" fmla="*/ 1635695 w 1657066"/>
              <a:gd name="connsiteY3" fmla="*/ 1305570 h 1320055"/>
              <a:gd name="connsiteX4" fmla="*/ 1512928 w 1657066"/>
              <a:gd name="connsiteY4" fmla="*/ 1132003 h 1320055"/>
              <a:gd name="connsiteX5" fmla="*/ 1330895 w 1657066"/>
              <a:gd name="connsiteY5" fmla="*/ 873770 h 1320055"/>
              <a:gd name="connsiteX6" fmla="*/ 729761 w 1657066"/>
              <a:gd name="connsiteY6" fmla="*/ 327670 h 1320055"/>
              <a:gd name="connsiteX7" fmla="*/ 69361 w 1657066"/>
              <a:gd name="connsiteY7" fmla="*/ 18637 h 1320055"/>
              <a:gd name="connsiteX8" fmla="*/ 22795 w 1657066"/>
              <a:gd name="connsiteY8" fmla="*/ 39803 h 1320055"/>
              <a:gd name="connsiteX9" fmla="*/ 60895 w 1657066"/>
              <a:gd name="connsiteY9" fmla="*/ 73670 h 132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7066" h="1320055">
                <a:moveTo>
                  <a:pt x="60895" y="73670"/>
                </a:moveTo>
                <a:cubicBezTo>
                  <a:pt x="148384" y="123764"/>
                  <a:pt x="381923" y="228187"/>
                  <a:pt x="547728" y="340370"/>
                </a:cubicBezTo>
                <a:cubicBezTo>
                  <a:pt x="713534" y="452553"/>
                  <a:pt x="874400" y="585903"/>
                  <a:pt x="1055728" y="746770"/>
                </a:cubicBezTo>
                <a:cubicBezTo>
                  <a:pt x="1237056" y="907637"/>
                  <a:pt x="1559495" y="1241365"/>
                  <a:pt x="1635695" y="1305570"/>
                </a:cubicBezTo>
                <a:cubicBezTo>
                  <a:pt x="1711895" y="1369775"/>
                  <a:pt x="1563728" y="1203970"/>
                  <a:pt x="1512928" y="1132003"/>
                </a:cubicBezTo>
                <a:cubicBezTo>
                  <a:pt x="1462128" y="1060036"/>
                  <a:pt x="1461423" y="1007825"/>
                  <a:pt x="1330895" y="873770"/>
                </a:cubicBezTo>
                <a:cubicBezTo>
                  <a:pt x="1200367" y="739715"/>
                  <a:pt x="940017" y="470192"/>
                  <a:pt x="729761" y="327670"/>
                </a:cubicBezTo>
                <a:cubicBezTo>
                  <a:pt x="519505" y="185148"/>
                  <a:pt x="187189" y="66615"/>
                  <a:pt x="69361" y="18637"/>
                </a:cubicBezTo>
                <a:cubicBezTo>
                  <a:pt x="-48467" y="-29341"/>
                  <a:pt x="18562" y="29220"/>
                  <a:pt x="22795" y="39803"/>
                </a:cubicBezTo>
                <a:cubicBezTo>
                  <a:pt x="27028" y="50386"/>
                  <a:pt x="-26594" y="23576"/>
                  <a:pt x="60895" y="7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CD76F672-17ED-4204-BAD0-88B23B2AEEAA}"/>
              </a:ext>
            </a:extLst>
          </p:cNvPr>
          <p:cNvSpPr/>
          <p:nvPr/>
        </p:nvSpPr>
        <p:spPr>
          <a:xfrm>
            <a:off x="6211381" y="1373703"/>
            <a:ext cx="1994098" cy="1477264"/>
          </a:xfrm>
          <a:custGeom>
            <a:avLst/>
            <a:gdLst>
              <a:gd name="connsiteX0" fmla="*/ 7386 w 1994098"/>
              <a:gd name="connsiteY0" fmla="*/ 2130 h 1477264"/>
              <a:gd name="connsiteX1" fmla="*/ 676252 w 1994098"/>
              <a:gd name="connsiteY1" fmla="*/ 349264 h 1477264"/>
              <a:gd name="connsiteX2" fmla="*/ 1569486 w 1994098"/>
              <a:gd name="connsiteY2" fmla="*/ 924997 h 1477264"/>
              <a:gd name="connsiteX3" fmla="*/ 1975886 w 1994098"/>
              <a:gd name="connsiteY3" fmla="*/ 1458397 h 1477264"/>
              <a:gd name="connsiteX4" fmla="*/ 1912386 w 1994098"/>
              <a:gd name="connsiteY4" fmla="*/ 1327164 h 1477264"/>
              <a:gd name="connsiteX5" fmla="*/ 1810786 w 1994098"/>
              <a:gd name="connsiteY5" fmla="*/ 1035064 h 1477264"/>
              <a:gd name="connsiteX6" fmla="*/ 1112286 w 1994098"/>
              <a:gd name="connsiteY6" fmla="*/ 505897 h 1477264"/>
              <a:gd name="connsiteX7" fmla="*/ 7386 w 1994098"/>
              <a:gd name="connsiteY7" fmla="*/ 2130 h 14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4098" h="1477264">
                <a:moveTo>
                  <a:pt x="7386" y="2130"/>
                </a:moveTo>
                <a:cubicBezTo>
                  <a:pt x="-65286" y="-23975"/>
                  <a:pt x="415902" y="195453"/>
                  <a:pt x="676252" y="349264"/>
                </a:cubicBezTo>
                <a:cubicBezTo>
                  <a:pt x="936602" y="503075"/>
                  <a:pt x="1352880" y="740142"/>
                  <a:pt x="1569486" y="924997"/>
                </a:cubicBezTo>
                <a:cubicBezTo>
                  <a:pt x="1786092" y="1109852"/>
                  <a:pt x="1918736" y="1391369"/>
                  <a:pt x="1975886" y="1458397"/>
                </a:cubicBezTo>
                <a:cubicBezTo>
                  <a:pt x="2033036" y="1525425"/>
                  <a:pt x="1939903" y="1397719"/>
                  <a:pt x="1912386" y="1327164"/>
                </a:cubicBezTo>
                <a:cubicBezTo>
                  <a:pt x="1884869" y="1256609"/>
                  <a:pt x="1944136" y="1171942"/>
                  <a:pt x="1810786" y="1035064"/>
                </a:cubicBezTo>
                <a:cubicBezTo>
                  <a:pt x="1677436" y="898186"/>
                  <a:pt x="1412147" y="679464"/>
                  <a:pt x="1112286" y="505897"/>
                </a:cubicBezTo>
                <a:cubicBezTo>
                  <a:pt x="812425" y="332330"/>
                  <a:pt x="80058" y="28235"/>
                  <a:pt x="7386" y="2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C0C74EC-0657-432B-A57A-A78E70E2834C}"/>
              </a:ext>
            </a:extLst>
          </p:cNvPr>
          <p:cNvSpPr/>
          <p:nvPr/>
        </p:nvSpPr>
        <p:spPr>
          <a:xfrm>
            <a:off x="6924121" y="672050"/>
            <a:ext cx="1487235" cy="1085843"/>
          </a:xfrm>
          <a:custGeom>
            <a:avLst/>
            <a:gdLst>
              <a:gd name="connsiteX0" fmla="*/ 1612 w 1487235"/>
              <a:gd name="connsiteY0" fmla="*/ 1050 h 1085843"/>
              <a:gd name="connsiteX1" fmla="*/ 852512 w 1487235"/>
              <a:gd name="connsiteY1" fmla="*/ 297383 h 1085843"/>
              <a:gd name="connsiteX2" fmla="*/ 1445179 w 1487235"/>
              <a:gd name="connsiteY2" fmla="*/ 1050917 h 1085843"/>
              <a:gd name="connsiteX3" fmla="*/ 1352046 w 1487235"/>
              <a:gd name="connsiteY3" fmla="*/ 885817 h 1085843"/>
              <a:gd name="connsiteX4" fmla="*/ 657779 w 1487235"/>
              <a:gd name="connsiteY4" fmla="*/ 225417 h 1085843"/>
              <a:gd name="connsiteX5" fmla="*/ 1612 w 1487235"/>
              <a:gd name="connsiteY5" fmla="*/ 1050 h 108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7235" h="1085843">
                <a:moveTo>
                  <a:pt x="1612" y="1050"/>
                </a:moveTo>
                <a:cubicBezTo>
                  <a:pt x="34068" y="13044"/>
                  <a:pt x="611918" y="122405"/>
                  <a:pt x="852512" y="297383"/>
                </a:cubicBezTo>
                <a:cubicBezTo>
                  <a:pt x="1093106" y="472361"/>
                  <a:pt x="1361923" y="952845"/>
                  <a:pt x="1445179" y="1050917"/>
                </a:cubicBezTo>
                <a:cubicBezTo>
                  <a:pt x="1528435" y="1148989"/>
                  <a:pt x="1483279" y="1023400"/>
                  <a:pt x="1352046" y="885817"/>
                </a:cubicBezTo>
                <a:cubicBezTo>
                  <a:pt x="1220813" y="748234"/>
                  <a:pt x="880735" y="370056"/>
                  <a:pt x="657779" y="225417"/>
                </a:cubicBezTo>
                <a:cubicBezTo>
                  <a:pt x="434823" y="80778"/>
                  <a:pt x="-30844" y="-10944"/>
                  <a:pt x="1612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A021303-5191-471D-99B6-8611B5895BAC}"/>
              </a:ext>
            </a:extLst>
          </p:cNvPr>
          <p:cNvSpPr/>
          <p:nvPr/>
        </p:nvSpPr>
        <p:spPr>
          <a:xfrm>
            <a:off x="6750393" y="750441"/>
            <a:ext cx="1627338" cy="1544208"/>
          </a:xfrm>
          <a:custGeom>
            <a:avLst/>
            <a:gdLst>
              <a:gd name="connsiteX0" fmla="*/ 52574 w 1627338"/>
              <a:gd name="connsiteY0" fmla="*/ 20026 h 1544208"/>
              <a:gd name="connsiteX1" fmla="*/ 107607 w 1627338"/>
              <a:gd name="connsiteY1" fmla="*/ 53892 h 1544208"/>
              <a:gd name="connsiteX2" fmla="*/ 1187107 w 1627338"/>
              <a:gd name="connsiteY2" fmla="*/ 604226 h 1544208"/>
              <a:gd name="connsiteX3" fmla="*/ 1601974 w 1627338"/>
              <a:gd name="connsiteY3" fmla="*/ 1488992 h 1544208"/>
              <a:gd name="connsiteX4" fmla="*/ 1580807 w 1627338"/>
              <a:gd name="connsiteY4" fmla="*/ 1408559 h 1544208"/>
              <a:gd name="connsiteX5" fmla="*/ 1572340 w 1627338"/>
              <a:gd name="connsiteY5" fmla="*/ 1061426 h 1544208"/>
              <a:gd name="connsiteX6" fmla="*/ 975440 w 1627338"/>
              <a:gd name="connsiteY6" fmla="*/ 413726 h 1544208"/>
              <a:gd name="connsiteX7" fmla="*/ 52574 w 1627338"/>
              <a:gd name="connsiteY7" fmla="*/ 20026 h 154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338" h="1544208">
                <a:moveTo>
                  <a:pt x="52574" y="20026"/>
                </a:moveTo>
                <a:cubicBezTo>
                  <a:pt x="-92065" y="-39946"/>
                  <a:pt x="107607" y="53892"/>
                  <a:pt x="107607" y="53892"/>
                </a:cubicBezTo>
                <a:cubicBezTo>
                  <a:pt x="296696" y="151259"/>
                  <a:pt x="938046" y="365043"/>
                  <a:pt x="1187107" y="604226"/>
                </a:cubicBezTo>
                <a:cubicBezTo>
                  <a:pt x="1436168" y="843409"/>
                  <a:pt x="1536357" y="1354937"/>
                  <a:pt x="1601974" y="1488992"/>
                </a:cubicBezTo>
                <a:cubicBezTo>
                  <a:pt x="1667591" y="1623047"/>
                  <a:pt x="1585746" y="1479820"/>
                  <a:pt x="1580807" y="1408559"/>
                </a:cubicBezTo>
                <a:cubicBezTo>
                  <a:pt x="1575868" y="1337298"/>
                  <a:pt x="1673235" y="1227232"/>
                  <a:pt x="1572340" y="1061426"/>
                </a:cubicBezTo>
                <a:cubicBezTo>
                  <a:pt x="1471446" y="895621"/>
                  <a:pt x="1224501" y="587998"/>
                  <a:pt x="975440" y="413726"/>
                </a:cubicBezTo>
                <a:cubicBezTo>
                  <a:pt x="726379" y="239454"/>
                  <a:pt x="197213" y="79998"/>
                  <a:pt x="52574" y="20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6A3DB5D-AB6E-4B35-BB03-772C7FE0C7B5}"/>
              </a:ext>
            </a:extLst>
          </p:cNvPr>
          <p:cNvSpPr/>
          <p:nvPr/>
        </p:nvSpPr>
        <p:spPr>
          <a:xfrm>
            <a:off x="6642138" y="912302"/>
            <a:ext cx="1696627" cy="1497522"/>
          </a:xfrm>
          <a:custGeom>
            <a:avLst/>
            <a:gdLst>
              <a:gd name="connsiteX0" fmla="*/ 8429 w 1696627"/>
              <a:gd name="connsiteY0" fmla="*/ 6331 h 1497522"/>
              <a:gd name="connsiteX1" fmla="*/ 939762 w 1696627"/>
              <a:gd name="connsiteY1" fmla="*/ 425431 h 1497522"/>
              <a:gd name="connsiteX2" fmla="*/ 1629795 w 1696627"/>
              <a:gd name="connsiteY2" fmla="*/ 1335598 h 1497522"/>
              <a:gd name="connsiteX3" fmla="*/ 1667895 w 1696627"/>
              <a:gd name="connsiteY3" fmla="*/ 1496465 h 1497522"/>
              <a:gd name="connsiteX4" fmla="*/ 1612862 w 1696627"/>
              <a:gd name="connsiteY4" fmla="*/ 1407565 h 1497522"/>
              <a:gd name="connsiteX5" fmla="*/ 1676362 w 1696627"/>
              <a:gd name="connsiteY5" fmla="*/ 1454131 h 1497522"/>
              <a:gd name="connsiteX6" fmla="*/ 1498562 w 1696627"/>
              <a:gd name="connsiteY6" fmla="*/ 1204365 h 1497522"/>
              <a:gd name="connsiteX7" fmla="*/ 537595 w 1696627"/>
              <a:gd name="connsiteY7" fmla="*/ 247631 h 1497522"/>
              <a:gd name="connsiteX8" fmla="*/ 8429 w 1696627"/>
              <a:gd name="connsiteY8" fmla="*/ 6331 h 149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6627" h="1497522">
                <a:moveTo>
                  <a:pt x="8429" y="6331"/>
                </a:moveTo>
                <a:cubicBezTo>
                  <a:pt x="75457" y="35964"/>
                  <a:pt x="669534" y="203887"/>
                  <a:pt x="939762" y="425431"/>
                </a:cubicBezTo>
                <a:cubicBezTo>
                  <a:pt x="1209990" y="646975"/>
                  <a:pt x="1508440" y="1157092"/>
                  <a:pt x="1629795" y="1335598"/>
                </a:cubicBezTo>
                <a:cubicBezTo>
                  <a:pt x="1751150" y="1514104"/>
                  <a:pt x="1670717" y="1484471"/>
                  <a:pt x="1667895" y="1496465"/>
                </a:cubicBezTo>
                <a:cubicBezTo>
                  <a:pt x="1665073" y="1508460"/>
                  <a:pt x="1611451" y="1414621"/>
                  <a:pt x="1612862" y="1407565"/>
                </a:cubicBezTo>
                <a:cubicBezTo>
                  <a:pt x="1614273" y="1400509"/>
                  <a:pt x="1695412" y="1487998"/>
                  <a:pt x="1676362" y="1454131"/>
                </a:cubicBezTo>
                <a:cubicBezTo>
                  <a:pt x="1657312" y="1420264"/>
                  <a:pt x="1688356" y="1405448"/>
                  <a:pt x="1498562" y="1204365"/>
                </a:cubicBezTo>
                <a:cubicBezTo>
                  <a:pt x="1308768" y="1003282"/>
                  <a:pt x="786656" y="445187"/>
                  <a:pt x="537595" y="247631"/>
                </a:cubicBezTo>
                <a:cubicBezTo>
                  <a:pt x="288534" y="50075"/>
                  <a:pt x="-58599" y="-23302"/>
                  <a:pt x="8429" y="6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F9DECC0C-FE8D-492E-A8DB-232511C960EE}"/>
              </a:ext>
            </a:extLst>
          </p:cNvPr>
          <p:cNvSpPr/>
          <p:nvPr/>
        </p:nvSpPr>
        <p:spPr>
          <a:xfrm>
            <a:off x="6418704" y="1086090"/>
            <a:ext cx="1553565" cy="1047533"/>
          </a:xfrm>
          <a:custGeom>
            <a:avLst/>
            <a:gdLst>
              <a:gd name="connsiteX0" fmla="*/ 37129 w 1553565"/>
              <a:gd name="connsiteY0" fmla="*/ 10343 h 1047533"/>
              <a:gd name="connsiteX1" fmla="*/ 710229 w 1553565"/>
              <a:gd name="connsiteY1" fmla="*/ 357477 h 1047533"/>
              <a:gd name="connsiteX2" fmla="*/ 1518796 w 1553565"/>
              <a:gd name="connsiteY2" fmla="*/ 1017877 h 1047533"/>
              <a:gd name="connsiteX3" fmla="*/ 1417196 w 1553565"/>
              <a:gd name="connsiteY3" fmla="*/ 941677 h 1047533"/>
              <a:gd name="connsiteX4" fmla="*/ 794896 w 1553565"/>
              <a:gd name="connsiteY4" fmla="*/ 518343 h 1047533"/>
              <a:gd name="connsiteX5" fmla="*/ 159896 w 1553565"/>
              <a:gd name="connsiteY5" fmla="*/ 128877 h 1047533"/>
              <a:gd name="connsiteX6" fmla="*/ 37129 w 1553565"/>
              <a:gd name="connsiteY6" fmla="*/ 10343 h 104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3565" h="1047533">
                <a:moveTo>
                  <a:pt x="37129" y="10343"/>
                </a:moveTo>
                <a:cubicBezTo>
                  <a:pt x="128851" y="48443"/>
                  <a:pt x="463285" y="189555"/>
                  <a:pt x="710229" y="357477"/>
                </a:cubicBezTo>
                <a:cubicBezTo>
                  <a:pt x="957173" y="525399"/>
                  <a:pt x="1400968" y="920510"/>
                  <a:pt x="1518796" y="1017877"/>
                </a:cubicBezTo>
                <a:cubicBezTo>
                  <a:pt x="1636624" y="1115244"/>
                  <a:pt x="1417196" y="941677"/>
                  <a:pt x="1417196" y="941677"/>
                </a:cubicBezTo>
                <a:cubicBezTo>
                  <a:pt x="1296546" y="858421"/>
                  <a:pt x="1004446" y="653810"/>
                  <a:pt x="794896" y="518343"/>
                </a:cubicBezTo>
                <a:cubicBezTo>
                  <a:pt x="585346" y="382876"/>
                  <a:pt x="281957" y="212133"/>
                  <a:pt x="159896" y="128877"/>
                </a:cubicBezTo>
                <a:cubicBezTo>
                  <a:pt x="37835" y="45622"/>
                  <a:pt x="-54593" y="-27757"/>
                  <a:pt x="37129" y="10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58096F5-2CDB-48CB-83BB-89368D3ED8F6}"/>
              </a:ext>
            </a:extLst>
          </p:cNvPr>
          <p:cNvSpPr/>
          <p:nvPr/>
        </p:nvSpPr>
        <p:spPr>
          <a:xfrm>
            <a:off x="8270145" y="2247705"/>
            <a:ext cx="140638" cy="947047"/>
          </a:xfrm>
          <a:custGeom>
            <a:avLst/>
            <a:gdLst>
              <a:gd name="connsiteX0" fmla="*/ 73755 w 140638"/>
              <a:gd name="connsiteY0" fmla="*/ 195 h 947047"/>
              <a:gd name="connsiteX1" fmla="*/ 140430 w 140638"/>
              <a:gd name="connsiteY1" fmla="*/ 463745 h 947047"/>
              <a:gd name="connsiteX2" fmla="*/ 48355 w 140638"/>
              <a:gd name="connsiteY2" fmla="*/ 765370 h 947047"/>
              <a:gd name="connsiteX3" fmla="*/ 730 w 140638"/>
              <a:gd name="connsiteY3" fmla="*/ 933645 h 947047"/>
              <a:gd name="connsiteX4" fmla="*/ 83280 w 140638"/>
              <a:gd name="connsiteY4" fmla="*/ 412945 h 947047"/>
              <a:gd name="connsiteX5" fmla="*/ 73755 w 140638"/>
              <a:gd name="connsiteY5" fmla="*/ 195 h 94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38" h="947047">
                <a:moveTo>
                  <a:pt x="73755" y="195"/>
                </a:moveTo>
                <a:cubicBezTo>
                  <a:pt x="83280" y="8662"/>
                  <a:pt x="144663" y="336216"/>
                  <a:pt x="140430" y="463745"/>
                </a:cubicBezTo>
                <a:cubicBezTo>
                  <a:pt x="136197" y="591274"/>
                  <a:pt x="71638" y="687053"/>
                  <a:pt x="48355" y="765370"/>
                </a:cubicBezTo>
                <a:cubicBezTo>
                  <a:pt x="25072" y="843687"/>
                  <a:pt x="-5091" y="992383"/>
                  <a:pt x="730" y="933645"/>
                </a:cubicBezTo>
                <a:cubicBezTo>
                  <a:pt x="6551" y="874908"/>
                  <a:pt x="72168" y="565345"/>
                  <a:pt x="83280" y="412945"/>
                </a:cubicBezTo>
                <a:cubicBezTo>
                  <a:pt x="94392" y="260545"/>
                  <a:pt x="64230" y="-8272"/>
                  <a:pt x="73755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EC771B7B-DE6D-4D14-8A0E-A125480CC42D}"/>
              </a:ext>
            </a:extLst>
          </p:cNvPr>
          <p:cNvSpPr/>
          <p:nvPr/>
        </p:nvSpPr>
        <p:spPr>
          <a:xfrm>
            <a:off x="7630568" y="4214098"/>
            <a:ext cx="181261" cy="311636"/>
          </a:xfrm>
          <a:custGeom>
            <a:avLst/>
            <a:gdLst>
              <a:gd name="connsiteX0" fmla="*/ 146065 w 181261"/>
              <a:gd name="connsiteY0" fmla="*/ 185 h 311636"/>
              <a:gd name="connsiteX1" fmla="*/ 179932 w 181261"/>
              <a:gd name="connsiteY1" fmla="*/ 150469 h 311636"/>
              <a:gd name="connsiteX2" fmla="*/ 169349 w 181261"/>
              <a:gd name="connsiteY2" fmla="*/ 192802 h 311636"/>
              <a:gd name="connsiteX3" fmla="*/ 122782 w 181261"/>
              <a:gd name="connsiteY3" fmla="*/ 230902 h 311636"/>
              <a:gd name="connsiteX4" fmla="*/ 15 w 181261"/>
              <a:gd name="connsiteY4" fmla="*/ 311335 h 311636"/>
              <a:gd name="connsiteX5" fmla="*/ 131249 w 181261"/>
              <a:gd name="connsiteY5" fmla="*/ 199152 h 311636"/>
              <a:gd name="connsiteX6" fmla="*/ 156649 w 181261"/>
              <a:gd name="connsiteY6" fmla="*/ 120835 h 311636"/>
              <a:gd name="connsiteX7" fmla="*/ 146065 w 181261"/>
              <a:gd name="connsiteY7" fmla="*/ 185 h 31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61" h="311636">
                <a:moveTo>
                  <a:pt x="146065" y="185"/>
                </a:moveTo>
                <a:cubicBezTo>
                  <a:pt x="149946" y="5124"/>
                  <a:pt x="176051" y="118366"/>
                  <a:pt x="179932" y="150469"/>
                </a:cubicBezTo>
                <a:cubicBezTo>
                  <a:pt x="183813" y="182572"/>
                  <a:pt x="178874" y="179397"/>
                  <a:pt x="169349" y="192802"/>
                </a:cubicBezTo>
                <a:cubicBezTo>
                  <a:pt x="159824" y="206207"/>
                  <a:pt x="151004" y="211147"/>
                  <a:pt x="122782" y="230902"/>
                </a:cubicBezTo>
                <a:cubicBezTo>
                  <a:pt x="94560" y="250657"/>
                  <a:pt x="-1396" y="316627"/>
                  <a:pt x="15" y="311335"/>
                </a:cubicBezTo>
                <a:cubicBezTo>
                  <a:pt x="1426" y="306043"/>
                  <a:pt x="105143" y="230902"/>
                  <a:pt x="131249" y="199152"/>
                </a:cubicBezTo>
                <a:cubicBezTo>
                  <a:pt x="157355" y="167402"/>
                  <a:pt x="157002" y="151527"/>
                  <a:pt x="156649" y="120835"/>
                </a:cubicBezTo>
                <a:cubicBezTo>
                  <a:pt x="156296" y="90143"/>
                  <a:pt x="142184" y="-4754"/>
                  <a:pt x="146065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7ABAE4CC-B90A-4456-8243-87BC74223725}"/>
              </a:ext>
            </a:extLst>
          </p:cNvPr>
          <p:cNvSpPr/>
          <p:nvPr/>
        </p:nvSpPr>
        <p:spPr>
          <a:xfrm>
            <a:off x="7607363" y="4185329"/>
            <a:ext cx="193842" cy="408067"/>
          </a:xfrm>
          <a:custGeom>
            <a:avLst/>
            <a:gdLst>
              <a:gd name="connsiteX0" fmla="*/ 192554 w 193842"/>
              <a:gd name="connsiteY0" fmla="*/ 9904 h 408067"/>
              <a:gd name="connsiteX1" fmla="*/ 114237 w 193842"/>
              <a:gd name="connsiteY1" fmla="*/ 52238 h 408067"/>
              <a:gd name="connsiteX2" fmla="*/ 2054 w 193842"/>
              <a:gd name="connsiteY2" fmla="*/ 405721 h 408067"/>
              <a:gd name="connsiteX3" fmla="*/ 42270 w 193842"/>
              <a:gd name="connsiteY3" fmla="*/ 202521 h 408067"/>
              <a:gd name="connsiteX4" fmla="*/ 50737 w 193842"/>
              <a:gd name="connsiteY4" fmla="*/ 132671 h 408067"/>
              <a:gd name="connsiteX5" fmla="*/ 192554 w 193842"/>
              <a:gd name="connsiteY5" fmla="*/ 9904 h 40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42" h="408067">
                <a:moveTo>
                  <a:pt x="192554" y="9904"/>
                </a:moveTo>
                <a:cubicBezTo>
                  <a:pt x="203137" y="-3501"/>
                  <a:pt x="145987" y="-13732"/>
                  <a:pt x="114237" y="52238"/>
                </a:cubicBezTo>
                <a:cubicBezTo>
                  <a:pt x="82487" y="118208"/>
                  <a:pt x="14048" y="380674"/>
                  <a:pt x="2054" y="405721"/>
                </a:cubicBezTo>
                <a:cubicBezTo>
                  <a:pt x="-9940" y="430768"/>
                  <a:pt x="34156" y="248029"/>
                  <a:pt x="42270" y="202521"/>
                </a:cubicBezTo>
                <a:cubicBezTo>
                  <a:pt x="50384" y="157013"/>
                  <a:pt x="26395" y="160893"/>
                  <a:pt x="50737" y="132671"/>
                </a:cubicBezTo>
                <a:cubicBezTo>
                  <a:pt x="75079" y="104449"/>
                  <a:pt x="181971" y="23309"/>
                  <a:pt x="192554" y="9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74CF9CC9-A2E5-45FD-AC3E-82E8B8BC614E}"/>
              </a:ext>
            </a:extLst>
          </p:cNvPr>
          <p:cNvSpPr/>
          <p:nvPr/>
        </p:nvSpPr>
        <p:spPr>
          <a:xfrm>
            <a:off x="7777785" y="4439239"/>
            <a:ext cx="110210" cy="651026"/>
          </a:xfrm>
          <a:custGeom>
            <a:avLst/>
            <a:gdLst>
              <a:gd name="connsiteX0" fmla="*/ 3082 w 110210"/>
              <a:gd name="connsiteY0" fmla="*/ 1528 h 651026"/>
              <a:gd name="connsiteX1" fmla="*/ 106798 w 110210"/>
              <a:gd name="connsiteY1" fmla="*/ 255528 h 651026"/>
              <a:gd name="connsiteX2" fmla="*/ 85632 w 110210"/>
              <a:gd name="connsiteY2" fmla="*/ 638644 h 651026"/>
              <a:gd name="connsiteX3" fmla="*/ 89865 w 110210"/>
              <a:gd name="connsiteY3" fmla="*/ 532811 h 651026"/>
              <a:gd name="connsiteX4" fmla="*/ 68698 w 110210"/>
              <a:gd name="connsiteY4" fmla="*/ 289394 h 651026"/>
              <a:gd name="connsiteX5" fmla="*/ 30598 w 110210"/>
              <a:gd name="connsiteY5" fmla="*/ 156044 h 651026"/>
              <a:gd name="connsiteX6" fmla="*/ 3082 w 110210"/>
              <a:gd name="connsiteY6" fmla="*/ 1528 h 65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10" h="651026">
                <a:moveTo>
                  <a:pt x="3082" y="1528"/>
                </a:moveTo>
                <a:cubicBezTo>
                  <a:pt x="15782" y="18109"/>
                  <a:pt x="93040" y="149342"/>
                  <a:pt x="106798" y="255528"/>
                </a:cubicBezTo>
                <a:cubicBezTo>
                  <a:pt x="120556" y="361714"/>
                  <a:pt x="88454" y="592430"/>
                  <a:pt x="85632" y="638644"/>
                </a:cubicBezTo>
                <a:cubicBezTo>
                  <a:pt x="82810" y="684858"/>
                  <a:pt x="92687" y="591019"/>
                  <a:pt x="89865" y="532811"/>
                </a:cubicBezTo>
                <a:cubicBezTo>
                  <a:pt x="87043" y="474603"/>
                  <a:pt x="78576" y="352188"/>
                  <a:pt x="68698" y="289394"/>
                </a:cubicBezTo>
                <a:cubicBezTo>
                  <a:pt x="58820" y="226600"/>
                  <a:pt x="40829" y="204375"/>
                  <a:pt x="30598" y="156044"/>
                </a:cubicBezTo>
                <a:cubicBezTo>
                  <a:pt x="20368" y="107714"/>
                  <a:pt x="-9618" y="-15053"/>
                  <a:pt x="3082" y="1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16434CC-0CEC-4777-B8D9-63DB77B601CC}"/>
              </a:ext>
            </a:extLst>
          </p:cNvPr>
          <p:cNvSpPr/>
          <p:nvPr/>
        </p:nvSpPr>
        <p:spPr>
          <a:xfrm>
            <a:off x="7821997" y="4997042"/>
            <a:ext cx="52724" cy="487267"/>
          </a:xfrm>
          <a:custGeom>
            <a:avLst/>
            <a:gdLst>
              <a:gd name="connsiteX0" fmla="*/ 52003 w 52724"/>
              <a:gd name="connsiteY0" fmla="*/ 408 h 487267"/>
              <a:gd name="connsiteX1" fmla="*/ 30836 w 52724"/>
              <a:gd name="connsiteY1" fmla="*/ 239591 h 487267"/>
              <a:gd name="connsiteX2" fmla="*/ 26603 w 52724"/>
              <a:gd name="connsiteY2" fmla="*/ 485125 h 487267"/>
              <a:gd name="connsiteX3" fmla="*/ 24486 w 52724"/>
              <a:gd name="connsiteY3" fmla="*/ 349658 h 487267"/>
              <a:gd name="connsiteX4" fmla="*/ 1203 w 52724"/>
              <a:gd name="connsiteY4" fmla="*/ 186675 h 487267"/>
              <a:gd name="connsiteX5" fmla="*/ 52003 w 52724"/>
              <a:gd name="connsiteY5" fmla="*/ 408 h 48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24" h="487267">
                <a:moveTo>
                  <a:pt x="52003" y="408"/>
                </a:moveTo>
                <a:cubicBezTo>
                  <a:pt x="56942" y="9227"/>
                  <a:pt x="35069" y="158805"/>
                  <a:pt x="30836" y="239591"/>
                </a:cubicBezTo>
                <a:cubicBezTo>
                  <a:pt x="26603" y="320377"/>
                  <a:pt x="27661" y="466781"/>
                  <a:pt x="26603" y="485125"/>
                </a:cubicBezTo>
                <a:cubicBezTo>
                  <a:pt x="25545" y="503469"/>
                  <a:pt x="28719" y="399400"/>
                  <a:pt x="24486" y="349658"/>
                </a:cubicBezTo>
                <a:cubicBezTo>
                  <a:pt x="20253" y="299916"/>
                  <a:pt x="-5853" y="245589"/>
                  <a:pt x="1203" y="186675"/>
                </a:cubicBezTo>
                <a:cubicBezTo>
                  <a:pt x="8259" y="127761"/>
                  <a:pt x="47064" y="-8411"/>
                  <a:pt x="52003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F0C2CB5-9238-4247-A0CF-5A5656686600}"/>
              </a:ext>
            </a:extLst>
          </p:cNvPr>
          <p:cNvSpPr/>
          <p:nvPr/>
        </p:nvSpPr>
        <p:spPr>
          <a:xfrm>
            <a:off x="7800608" y="5338126"/>
            <a:ext cx="49167" cy="429603"/>
          </a:xfrm>
          <a:custGeom>
            <a:avLst/>
            <a:gdLst>
              <a:gd name="connsiteX0" fmla="*/ 45875 w 49167"/>
              <a:gd name="connsiteY0" fmla="*/ 107 h 429603"/>
              <a:gd name="connsiteX1" fmla="*/ 45875 w 49167"/>
              <a:gd name="connsiteY1" fmla="*/ 118641 h 429603"/>
              <a:gd name="connsiteX2" fmla="*/ 45875 w 49167"/>
              <a:gd name="connsiteY2" fmla="*/ 196957 h 429603"/>
              <a:gd name="connsiteX3" fmla="*/ 1425 w 49167"/>
              <a:gd name="connsiteY3" fmla="*/ 427674 h 429603"/>
              <a:gd name="connsiteX4" fmla="*/ 12009 w 49167"/>
              <a:gd name="connsiteY4" fmla="*/ 298557 h 429603"/>
              <a:gd name="connsiteX5" fmla="*/ 22592 w 49167"/>
              <a:gd name="connsiteY5" fmla="*/ 144041 h 429603"/>
              <a:gd name="connsiteX6" fmla="*/ 45875 w 49167"/>
              <a:gd name="connsiteY6" fmla="*/ 107 h 42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67" h="429603">
                <a:moveTo>
                  <a:pt x="45875" y="107"/>
                </a:moveTo>
                <a:cubicBezTo>
                  <a:pt x="49755" y="-4126"/>
                  <a:pt x="45875" y="118641"/>
                  <a:pt x="45875" y="118641"/>
                </a:cubicBezTo>
                <a:cubicBezTo>
                  <a:pt x="45875" y="151449"/>
                  <a:pt x="53283" y="145452"/>
                  <a:pt x="45875" y="196957"/>
                </a:cubicBezTo>
                <a:cubicBezTo>
                  <a:pt x="38467" y="248463"/>
                  <a:pt x="7069" y="410741"/>
                  <a:pt x="1425" y="427674"/>
                </a:cubicBezTo>
                <a:cubicBezTo>
                  <a:pt x="-4219" y="444607"/>
                  <a:pt x="8481" y="345829"/>
                  <a:pt x="12009" y="298557"/>
                </a:cubicBezTo>
                <a:cubicBezTo>
                  <a:pt x="15537" y="251285"/>
                  <a:pt x="16595" y="196958"/>
                  <a:pt x="22592" y="144041"/>
                </a:cubicBezTo>
                <a:cubicBezTo>
                  <a:pt x="28589" y="91124"/>
                  <a:pt x="41995" y="4340"/>
                  <a:pt x="4587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2052E59-294D-475E-96C8-65DC63B403E9}"/>
              </a:ext>
            </a:extLst>
          </p:cNvPr>
          <p:cNvSpPr/>
          <p:nvPr/>
        </p:nvSpPr>
        <p:spPr>
          <a:xfrm>
            <a:off x="7519896" y="4580414"/>
            <a:ext cx="98193" cy="660569"/>
          </a:xfrm>
          <a:custGeom>
            <a:avLst/>
            <a:gdLst>
              <a:gd name="connsiteX0" fmla="*/ 97987 w 98193"/>
              <a:gd name="connsiteY0" fmla="*/ 53 h 660569"/>
              <a:gd name="connsiteX1" fmla="*/ 28137 w 98193"/>
              <a:gd name="connsiteY1" fmla="*/ 423386 h 660569"/>
              <a:gd name="connsiteX2" fmla="*/ 26021 w 98193"/>
              <a:gd name="connsiteY2" fmla="*/ 660453 h 660569"/>
              <a:gd name="connsiteX3" fmla="*/ 2737 w 98193"/>
              <a:gd name="connsiteY3" fmla="*/ 395869 h 660569"/>
              <a:gd name="connsiteX4" fmla="*/ 97987 w 98193"/>
              <a:gd name="connsiteY4" fmla="*/ 53 h 66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93" h="660569">
                <a:moveTo>
                  <a:pt x="97987" y="53"/>
                </a:moveTo>
                <a:cubicBezTo>
                  <a:pt x="102220" y="4639"/>
                  <a:pt x="40131" y="313319"/>
                  <a:pt x="28137" y="423386"/>
                </a:cubicBezTo>
                <a:cubicBezTo>
                  <a:pt x="16143" y="533453"/>
                  <a:pt x="30254" y="665039"/>
                  <a:pt x="26021" y="660453"/>
                </a:cubicBezTo>
                <a:cubicBezTo>
                  <a:pt x="21788" y="655867"/>
                  <a:pt x="-9257" y="505230"/>
                  <a:pt x="2737" y="395869"/>
                </a:cubicBezTo>
                <a:cubicBezTo>
                  <a:pt x="14731" y="286508"/>
                  <a:pt x="93754" y="-4533"/>
                  <a:pt x="97987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5B7B809-B981-4B03-BB44-963FF7B8C123}"/>
              </a:ext>
            </a:extLst>
          </p:cNvPr>
          <p:cNvSpPr/>
          <p:nvPr/>
        </p:nvSpPr>
        <p:spPr>
          <a:xfrm>
            <a:off x="7403286" y="5233935"/>
            <a:ext cx="137136" cy="600491"/>
          </a:xfrm>
          <a:custGeom>
            <a:avLst/>
            <a:gdLst>
              <a:gd name="connsiteX0" fmla="*/ 136281 w 137136"/>
              <a:gd name="connsiteY0" fmla="*/ 582 h 600491"/>
              <a:gd name="connsiteX1" fmla="*/ 89714 w 137136"/>
              <a:gd name="connsiteY1" fmla="*/ 296915 h 600491"/>
              <a:gd name="connsiteX2" fmla="*/ 814 w 137136"/>
              <a:gd name="connsiteY2" fmla="*/ 599598 h 600491"/>
              <a:gd name="connsiteX3" fmla="*/ 51614 w 137136"/>
              <a:gd name="connsiteY3" fmla="*/ 375232 h 600491"/>
              <a:gd name="connsiteX4" fmla="*/ 136281 w 137136"/>
              <a:gd name="connsiteY4" fmla="*/ 582 h 60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36" h="600491">
                <a:moveTo>
                  <a:pt x="136281" y="582"/>
                </a:moveTo>
                <a:cubicBezTo>
                  <a:pt x="142631" y="-12471"/>
                  <a:pt x="112292" y="197079"/>
                  <a:pt x="89714" y="296915"/>
                </a:cubicBezTo>
                <a:cubicBezTo>
                  <a:pt x="67136" y="396751"/>
                  <a:pt x="7164" y="586545"/>
                  <a:pt x="814" y="599598"/>
                </a:cubicBezTo>
                <a:cubicBezTo>
                  <a:pt x="-5536" y="612651"/>
                  <a:pt x="26567" y="480007"/>
                  <a:pt x="51614" y="375232"/>
                </a:cubicBezTo>
                <a:cubicBezTo>
                  <a:pt x="76661" y="270457"/>
                  <a:pt x="129931" y="13635"/>
                  <a:pt x="136281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0B0D9A3-E3BD-40CC-B423-5CB59C887609}"/>
              </a:ext>
            </a:extLst>
          </p:cNvPr>
          <p:cNvSpPr/>
          <p:nvPr/>
        </p:nvSpPr>
        <p:spPr>
          <a:xfrm>
            <a:off x="7352868" y="5835649"/>
            <a:ext cx="74285" cy="974745"/>
          </a:xfrm>
          <a:custGeom>
            <a:avLst/>
            <a:gdLst>
              <a:gd name="connsiteX0" fmla="*/ 44882 w 74285"/>
              <a:gd name="connsiteY0" fmla="*/ 1 h 974745"/>
              <a:gd name="connsiteX1" fmla="*/ 3607 w 74285"/>
              <a:gd name="connsiteY1" fmla="*/ 241301 h 974745"/>
              <a:gd name="connsiteX2" fmla="*/ 6782 w 74285"/>
              <a:gd name="connsiteY2" fmla="*/ 365126 h 974745"/>
              <a:gd name="connsiteX3" fmla="*/ 44882 w 74285"/>
              <a:gd name="connsiteY3" fmla="*/ 819151 h 974745"/>
              <a:gd name="connsiteX4" fmla="*/ 38532 w 74285"/>
              <a:gd name="connsiteY4" fmla="*/ 974726 h 974745"/>
              <a:gd name="connsiteX5" fmla="*/ 73457 w 74285"/>
              <a:gd name="connsiteY5" fmla="*/ 828676 h 974745"/>
              <a:gd name="connsiteX6" fmla="*/ 60757 w 74285"/>
              <a:gd name="connsiteY6" fmla="*/ 650876 h 974745"/>
              <a:gd name="connsiteX7" fmla="*/ 32182 w 74285"/>
              <a:gd name="connsiteY7" fmla="*/ 238126 h 974745"/>
              <a:gd name="connsiteX8" fmla="*/ 44882 w 74285"/>
              <a:gd name="connsiteY8" fmla="*/ 1 h 9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285" h="974745">
                <a:moveTo>
                  <a:pt x="44882" y="1"/>
                </a:moveTo>
                <a:cubicBezTo>
                  <a:pt x="40119" y="530"/>
                  <a:pt x="9957" y="180447"/>
                  <a:pt x="3607" y="241301"/>
                </a:cubicBezTo>
                <a:cubicBezTo>
                  <a:pt x="-2743" y="302155"/>
                  <a:pt x="-97" y="268818"/>
                  <a:pt x="6782" y="365126"/>
                </a:cubicBezTo>
                <a:cubicBezTo>
                  <a:pt x="13661" y="461434"/>
                  <a:pt x="39590" y="717551"/>
                  <a:pt x="44882" y="819151"/>
                </a:cubicBezTo>
                <a:cubicBezTo>
                  <a:pt x="50174" y="920751"/>
                  <a:pt x="33770" y="973139"/>
                  <a:pt x="38532" y="974726"/>
                </a:cubicBezTo>
                <a:cubicBezTo>
                  <a:pt x="43294" y="976313"/>
                  <a:pt x="69753" y="882651"/>
                  <a:pt x="73457" y="828676"/>
                </a:cubicBezTo>
                <a:cubicBezTo>
                  <a:pt x="77161" y="774701"/>
                  <a:pt x="67636" y="749301"/>
                  <a:pt x="60757" y="650876"/>
                </a:cubicBezTo>
                <a:cubicBezTo>
                  <a:pt x="53878" y="552451"/>
                  <a:pt x="35357" y="348193"/>
                  <a:pt x="32182" y="238126"/>
                </a:cubicBezTo>
                <a:cubicBezTo>
                  <a:pt x="29007" y="128059"/>
                  <a:pt x="49645" y="-528"/>
                  <a:pt x="4488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BF23F4F7-AC97-4385-8F46-E32E602E8549}"/>
              </a:ext>
            </a:extLst>
          </p:cNvPr>
          <p:cNvSpPr/>
          <p:nvPr/>
        </p:nvSpPr>
        <p:spPr>
          <a:xfrm>
            <a:off x="5491345" y="5530484"/>
            <a:ext cx="431107" cy="688874"/>
          </a:xfrm>
          <a:custGeom>
            <a:avLst/>
            <a:gdLst>
              <a:gd name="connsiteX0" fmla="*/ 1405 w 431107"/>
              <a:gd name="connsiteY0" fmla="*/ 6716 h 688874"/>
              <a:gd name="connsiteX1" fmla="*/ 242705 w 431107"/>
              <a:gd name="connsiteY1" fmla="*/ 390891 h 688874"/>
              <a:gd name="connsiteX2" fmla="*/ 423680 w 431107"/>
              <a:gd name="connsiteY2" fmla="*/ 682991 h 688874"/>
              <a:gd name="connsiteX3" fmla="*/ 388755 w 431107"/>
              <a:gd name="connsiteY3" fmla="*/ 575041 h 688874"/>
              <a:gd name="connsiteX4" fmla="*/ 318905 w 431107"/>
              <a:gd name="connsiteY4" fmla="*/ 435341 h 688874"/>
              <a:gd name="connsiteX5" fmla="*/ 150630 w 431107"/>
              <a:gd name="connsiteY5" fmla="*/ 168641 h 688874"/>
              <a:gd name="connsiteX6" fmla="*/ 1405 w 431107"/>
              <a:gd name="connsiteY6" fmla="*/ 6716 h 68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07" h="688874">
                <a:moveTo>
                  <a:pt x="1405" y="6716"/>
                </a:moveTo>
                <a:cubicBezTo>
                  <a:pt x="16751" y="43758"/>
                  <a:pt x="172326" y="278179"/>
                  <a:pt x="242705" y="390891"/>
                </a:cubicBezTo>
                <a:cubicBezTo>
                  <a:pt x="313084" y="503603"/>
                  <a:pt x="399338" y="652299"/>
                  <a:pt x="423680" y="682991"/>
                </a:cubicBezTo>
                <a:cubicBezTo>
                  <a:pt x="448022" y="713683"/>
                  <a:pt x="406218" y="616316"/>
                  <a:pt x="388755" y="575041"/>
                </a:cubicBezTo>
                <a:cubicBezTo>
                  <a:pt x="371293" y="533766"/>
                  <a:pt x="358592" y="503074"/>
                  <a:pt x="318905" y="435341"/>
                </a:cubicBezTo>
                <a:cubicBezTo>
                  <a:pt x="279218" y="367608"/>
                  <a:pt x="200901" y="242724"/>
                  <a:pt x="150630" y="168641"/>
                </a:cubicBezTo>
                <a:cubicBezTo>
                  <a:pt x="100359" y="94558"/>
                  <a:pt x="-13941" y="-30326"/>
                  <a:pt x="1405" y="6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8B750D58-21CC-431E-A5D6-06DE9FCBD41E}"/>
              </a:ext>
            </a:extLst>
          </p:cNvPr>
          <p:cNvSpPr/>
          <p:nvPr/>
        </p:nvSpPr>
        <p:spPr>
          <a:xfrm>
            <a:off x="5709839" y="5890195"/>
            <a:ext cx="196304" cy="959239"/>
          </a:xfrm>
          <a:custGeom>
            <a:avLst/>
            <a:gdLst>
              <a:gd name="connsiteX0" fmla="*/ 1986 w 196304"/>
              <a:gd name="connsiteY0" fmla="*/ 2605 h 959239"/>
              <a:gd name="connsiteX1" fmla="*/ 106761 w 196304"/>
              <a:gd name="connsiteY1" fmla="*/ 545530 h 959239"/>
              <a:gd name="connsiteX2" fmla="*/ 195661 w 196304"/>
              <a:gd name="connsiteY2" fmla="*/ 948755 h 959239"/>
              <a:gd name="connsiteX3" fmla="*/ 141686 w 196304"/>
              <a:gd name="connsiteY3" fmla="*/ 799530 h 959239"/>
              <a:gd name="connsiteX4" fmla="*/ 46436 w 196304"/>
              <a:gd name="connsiteY4" fmla="*/ 358205 h 959239"/>
              <a:gd name="connsiteX5" fmla="*/ 1986 w 196304"/>
              <a:gd name="connsiteY5" fmla="*/ 2605 h 95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304" h="959239">
                <a:moveTo>
                  <a:pt x="1986" y="2605"/>
                </a:moveTo>
                <a:cubicBezTo>
                  <a:pt x="12040" y="33826"/>
                  <a:pt x="74482" y="387838"/>
                  <a:pt x="106761" y="545530"/>
                </a:cubicBezTo>
                <a:cubicBezTo>
                  <a:pt x="139040" y="703222"/>
                  <a:pt x="189840" y="906422"/>
                  <a:pt x="195661" y="948755"/>
                </a:cubicBezTo>
                <a:cubicBezTo>
                  <a:pt x="201482" y="991088"/>
                  <a:pt x="166557" y="897955"/>
                  <a:pt x="141686" y="799530"/>
                </a:cubicBezTo>
                <a:cubicBezTo>
                  <a:pt x="116815" y="701105"/>
                  <a:pt x="70778" y="487851"/>
                  <a:pt x="46436" y="358205"/>
                </a:cubicBezTo>
                <a:cubicBezTo>
                  <a:pt x="22094" y="228559"/>
                  <a:pt x="-8068" y="-28616"/>
                  <a:pt x="1986" y="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794DB4BC-4FCA-46CD-953C-9FB6CB9855A5}"/>
              </a:ext>
            </a:extLst>
          </p:cNvPr>
          <p:cNvSpPr/>
          <p:nvPr/>
        </p:nvSpPr>
        <p:spPr>
          <a:xfrm>
            <a:off x="5793545" y="5486360"/>
            <a:ext cx="298204" cy="271613"/>
          </a:xfrm>
          <a:custGeom>
            <a:avLst/>
            <a:gdLst>
              <a:gd name="connsiteX0" fmla="*/ 830 w 298204"/>
              <a:gd name="connsiteY0" fmla="*/ 40 h 271613"/>
              <a:gd name="connsiteX1" fmla="*/ 137355 w 298204"/>
              <a:gd name="connsiteY1" fmla="*/ 174665 h 271613"/>
              <a:gd name="connsiteX2" fmla="*/ 296105 w 298204"/>
              <a:gd name="connsiteY2" fmla="*/ 269915 h 271613"/>
              <a:gd name="connsiteX3" fmla="*/ 232605 w 298204"/>
              <a:gd name="connsiteY3" fmla="*/ 238165 h 271613"/>
              <a:gd name="connsiteX4" fmla="*/ 86555 w 298204"/>
              <a:gd name="connsiteY4" fmla="*/ 158790 h 271613"/>
              <a:gd name="connsiteX5" fmla="*/ 830 w 298204"/>
              <a:gd name="connsiteY5" fmla="*/ 40 h 27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04" h="271613">
                <a:moveTo>
                  <a:pt x="830" y="40"/>
                </a:moveTo>
                <a:cubicBezTo>
                  <a:pt x="9297" y="2686"/>
                  <a:pt x="88143" y="129686"/>
                  <a:pt x="137355" y="174665"/>
                </a:cubicBezTo>
                <a:cubicBezTo>
                  <a:pt x="186567" y="219644"/>
                  <a:pt x="280230" y="259332"/>
                  <a:pt x="296105" y="269915"/>
                </a:cubicBezTo>
                <a:cubicBezTo>
                  <a:pt x="311980" y="280498"/>
                  <a:pt x="232605" y="238165"/>
                  <a:pt x="232605" y="238165"/>
                </a:cubicBezTo>
                <a:cubicBezTo>
                  <a:pt x="197680" y="219644"/>
                  <a:pt x="122538" y="193715"/>
                  <a:pt x="86555" y="158790"/>
                </a:cubicBezTo>
                <a:cubicBezTo>
                  <a:pt x="50572" y="123865"/>
                  <a:pt x="-7637" y="-2606"/>
                  <a:pt x="83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A3660085-D90D-4E92-BF78-CD90F28D4282}"/>
              </a:ext>
            </a:extLst>
          </p:cNvPr>
          <p:cNvSpPr/>
          <p:nvPr/>
        </p:nvSpPr>
        <p:spPr>
          <a:xfrm>
            <a:off x="6803493" y="5138653"/>
            <a:ext cx="511023" cy="320460"/>
          </a:xfrm>
          <a:custGeom>
            <a:avLst/>
            <a:gdLst>
              <a:gd name="connsiteX0" fmla="*/ 532 w 511023"/>
              <a:gd name="connsiteY0" fmla="*/ 319172 h 320460"/>
              <a:gd name="connsiteX1" fmla="*/ 238657 w 511023"/>
              <a:gd name="connsiteY1" fmla="*/ 195347 h 320460"/>
              <a:gd name="connsiteX2" fmla="*/ 502182 w 511023"/>
              <a:gd name="connsiteY2" fmla="*/ 4847 h 320460"/>
              <a:gd name="connsiteX3" fmla="*/ 435507 w 511023"/>
              <a:gd name="connsiteY3" fmla="*/ 61997 h 320460"/>
              <a:gd name="connsiteX4" fmla="*/ 305332 w 511023"/>
              <a:gd name="connsiteY4" fmla="*/ 119147 h 320460"/>
              <a:gd name="connsiteX5" fmla="*/ 532 w 511023"/>
              <a:gd name="connsiteY5" fmla="*/ 319172 h 3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023" h="320460">
                <a:moveTo>
                  <a:pt x="532" y="319172"/>
                </a:moveTo>
                <a:cubicBezTo>
                  <a:pt x="-10580" y="331872"/>
                  <a:pt x="155049" y="247734"/>
                  <a:pt x="238657" y="195347"/>
                </a:cubicBezTo>
                <a:cubicBezTo>
                  <a:pt x="322265" y="142960"/>
                  <a:pt x="469374" y="27072"/>
                  <a:pt x="502182" y="4847"/>
                </a:cubicBezTo>
                <a:cubicBezTo>
                  <a:pt x="534990" y="-17378"/>
                  <a:pt x="468315" y="42947"/>
                  <a:pt x="435507" y="61997"/>
                </a:cubicBezTo>
                <a:cubicBezTo>
                  <a:pt x="402699" y="81047"/>
                  <a:pt x="374653" y="76284"/>
                  <a:pt x="305332" y="119147"/>
                </a:cubicBezTo>
                <a:cubicBezTo>
                  <a:pt x="236011" y="162009"/>
                  <a:pt x="11644" y="306472"/>
                  <a:pt x="532" y="319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46A0949-12AE-47B8-9DC4-E86482163DB8}"/>
              </a:ext>
            </a:extLst>
          </p:cNvPr>
          <p:cNvSpPr/>
          <p:nvPr/>
        </p:nvSpPr>
        <p:spPr>
          <a:xfrm>
            <a:off x="5743484" y="5575283"/>
            <a:ext cx="360185" cy="364551"/>
          </a:xfrm>
          <a:custGeom>
            <a:avLst/>
            <a:gdLst>
              <a:gd name="connsiteX0" fmla="*/ 91 w 360185"/>
              <a:gd name="connsiteY0" fmla="*/ 17 h 364551"/>
              <a:gd name="connsiteX1" fmla="*/ 212816 w 360185"/>
              <a:gd name="connsiteY1" fmla="*/ 250842 h 364551"/>
              <a:gd name="connsiteX2" fmla="*/ 358866 w 360185"/>
              <a:gd name="connsiteY2" fmla="*/ 361967 h 364551"/>
              <a:gd name="connsiteX3" fmla="*/ 279491 w 360185"/>
              <a:gd name="connsiteY3" fmla="*/ 323867 h 364551"/>
              <a:gd name="connsiteX4" fmla="*/ 187416 w 360185"/>
              <a:gd name="connsiteY4" fmla="*/ 263542 h 364551"/>
              <a:gd name="connsiteX5" fmla="*/ 91 w 360185"/>
              <a:gd name="connsiteY5" fmla="*/ 17 h 36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185" h="364551">
                <a:moveTo>
                  <a:pt x="91" y="17"/>
                </a:moveTo>
                <a:cubicBezTo>
                  <a:pt x="4324" y="-2100"/>
                  <a:pt x="153020" y="190517"/>
                  <a:pt x="212816" y="250842"/>
                </a:cubicBezTo>
                <a:cubicBezTo>
                  <a:pt x="272612" y="311167"/>
                  <a:pt x="347753" y="349796"/>
                  <a:pt x="358866" y="361967"/>
                </a:cubicBezTo>
                <a:cubicBezTo>
                  <a:pt x="369979" y="374138"/>
                  <a:pt x="308066" y="340271"/>
                  <a:pt x="279491" y="323867"/>
                </a:cubicBezTo>
                <a:cubicBezTo>
                  <a:pt x="250916" y="307463"/>
                  <a:pt x="235041" y="311696"/>
                  <a:pt x="187416" y="263542"/>
                </a:cubicBezTo>
                <a:cubicBezTo>
                  <a:pt x="139791" y="215388"/>
                  <a:pt x="-4142" y="2134"/>
                  <a:pt x="9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5D30892-B15E-4CB0-B8FE-28E255B256C3}"/>
              </a:ext>
            </a:extLst>
          </p:cNvPr>
          <p:cNvSpPr/>
          <p:nvPr/>
        </p:nvSpPr>
        <p:spPr>
          <a:xfrm>
            <a:off x="6970886" y="5968736"/>
            <a:ext cx="375222" cy="274446"/>
          </a:xfrm>
          <a:custGeom>
            <a:avLst/>
            <a:gdLst>
              <a:gd name="connsiteX0" fmla="*/ 369714 w 375222"/>
              <a:gd name="connsiteY0" fmla="*/ 264 h 274446"/>
              <a:gd name="connsiteX1" fmla="*/ 122064 w 375222"/>
              <a:gd name="connsiteY1" fmla="*/ 209814 h 274446"/>
              <a:gd name="connsiteX2" fmla="*/ 4589 w 375222"/>
              <a:gd name="connsiteY2" fmla="*/ 273314 h 274446"/>
              <a:gd name="connsiteX3" fmla="*/ 271289 w 375222"/>
              <a:gd name="connsiteY3" fmla="*/ 168539 h 274446"/>
              <a:gd name="connsiteX4" fmla="*/ 369714 w 375222"/>
              <a:gd name="connsiteY4" fmla="*/ 264 h 27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222" h="274446">
                <a:moveTo>
                  <a:pt x="369714" y="264"/>
                </a:moveTo>
                <a:cubicBezTo>
                  <a:pt x="344843" y="7143"/>
                  <a:pt x="182918" y="164306"/>
                  <a:pt x="122064" y="209814"/>
                </a:cubicBezTo>
                <a:cubicBezTo>
                  <a:pt x="61210" y="255322"/>
                  <a:pt x="-20282" y="280193"/>
                  <a:pt x="4589" y="273314"/>
                </a:cubicBezTo>
                <a:cubicBezTo>
                  <a:pt x="29460" y="266435"/>
                  <a:pt x="212022" y="214577"/>
                  <a:pt x="271289" y="168539"/>
                </a:cubicBezTo>
                <a:cubicBezTo>
                  <a:pt x="330556" y="122502"/>
                  <a:pt x="394585" y="-6615"/>
                  <a:pt x="369714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B42332D-0C38-4BE2-B67B-4C3CA52E8C76}"/>
              </a:ext>
            </a:extLst>
          </p:cNvPr>
          <p:cNvSpPr/>
          <p:nvPr/>
        </p:nvSpPr>
        <p:spPr>
          <a:xfrm>
            <a:off x="5713161" y="5939020"/>
            <a:ext cx="398879" cy="804233"/>
          </a:xfrm>
          <a:custGeom>
            <a:avLst/>
            <a:gdLst>
              <a:gd name="connsiteX0" fmla="*/ 11364 w 398879"/>
              <a:gd name="connsiteY0" fmla="*/ 4580 h 804233"/>
              <a:gd name="connsiteX1" fmla="*/ 214564 w 398879"/>
              <a:gd name="connsiteY1" fmla="*/ 468130 h 804233"/>
              <a:gd name="connsiteX2" fmla="*/ 389189 w 398879"/>
              <a:gd name="connsiteY2" fmla="*/ 788805 h 804233"/>
              <a:gd name="connsiteX3" fmla="*/ 347914 w 398879"/>
              <a:gd name="connsiteY3" fmla="*/ 728480 h 804233"/>
              <a:gd name="connsiteX4" fmla="*/ 109789 w 398879"/>
              <a:gd name="connsiteY4" fmla="*/ 509405 h 804233"/>
              <a:gd name="connsiteX5" fmla="*/ 36764 w 398879"/>
              <a:gd name="connsiteY5" fmla="*/ 245880 h 804233"/>
              <a:gd name="connsiteX6" fmla="*/ 11364 w 398879"/>
              <a:gd name="connsiteY6" fmla="*/ 4580 h 80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879" h="804233">
                <a:moveTo>
                  <a:pt x="11364" y="4580"/>
                </a:moveTo>
                <a:cubicBezTo>
                  <a:pt x="40997" y="41622"/>
                  <a:pt x="151593" y="337426"/>
                  <a:pt x="214564" y="468130"/>
                </a:cubicBezTo>
                <a:cubicBezTo>
                  <a:pt x="277535" y="598834"/>
                  <a:pt x="366964" y="745413"/>
                  <a:pt x="389189" y="788805"/>
                </a:cubicBezTo>
                <a:cubicBezTo>
                  <a:pt x="411414" y="832197"/>
                  <a:pt x="394481" y="775047"/>
                  <a:pt x="347914" y="728480"/>
                </a:cubicBezTo>
                <a:cubicBezTo>
                  <a:pt x="301347" y="681913"/>
                  <a:pt x="161647" y="589838"/>
                  <a:pt x="109789" y="509405"/>
                </a:cubicBezTo>
                <a:cubicBezTo>
                  <a:pt x="57931" y="428972"/>
                  <a:pt x="56343" y="326842"/>
                  <a:pt x="36764" y="245880"/>
                </a:cubicBezTo>
                <a:cubicBezTo>
                  <a:pt x="17185" y="164918"/>
                  <a:pt x="-18269" y="-32462"/>
                  <a:pt x="11364" y="4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267E4E3-FE65-4C75-93FE-0A1D4263716B}"/>
              </a:ext>
            </a:extLst>
          </p:cNvPr>
          <p:cNvSpPr/>
          <p:nvPr/>
        </p:nvSpPr>
        <p:spPr>
          <a:xfrm>
            <a:off x="7302335" y="5654538"/>
            <a:ext cx="147948" cy="1099045"/>
          </a:xfrm>
          <a:custGeom>
            <a:avLst/>
            <a:gdLst>
              <a:gd name="connsiteX0" fmla="*/ 146215 w 147948"/>
              <a:gd name="connsiteY0" fmla="*/ 137 h 1099045"/>
              <a:gd name="connsiteX1" fmla="*/ 82715 w 147948"/>
              <a:gd name="connsiteY1" fmla="*/ 543062 h 1099045"/>
              <a:gd name="connsiteX2" fmla="*/ 117640 w 147948"/>
              <a:gd name="connsiteY2" fmla="*/ 1063762 h 1099045"/>
              <a:gd name="connsiteX3" fmla="*/ 114465 w 147948"/>
              <a:gd name="connsiteY3" fmla="*/ 990737 h 1099045"/>
              <a:gd name="connsiteX4" fmla="*/ 165 w 147948"/>
              <a:gd name="connsiteY4" fmla="*/ 495437 h 1099045"/>
              <a:gd name="connsiteX5" fmla="*/ 146215 w 147948"/>
              <a:gd name="connsiteY5" fmla="*/ 137 h 109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948" h="1099045">
                <a:moveTo>
                  <a:pt x="146215" y="137"/>
                </a:moveTo>
                <a:cubicBezTo>
                  <a:pt x="159973" y="8075"/>
                  <a:pt x="87477" y="365791"/>
                  <a:pt x="82715" y="543062"/>
                </a:cubicBezTo>
                <a:cubicBezTo>
                  <a:pt x="77952" y="720333"/>
                  <a:pt x="112348" y="989150"/>
                  <a:pt x="117640" y="1063762"/>
                </a:cubicBezTo>
                <a:cubicBezTo>
                  <a:pt x="122932" y="1138374"/>
                  <a:pt x="134044" y="1085458"/>
                  <a:pt x="114465" y="990737"/>
                </a:cubicBezTo>
                <a:cubicBezTo>
                  <a:pt x="94886" y="896016"/>
                  <a:pt x="-4597" y="661595"/>
                  <a:pt x="165" y="495437"/>
                </a:cubicBezTo>
                <a:cubicBezTo>
                  <a:pt x="4927" y="329279"/>
                  <a:pt x="132457" y="-7801"/>
                  <a:pt x="146215" y="1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6BB786B-9D8C-4F10-A823-415E9C502A19}"/>
              </a:ext>
            </a:extLst>
          </p:cNvPr>
          <p:cNvSpPr/>
          <p:nvPr/>
        </p:nvSpPr>
        <p:spPr>
          <a:xfrm>
            <a:off x="6866874" y="6362338"/>
            <a:ext cx="211260" cy="397414"/>
          </a:xfrm>
          <a:custGeom>
            <a:avLst/>
            <a:gdLst>
              <a:gd name="connsiteX0" fmla="*/ 203851 w 211260"/>
              <a:gd name="connsiteY0" fmla="*/ 362 h 397414"/>
              <a:gd name="connsiteX1" fmla="*/ 102251 w 211260"/>
              <a:gd name="connsiteY1" fmla="*/ 273412 h 397414"/>
              <a:gd name="connsiteX2" fmla="*/ 651 w 211260"/>
              <a:gd name="connsiteY2" fmla="*/ 397237 h 397414"/>
              <a:gd name="connsiteX3" fmla="*/ 153051 w 211260"/>
              <a:gd name="connsiteY3" fmla="*/ 298812 h 397414"/>
              <a:gd name="connsiteX4" fmla="*/ 197501 w 211260"/>
              <a:gd name="connsiteY4" fmla="*/ 216262 h 397414"/>
              <a:gd name="connsiteX5" fmla="*/ 203851 w 211260"/>
              <a:gd name="connsiteY5" fmla="*/ 362 h 39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260" h="397414">
                <a:moveTo>
                  <a:pt x="203851" y="362"/>
                </a:moveTo>
                <a:cubicBezTo>
                  <a:pt x="187976" y="9887"/>
                  <a:pt x="136118" y="207266"/>
                  <a:pt x="102251" y="273412"/>
                </a:cubicBezTo>
                <a:cubicBezTo>
                  <a:pt x="68384" y="339558"/>
                  <a:pt x="-7816" y="393004"/>
                  <a:pt x="651" y="397237"/>
                </a:cubicBezTo>
                <a:cubicBezTo>
                  <a:pt x="9118" y="401470"/>
                  <a:pt x="120243" y="328974"/>
                  <a:pt x="153051" y="298812"/>
                </a:cubicBezTo>
                <a:cubicBezTo>
                  <a:pt x="185859" y="268650"/>
                  <a:pt x="188505" y="260712"/>
                  <a:pt x="197501" y="216262"/>
                </a:cubicBezTo>
                <a:cubicBezTo>
                  <a:pt x="206497" y="171812"/>
                  <a:pt x="219726" y="-9163"/>
                  <a:pt x="203851" y="3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30EEC4D-BF32-49BB-A162-2FA3DC198642}"/>
              </a:ext>
            </a:extLst>
          </p:cNvPr>
          <p:cNvSpPr/>
          <p:nvPr/>
        </p:nvSpPr>
        <p:spPr>
          <a:xfrm>
            <a:off x="5678726" y="4693979"/>
            <a:ext cx="1476392" cy="792664"/>
          </a:xfrm>
          <a:custGeom>
            <a:avLst/>
            <a:gdLst>
              <a:gd name="connsiteX0" fmla="*/ 68024 w 1476392"/>
              <a:gd name="connsiteY0" fmla="*/ 747971 h 792664"/>
              <a:gd name="connsiteX1" fmla="*/ 182324 w 1476392"/>
              <a:gd name="connsiteY1" fmla="*/ 741621 h 792664"/>
              <a:gd name="connsiteX2" fmla="*/ 890349 w 1476392"/>
              <a:gd name="connsiteY2" fmla="*/ 405071 h 792664"/>
              <a:gd name="connsiteX3" fmla="*/ 1461849 w 1476392"/>
              <a:gd name="connsiteY3" fmla="*/ 5021 h 792664"/>
              <a:gd name="connsiteX4" fmla="*/ 1290399 w 1476392"/>
              <a:gd name="connsiteY4" fmla="*/ 198696 h 792664"/>
              <a:gd name="connsiteX5" fmla="*/ 1118949 w 1476392"/>
              <a:gd name="connsiteY5" fmla="*/ 468571 h 792664"/>
              <a:gd name="connsiteX6" fmla="*/ 572849 w 1476392"/>
              <a:gd name="connsiteY6" fmla="*/ 732096 h 792664"/>
              <a:gd name="connsiteX7" fmla="*/ 33099 w 1476392"/>
              <a:gd name="connsiteY7" fmla="*/ 792421 h 792664"/>
              <a:gd name="connsiteX8" fmla="*/ 68024 w 1476392"/>
              <a:gd name="connsiteY8" fmla="*/ 747971 h 79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6392" h="792664">
                <a:moveTo>
                  <a:pt x="68024" y="747971"/>
                </a:moveTo>
                <a:cubicBezTo>
                  <a:pt x="92895" y="739504"/>
                  <a:pt x="45270" y="798771"/>
                  <a:pt x="182324" y="741621"/>
                </a:cubicBezTo>
                <a:cubicBezTo>
                  <a:pt x="319378" y="684471"/>
                  <a:pt x="677095" y="527838"/>
                  <a:pt x="890349" y="405071"/>
                </a:cubicBezTo>
                <a:cubicBezTo>
                  <a:pt x="1103603" y="282304"/>
                  <a:pt x="1395174" y="39417"/>
                  <a:pt x="1461849" y="5021"/>
                </a:cubicBezTo>
                <a:cubicBezTo>
                  <a:pt x="1528524" y="-29375"/>
                  <a:pt x="1347549" y="121438"/>
                  <a:pt x="1290399" y="198696"/>
                </a:cubicBezTo>
                <a:cubicBezTo>
                  <a:pt x="1233249" y="275954"/>
                  <a:pt x="1238541" y="379671"/>
                  <a:pt x="1118949" y="468571"/>
                </a:cubicBezTo>
                <a:cubicBezTo>
                  <a:pt x="999357" y="557471"/>
                  <a:pt x="753824" y="678121"/>
                  <a:pt x="572849" y="732096"/>
                </a:cubicBezTo>
                <a:cubicBezTo>
                  <a:pt x="391874" y="786071"/>
                  <a:pt x="114591" y="788717"/>
                  <a:pt x="33099" y="792421"/>
                </a:cubicBezTo>
                <a:cubicBezTo>
                  <a:pt x="-48393" y="796125"/>
                  <a:pt x="43153" y="756438"/>
                  <a:pt x="68024" y="7479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E2FF55A6-76C2-4473-B611-A5820711F381}"/>
              </a:ext>
            </a:extLst>
          </p:cNvPr>
          <p:cNvSpPr/>
          <p:nvPr/>
        </p:nvSpPr>
        <p:spPr>
          <a:xfrm>
            <a:off x="4961395" y="4340230"/>
            <a:ext cx="2337041" cy="1177932"/>
          </a:xfrm>
          <a:custGeom>
            <a:avLst/>
            <a:gdLst>
              <a:gd name="connsiteX0" fmla="*/ 2318880 w 2337041"/>
              <a:gd name="connsiteY0" fmla="*/ 3170 h 1177932"/>
              <a:gd name="connsiteX1" fmla="*/ 1833105 w 2337041"/>
              <a:gd name="connsiteY1" fmla="*/ 571495 h 1177932"/>
              <a:gd name="connsiteX2" fmla="*/ 1239380 w 2337041"/>
              <a:gd name="connsiteY2" fmla="*/ 831845 h 1177932"/>
              <a:gd name="connsiteX3" fmla="*/ 582155 w 2337041"/>
              <a:gd name="connsiteY3" fmla="*/ 1009645 h 1177932"/>
              <a:gd name="connsiteX4" fmla="*/ 166230 w 2337041"/>
              <a:gd name="connsiteY4" fmla="*/ 1015995 h 1177932"/>
              <a:gd name="connsiteX5" fmla="*/ 1130 w 2337041"/>
              <a:gd name="connsiteY5" fmla="*/ 1019170 h 1177932"/>
              <a:gd name="connsiteX6" fmla="*/ 236080 w 2337041"/>
              <a:gd name="connsiteY6" fmla="*/ 1168395 h 1177932"/>
              <a:gd name="connsiteX7" fmla="*/ 737730 w 2337041"/>
              <a:gd name="connsiteY7" fmla="*/ 1139820 h 1177932"/>
              <a:gd name="connsiteX8" fmla="*/ 1293355 w 2337041"/>
              <a:gd name="connsiteY8" fmla="*/ 952495 h 1177932"/>
              <a:gd name="connsiteX9" fmla="*/ 1756905 w 2337041"/>
              <a:gd name="connsiteY9" fmla="*/ 676270 h 1177932"/>
              <a:gd name="connsiteX10" fmla="*/ 2185530 w 2337041"/>
              <a:gd name="connsiteY10" fmla="*/ 355595 h 1177932"/>
              <a:gd name="connsiteX11" fmla="*/ 2318880 w 2337041"/>
              <a:gd name="connsiteY11" fmla="*/ 3170 h 117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7041" h="1177932">
                <a:moveTo>
                  <a:pt x="2318880" y="3170"/>
                </a:moveTo>
                <a:cubicBezTo>
                  <a:pt x="2260143" y="39153"/>
                  <a:pt x="2013022" y="433383"/>
                  <a:pt x="1833105" y="571495"/>
                </a:cubicBezTo>
                <a:cubicBezTo>
                  <a:pt x="1653188" y="709607"/>
                  <a:pt x="1447872" y="758820"/>
                  <a:pt x="1239380" y="831845"/>
                </a:cubicBezTo>
                <a:cubicBezTo>
                  <a:pt x="1030888" y="904870"/>
                  <a:pt x="761013" y="978953"/>
                  <a:pt x="582155" y="1009645"/>
                </a:cubicBezTo>
                <a:cubicBezTo>
                  <a:pt x="403297" y="1040337"/>
                  <a:pt x="166230" y="1015995"/>
                  <a:pt x="166230" y="1015995"/>
                </a:cubicBezTo>
                <a:cubicBezTo>
                  <a:pt x="69393" y="1017582"/>
                  <a:pt x="-10512" y="993770"/>
                  <a:pt x="1130" y="1019170"/>
                </a:cubicBezTo>
                <a:cubicBezTo>
                  <a:pt x="12772" y="1044570"/>
                  <a:pt x="113313" y="1148287"/>
                  <a:pt x="236080" y="1168395"/>
                </a:cubicBezTo>
                <a:cubicBezTo>
                  <a:pt x="358847" y="1188503"/>
                  <a:pt x="561517" y="1175803"/>
                  <a:pt x="737730" y="1139820"/>
                </a:cubicBezTo>
                <a:cubicBezTo>
                  <a:pt x="913942" y="1103837"/>
                  <a:pt x="1123492" y="1029753"/>
                  <a:pt x="1293355" y="952495"/>
                </a:cubicBezTo>
                <a:cubicBezTo>
                  <a:pt x="1463217" y="875237"/>
                  <a:pt x="1608209" y="775753"/>
                  <a:pt x="1756905" y="676270"/>
                </a:cubicBezTo>
                <a:cubicBezTo>
                  <a:pt x="1905601" y="576787"/>
                  <a:pt x="2087634" y="464074"/>
                  <a:pt x="2185530" y="355595"/>
                </a:cubicBezTo>
                <a:cubicBezTo>
                  <a:pt x="2283426" y="247116"/>
                  <a:pt x="2377617" y="-32813"/>
                  <a:pt x="2318880" y="31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D8548B0-848A-4B0C-899B-B3EA160F17EF}"/>
              </a:ext>
            </a:extLst>
          </p:cNvPr>
          <p:cNvSpPr/>
          <p:nvPr/>
        </p:nvSpPr>
        <p:spPr>
          <a:xfrm>
            <a:off x="4567561" y="4444836"/>
            <a:ext cx="418216" cy="967740"/>
          </a:xfrm>
          <a:custGeom>
            <a:avLst/>
            <a:gdLst>
              <a:gd name="connsiteX0" fmla="*/ 1264 w 418216"/>
              <a:gd name="connsiteY0" fmla="*/ 164 h 967740"/>
              <a:gd name="connsiteX1" fmla="*/ 210814 w 418216"/>
              <a:gd name="connsiteY1" fmla="*/ 419264 h 967740"/>
              <a:gd name="connsiteX2" fmla="*/ 414014 w 418216"/>
              <a:gd name="connsiteY2" fmla="*/ 939964 h 967740"/>
              <a:gd name="connsiteX3" fmla="*/ 331464 w 418216"/>
              <a:gd name="connsiteY3" fmla="*/ 841539 h 967740"/>
              <a:gd name="connsiteX4" fmla="*/ 134614 w 418216"/>
              <a:gd name="connsiteY4" fmla="*/ 374814 h 967740"/>
              <a:gd name="connsiteX5" fmla="*/ 1264 w 418216"/>
              <a:gd name="connsiteY5" fmla="*/ 164 h 9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216" h="967740">
                <a:moveTo>
                  <a:pt x="1264" y="164"/>
                </a:moveTo>
                <a:cubicBezTo>
                  <a:pt x="13964" y="7572"/>
                  <a:pt x="142022" y="262631"/>
                  <a:pt x="210814" y="419264"/>
                </a:cubicBezTo>
                <a:cubicBezTo>
                  <a:pt x="279606" y="575897"/>
                  <a:pt x="393906" y="869585"/>
                  <a:pt x="414014" y="939964"/>
                </a:cubicBezTo>
                <a:cubicBezTo>
                  <a:pt x="434122" y="1010343"/>
                  <a:pt x="378031" y="935731"/>
                  <a:pt x="331464" y="841539"/>
                </a:cubicBezTo>
                <a:cubicBezTo>
                  <a:pt x="284897" y="747347"/>
                  <a:pt x="194939" y="511868"/>
                  <a:pt x="134614" y="374814"/>
                </a:cubicBezTo>
                <a:cubicBezTo>
                  <a:pt x="74289" y="237760"/>
                  <a:pt x="-11436" y="-7244"/>
                  <a:pt x="1264" y="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8AE94EA0-90F7-474F-85DF-DA1BCC34EE74}"/>
              </a:ext>
            </a:extLst>
          </p:cNvPr>
          <p:cNvSpPr/>
          <p:nvPr/>
        </p:nvSpPr>
        <p:spPr>
          <a:xfrm>
            <a:off x="4330747" y="3535808"/>
            <a:ext cx="317878" cy="1029062"/>
          </a:xfrm>
          <a:custGeom>
            <a:avLst/>
            <a:gdLst>
              <a:gd name="connsiteX0" fmla="*/ 38053 w 317878"/>
              <a:gd name="connsiteY0" fmla="*/ 35009 h 1029062"/>
              <a:gd name="connsiteX1" fmla="*/ 146003 w 317878"/>
              <a:gd name="connsiteY1" fmla="*/ 509142 h 1029062"/>
              <a:gd name="connsiteX2" fmla="*/ 308986 w 317878"/>
              <a:gd name="connsiteY2" fmla="*/ 993859 h 1029062"/>
              <a:gd name="connsiteX3" fmla="*/ 283586 w 317878"/>
              <a:gd name="connsiteY3" fmla="*/ 962109 h 1029062"/>
              <a:gd name="connsiteX4" fmla="*/ 175636 w 317878"/>
              <a:gd name="connsiteY4" fmla="*/ 727159 h 1029062"/>
              <a:gd name="connsiteX5" fmla="*/ 8420 w 317878"/>
              <a:gd name="connsiteY5" fmla="*/ 111209 h 1029062"/>
              <a:gd name="connsiteX6" fmla="*/ 38053 w 317878"/>
              <a:gd name="connsiteY6" fmla="*/ 35009 h 102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878" h="1029062">
                <a:moveTo>
                  <a:pt x="38053" y="35009"/>
                </a:moveTo>
                <a:cubicBezTo>
                  <a:pt x="60984" y="101331"/>
                  <a:pt x="100848" y="349334"/>
                  <a:pt x="146003" y="509142"/>
                </a:cubicBezTo>
                <a:cubicBezTo>
                  <a:pt x="191158" y="668950"/>
                  <a:pt x="286056" y="918365"/>
                  <a:pt x="308986" y="993859"/>
                </a:cubicBezTo>
                <a:cubicBezTo>
                  <a:pt x="331916" y="1069353"/>
                  <a:pt x="305811" y="1006559"/>
                  <a:pt x="283586" y="962109"/>
                </a:cubicBezTo>
                <a:cubicBezTo>
                  <a:pt x="261361" y="917659"/>
                  <a:pt x="221497" y="868976"/>
                  <a:pt x="175636" y="727159"/>
                </a:cubicBezTo>
                <a:cubicBezTo>
                  <a:pt x="129775" y="585342"/>
                  <a:pt x="31703" y="224451"/>
                  <a:pt x="8420" y="111209"/>
                </a:cubicBezTo>
                <a:cubicBezTo>
                  <a:pt x="-14863" y="-2033"/>
                  <a:pt x="15122" y="-31313"/>
                  <a:pt x="38053" y="350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C5BF35B2-882A-4322-A6CE-10949DBB0D82}"/>
              </a:ext>
            </a:extLst>
          </p:cNvPr>
          <p:cNvSpPr/>
          <p:nvPr/>
        </p:nvSpPr>
        <p:spPr>
          <a:xfrm>
            <a:off x="4356477" y="2990827"/>
            <a:ext cx="132709" cy="445851"/>
          </a:xfrm>
          <a:custGeom>
            <a:avLst/>
            <a:gdLst>
              <a:gd name="connsiteX0" fmla="*/ 130856 w 132709"/>
              <a:gd name="connsiteY0" fmla="*/ 23 h 445851"/>
              <a:gd name="connsiteX1" fmla="*/ 90640 w 132709"/>
              <a:gd name="connsiteY1" fmla="*/ 169356 h 445851"/>
              <a:gd name="connsiteX2" fmla="*/ 8090 w 132709"/>
              <a:gd name="connsiteY2" fmla="*/ 436056 h 445851"/>
              <a:gd name="connsiteX3" fmla="*/ 5973 w 132709"/>
              <a:gd name="connsiteY3" fmla="*/ 368323 h 445851"/>
              <a:gd name="connsiteX4" fmla="*/ 33490 w 132709"/>
              <a:gd name="connsiteY4" fmla="*/ 179940 h 445851"/>
              <a:gd name="connsiteX5" fmla="*/ 130856 w 132709"/>
              <a:gd name="connsiteY5" fmla="*/ 23 h 44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709" h="445851">
                <a:moveTo>
                  <a:pt x="130856" y="23"/>
                </a:moveTo>
                <a:cubicBezTo>
                  <a:pt x="140381" y="-1741"/>
                  <a:pt x="111101" y="96684"/>
                  <a:pt x="90640" y="169356"/>
                </a:cubicBezTo>
                <a:cubicBezTo>
                  <a:pt x="70179" y="242028"/>
                  <a:pt x="22201" y="402895"/>
                  <a:pt x="8090" y="436056"/>
                </a:cubicBezTo>
                <a:cubicBezTo>
                  <a:pt x="-6021" y="469217"/>
                  <a:pt x="1740" y="411009"/>
                  <a:pt x="5973" y="368323"/>
                </a:cubicBezTo>
                <a:cubicBezTo>
                  <a:pt x="10206" y="325637"/>
                  <a:pt x="15851" y="242029"/>
                  <a:pt x="33490" y="179940"/>
                </a:cubicBezTo>
                <a:cubicBezTo>
                  <a:pt x="51129" y="117851"/>
                  <a:pt x="121331" y="1787"/>
                  <a:pt x="130856" y="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A4EAD76-E67A-4415-BDDB-1EACDB1583C2}"/>
              </a:ext>
            </a:extLst>
          </p:cNvPr>
          <p:cNvSpPr/>
          <p:nvPr/>
        </p:nvSpPr>
        <p:spPr>
          <a:xfrm>
            <a:off x="4494441" y="1475317"/>
            <a:ext cx="579426" cy="1378350"/>
          </a:xfrm>
          <a:custGeom>
            <a:avLst/>
            <a:gdLst>
              <a:gd name="connsiteX0" fmla="*/ 579209 w 579426"/>
              <a:gd name="connsiteY0" fmla="*/ 20108 h 1378350"/>
              <a:gd name="connsiteX1" fmla="*/ 347434 w 579426"/>
              <a:gd name="connsiteY1" fmla="*/ 318558 h 1378350"/>
              <a:gd name="connsiteX2" fmla="*/ 160109 w 579426"/>
              <a:gd name="connsiteY2" fmla="*/ 804333 h 1378350"/>
              <a:gd name="connsiteX3" fmla="*/ 48984 w 579426"/>
              <a:gd name="connsiteY3" fmla="*/ 1042458 h 1378350"/>
              <a:gd name="connsiteX4" fmla="*/ 42634 w 579426"/>
              <a:gd name="connsiteY4" fmla="*/ 1375833 h 1378350"/>
              <a:gd name="connsiteX5" fmla="*/ 14059 w 579426"/>
              <a:gd name="connsiteY5" fmla="*/ 1185333 h 1378350"/>
              <a:gd name="connsiteX6" fmla="*/ 14059 w 579426"/>
              <a:gd name="connsiteY6" fmla="*/ 998008 h 1378350"/>
              <a:gd name="connsiteX7" fmla="*/ 188684 w 579426"/>
              <a:gd name="connsiteY7" fmla="*/ 436033 h 1378350"/>
              <a:gd name="connsiteX8" fmla="*/ 385534 w 579426"/>
              <a:gd name="connsiteY8" fmla="*/ 77258 h 1378350"/>
              <a:gd name="connsiteX9" fmla="*/ 579209 w 579426"/>
              <a:gd name="connsiteY9" fmla="*/ 20108 h 137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426" h="1378350">
                <a:moveTo>
                  <a:pt x="579209" y="20108"/>
                </a:moveTo>
                <a:cubicBezTo>
                  <a:pt x="572859" y="60325"/>
                  <a:pt x="417284" y="187854"/>
                  <a:pt x="347434" y="318558"/>
                </a:cubicBezTo>
                <a:cubicBezTo>
                  <a:pt x="277584" y="449262"/>
                  <a:pt x="209851" y="683683"/>
                  <a:pt x="160109" y="804333"/>
                </a:cubicBezTo>
                <a:cubicBezTo>
                  <a:pt x="110367" y="924983"/>
                  <a:pt x="68563" y="947208"/>
                  <a:pt x="48984" y="1042458"/>
                </a:cubicBezTo>
                <a:cubicBezTo>
                  <a:pt x="29405" y="1137708"/>
                  <a:pt x="48455" y="1352020"/>
                  <a:pt x="42634" y="1375833"/>
                </a:cubicBezTo>
                <a:cubicBezTo>
                  <a:pt x="36813" y="1399646"/>
                  <a:pt x="18821" y="1248304"/>
                  <a:pt x="14059" y="1185333"/>
                </a:cubicBezTo>
                <a:cubicBezTo>
                  <a:pt x="9297" y="1122362"/>
                  <a:pt x="-15045" y="1122891"/>
                  <a:pt x="14059" y="998008"/>
                </a:cubicBezTo>
                <a:cubicBezTo>
                  <a:pt x="43163" y="873125"/>
                  <a:pt x="126771" y="589491"/>
                  <a:pt x="188684" y="436033"/>
                </a:cubicBezTo>
                <a:cubicBezTo>
                  <a:pt x="250596" y="282575"/>
                  <a:pt x="319917" y="153987"/>
                  <a:pt x="385534" y="77258"/>
                </a:cubicBezTo>
                <a:cubicBezTo>
                  <a:pt x="451151" y="529"/>
                  <a:pt x="585559" y="-20109"/>
                  <a:pt x="579209" y="201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239C0D7-6E5E-480B-9F11-1D339DF1E910}"/>
              </a:ext>
            </a:extLst>
          </p:cNvPr>
          <p:cNvSpPr/>
          <p:nvPr/>
        </p:nvSpPr>
        <p:spPr>
          <a:xfrm>
            <a:off x="4938234" y="1382019"/>
            <a:ext cx="1570938" cy="607613"/>
          </a:xfrm>
          <a:custGeom>
            <a:avLst/>
            <a:gdLst>
              <a:gd name="connsiteX0" fmla="*/ 18999 w 1570938"/>
              <a:gd name="connsiteY0" fmla="*/ 171614 h 607613"/>
              <a:gd name="connsiteX1" fmla="*/ 594733 w 1570938"/>
              <a:gd name="connsiteY1" fmla="*/ 154681 h 607613"/>
              <a:gd name="connsiteX2" fmla="*/ 1542999 w 1570938"/>
              <a:gd name="connsiteY2" fmla="*/ 603414 h 607613"/>
              <a:gd name="connsiteX3" fmla="*/ 1276299 w 1570938"/>
              <a:gd name="connsiteY3" fmla="*/ 362114 h 607613"/>
              <a:gd name="connsiteX4" fmla="*/ 831799 w 1570938"/>
              <a:gd name="connsiteY4" fmla="*/ 74248 h 607613"/>
              <a:gd name="connsiteX5" fmla="*/ 201033 w 1570938"/>
              <a:gd name="connsiteY5" fmla="*/ 2281 h 607613"/>
              <a:gd name="connsiteX6" fmla="*/ 18999 w 1570938"/>
              <a:gd name="connsiteY6" fmla="*/ 171614 h 60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938" h="607613">
                <a:moveTo>
                  <a:pt x="18999" y="171614"/>
                </a:moveTo>
                <a:cubicBezTo>
                  <a:pt x="84616" y="197014"/>
                  <a:pt x="340733" y="82714"/>
                  <a:pt x="594733" y="154681"/>
                </a:cubicBezTo>
                <a:cubicBezTo>
                  <a:pt x="848733" y="226648"/>
                  <a:pt x="1429405" y="568842"/>
                  <a:pt x="1542999" y="603414"/>
                </a:cubicBezTo>
                <a:cubicBezTo>
                  <a:pt x="1656593" y="637986"/>
                  <a:pt x="1394832" y="450308"/>
                  <a:pt x="1276299" y="362114"/>
                </a:cubicBezTo>
                <a:cubicBezTo>
                  <a:pt x="1157766" y="273920"/>
                  <a:pt x="1011010" y="134220"/>
                  <a:pt x="831799" y="74248"/>
                </a:cubicBezTo>
                <a:cubicBezTo>
                  <a:pt x="652588" y="14276"/>
                  <a:pt x="333677" y="-7597"/>
                  <a:pt x="201033" y="2281"/>
                </a:cubicBezTo>
                <a:cubicBezTo>
                  <a:pt x="68389" y="12159"/>
                  <a:pt x="-46618" y="146214"/>
                  <a:pt x="18999" y="1716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20CDF14-329B-4318-8B5A-83F6DAD9CA26}"/>
              </a:ext>
            </a:extLst>
          </p:cNvPr>
          <p:cNvSpPr/>
          <p:nvPr/>
        </p:nvSpPr>
        <p:spPr>
          <a:xfrm>
            <a:off x="6194182" y="1835111"/>
            <a:ext cx="886218" cy="978454"/>
          </a:xfrm>
          <a:custGeom>
            <a:avLst/>
            <a:gdLst>
              <a:gd name="connsiteX0" fmla="*/ 3418 w 886218"/>
              <a:gd name="connsiteY0" fmla="*/ 39 h 978454"/>
              <a:gd name="connsiteX1" fmla="*/ 543168 w 886218"/>
              <a:gd name="connsiteY1" fmla="*/ 469939 h 978454"/>
              <a:gd name="connsiteX2" fmla="*/ 784468 w 886218"/>
              <a:gd name="connsiteY2" fmla="*/ 812839 h 978454"/>
              <a:gd name="connsiteX3" fmla="*/ 886068 w 886218"/>
              <a:gd name="connsiteY3" fmla="*/ 977939 h 978454"/>
              <a:gd name="connsiteX4" fmla="*/ 765418 w 886218"/>
              <a:gd name="connsiteY4" fmla="*/ 850939 h 978454"/>
              <a:gd name="connsiteX5" fmla="*/ 333618 w 886218"/>
              <a:gd name="connsiteY5" fmla="*/ 495339 h 978454"/>
              <a:gd name="connsiteX6" fmla="*/ 3418 w 886218"/>
              <a:gd name="connsiteY6" fmla="*/ 39 h 97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218" h="978454">
                <a:moveTo>
                  <a:pt x="3418" y="39"/>
                </a:moveTo>
                <a:cubicBezTo>
                  <a:pt x="38343" y="-4194"/>
                  <a:pt x="412993" y="334472"/>
                  <a:pt x="543168" y="469939"/>
                </a:cubicBezTo>
                <a:cubicBezTo>
                  <a:pt x="673343" y="605406"/>
                  <a:pt x="727318" y="728172"/>
                  <a:pt x="784468" y="812839"/>
                </a:cubicBezTo>
                <a:cubicBezTo>
                  <a:pt x="841618" y="897506"/>
                  <a:pt x="889243" y="971589"/>
                  <a:pt x="886068" y="977939"/>
                </a:cubicBezTo>
                <a:cubicBezTo>
                  <a:pt x="882893" y="984289"/>
                  <a:pt x="857493" y="931372"/>
                  <a:pt x="765418" y="850939"/>
                </a:cubicBezTo>
                <a:cubicBezTo>
                  <a:pt x="673343" y="770506"/>
                  <a:pt x="457443" y="639272"/>
                  <a:pt x="333618" y="495339"/>
                </a:cubicBezTo>
                <a:cubicBezTo>
                  <a:pt x="209793" y="351406"/>
                  <a:pt x="-31507" y="4272"/>
                  <a:pt x="3418" y="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9A2EE2B-E1D3-484A-815E-4DF7EC1AAC1A}"/>
              </a:ext>
            </a:extLst>
          </p:cNvPr>
          <p:cNvSpPr/>
          <p:nvPr/>
        </p:nvSpPr>
        <p:spPr>
          <a:xfrm>
            <a:off x="6901868" y="2609204"/>
            <a:ext cx="476877" cy="1029051"/>
          </a:xfrm>
          <a:custGeom>
            <a:avLst/>
            <a:gdLst>
              <a:gd name="connsiteX0" fmla="*/ 6932 w 476877"/>
              <a:gd name="connsiteY0" fmla="*/ 646 h 1029051"/>
              <a:gd name="connsiteX1" fmla="*/ 248232 w 476877"/>
              <a:gd name="connsiteY1" fmla="*/ 387996 h 1029051"/>
              <a:gd name="connsiteX2" fmla="*/ 368882 w 476877"/>
              <a:gd name="connsiteY2" fmla="*/ 737246 h 1029051"/>
              <a:gd name="connsiteX3" fmla="*/ 476832 w 476877"/>
              <a:gd name="connsiteY3" fmla="*/ 1022996 h 1029051"/>
              <a:gd name="connsiteX4" fmla="*/ 356182 w 476877"/>
              <a:gd name="connsiteY4" fmla="*/ 895996 h 1029051"/>
              <a:gd name="connsiteX5" fmla="*/ 89482 w 476877"/>
              <a:gd name="connsiteY5" fmla="*/ 483246 h 1029051"/>
              <a:gd name="connsiteX6" fmla="*/ 6932 w 476877"/>
              <a:gd name="connsiteY6" fmla="*/ 646 h 102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877" h="1029051">
                <a:moveTo>
                  <a:pt x="6932" y="646"/>
                </a:moveTo>
                <a:cubicBezTo>
                  <a:pt x="33390" y="-15229"/>
                  <a:pt x="187907" y="265229"/>
                  <a:pt x="248232" y="387996"/>
                </a:cubicBezTo>
                <a:cubicBezTo>
                  <a:pt x="308557" y="510763"/>
                  <a:pt x="330782" y="631413"/>
                  <a:pt x="368882" y="737246"/>
                </a:cubicBezTo>
                <a:cubicBezTo>
                  <a:pt x="406982" y="843079"/>
                  <a:pt x="478949" y="996538"/>
                  <a:pt x="476832" y="1022996"/>
                </a:cubicBezTo>
                <a:cubicBezTo>
                  <a:pt x="474715" y="1049454"/>
                  <a:pt x="420740" y="985954"/>
                  <a:pt x="356182" y="895996"/>
                </a:cubicBezTo>
                <a:cubicBezTo>
                  <a:pt x="291624" y="806038"/>
                  <a:pt x="144515" y="632471"/>
                  <a:pt x="89482" y="483246"/>
                </a:cubicBezTo>
                <a:cubicBezTo>
                  <a:pt x="34449" y="334021"/>
                  <a:pt x="-19526" y="16521"/>
                  <a:pt x="6932" y="6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1EB38C60-3DB9-44E5-820D-E5DE32301936}"/>
              </a:ext>
            </a:extLst>
          </p:cNvPr>
          <p:cNvSpPr/>
          <p:nvPr/>
        </p:nvSpPr>
        <p:spPr>
          <a:xfrm>
            <a:off x="6809830" y="2349403"/>
            <a:ext cx="1140722" cy="665757"/>
          </a:xfrm>
          <a:custGeom>
            <a:avLst/>
            <a:gdLst>
              <a:gd name="connsiteX0" fmla="*/ 545 w 1140722"/>
              <a:gd name="connsiteY0" fmla="*/ 97 h 665757"/>
              <a:gd name="connsiteX1" fmla="*/ 483145 w 1140722"/>
              <a:gd name="connsiteY1" fmla="*/ 266797 h 665757"/>
              <a:gd name="connsiteX2" fmla="*/ 1064170 w 1140722"/>
              <a:gd name="connsiteY2" fmla="*/ 622397 h 665757"/>
              <a:gd name="connsiteX3" fmla="*/ 1127670 w 1140722"/>
              <a:gd name="connsiteY3" fmla="*/ 657322 h 665757"/>
              <a:gd name="connsiteX4" fmla="*/ 1003845 w 1140722"/>
              <a:gd name="connsiteY4" fmla="*/ 600172 h 665757"/>
              <a:gd name="connsiteX5" fmla="*/ 695870 w 1140722"/>
              <a:gd name="connsiteY5" fmla="*/ 450947 h 665757"/>
              <a:gd name="connsiteX6" fmla="*/ 394245 w 1140722"/>
              <a:gd name="connsiteY6" fmla="*/ 238222 h 665757"/>
              <a:gd name="connsiteX7" fmla="*/ 545 w 1140722"/>
              <a:gd name="connsiteY7" fmla="*/ 97 h 66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722" h="665757">
                <a:moveTo>
                  <a:pt x="545" y="97"/>
                </a:moveTo>
                <a:cubicBezTo>
                  <a:pt x="15362" y="4860"/>
                  <a:pt x="305874" y="163080"/>
                  <a:pt x="483145" y="266797"/>
                </a:cubicBezTo>
                <a:cubicBezTo>
                  <a:pt x="660416" y="370514"/>
                  <a:pt x="956749" y="557310"/>
                  <a:pt x="1064170" y="622397"/>
                </a:cubicBezTo>
                <a:cubicBezTo>
                  <a:pt x="1171591" y="687484"/>
                  <a:pt x="1137724" y="661026"/>
                  <a:pt x="1127670" y="657322"/>
                </a:cubicBezTo>
                <a:cubicBezTo>
                  <a:pt x="1117616" y="653618"/>
                  <a:pt x="1075812" y="634568"/>
                  <a:pt x="1003845" y="600172"/>
                </a:cubicBezTo>
                <a:cubicBezTo>
                  <a:pt x="931878" y="565776"/>
                  <a:pt x="797470" y="511272"/>
                  <a:pt x="695870" y="450947"/>
                </a:cubicBezTo>
                <a:cubicBezTo>
                  <a:pt x="594270" y="390622"/>
                  <a:pt x="511720" y="310718"/>
                  <a:pt x="394245" y="238222"/>
                </a:cubicBezTo>
                <a:cubicBezTo>
                  <a:pt x="276770" y="165726"/>
                  <a:pt x="-14272" y="-4666"/>
                  <a:pt x="545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AEAF5100-F82C-45CC-BA52-1E3B361071BB}"/>
              </a:ext>
            </a:extLst>
          </p:cNvPr>
          <p:cNvSpPr/>
          <p:nvPr/>
        </p:nvSpPr>
        <p:spPr>
          <a:xfrm>
            <a:off x="7605339" y="2357834"/>
            <a:ext cx="639918" cy="762940"/>
          </a:xfrm>
          <a:custGeom>
            <a:avLst/>
            <a:gdLst>
              <a:gd name="connsiteX0" fmla="*/ 1961 w 639918"/>
              <a:gd name="connsiteY0" fmla="*/ 1191 h 762940"/>
              <a:gd name="connsiteX1" fmla="*/ 563936 w 639918"/>
              <a:gd name="connsiteY1" fmla="*/ 550466 h 762940"/>
              <a:gd name="connsiteX2" fmla="*/ 636961 w 639918"/>
              <a:gd name="connsiteY2" fmla="*/ 760016 h 762940"/>
              <a:gd name="connsiteX3" fmla="*/ 589336 w 639918"/>
              <a:gd name="connsiteY3" fmla="*/ 655241 h 762940"/>
              <a:gd name="connsiteX4" fmla="*/ 386136 w 639918"/>
              <a:gd name="connsiteY4" fmla="*/ 410766 h 762940"/>
              <a:gd name="connsiteX5" fmla="*/ 1961 w 639918"/>
              <a:gd name="connsiteY5" fmla="*/ 1191 h 7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918" h="762940">
                <a:moveTo>
                  <a:pt x="1961" y="1191"/>
                </a:moveTo>
                <a:cubicBezTo>
                  <a:pt x="31594" y="24474"/>
                  <a:pt x="458103" y="423995"/>
                  <a:pt x="563936" y="550466"/>
                </a:cubicBezTo>
                <a:cubicBezTo>
                  <a:pt x="669769" y="676937"/>
                  <a:pt x="632728" y="742554"/>
                  <a:pt x="636961" y="760016"/>
                </a:cubicBezTo>
                <a:cubicBezTo>
                  <a:pt x="641194" y="777478"/>
                  <a:pt x="631140" y="713449"/>
                  <a:pt x="589336" y="655241"/>
                </a:cubicBezTo>
                <a:cubicBezTo>
                  <a:pt x="547532" y="597033"/>
                  <a:pt x="485619" y="519245"/>
                  <a:pt x="386136" y="410766"/>
                </a:cubicBezTo>
                <a:cubicBezTo>
                  <a:pt x="286653" y="302287"/>
                  <a:pt x="-27672" y="-22092"/>
                  <a:pt x="1961" y="1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28736D5E-0543-4674-9A0B-BB4BCF43DA55}"/>
              </a:ext>
            </a:extLst>
          </p:cNvPr>
          <p:cNvSpPr/>
          <p:nvPr/>
        </p:nvSpPr>
        <p:spPr>
          <a:xfrm>
            <a:off x="6362337" y="1225008"/>
            <a:ext cx="910385" cy="518377"/>
          </a:xfrm>
          <a:custGeom>
            <a:avLst/>
            <a:gdLst>
              <a:gd name="connsiteX0" fmla="*/ 28938 w 910385"/>
              <a:gd name="connsiteY0" fmla="*/ 19592 h 518377"/>
              <a:gd name="connsiteX1" fmla="*/ 86088 w 910385"/>
              <a:gd name="connsiteY1" fmla="*/ 44992 h 518377"/>
              <a:gd name="connsiteX2" fmla="*/ 505188 w 910385"/>
              <a:gd name="connsiteY2" fmla="*/ 260892 h 518377"/>
              <a:gd name="connsiteX3" fmla="*/ 902063 w 910385"/>
              <a:gd name="connsiteY3" fmla="*/ 511717 h 518377"/>
              <a:gd name="connsiteX4" fmla="*/ 784588 w 910385"/>
              <a:gd name="connsiteY4" fmla="*/ 451392 h 518377"/>
              <a:gd name="connsiteX5" fmla="*/ 438513 w 910385"/>
              <a:gd name="connsiteY5" fmla="*/ 276767 h 518377"/>
              <a:gd name="connsiteX6" fmla="*/ 28938 w 910385"/>
              <a:gd name="connsiteY6" fmla="*/ 19592 h 51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85" h="518377">
                <a:moveTo>
                  <a:pt x="28938" y="19592"/>
                </a:moveTo>
                <a:cubicBezTo>
                  <a:pt x="-29799" y="-19037"/>
                  <a:pt x="6713" y="4775"/>
                  <a:pt x="86088" y="44992"/>
                </a:cubicBezTo>
                <a:cubicBezTo>
                  <a:pt x="165463" y="85209"/>
                  <a:pt x="369192" y="183105"/>
                  <a:pt x="505188" y="260892"/>
                </a:cubicBezTo>
                <a:cubicBezTo>
                  <a:pt x="641184" y="338679"/>
                  <a:pt x="855496" y="479967"/>
                  <a:pt x="902063" y="511717"/>
                </a:cubicBezTo>
                <a:cubicBezTo>
                  <a:pt x="948630" y="543467"/>
                  <a:pt x="784588" y="451392"/>
                  <a:pt x="784588" y="451392"/>
                </a:cubicBezTo>
                <a:cubicBezTo>
                  <a:pt x="707330" y="412234"/>
                  <a:pt x="565513" y="348734"/>
                  <a:pt x="438513" y="276767"/>
                </a:cubicBezTo>
                <a:cubicBezTo>
                  <a:pt x="311513" y="204800"/>
                  <a:pt x="87675" y="58221"/>
                  <a:pt x="28938" y="19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32B5334-43E2-49D1-952A-A1A6F6B4D12A}"/>
              </a:ext>
            </a:extLst>
          </p:cNvPr>
          <p:cNvSpPr/>
          <p:nvPr/>
        </p:nvSpPr>
        <p:spPr>
          <a:xfrm>
            <a:off x="5285587" y="892800"/>
            <a:ext cx="888375" cy="252699"/>
          </a:xfrm>
          <a:custGeom>
            <a:avLst/>
            <a:gdLst>
              <a:gd name="connsiteX0" fmla="*/ 851688 w 888375"/>
              <a:gd name="connsiteY0" fmla="*/ 243850 h 252699"/>
              <a:gd name="connsiteX1" fmla="*/ 781838 w 888375"/>
              <a:gd name="connsiteY1" fmla="*/ 193050 h 252699"/>
              <a:gd name="connsiteX2" fmla="*/ 365913 w 888375"/>
              <a:gd name="connsiteY2" fmla="*/ 5725 h 252699"/>
              <a:gd name="connsiteX3" fmla="*/ 788 w 888375"/>
              <a:gd name="connsiteY3" fmla="*/ 47000 h 252699"/>
              <a:gd name="connsiteX4" fmla="*/ 286538 w 888375"/>
              <a:gd name="connsiteY4" fmla="*/ 34300 h 252699"/>
              <a:gd name="connsiteX5" fmla="*/ 851688 w 888375"/>
              <a:gd name="connsiteY5" fmla="*/ 243850 h 25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375" h="252699">
                <a:moveTo>
                  <a:pt x="851688" y="243850"/>
                </a:moveTo>
                <a:cubicBezTo>
                  <a:pt x="934238" y="270308"/>
                  <a:pt x="862801" y="232737"/>
                  <a:pt x="781838" y="193050"/>
                </a:cubicBezTo>
                <a:cubicBezTo>
                  <a:pt x="700875" y="153362"/>
                  <a:pt x="496088" y="30067"/>
                  <a:pt x="365913" y="5725"/>
                </a:cubicBezTo>
                <a:cubicBezTo>
                  <a:pt x="235738" y="-18617"/>
                  <a:pt x="14017" y="42238"/>
                  <a:pt x="788" y="47000"/>
                </a:cubicBezTo>
                <a:cubicBezTo>
                  <a:pt x="-12441" y="51762"/>
                  <a:pt x="143134" y="1492"/>
                  <a:pt x="286538" y="34300"/>
                </a:cubicBezTo>
                <a:cubicBezTo>
                  <a:pt x="429942" y="67108"/>
                  <a:pt x="769138" y="217392"/>
                  <a:pt x="851688" y="24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0A05B416-843D-4D9F-8071-C1FD09C7528A}"/>
              </a:ext>
            </a:extLst>
          </p:cNvPr>
          <p:cNvSpPr/>
          <p:nvPr/>
        </p:nvSpPr>
        <p:spPr>
          <a:xfrm>
            <a:off x="6638238" y="1000092"/>
            <a:ext cx="1212149" cy="891884"/>
          </a:xfrm>
          <a:custGeom>
            <a:avLst/>
            <a:gdLst>
              <a:gd name="connsiteX0" fmla="*/ 687 w 1212149"/>
              <a:gd name="connsiteY0" fmla="*/ 33 h 891884"/>
              <a:gd name="connsiteX1" fmla="*/ 610287 w 1212149"/>
              <a:gd name="connsiteY1" fmla="*/ 361983 h 891884"/>
              <a:gd name="connsiteX2" fmla="*/ 1169087 w 1212149"/>
              <a:gd name="connsiteY2" fmla="*/ 863633 h 891884"/>
              <a:gd name="connsiteX3" fmla="*/ 1099237 w 1212149"/>
              <a:gd name="connsiteY3" fmla="*/ 781083 h 891884"/>
              <a:gd name="connsiteX4" fmla="*/ 502337 w 1212149"/>
              <a:gd name="connsiteY4" fmla="*/ 381033 h 891884"/>
              <a:gd name="connsiteX5" fmla="*/ 687 w 1212149"/>
              <a:gd name="connsiteY5" fmla="*/ 33 h 89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2149" h="891884">
                <a:moveTo>
                  <a:pt x="687" y="33"/>
                </a:moveTo>
                <a:cubicBezTo>
                  <a:pt x="18679" y="-3142"/>
                  <a:pt x="415554" y="218050"/>
                  <a:pt x="610287" y="361983"/>
                </a:cubicBezTo>
                <a:cubicBezTo>
                  <a:pt x="805020" y="505916"/>
                  <a:pt x="1087595" y="793783"/>
                  <a:pt x="1169087" y="863633"/>
                </a:cubicBezTo>
                <a:cubicBezTo>
                  <a:pt x="1250579" y="933483"/>
                  <a:pt x="1210362" y="861516"/>
                  <a:pt x="1099237" y="781083"/>
                </a:cubicBezTo>
                <a:cubicBezTo>
                  <a:pt x="988112" y="700650"/>
                  <a:pt x="682254" y="509621"/>
                  <a:pt x="502337" y="381033"/>
                </a:cubicBezTo>
                <a:cubicBezTo>
                  <a:pt x="322420" y="252446"/>
                  <a:pt x="-17305" y="3208"/>
                  <a:pt x="687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580DDEB4-7DDF-4E48-BC78-D286A66BF918}"/>
              </a:ext>
            </a:extLst>
          </p:cNvPr>
          <p:cNvSpPr/>
          <p:nvPr/>
        </p:nvSpPr>
        <p:spPr>
          <a:xfrm>
            <a:off x="5771887" y="564885"/>
            <a:ext cx="609929" cy="282981"/>
          </a:xfrm>
          <a:custGeom>
            <a:avLst/>
            <a:gdLst>
              <a:gd name="connsiteX0" fmla="*/ 609863 w 609929"/>
              <a:gd name="connsiteY0" fmla="*/ 282840 h 282981"/>
              <a:gd name="connsiteX1" fmla="*/ 203463 w 609929"/>
              <a:gd name="connsiteY1" fmla="*/ 6615 h 282981"/>
              <a:gd name="connsiteX2" fmla="*/ 263 w 609929"/>
              <a:gd name="connsiteY2" fmla="*/ 82815 h 282981"/>
              <a:gd name="connsiteX3" fmla="*/ 171713 w 609929"/>
              <a:gd name="connsiteY3" fmla="*/ 44715 h 282981"/>
              <a:gd name="connsiteX4" fmla="*/ 609863 w 609929"/>
              <a:gd name="connsiteY4" fmla="*/ 282840 h 28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929" h="282981">
                <a:moveTo>
                  <a:pt x="609863" y="282840"/>
                </a:moveTo>
                <a:cubicBezTo>
                  <a:pt x="615155" y="276490"/>
                  <a:pt x="305063" y="39952"/>
                  <a:pt x="203463" y="6615"/>
                </a:cubicBezTo>
                <a:cubicBezTo>
                  <a:pt x="101863" y="-26723"/>
                  <a:pt x="5555" y="76465"/>
                  <a:pt x="263" y="82815"/>
                </a:cubicBezTo>
                <a:cubicBezTo>
                  <a:pt x="-5029" y="89165"/>
                  <a:pt x="70113" y="9261"/>
                  <a:pt x="171713" y="44715"/>
                </a:cubicBezTo>
                <a:cubicBezTo>
                  <a:pt x="273313" y="80169"/>
                  <a:pt x="604571" y="289190"/>
                  <a:pt x="609863" y="282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38261DAE-3461-491A-94C7-6D1196A4CAC5}"/>
              </a:ext>
            </a:extLst>
          </p:cNvPr>
          <p:cNvSpPr/>
          <p:nvPr/>
        </p:nvSpPr>
        <p:spPr>
          <a:xfrm>
            <a:off x="5714400" y="733560"/>
            <a:ext cx="559618" cy="286751"/>
          </a:xfrm>
          <a:custGeom>
            <a:avLst/>
            <a:gdLst>
              <a:gd name="connsiteX0" fmla="*/ 6950 w 559618"/>
              <a:gd name="connsiteY0" fmla="*/ 12565 h 286751"/>
              <a:gd name="connsiteX1" fmla="*/ 60925 w 559618"/>
              <a:gd name="connsiteY1" fmla="*/ 15740 h 286751"/>
              <a:gd name="connsiteX2" fmla="*/ 451450 w 559618"/>
              <a:gd name="connsiteY2" fmla="*/ 168140 h 286751"/>
              <a:gd name="connsiteX3" fmla="*/ 559400 w 559618"/>
              <a:gd name="connsiteY3" fmla="*/ 285615 h 286751"/>
              <a:gd name="connsiteX4" fmla="*/ 473675 w 559618"/>
              <a:gd name="connsiteY4" fmla="*/ 222115 h 286751"/>
              <a:gd name="connsiteX5" fmla="*/ 286350 w 559618"/>
              <a:gd name="connsiteY5" fmla="*/ 130040 h 286751"/>
              <a:gd name="connsiteX6" fmla="*/ 6950 w 559618"/>
              <a:gd name="connsiteY6" fmla="*/ 12565 h 28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618" h="286751">
                <a:moveTo>
                  <a:pt x="6950" y="12565"/>
                </a:moveTo>
                <a:cubicBezTo>
                  <a:pt x="-3104" y="1188"/>
                  <a:pt x="-13158" y="-10189"/>
                  <a:pt x="60925" y="15740"/>
                </a:cubicBezTo>
                <a:cubicBezTo>
                  <a:pt x="135008" y="41669"/>
                  <a:pt x="368371" y="123161"/>
                  <a:pt x="451450" y="168140"/>
                </a:cubicBezTo>
                <a:cubicBezTo>
                  <a:pt x="534529" y="213119"/>
                  <a:pt x="555696" y="276619"/>
                  <a:pt x="559400" y="285615"/>
                </a:cubicBezTo>
                <a:cubicBezTo>
                  <a:pt x="563104" y="294611"/>
                  <a:pt x="519183" y="248044"/>
                  <a:pt x="473675" y="222115"/>
                </a:cubicBezTo>
                <a:cubicBezTo>
                  <a:pt x="428167" y="196186"/>
                  <a:pt x="286350" y="130040"/>
                  <a:pt x="286350" y="130040"/>
                </a:cubicBezTo>
                <a:lnTo>
                  <a:pt x="6950" y="125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F898BB78-56DA-448A-A962-7BFBD439F037}"/>
              </a:ext>
            </a:extLst>
          </p:cNvPr>
          <p:cNvSpPr/>
          <p:nvPr/>
        </p:nvSpPr>
        <p:spPr>
          <a:xfrm>
            <a:off x="6189907" y="497180"/>
            <a:ext cx="360974" cy="245774"/>
          </a:xfrm>
          <a:custGeom>
            <a:avLst/>
            <a:gdLst>
              <a:gd name="connsiteX0" fmla="*/ 360118 w 360974"/>
              <a:gd name="connsiteY0" fmla="*/ 245770 h 245774"/>
              <a:gd name="connsiteX1" fmla="*/ 191843 w 360974"/>
              <a:gd name="connsiteY1" fmla="*/ 17170 h 245774"/>
              <a:gd name="connsiteX2" fmla="*/ 1343 w 360974"/>
              <a:gd name="connsiteY2" fmla="*/ 17170 h 245774"/>
              <a:gd name="connsiteX3" fmla="*/ 118818 w 360974"/>
              <a:gd name="connsiteY3" fmla="*/ 23520 h 245774"/>
              <a:gd name="connsiteX4" fmla="*/ 360118 w 360974"/>
              <a:gd name="connsiteY4" fmla="*/ 245770 h 24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974" h="245774">
                <a:moveTo>
                  <a:pt x="360118" y="245770"/>
                </a:moveTo>
                <a:cubicBezTo>
                  <a:pt x="372289" y="244712"/>
                  <a:pt x="251639" y="55270"/>
                  <a:pt x="191843" y="17170"/>
                </a:cubicBezTo>
                <a:cubicBezTo>
                  <a:pt x="132047" y="-20930"/>
                  <a:pt x="13514" y="16112"/>
                  <a:pt x="1343" y="17170"/>
                </a:cubicBezTo>
                <a:cubicBezTo>
                  <a:pt x="-10828" y="18228"/>
                  <a:pt x="62197" y="-14580"/>
                  <a:pt x="118818" y="23520"/>
                </a:cubicBezTo>
                <a:cubicBezTo>
                  <a:pt x="175439" y="61620"/>
                  <a:pt x="347947" y="246828"/>
                  <a:pt x="360118" y="245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77DB9285-D8D9-469F-B321-489EA76E24FB}"/>
              </a:ext>
            </a:extLst>
          </p:cNvPr>
          <p:cNvSpPr/>
          <p:nvPr/>
        </p:nvSpPr>
        <p:spPr>
          <a:xfrm>
            <a:off x="6642885" y="452419"/>
            <a:ext cx="163703" cy="179462"/>
          </a:xfrm>
          <a:custGeom>
            <a:avLst/>
            <a:gdLst>
              <a:gd name="connsiteX0" fmla="*/ 40490 w 163703"/>
              <a:gd name="connsiteY0" fmla="*/ 179406 h 179462"/>
              <a:gd name="connsiteX1" fmla="*/ 5565 w 163703"/>
              <a:gd name="connsiteY1" fmla="*/ 11131 h 179462"/>
              <a:gd name="connsiteX2" fmla="*/ 161140 w 163703"/>
              <a:gd name="connsiteY2" fmla="*/ 17481 h 179462"/>
              <a:gd name="connsiteX3" fmla="*/ 97640 w 163703"/>
              <a:gd name="connsiteY3" fmla="*/ 30181 h 179462"/>
              <a:gd name="connsiteX4" fmla="*/ 40490 w 163703"/>
              <a:gd name="connsiteY4" fmla="*/ 179406 h 17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03" h="179462">
                <a:moveTo>
                  <a:pt x="40490" y="179406"/>
                </a:moveTo>
                <a:cubicBezTo>
                  <a:pt x="25144" y="176231"/>
                  <a:pt x="-14543" y="38118"/>
                  <a:pt x="5565" y="11131"/>
                </a:cubicBezTo>
                <a:cubicBezTo>
                  <a:pt x="25673" y="-15857"/>
                  <a:pt x="145794" y="14306"/>
                  <a:pt x="161140" y="17481"/>
                </a:cubicBezTo>
                <a:cubicBezTo>
                  <a:pt x="176486" y="20656"/>
                  <a:pt x="118807" y="10073"/>
                  <a:pt x="97640" y="30181"/>
                </a:cubicBezTo>
                <a:cubicBezTo>
                  <a:pt x="76473" y="50289"/>
                  <a:pt x="55836" y="182581"/>
                  <a:pt x="40490" y="179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7CE00D2-2A47-4B48-AE16-ADFBF3BC100F}"/>
              </a:ext>
            </a:extLst>
          </p:cNvPr>
          <p:cNvSpPr/>
          <p:nvPr/>
        </p:nvSpPr>
        <p:spPr>
          <a:xfrm>
            <a:off x="4377369" y="5284609"/>
            <a:ext cx="575978" cy="1604567"/>
          </a:xfrm>
          <a:custGeom>
            <a:avLst/>
            <a:gdLst>
              <a:gd name="connsiteX0" fmla="*/ 534991 w 575978"/>
              <a:gd name="connsiteY0" fmla="*/ 3671 h 1604567"/>
              <a:gd name="connsiteX1" fmla="*/ 326711 w 575978"/>
              <a:gd name="connsiteY1" fmla="*/ 237351 h 1604567"/>
              <a:gd name="connsiteX2" fmla="*/ 164151 w 575978"/>
              <a:gd name="connsiteY2" fmla="*/ 369431 h 1604567"/>
              <a:gd name="connsiteX3" fmla="*/ 123511 w 575978"/>
              <a:gd name="connsiteY3" fmla="*/ 481191 h 1604567"/>
              <a:gd name="connsiteX4" fmla="*/ 67631 w 575978"/>
              <a:gd name="connsiteY4" fmla="*/ 1060311 h 1604567"/>
              <a:gd name="connsiteX5" fmla="*/ 1591 w 575978"/>
              <a:gd name="connsiteY5" fmla="*/ 1603871 h 1604567"/>
              <a:gd name="connsiteX6" fmla="*/ 138751 w 575978"/>
              <a:gd name="connsiteY6" fmla="*/ 1156831 h 1604567"/>
              <a:gd name="connsiteX7" fmla="*/ 174311 w 575978"/>
              <a:gd name="connsiteY7" fmla="*/ 420231 h 1604567"/>
              <a:gd name="connsiteX8" fmla="*/ 540071 w 575978"/>
              <a:gd name="connsiteY8" fmla="*/ 115431 h 1604567"/>
              <a:gd name="connsiteX9" fmla="*/ 534991 w 575978"/>
              <a:gd name="connsiteY9" fmla="*/ 3671 h 160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978" h="1604567">
                <a:moveTo>
                  <a:pt x="534991" y="3671"/>
                </a:moveTo>
                <a:cubicBezTo>
                  <a:pt x="499431" y="23991"/>
                  <a:pt x="388518" y="176391"/>
                  <a:pt x="326711" y="237351"/>
                </a:cubicBezTo>
                <a:cubicBezTo>
                  <a:pt x="264904" y="298311"/>
                  <a:pt x="198018" y="328791"/>
                  <a:pt x="164151" y="369431"/>
                </a:cubicBezTo>
                <a:cubicBezTo>
                  <a:pt x="130284" y="410071"/>
                  <a:pt x="139598" y="366044"/>
                  <a:pt x="123511" y="481191"/>
                </a:cubicBezTo>
                <a:cubicBezTo>
                  <a:pt x="107424" y="596338"/>
                  <a:pt x="87951" y="873198"/>
                  <a:pt x="67631" y="1060311"/>
                </a:cubicBezTo>
                <a:cubicBezTo>
                  <a:pt x="47311" y="1247424"/>
                  <a:pt x="-10262" y="1587784"/>
                  <a:pt x="1591" y="1603871"/>
                </a:cubicBezTo>
                <a:cubicBezTo>
                  <a:pt x="13444" y="1619958"/>
                  <a:pt x="109964" y="1354104"/>
                  <a:pt x="138751" y="1156831"/>
                </a:cubicBezTo>
                <a:cubicBezTo>
                  <a:pt x="167538" y="959558"/>
                  <a:pt x="107424" y="593798"/>
                  <a:pt x="174311" y="420231"/>
                </a:cubicBezTo>
                <a:cubicBezTo>
                  <a:pt x="241198" y="246664"/>
                  <a:pt x="476571" y="179778"/>
                  <a:pt x="540071" y="115431"/>
                </a:cubicBezTo>
                <a:cubicBezTo>
                  <a:pt x="603571" y="51084"/>
                  <a:pt x="570551" y="-16649"/>
                  <a:pt x="534991" y="3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9CDB42BD-4FD4-4F4E-9671-7AD6152EAA66}"/>
              </a:ext>
            </a:extLst>
          </p:cNvPr>
          <p:cNvSpPr/>
          <p:nvPr/>
        </p:nvSpPr>
        <p:spPr>
          <a:xfrm>
            <a:off x="2249065" y="5601911"/>
            <a:ext cx="2370118" cy="434497"/>
          </a:xfrm>
          <a:custGeom>
            <a:avLst/>
            <a:gdLst>
              <a:gd name="connsiteX0" fmla="*/ 2368655 w 2370118"/>
              <a:gd name="connsiteY0" fmla="*/ 1329 h 434497"/>
              <a:gd name="connsiteX1" fmla="*/ 1906375 w 2370118"/>
              <a:gd name="connsiteY1" fmla="*/ 67369 h 434497"/>
              <a:gd name="connsiteX2" fmla="*/ 1571095 w 2370118"/>
              <a:gd name="connsiteY2" fmla="*/ 204529 h 434497"/>
              <a:gd name="connsiteX3" fmla="*/ 900535 w 2370118"/>
              <a:gd name="connsiteY3" fmla="*/ 306129 h 434497"/>
              <a:gd name="connsiteX4" fmla="*/ 204575 w 2370118"/>
              <a:gd name="connsiteY4" fmla="*/ 428049 h 434497"/>
              <a:gd name="connsiteX5" fmla="*/ 47095 w 2370118"/>
              <a:gd name="connsiteY5" fmla="*/ 402649 h 434497"/>
              <a:gd name="connsiteX6" fmla="*/ 936095 w 2370118"/>
              <a:gd name="connsiteY6" fmla="*/ 275649 h 434497"/>
              <a:gd name="connsiteX7" fmla="*/ 1743815 w 2370118"/>
              <a:gd name="connsiteY7" fmla="*/ 123249 h 434497"/>
              <a:gd name="connsiteX8" fmla="*/ 2368655 w 2370118"/>
              <a:gd name="connsiteY8" fmla="*/ 1329 h 43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0118" h="434497">
                <a:moveTo>
                  <a:pt x="2368655" y="1329"/>
                </a:moveTo>
                <a:cubicBezTo>
                  <a:pt x="2395748" y="-7984"/>
                  <a:pt x="2039302" y="33502"/>
                  <a:pt x="1906375" y="67369"/>
                </a:cubicBezTo>
                <a:cubicBezTo>
                  <a:pt x="1773448" y="101236"/>
                  <a:pt x="1738735" y="164736"/>
                  <a:pt x="1571095" y="204529"/>
                </a:cubicBezTo>
                <a:cubicBezTo>
                  <a:pt x="1403455" y="244322"/>
                  <a:pt x="1128288" y="268876"/>
                  <a:pt x="900535" y="306129"/>
                </a:cubicBezTo>
                <a:cubicBezTo>
                  <a:pt x="672782" y="343382"/>
                  <a:pt x="346815" y="411962"/>
                  <a:pt x="204575" y="428049"/>
                </a:cubicBezTo>
                <a:cubicBezTo>
                  <a:pt x="62335" y="444136"/>
                  <a:pt x="-74825" y="428049"/>
                  <a:pt x="47095" y="402649"/>
                </a:cubicBezTo>
                <a:cubicBezTo>
                  <a:pt x="169015" y="377249"/>
                  <a:pt x="653308" y="322216"/>
                  <a:pt x="936095" y="275649"/>
                </a:cubicBezTo>
                <a:cubicBezTo>
                  <a:pt x="1218882" y="229082"/>
                  <a:pt x="1508442" y="173202"/>
                  <a:pt x="1743815" y="123249"/>
                </a:cubicBezTo>
                <a:cubicBezTo>
                  <a:pt x="1979188" y="73296"/>
                  <a:pt x="2341562" y="10642"/>
                  <a:pt x="2368655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C20AF452-4C2B-4627-9C1C-6C6D84164B09}"/>
              </a:ext>
            </a:extLst>
          </p:cNvPr>
          <p:cNvSpPr/>
          <p:nvPr/>
        </p:nvSpPr>
        <p:spPr>
          <a:xfrm>
            <a:off x="1743962" y="6038202"/>
            <a:ext cx="504165" cy="843139"/>
          </a:xfrm>
          <a:custGeom>
            <a:avLst/>
            <a:gdLst>
              <a:gd name="connsiteX0" fmla="*/ 501398 w 504165"/>
              <a:gd name="connsiteY0" fmla="*/ 1918 h 843139"/>
              <a:gd name="connsiteX1" fmla="*/ 293118 w 504165"/>
              <a:gd name="connsiteY1" fmla="*/ 220358 h 843139"/>
              <a:gd name="connsiteX2" fmla="*/ 34038 w 504165"/>
              <a:gd name="connsiteY2" fmla="*/ 768998 h 843139"/>
              <a:gd name="connsiteX3" fmla="*/ 3558 w 504165"/>
              <a:gd name="connsiteY3" fmla="*/ 824878 h 843139"/>
              <a:gd name="connsiteX4" fmla="*/ 39118 w 504165"/>
              <a:gd name="connsiteY4" fmla="*/ 647078 h 843139"/>
              <a:gd name="connsiteX5" fmla="*/ 140718 w 504165"/>
              <a:gd name="connsiteY5" fmla="*/ 327038 h 843139"/>
              <a:gd name="connsiteX6" fmla="*/ 501398 w 504165"/>
              <a:gd name="connsiteY6" fmla="*/ 1918 h 8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165" h="843139">
                <a:moveTo>
                  <a:pt x="501398" y="1918"/>
                </a:moveTo>
                <a:cubicBezTo>
                  <a:pt x="526798" y="-15862"/>
                  <a:pt x="371011" y="92511"/>
                  <a:pt x="293118" y="220358"/>
                </a:cubicBezTo>
                <a:cubicBezTo>
                  <a:pt x="215225" y="348205"/>
                  <a:pt x="82298" y="668245"/>
                  <a:pt x="34038" y="768998"/>
                </a:cubicBezTo>
                <a:cubicBezTo>
                  <a:pt x="-14222" y="869751"/>
                  <a:pt x="2711" y="845198"/>
                  <a:pt x="3558" y="824878"/>
                </a:cubicBezTo>
                <a:cubicBezTo>
                  <a:pt x="4405" y="804558"/>
                  <a:pt x="16258" y="730051"/>
                  <a:pt x="39118" y="647078"/>
                </a:cubicBezTo>
                <a:cubicBezTo>
                  <a:pt x="61978" y="564105"/>
                  <a:pt x="66211" y="437951"/>
                  <a:pt x="140718" y="327038"/>
                </a:cubicBezTo>
                <a:cubicBezTo>
                  <a:pt x="215225" y="216125"/>
                  <a:pt x="475998" y="19698"/>
                  <a:pt x="501398" y="1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DB16E88B-EA2E-4950-AD91-E97C4025789E}"/>
              </a:ext>
            </a:extLst>
          </p:cNvPr>
          <p:cNvSpPr/>
          <p:nvPr/>
        </p:nvSpPr>
        <p:spPr>
          <a:xfrm>
            <a:off x="2255664" y="6032948"/>
            <a:ext cx="596321" cy="842160"/>
          </a:xfrm>
          <a:custGeom>
            <a:avLst/>
            <a:gdLst>
              <a:gd name="connsiteX0" fmla="*/ 25256 w 596321"/>
              <a:gd name="connsiteY0" fmla="*/ 7172 h 842160"/>
              <a:gd name="connsiteX1" fmla="*/ 70976 w 596321"/>
              <a:gd name="connsiteY1" fmla="*/ 32572 h 842160"/>
              <a:gd name="connsiteX2" fmla="*/ 426576 w 596321"/>
              <a:gd name="connsiteY2" fmla="*/ 195132 h 842160"/>
              <a:gd name="connsiteX3" fmla="*/ 584056 w 596321"/>
              <a:gd name="connsiteY3" fmla="*/ 835212 h 842160"/>
              <a:gd name="connsiteX4" fmla="*/ 578976 w 596321"/>
              <a:gd name="connsiteY4" fmla="*/ 520252 h 842160"/>
              <a:gd name="connsiteX5" fmla="*/ 523096 w 596321"/>
              <a:gd name="connsiteY5" fmla="*/ 286572 h 842160"/>
              <a:gd name="connsiteX6" fmla="*/ 370696 w 596321"/>
              <a:gd name="connsiteY6" fmla="*/ 124012 h 842160"/>
              <a:gd name="connsiteX7" fmla="*/ 25256 w 596321"/>
              <a:gd name="connsiteY7" fmla="*/ 7172 h 84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321" h="842160">
                <a:moveTo>
                  <a:pt x="25256" y="7172"/>
                </a:moveTo>
                <a:cubicBezTo>
                  <a:pt x="-24697" y="-8068"/>
                  <a:pt x="4089" y="1245"/>
                  <a:pt x="70976" y="32572"/>
                </a:cubicBezTo>
                <a:cubicBezTo>
                  <a:pt x="137863" y="63899"/>
                  <a:pt x="341063" y="61359"/>
                  <a:pt x="426576" y="195132"/>
                </a:cubicBezTo>
                <a:cubicBezTo>
                  <a:pt x="512089" y="328905"/>
                  <a:pt x="558656" y="781025"/>
                  <a:pt x="584056" y="835212"/>
                </a:cubicBezTo>
                <a:cubicBezTo>
                  <a:pt x="609456" y="889399"/>
                  <a:pt x="589136" y="611692"/>
                  <a:pt x="578976" y="520252"/>
                </a:cubicBezTo>
                <a:cubicBezTo>
                  <a:pt x="568816" y="428812"/>
                  <a:pt x="557809" y="352612"/>
                  <a:pt x="523096" y="286572"/>
                </a:cubicBezTo>
                <a:cubicBezTo>
                  <a:pt x="488383" y="220532"/>
                  <a:pt x="459596" y="171425"/>
                  <a:pt x="370696" y="124012"/>
                </a:cubicBezTo>
                <a:cubicBezTo>
                  <a:pt x="281796" y="76599"/>
                  <a:pt x="75209" y="22412"/>
                  <a:pt x="25256" y="7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8FB8ED1-E787-48AE-AF25-44A6DE419CB7}"/>
              </a:ext>
            </a:extLst>
          </p:cNvPr>
          <p:cNvSpPr/>
          <p:nvPr/>
        </p:nvSpPr>
        <p:spPr>
          <a:xfrm>
            <a:off x="2475595" y="5773603"/>
            <a:ext cx="2019896" cy="338961"/>
          </a:xfrm>
          <a:custGeom>
            <a:avLst/>
            <a:gdLst>
              <a:gd name="connsiteX0" fmla="*/ 49165 w 2019896"/>
              <a:gd name="connsiteY0" fmla="*/ 322397 h 338961"/>
              <a:gd name="connsiteX1" fmla="*/ 120285 w 2019896"/>
              <a:gd name="connsiteY1" fmla="*/ 322397 h 338961"/>
              <a:gd name="connsiteX2" fmla="*/ 674005 w 2019896"/>
              <a:gd name="connsiteY2" fmla="*/ 205557 h 338961"/>
              <a:gd name="connsiteX3" fmla="*/ 1141365 w 2019896"/>
              <a:gd name="connsiteY3" fmla="*/ 159837 h 338961"/>
              <a:gd name="connsiteX4" fmla="*/ 1476645 w 2019896"/>
              <a:gd name="connsiteY4" fmla="*/ 83637 h 338961"/>
              <a:gd name="connsiteX5" fmla="*/ 2015125 w 2019896"/>
              <a:gd name="connsiteY5" fmla="*/ 2357 h 338961"/>
              <a:gd name="connsiteX6" fmla="*/ 1710325 w 2019896"/>
              <a:gd name="connsiteY6" fmla="*/ 27757 h 338961"/>
              <a:gd name="connsiteX7" fmla="*/ 1202325 w 2019896"/>
              <a:gd name="connsiteY7" fmla="*/ 88717 h 338961"/>
              <a:gd name="connsiteX8" fmla="*/ 719725 w 2019896"/>
              <a:gd name="connsiteY8" fmla="*/ 175077 h 338961"/>
              <a:gd name="connsiteX9" fmla="*/ 49165 w 2019896"/>
              <a:gd name="connsiteY9" fmla="*/ 322397 h 33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9896" h="338961">
                <a:moveTo>
                  <a:pt x="49165" y="322397"/>
                </a:moveTo>
                <a:cubicBezTo>
                  <a:pt x="-50742" y="346950"/>
                  <a:pt x="16145" y="341870"/>
                  <a:pt x="120285" y="322397"/>
                </a:cubicBezTo>
                <a:cubicBezTo>
                  <a:pt x="224425" y="302924"/>
                  <a:pt x="503825" y="232650"/>
                  <a:pt x="674005" y="205557"/>
                </a:cubicBezTo>
                <a:cubicBezTo>
                  <a:pt x="844185" y="178464"/>
                  <a:pt x="1007592" y="180157"/>
                  <a:pt x="1141365" y="159837"/>
                </a:cubicBezTo>
                <a:cubicBezTo>
                  <a:pt x="1275138" y="139517"/>
                  <a:pt x="1331018" y="109884"/>
                  <a:pt x="1476645" y="83637"/>
                </a:cubicBezTo>
                <a:cubicBezTo>
                  <a:pt x="1622272" y="57390"/>
                  <a:pt x="1976178" y="11670"/>
                  <a:pt x="2015125" y="2357"/>
                </a:cubicBezTo>
                <a:cubicBezTo>
                  <a:pt x="2054072" y="-6956"/>
                  <a:pt x="1845792" y="13364"/>
                  <a:pt x="1710325" y="27757"/>
                </a:cubicBezTo>
                <a:cubicBezTo>
                  <a:pt x="1574858" y="42150"/>
                  <a:pt x="1367425" y="64164"/>
                  <a:pt x="1202325" y="88717"/>
                </a:cubicBezTo>
                <a:cubicBezTo>
                  <a:pt x="1037225" y="113270"/>
                  <a:pt x="911072" y="135284"/>
                  <a:pt x="719725" y="175077"/>
                </a:cubicBezTo>
                <a:cubicBezTo>
                  <a:pt x="528378" y="214870"/>
                  <a:pt x="149072" y="297844"/>
                  <a:pt x="49165" y="32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D764DA91-4EE8-4CCB-B80C-C78AF5B25925}"/>
              </a:ext>
            </a:extLst>
          </p:cNvPr>
          <p:cNvSpPr/>
          <p:nvPr/>
        </p:nvSpPr>
        <p:spPr>
          <a:xfrm>
            <a:off x="7558441" y="5115012"/>
            <a:ext cx="281432" cy="970004"/>
          </a:xfrm>
          <a:custGeom>
            <a:avLst/>
            <a:gdLst>
              <a:gd name="connsiteX0" fmla="*/ 19226 w 281432"/>
              <a:gd name="connsiteY0" fmla="*/ 28488 h 970004"/>
              <a:gd name="connsiteX1" fmla="*/ 19226 w 281432"/>
              <a:gd name="connsiteY1" fmla="*/ 83521 h 970004"/>
              <a:gd name="connsiteX2" fmla="*/ 201259 w 281432"/>
              <a:gd name="connsiteY2" fmla="*/ 612688 h 970004"/>
              <a:gd name="connsiteX3" fmla="*/ 268992 w 281432"/>
              <a:gd name="connsiteY3" fmla="*/ 968288 h 970004"/>
              <a:gd name="connsiteX4" fmla="*/ 268992 w 281432"/>
              <a:gd name="connsiteY4" fmla="*/ 731221 h 970004"/>
              <a:gd name="connsiteX5" fmla="*/ 141992 w 281432"/>
              <a:gd name="connsiteY5" fmla="*/ 358688 h 970004"/>
              <a:gd name="connsiteX6" fmla="*/ 19226 w 281432"/>
              <a:gd name="connsiteY6" fmla="*/ 28488 h 9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432" h="970004">
                <a:moveTo>
                  <a:pt x="19226" y="28488"/>
                </a:moveTo>
                <a:cubicBezTo>
                  <a:pt x="-1235" y="-17373"/>
                  <a:pt x="-11113" y="-13846"/>
                  <a:pt x="19226" y="83521"/>
                </a:cubicBezTo>
                <a:cubicBezTo>
                  <a:pt x="49565" y="180888"/>
                  <a:pt x="159631" y="465227"/>
                  <a:pt x="201259" y="612688"/>
                </a:cubicBezTo>
                <a:cubicBezTo>
                  <a:pt x="242887" y="760149"/>
                  <a:pt x="257703" y="948533"/>
                  <a:pt x="268992" y="968288"/>
                </a:cubicBezTo>
                <a:cubicBezTo>
                  <a:pt x="280281" y="988044"/>
                  <a:pt x="290159" y="832821"/>
                  <a:pt x="268992" y="731221"/>
                </a:cubicBezTo>
                <a:cubicBezTo>
                  <a:pt x="247825" y="629621"/>
                  <a:pt x="182209" y="475810"/>
                  <a:pt x="141992" y="358688"/>
                </a:cubicBezTo>
                <a:cubicBezTo>
                  <a:pt x="101775" y="241566"/>
                  <a:pt x="39687" y="74349"/>
                  <a:pt x="19226" y="28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FB51119F-2379-4F37-A4FB-D4D2432C5526}"/>
              </a:ext>
            </a:extLst>
          </p:cNvPr>
          <p:cNvSpPr/>
          <p:nvPr/>
        </p:nvSpPr>
        <p:spPr>
          <a:xfrm>
            <a:off x="7660585" y="5488103"/>
            <a:ext cx="121942" cy="587876"/>
          </a:xfrm>
          <a:custGeom>
            <a:avLst/>
            <a:gdLst>
              <a:gd name="connsiteX0" fmla="*/ 1748 w 121942"/>
              <a:gd name="connsiteY0" fmla="*/ 2530 h 587876"/>
              <a:gd name="connsiteX1" fmla="*/ 111815 w 121942"/>
              <a:gd name="connsiteY1" fmla="*/ 472430 h 587876"/>
              <a:gd name="connsiteX2" fmla="*/ 116048 w 121942"/>
              <a:gd name="connsiteY2" fmla="*/ 586730 h 587876"/>
              <a:gd name="connsiteX3" fmla="*/ 103348 w 121942"/>
              <a:gd name="connsiteY3" fmla="*/ 430097 h 587876"/>
              <a:gd name="connsiteX4" fmla="*/ 48315 w 121942"/>
              <a:gd name="connsiteY4" fmla="*/ 290397 h 587876"/>
              <a:gd name="connsiteX5" fmla="*/ 1748 w 121942"/>
              <a:gd name="connsiteY5" fmla="*/ 2530 h 58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2" h="587876">
                <a:moveTo>
                  <a:pt x="1748" y="2530"/>
                </a:moveTo>
                <a:cubicBezTo>
                  <a:pt x="12331" y="32869"/>
                  <a:pt x="92765" y="375063"/>
                  <a:pt x="111815" y="472430"/>
                </a:cubicBezTo>
                <a:cubicBezTo>
                  <a:pt x="130865" y="569797"/>
                  <a:pt x="117459" y="593786"/>
                  <a:pt x="116048" y="586730"/>
                </a:cubicBezTo>
                <a:cubicBezTo>
                  <a:pt x="114637" y="579675"/>
                  <a:pt x="114637" y="479486"/>
                  <a:pt x="103348" y="430097"/>
                </a:cubicBezTo>
                <a:cubicBezTo>
                  <a:pt x="92059" y="380708"/>
                  <a:pt x="65248" y="357425"/>
                  <a:pt x="48315" y="290397"/>
                </a:cubicBezTo>
                <a:cubicBezTo>
                  <a:pt x="31382" y="223369"/>
                  <a:pt x="-8835" y="-27809"/>
                  <a:pt x="1748" y="2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89971C1-AD72-4AE9-B876-4526DA2BD4E3}"/>
              </a:ext>
            </a:extLst>
          </p:cNvPr>
          <p:cNvSpPr/>
          <p:nvPr/>
        </p:nvSpPr>
        <p:spPr>
          <a:xfrm>
            <a:off x="7831622" y="5790177"/>
            <a:ext cx="573233" cy="846270"/>
          </a:xfrm>
          <a:custGeom>
            <a:avLst/>
            <a:gdLst>
              <a:gd name="connsiteX0" fmla="*/ 45 w 573233"/>
              <a:gd name="connsiteY0" fmla="*/ 1023 h 846270"/>
              <a:gd name="connsiteX1" fmla="*/ 402211 w 573233"/>
              <a:gd name="connsiteY1" fmla="*/ 453990 h 846270"/>
              <a:gd name="connsiteX2" fmla="*/ 571545 w 573233"/>
              <a:gd name="connsiteY2" fmla="*/ 843456 h 846270"/>
              <a:gd name="connsiteX3" fmla="*/ 482645 w 573233"/>
              <a:gd name="connsiteY3" fmla="*/ 614856 h 846270"/>
              <a:gd name="connsiteX4" fmla="*/ 376811 w 573233"/>
              <a:gd name="connsiteY4" fmla="*/ 339690 h 846270"/>
              <a:gd name="connsiteX5" fmla="*/ 45 w 573233"/>
              <a:gd name="connsiteY5" fmla="*/ 1023 h 8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233" h="846270">
                <a:moveTo>
                  <a:pt x="45" y="1023"/>
                </a:moveTo>
                <a:cubicBezTo>
                  <a:pt x="4278" y="20073"/>
                  <a:pt x="306961" y="313585"/>
                  <a:pt x="402211" y="453990"/>
                </a:cubicBezTo>
                <a:cubicBezTo>
                  <a:pt x="497461" y="594396"/>
                  <a:pt x="558139" y="816645"/>
                  <a:pt x="571545" y="843456"/>
                </a:cubicBezTo>
                <a:cubicBezTo>
                  <a:pt x="584951" y="870267"/>
                  <a:pt x="515101" y="698817"/>
                  <a:pt x="482645" y="614856"/>
                </a:cubicBezTo>
                <a:cubicBezTo>
                  <a:pt x="450189" y="530895"/>
                  <a:pt x="464300" y="445523"/>
                  <a:pt x="376811" y="339690"/>
                </a:cubicBezTo>
                <a:cubicBezTo>
                  <a:pt x="289322" y="233857"/>
                  <a:pt x="-4188" y="-18027"/>
                  <a:pt x="45" y="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8D79E939-66E7-40B6-A00A-C7E47FD03B53}"/>
              </a:ext>
            </a:extLst>
          </p:cNvPr>
          <p:cNvSpPr/>
          <p:nvPr/>
        </p:nvSpPr>
        <p:spPr>
          <a:xfrm>
            <a:off x="8370590" y="6542445"/>
            <a:ext cx="185293" cy="372725"/>
          </a:xfrm>
          <a:custGeom>
            <a:avLst/>
            <a:gdLst>
              <a:gd name="connsiteX0" fmla="*/ 7177 w 185293"/>
              <a:gd name="connsiteY0" fmla="*/ 2288 h 372725"/>
              <a:gd name="connsiteX1" fmla="*/ 184977 w 185293"/>
              <a:gd name="connsiteY1" fmla="*/ 366355 h 372725"/>
              <a:gd name="connsiteX2" fmla="*/ 49510 w 185293"/>
              <a:gd name="connsiteY2" fmla="*/ 218188 h 372725"/>
              <a:gd name="connsiteX3" fmla="*/ 7177 w 185293"/>
              <a:gd name="connsiteY3" fmla="*/ 2288 h 37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293" h="372725">
                <a:moveTo>
                  <a:pt x="7177" y="2288"/>
                </a:moveTo>
                <a:cubicBezTo>
                  <a:pt x="29755" y="26983"/>
                  <a:pt x="177922" y="330372"/>
                  <a:pt x="184977" y="366355"/>
                </a:cubicBezTo>
                <a:cubicBezTo>
                  <a:pt x="192033" y="402338"/>
                  <a:pt x="79143" y="276749"/>
                  <a:pt x="49510" y="218188"/>
                </a:cubicBezTo>
                <a:cubicBezTo>
                  <a:pt x="19877" y="159627"/>
                  <a:pt x="-15401" y="-22407"/>
                  <a:pt x="7177" y="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E8935849-9E06-4BE7-A634-CF6AB39FBFBB}"/>
              </a:ext>
            </a:extLst>
          </p:cNvPr>
          <p:cNvSpPr/>
          <p:nvPr/>
        </p:nvSpPr>
        <p:spPr>
          <a:xfrm>
            <a:off x="8240928" y="6176117"/>
            <a:ext cx="1950281" cy="664963"/>
          </a:xfrm>
          <a:custGeom>
            <a:avLst/>
            <a:gdLst>
              <a:gd name="connsiteX0" fmla="*/ 22539 w 1950281"/>
              <a:gd name="connsiteY0" fmla="*/ 25716 h 664963"/>
              <a:gd name="connsiteX1" fmla="*/ 69105 w 1950281"/>
              <a:gd name="connsiteY1" fmla="*/ 46883 h 664963"/>
              <a:gd name="connsiteX2" fmla="*/ 687172 w 1950281"/>
              <a:gd name="connsiteY2" fmla="*/ 279716 h 664963"/>
              <a:gd name="connsiteX3" fmla="*/ 1576172 w 1950281"/>
              <a:gd name="connsiteY3" fmla="*/ 576050 h 664963"/>
              <a:gd name="connsiteX4" fmla="*/ 1931772 w 1950281"/>
              <a:gd name="connsiteY4" fmla="*/ 664950 h 664963"/>
              <a:gd name="connsiteX5" fmla="*/ 1792072 w 1950281"/>
              <a:gd name="connsiteY5" fmla="*/ 580283 h 664963"/>
              <a:gd name="connsiteX6" fmla="*/ 890372 w 1950281"/>
              <a:gd name="connsiteY6" fmla="*/ 313583 h 664963"/>
              <a:gd name="connsiteX7" fmla="*/ 86039 w 1950281"/>
              <a:gd name="connsiteY7" fmla="*/ 21483 h 664963"/>
              <a:gd name="connsiteX8" fmla="*/ 22539 w 1950281"/>
              <a:gd name="connsiteY8" fmla="*/ 25716 h 66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0281" h="664963">
                <a:moveTo>
                  <a:pt x="22539" y="25716"/>
                </a:moveTo>
                <a:cubicBezTo>
                  <a:pt x="19717" y="29949"/>
                  <a:pt x="69105" y="46883"/>
                  <a:pt x="69105" y="46883"/>
                </a:cubicBezTo>
                <a:cubicBezTo>
                  <a:pt x="179877" y="89216"/>
                  <a:pt x="435994" y="191522"/>
                  <a:pt x="687172" y="279716"/>
                </a:cubicBezTo>
                <a:cubicBezTo>
                  <a:pt x="938350" y="367910"/>
                  <a:pt x="1368739" y="511844"/>
                  <a:pt x="1576172" y="576050"/>
                </a:cubicBezTo>
                <a:cubicBezTo>
                  <a:pt x="1783605" y="640256"/>
                  <a:pt x="1895789" y="664245"/>
                  <a:pt x="1931772" y="664950"/>
                </a:cubicBezTo>
                <a:cubicBezTo>
                  <a:pt x="1967755" y="665655"/>
                  <a:pt x="1965639" y="638844"/>
                  <a:pt x="1792072" y="580283"/>
                </a:cubicBezTo>
                <a:cubicBezTo>
                  <a:pt x="1618505" y="521722"/>
                  <a:pt x="1174711" y="406716"/>
                  <a:pt x="890372" y="313583"/>
                </a:cubicBezTo>
                <a:cubicBezTo>
                  <a:pt x="606033" y="220450"/>
                  <a:pt x="232794" y="70166"/>
                  <a:pt x="86039" y="21483"/>
                </a:cubicBezTo>
                <a:cubicBezTo>
                  <a:pt x="-60716" y="-27200"/>
                  <a:pt x="25361" y="21483"/>
                  <a:pt x="22539" y="25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0257E84-BBF6-402F-B48A-7AE688041B34}"/>
              </a:ext>
            </a:extLst>
          </p:cNvPr>
          <p:cNvSpPr/>
          <p:nvPr/>
        </p:nvSpPr>
        <p:spPr>
          <a:xfrm>
            <a:off x="7294734" y="3554557"/>
            <a:ext cx="360530" cy="805391"/>
          </a:xfrm>
          <a:custGeom>
            <a:avLst/>
            <a:gdLst>
              <a:gd name="connsiteX0" fmla="*/ 315741 w 360530"/>
              <a:gd name="connsiteY0" fmla="*/ 1443 h 805391"/>
              <a:gd name="connsiteX1" fmla="*/ 347491 w 360530"/>
              <a:gd name="connsiteY1" fmla="*/ 261793 h 805391"/>
              <a:gd name="connsiteX2" fmla="*/ 109366 w 360530"/>
              <a:gd name="connsiteY2" fmla="*/ 499918 h 805391"/>
              <a:gd name="connsiteX3" fmla="*/ 14116 w 360530"/>
              <a:gd name="connsiteY3" fmla="*/ 804718 h 805391"/>
              <a:gd name="connsiteX4" fmla="*/ 20466 w 360530"/>
              <a:gd name="connsiteY4" fmla="*/ 569768 h 805391"/>
              <a:gd name="connsiteX5" fmla="*/ 201441 w 360530"/>
              <a:gd name="connsiteY5" fmla="*/ 176068 h 805391"/>
              <a:gd name="connsiteX6" fmla="*/ 315741 w 360530"/>
              <a:gd name="connsiteY6" fmla="*/ 1443 h 80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30" h="805391">
                <a:moveTo>
                  <a:pt x="315741" y="1443"/>
                </a:moveTo>
                <a:cubicBezTo>
                  <a:pt x="340083" y="15730"/>
                  <a:pt x="381887" y="178714"/>
                  <a:pt x="347491" y="261793"/>
                </a:cubicBezTo>
                <a:cubicBezTo>
                  <a:pt x="313095" y="344872"/>
                  <a:pt x="164928" y="409431"/>
                  <a:pt x="109366" y="499918"/>
                </a:cubicBezTo>
                <a:cubicBezTo>
                  <a:pt x="53804" y="590405"/>
                  <a:pt x="28932" y="793076"/>
                  <a:pt x="14116" y="804718"/>
                </a:cubicBezTo>
                <a:cubicBezTo>
                  <a:pt x="-700" y="816360"/>
                  <a:pt x="-10755" y="674543"/>
                  <a:pt x="20466" y="569768"/>
                </a:cubicBezTo>
                <a:cubicBezTo>
                  <a:pt x="51687" y="464993"/>
                  <a:pt x="154345" y="270789"/>
                  <a:pt x="201441" y="176068"/>
                </a:cubicBezTo>
                <a:cubicBezTo>
                  <a:pt x="248537" y="81347"/>
                  <a:pt x="291399" y="-12844"/>
                  <a:pt x="315741" y="14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B20572F-4B41-433B-97BC-B1BE6B2688FF}"/>
              </a:ext>
            </a:extLst>
          </p:cNvPr>
          <p:cNvSpPr/>
          <p:nvPr/>
        </p:nvSpPr>
        <p:spPr>
          <a:xfrm>
            <a:off x="3617204" y="5141714"/>
            <a:ext cx="1251900" cy="139987"/>
          </a:xfrm>
          <a:custGeom>
            <a:avLst/>
            <a:gdLst>
              <a:gd name="connsiteX0" fmla="*/ 1251659 w 1251900"/>
              <a:gd name="connsiteY0" fmla="*/ 139899 h 139987"/>
              <a:gd name="connsiteX1" fmla="*/ 1046871 w 1251900"/>
              <a:gd name="connsiteY1" fmla="*/ 74811 h 139987"/>
              <a:gd name="connsiteX2" fmla="*/ 645234 w 1251900"/>
              <a:gd name="connsiteY2" fmla="*/ 1786 h 139987"/>
              <a:gd name="connsiteX3" fmla="*/ 27696 w 1251900"/>
              <a:gd name="connsiteY3" fmla="*/ 22424 h 139987"/>
              <a:gd name="connsiteX4" fmla="*/ 99134 w 1251900"/>
              <a:gd name="connsiteY4" fmla="*/ 22424 h 139987"/>
              <a:gd name="connsiteX5" fmla="*/ 605546 w 1251900"/>
              <a:gd name="connsiteY5" fmla="*/ 31949 h 139987"/>
              <a:gd name="connsiteX6" fmla="*/ 1010359 w 1251900"/>
              <a:gd name="connsiteY6" fmla="*/ 87511 h 139987"/>
              <a:gd name="connsiteX7" fmla="*/ 1251659 w 1251900"/>
              <a:gd name="connsiteY7" fmla="*/ 139899 h 13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900" h="139987">
                <a:moveTo>
                  <a:pt x="1251659" y="139899"/>
                </a:moveTo>
                <a:cubicBezTo>
                  <a:pt x="1257744" y="137782"/>
                  <a:pt x="1147942" y="97830"/>
                  <a:pt x="1046871" y="74811"/>
                </a:cubicBezTo>
                <a:cubicBezTo>
                  <a:pt x="945800" y="51792"/>
                  <a:pt x="815096" y="10517"/>
                  <a:pt x="645234" y="1786"/>
                </a:cubicBezTo>
                <a:cubicBezTo>
                  <a:pt x="475371" y="-6945"/>
                  <a:pt x="118713" y="18984"/>
                  <a:pt x="27696" y="22424"/>
                </a:cubicBezTo>
                <a:cubicBezTo>
                  <a:pt x="-63321" y="25864"/>
                  <a:pt x="99134" y="22424"/>
                  <a:pt x="99134" y="22424"/>
                </a:cubicBezTo>
                <a:cubicBezTo>
                  <a:pt x="195442" y="24011"/>
                  <a:pt x="453675" y="21101"/>
                  <a:pt x="605546" y="31949"/>
                </a:cubicBezTo>
                <a:cubicBezTo>
                  <a:pt x="757417" y="42797"/>
                  <a:pt x="902409" y="69519"/>
                  <a:pt x="1010359" y="87511"/>
                </a:cubicBezTo>
                <a:cubicBezTo>
                  <a:pt x="1118309" y="105503"/>
                  <a:pt x="1245574" y="142016"/>
                  <a:pt x="1251659" y="13989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F0B7C6DA-0B47-4D42-AD19-168982C66A54}"/>
              </a:ext>
            </a:extLst>
          </p:cNvPr>
          <p:cNvSpPr/>
          <p:nvPr/>
        </p:nvSpPr>
        <p:spPr>
          <a:xfrm>
            <a:off x="3118442" y="4374504"/>
            <a:ext cx="1595908" cy="546473"/>
          </a:xfrm>
          <a:custGeom>
            <a:avLst/>
            <a:gdLst>
              <a:gd name="connsiteX0" fmla="*/ 1594846 w 1595908"/>
              <a:gd name="connsiteY0" fmla="*/ 541984 h 546473"/>
              <a:gd name="connsiteX1" fmla="*/ 1129708 w 1595908"/>
              <a:gd name="connsiteY1" fmla="*/ 475309 h 546473"/>
              <a:gd name="connsiteX2" fmla="*/ 342308 w 1595908"/>
              <a:gd name="connsiteY2" fmla="*/ 159396 h 546473"/>
              <a:gd name="connsiteX3" fmla="*/ 16871 w 1595908"/>
              <a:gd name="connsiteY3" fmla="*/ 6996 h 546473"/>
              <a:gd name="connsiteX4" fmla="*/ 88308 w 1595908"/>
              <a:gd name="connsiteY4" fmla="*/ 40334 h 546473"/>
              <a:gd name="connsiteX5" fmla="*/ 445496 w 1595908"/>
              <a:gd name="connsiteY5" fmla="*/ 170509 h 546473"/>
              <a:gd name="connsiteX6" fmla="*/ 1007471 w 1595908"/>
              <a:gd name="connsiteY6" fmla="*/ 392759 h 546473"/>
              <a:gd name="connsiteX7" fmla="*/ 1594846 w 1595908"/>
              <a:gd name="connsiteY7" fmla="*/ 541984 h 54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5908" h="546473">
                <a:moveTo>
                  <a:pt x="1594846" y="541984"/>
                </a:moveTo>
                <a:cubicBezTo>
                  <a:pt x="1615219" y="555742"/>
                  <a:pt x="1338464" y="539074"/>
                  <a:pt x="1129708" y="475309"/>
                </a:cubicBezTo>
                <a:cubicBezTo>
                  <a:pt x="920952" y="411544"/>
                  <a:pt x="527781" y="237448"/>
                  <a:pt x="342308" y="159396"/>
                </a:cubicBezTo>
                <a:cubicBezTo>
                  <a:pt x="156835" y="81344"/>
                  <a:pt x="59204" y="26840"/>
                  <a:pt x="16871" y="6996"/>
                </a:cubicBezTo>
                <a:cubicBezTo>
                  <a:pt x="-25462" y="-12848"/>
                  <a:pt x="16871" y="13082"/>
                  <a:pt x="88308" y="40334"/>
                </a:cubicBezTo>
                <a:cubicBezTo>
                  <a:pt x="159745" y="67586"/>
                  <a:pt x="292302" y="111772"/>
                  <a:pt x="445496" y="170509"/>
                </a:cubicBezTo>
                <a:cubicBezTo>
                  <a:pt x="598690" y="229246"/>
                  <a:pt x="815119" y="330582"/>
                  <a:pt x="1007471" y="392759"/>
                </a:cubicBezTo>
                <a:cubicBezTo>
                  <a:pt x="1199823" y="454936"/>
                  <a:pt x="1574473" y="528226"/>
                  <a:pt x="1594846" y="5419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80AE69F6-75E1-40FC-A006-E21CA9405F94}"/>
              </a:ext>
            </a:extLst>
          </p:cNvPr>
          <p:cNvSpPr/>
          <p:nvPr/>
        </p:nvSpPr>
        <p:spPr>
          <a:xfrm>
            <a:off x="4348672" y="5067538"/>
            <a:ext cx="517103" cy="179078"/>
          </a:xfrm>
          <a:custGeom>
            <a:avLst/>
            <a:gdLst>
              <a:gd name="connsiteX0" fmla="*/ 1078 w 517103"/>
              <a:gd name="connsiteY0" fmla="*/ 17225 h 179078"/>
              <a:gd name="connsiteX1" fmla="*/ 237616 w 517103"/>
              <a:gd name="connsiteY1" fmla="*/ 12462 h 179078"/>
              <a:gd name="connsiteX2" fmla="*/ 502728 w 517103"/>
              <a:gd name="connsiteY2" fmla="*/ 169625 h 179078"/>
              <a:gd name="connsiteX3" fmla="*/ 466216 w 517103"/>
              <a:gd name="connsiteY3" fmla="*/ 152162 h 179078"/>
              <a:gd name="connsiteX4" fmla="*/ 334453 w 517103"/>
              <a:gd name="connsiteY4" fmla="*/ 75962 h 179078"/>
              <a:gd name="connsiteX5" fmla="*/ 1078 w 517103"/>
              <a:gd name="connsiteY5" fmla="*/ 17225 h 17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103" h="179078">
                <a:moveTo>
                  <a:pt x="1078" y="17225"/>
                </a:moveTo>
                <a:cubicBezTo>
                  <a:pt x="-15062" y="6642"/>
                  <a:pt x="154008" y="-12938"/>
                  <a:pt x="237616" y="12462"/>
                </a:cubicBezTo>
                <a:cubicBezTo>
                  <a:pt x="321224" y="37862"/>
                  <a:pt x="464628" y="146342"/>
                  <a:pt x="502728" y="169625"/>
                </a:cubicBezTo>
                <a:cubicBezTo>
                  <a:pt x="540828" y="192908"/>
                  <a:pt x="494262" y="167773"/>
                  <a:pt x="466216" y="152162"/>
                </a:cubicBezTo>
                <a:cubicBezTo>
                  <a:pt x="438170" y="136552"/>
                  <a:pt x="409595" y="99245"/>
                  <a:pt x="334453" y="75962"/>
                </a:cubicBezTo>
                <a:cubicBezTo>
                  <a:pt x="259311" y="52679"/>
                  <a:pt x="17218" y="27808"/>
                  <a:pt x="1078" y="1722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9B2DEC21-B2E7-42A3-9399-90CBE250B993}"/>
              </a:ext>
            </a:extLst>
          </p:cNvPr>
          <p:cNvSpPr/>
          <p:nvPr/>
        </p:nvSpPr>
        <p:spPr>
          <a:xfrm>
            <a:off x="7724987" y="4495722"/>
            <a:ext cx="57573" cy="1053568"/>
          </a:xfrm>
          <a:custGeom>
            <a:avLst/>
            <a:gdLst>
              <a:gd name="connsiteX0" fmla="*/ 6773 w 57573"/>
              <a:gd name="connsiteY0" fmla="*/ 78 h 1053568"/>
              <a:gd name="connsiteX1" fmla="*/ 42333 w 57573"/>
              <a:gd name="connsiteY1" fmla="*/ 375998 h 1053568"/>
              <a:gd name="connsiteX2" fmla="*/ 57573 w 57573"/>
              <a:gd name="connsiteY2" fmla="*/ 833198 h 1053568"/>
              <a:gd name="connsiteX3" fmla="*/ 42333 w 57573"/>
              <a:gd name="connsiteY3" fmla="*/ 1046558 h 1053568"/>
              <a:gd name="connsiteX4" fmla="*/ 37253 w 57573"/>
              <a:gd name="connsiteY4" fmla="*/ 944958 h 1053568"/>
              <a:gd name="connsiteX5" fmla="*/ 1693 w 57573"/>
              <a:gd name="connsiteY5" fmla="*/ 406478 h 1053568"/>
              <a:gd name="connsiteX6" fmla="*/ 6773 w 57573"/>
              <a:gd name="connsiteY6" fmla="*/ 78 h 105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3" h="1053568">
                <a:moveTo>
                  <a:pt x="6773" y="78"/>
                </a:moveTo>
                <a:cubicBezTo>
                  <a:pt x="13546" y="-5002"/>
                  <a:pt x="33866" y="237145"/>
                  <a:pt x="42333" y="375998"/>
                </a:cubicBezTo>
                <a:cubicBezTo>
                  <a:pt x="50800" y="514851"/>
                  <a:pt x="57573" y="721438"/>
                  <a:pt x="57573" y="833198"/>
                </a:cubicBezTo>
                <a:cubicBezTo>
                  <a:pt x="57573" y="944958"/>
                  <a:pt x="45720" y="1027931"/>
                  <a:pt x="42333" y="1046558"/>
                </a:cubicBezTo>
                <a:cubicBezTo>
                  <a:pt x="38946" y="1065185"/>
                  <a:pt x="44026" y="1051638"/>
                  <a:pt x="37253" y="944958"/>
                </a:cubicBezTo>
                <a:cubicBezTo>
                  <a:pt x="30480" y="838278"/>
                  <a:pt x="5080" y="560571"/>
                  <a:pt x="1693" y="406478"/>
                </a:cubicBezTo>
                <a:cubicBezTo>
                  <a:pt x="-1694" y="252385"/>
                  <a:pt x="0" y="5158"/>
                  <a:pt x="6773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59AD40BC-86A8-4046-BE46-CA72C93B0011}"/>
              </a:ext>
            </a:extLst>
          </p:cNvPr>
          <p:cNvSpPr/>
          <p:nvPr/>
        </p:nvSpPr>
        <p:spPr>
          <a:xfrm>
            <a:off x="7606448" y="4592160"/>
            <a:ext cx="137267" cy="884819"/>
          </a:xfrm>
          <a:custGeom>
            <a:avLst/>
            <a:gdLst>
              <a:gd name="connsiteX0" fmla="*/ 54192 w 137267"/>
              <a:gd name="connsiteY0" fmla="*/ 160 h 884819"/>
              <a:gd name="connsiteX1" fmla="*/ 3392 w 137267"/>
              <a:gd name="connsiteY1" fmla="*/ 325280 h 884819"/>
              <a:gd name="connsiteX2" fmla="*/ 18632 w 137267"/>
              <a:gd name="connsiteY2" fmla="*/ 482760 h 884819"/>
              <a:gd name="connsiteX3" fmla="*/ 130392 w 137267"/>
              <a:gd name="connsiteY3" fmla="*/ 868840 h 884819"/>
              <a:gd name="connsiteX4" fmla="*/ 120232 w 137267"/>
              <a:gd name="connsiteY4" fmla="*/ 782480 h 884819"/>
              <a:gd name="connsiteX5" fmla="*/ 79592 w 137267"/>
              <a:gd name="connsiteY5" fmla="*/ 518320 h 884819"/>
              <a:gd name="connsiteX6" fmla="*/ 54192 w 137267"/>
              <a:gd name="connsiteY6" fmla="*/ 284640 h 884819"/>
              <a:gd name="connsiteX7" fmla="*/ 54192 w 137267"/>
              <a:gd name="connsiteY7" fmla="*/ 160 h 88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267" h="884819">
                <a:moveTo>
                  <a:pt x="54192" y="160"/>
                </a:moveTo>
                <a:cubicBezTo>
                  <a:pt x="45725" y="6933"/>
                  <a:pt x="9319" y="244847"/>
                  <a:pt x="3392" y="325280"/>
                </a:cubicBezTo>
                <a:cubicBezTo>
                  <a:pt x="-2535" y="405713"/>
                  <a:pt x="-2535" y="392167"/>
                  <a:pt x="18632" y="482760"/>
                </a:cubicBezTo>
                <a:cubicBezTo>
                  <a:pt x="39799" y="573353"/>
                  <a:pt x="113459" y="818887"/>
                  <a:pt x="130392" y="868840"/>
                </a:cubicBezTo>
                <a:cubicBezTo>
                  <a:pt x="147325" y="918793"/>
                  <a:pt x="128699" y="840900"/>
                  <a:pt x="120232" y="782480"/>
                </a:cubicBezTo>
                <a:cubicBezTo>
                  <a:pt x="111765" y="724060"/>
                  <a:pt x="90599" y="601293"/>
                  <a:pt x="79592" y="518320"/>
                </a:cubicBezTo>
                <a:cubicBezTo>
                  <a:pt x="68585" y="435347"/>
                  <a:pt x="60965" y="366767"/>
                  <a:pt x="54192" y="284640"/>
                </a:cubicBezTo>
                <a:cubicBezTo>
                  <a:pt x="47419" y="202513"/>
                  <a:pt x="62659" y="-6613"/>
                  <a:pt x="54192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016D2C00-DD33-4052-BD68-4846BBA319A3}"/>
              </a:ext>
            </a:extLst>
          </p:cNvPr>
          <p:cNvSpPr/>
          <p:nvPr/>
        </p:nvSpPr>
        <p:spPr>
          <a:xfrm>
            <a:off x="5912169" y="4200374"/>
            <a:ext cx="598116" cy="536982"/>
          </a:xfrm>
          <a:custGeom>
            <a:avLst/>
            <a:gdLst>
              <a:gd name="connsiteX0" fmla="*/ 9206 w 598116"/>
              <a:gd name="connsiteY0" fmla="*/ 151 h 536982"/>
              <a:gd name="connsiteX1" fmla="*/ 418781 w 598116"/>
              <a:gd name="connsiteY1" fmla="*/ 111276 h 536982"/>
              <a:gd name="connsiteX2" fmla="*/ 593406 w 598116"/>
              <a:gd name="connsiteY2" fmla="*/ 358926 h 536982"/>
              <a:gd name="connsiteX3" fmla="*/ 526731 w 598116"/>
              <a:gd name="connsiteY3" fmla="*/ 358926 h 536982"/>
              <a:gd name="connsiteX4" fmla="*/ 301306 w 598116"/>
              <a:gd name="connsiteY4" fmla="*/ 536726 h 536982"/>
              <a:gd name="connsiteX5" fmla="*/ 460056 w 598116"/>
              <a:gd name="connsiteY5" fmla="*/ 314476 h 536982"/>
              <a:gd name="connsiteX6" fmla="*/ 158431 w 598116"/>
              <a:gd name="connsiteY6" fmla="*/ 92226 h 536982"/>
              <a:gd name="connsiteX7" fmla="*/ 9206 w 598116"/>
              <a:gd name="connsiteY7" fmla="*/ 151 h 53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16" h="536982">
                <a:moveTo>
                  <a:pt x="9206" y="151"/>
                </a:moveTo>
                <a:cubicBezTo>
                  <a:pt x="52598" y="3326"/>
                  <a:pt x="321414" y="51480"/>
                  <a:pt x="418781" y="111276"/>
                </a:cubicBezTo>
                <a:cubicBezTo>
                  <a:pt x="516148" y="171072"/>
                  <a:pt x="575414" y="317651"/>
                  <a:pt x="593406" y="358926"/>
                </a:cubicBezTo>
                <a:cubicBezTo>
                  <a:pt x="611398" y="400201"/>
                  <a:pt x="575414" y="329293"/>
                  <a:pt x="526731" y="358926"/>
                </a:cubicBezTo>
                <a:cubicBezTo>
                  <a:pt x="478048" y="388559"/>
                  <a:pt x="312419" y="544134"/>
                  <a:pt x="301306" y="536726"/>
                </a:cubicBezTo>
                <a:cubicBezTo>
                  <a:pt x="290194" y="529318"/>
                  <a:pt x="483869" y="388559"/>
                  <a:pt x="460056" y="314476"/>
                </a:cubicBezTo>
                <a:cubicBezTo>
                  <a:pt x="436244" y="240393"/>
                  <a:pt x="230927" y="140380"/>
                  <a:pt x="158431" y="92226"/>
                </a:cubicBezTo>
                <a:cubicBezTo>
                  <a:pt x="85935" y="44072"/>
                  <a:pt x="-34186" y="-3024"/>
                  <a:pt x="9206" y="1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B85FC600-DF85-4950-BDE8-E1E0E494C5B0}"/>
              </a:ext>
            </a:extLst>
          </p:cNvPr>
          <p:cNvSpPr/>
          <p:nvPr/>
        </p:nvSpPr>
        <p:spPr>
          <a:xfrm>
            <a:off x="4664433" y="3960681"/>
            <a:ext cx="119015" cy="684456"/>
          </a:xfrm>
          <a:custGeom>
            <a:avLst/>
            <a:gdLst>
              <a:gd name="connsiteX0" fmla="*/ 94892 w 119015"/>
              <a:gd name="connsiteY0" fmla="*/ 3307 h 684456"/>
              <a:gd name="connsiteX1" fmla="*/ 53617 w 119015"/>
              <a:gd name="connsiteY1" fmla="*/ 184282 h 684456"/>
              <a:gd name="connsiteX2" fmla="*/ 86955 w 119015"/>
              <a:gd name="connsiteY2" fmla="*/ 355732 h 684456"/>
              <a:gd name="connsiteX3" fmla="*/ 109180 w 119015"/>
              <a:gd name="connsiteY3" fmla="*/ 660532 h 684456"/>
              <a:gd name="connsiteX4" fmla="*/ 110767 w 119015"/>
              <a:gd name="connsiteY4" fmla="*/ 614494 h 684456"/>
              <a:gd name="connsiteX5" fmla="*/ 4405 w 119015"/>
              <a:gd name="connsiteY5" fmla="*/ 216032 h 684456"/>
              <a:gd name="connsiteX6" fmla="*/ 26630 w 119015"/>
              <a:gd name="connsiteY6" fmla="*/ 77919 h 684456"/>
              <a:gd name="connsiteX7" fmla="*/ 94892 w 119015"/>
              <a:gd name="connsiteY7" fmla="*/ 3307 h 68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15" h="684456">
                <a:moveTo>
                  <a:pt x="94892" y="3307"/>
                </a:moveTo>
                <a:cubicBezTo>
                  <a:pt x="99390" y="21034"/>
                  <a:pt x="54940" y="125545"/>
                  <a:pt x="53617" y="184282"/>
                </a:cubicBezTo>
                <a:cubicBezTo>
                  <a:pt x="52294" y="243019"/>
                  <a:pt x="77695" y="276357"/>
                  <a:pt x="86955" y="355732"/>
                </a:cubicBezTo>
                <a:cubicBezTo>
                  <a:pt x="96215" y="435107"/>
                  <a:pt x="105211" y="617405"/>
                  <a:pt x="109180" y="660532"/>
                </a:cubicBezTo>
                <a:cubicBezTo>
                  <a:pt x="113149" y="703659"/>
                  <a:pt x="128230" y="688577"/>
                  <a:pt x="110767" y="614494"/>
                </a:cubicBezTo>
                <a:cubicBezTo>
                  <a:pt x="93304" y="540411"/>
                  <a:pt x="18428" y="305461"/>
                  <a:pt x="4405" y="216032"/>
                </a:cubicBezTo>
                <a:cubicBezTo>
                  <a:pt x="-9618" y="126603"/>
                  <a:pt x="13136" y="112579"/>
                  <a:pt x="26630" y="77919"/>
                </a:cubicBezTo>
                <a:cubicBezTo>
                  <a:pt x="40124" y="43259"/>
                  <a:pt x="90394" y="-14420"/>
                  <a:pt x="94892" y="33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2471BDBA-10F4-4F7A-8988-3A722E65AEC7}"/>
              </a:ext>
            </a:extLst>
          </p:cNvPr>
          <p:cNvSpPr/>
          <p:nvPr/>
        </p:nvSpPr>
        <p:spPr>
          <a:xfrm>
            <a:off x="4910065" y="3859281"/>
            <a:ext cx="701220" cy="301591"/>
          </a:xfrm>
          <a:custGeom>
            <a:avLst/>
            <a:gdLst>
              <a:gd name="connsiteX0" fmla="*/ 701218 w 701220"/>
              <a:gd name="connsiteY0" fmla="*/ 90419 h 301591"/>
              <a:gd name="connsiteX1" fmla="*/ 650418 w 701220"/>
              <a:gd name="connsiteY1" fmla="*/ 236469 h 301591"/>
              <a:gd name="connsiteX2" fmla="*/ 544585 w 701220"/>
              <a:gd name="connsiteY2" fmla="*/ 289386 h 301591"/>
              <a:gd name="connsiteX3" fmla="*/ 254602 w 701220"/>
              <a:gd name="connsiteY3" fmla="*/ 299969 h 301591"/>
              <a:gd name="connsiteX4" fmla="*/ 602 w 701220"/>
              <a:gd name="connsiteY4" fmla="*/ 263986 h 301591"/>
              <a:gd name="connsiteX5" fmla="*/ 195335 w 701220"/>
              <a:gd name="connsiteY5" fmla="*/ 283036 h 301591"/>
              <a:gd name="connsiteX6" fmla="*/ 546702 w 701220"/>
              <a:gd name="connsiteY6" fmla="*/ 230119 h 301591"/>
              <a:gd name="connsiteX7" fmla="*/ 627135 w 701220"/>
              <a:gd name="connsiteY7" fmla="*/ 149686 h 301591"/>
              <a:gd name="connsiteX8" fmla="*/ 652535 w 701220"/>
              <a:gd name="connsiteY8" fmla="*/ 1519 h 301591"/>
              <a:gd name="connsiteX9" fmla="*/ 701218 w 701220"/>
              <a:gd name="connsiteY9" fmla="*/ 90419 h 30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1220" h="301591">
                <a:moveTo>
                  <a:pt x="701218" y="90419"/>
                </a:moveTo>
                <a:cubicBezTo>
                  <a:pt x="700865" y="129577"/>
                  <a:pt x="676523" y="203308"/>
                  <a:pt x="650418" y="236469"/>
                </a:cubicBezTo>
                <a:cubicBezTo>
                  <a:pt x="624313" y="269630"/>
                  <a:pt x="610554" y="278803"/>
                  <a:pt x="544585" y="289386"/>
                </a:cubicBezTo>
                <a:cubicBezTo>
                  <a:pt x="478616" y="299969"/>
                  <a:pt x="345266" y="304202"/>
                  <a:pt x="254602" y="299969"/>
                </a:cubicBezTo>
                <a:cubicBezTo>
                  <a:pt x="163938" y="295736"/>
                  <a:pt x="10480" y="266808"/>
                  <a:pt x="602" y="263986"/>
                </a:cubicBezTo>
                <a:cubicBezTo>
                  <a:pt x="-9276" y="261164"/>
                  <a:pt x="104318" y="288681"/>
                  <a:pt x="195335" y="283036"/>
                </a:cubicBezTo>
                <a:cubicBezTo>
                  <a:pt x="286352" y="277392"/>
                  <a:pt x="474735" y="252344"/>
                  <a:pt x="546702" y="230119"/>
                </a:cubicBezTo>
                <a:cubicBezTo>
                  <a:pt x="618669" y="207894"/>
                  <a:pt x="609496" y="187786"/>
                  <a:pt x="627135" y="149686"/>
                </a:cubicBezTo>
                <a:cubicBezTo>
                  <a:pt x="644774" y="111586"/>
                  <a:pt x="642657" y="13513"/>
                  <a:pt x="652535" y="1519"/>
                </a:cubicBezTo>
                <a:cubicBezTo>
                  <a:pt x="662413" y="-10475"/>
                  <a:pt x="701571" y="51261"/>
                  <a:pt x="701218" y="904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A017C0F2-CC0D-4719-B5B7-C9CEE577867F}"/>
              </a:ext>
            </a:extLst>
          </p:cNvPr>
          <p:cNvSpPr/>
          <p:nvPr/>
        </p:nvSpPr>
        <p:spPr>
          <a:xfrm>
            <a:off x="5192608" y="3206187"/>
            <a:ext cx="411828" cy="628383"/>
          </a:xfrm>
          <a:custGeom>
            <a:avLst/>
            <a:gdLst>
              <a:gd name="connsiteX0" fmla="*/ 403330 w 411828"/>
              <a:gd name="connsiteY0" fmla="*/ 627626 h 628383"/>
              <a:gd name="connsiteX1" fmla="*/ 327130 w 411828"/>
              <a:gd name="connsiteY1" fmla="*/ 549838 h 628383"/>
              <a:gd name="connsiteX2" fmla="*/ 206480 w 411828"/>
              <a:gd name="connsiteY2" fmla="*/ 499038 h 628383"/>
              <a:gd name="connsiteX3" fmla="*/ 220767 w 411828"/>
              <a:gd name="connsiteY3" fmla="*/ 360926 h 628383"/>
              <a:gd name="connsiteX4" fmla="*/ 269980 w 411828"/>
              <a:gd name="connsiteY4" fmla="*/ 11676 h 628383"/>
              <a:gd name="connsiteX5" fmla="*/ 209655 w 411828"/>
              <a:gd name="connsiteY5" fmla="*/ 92638 h 628383"/>
              <a:gd name="connsiteX6" fmla="*/ 141392 w 411828"/>
              <a:gd name="connsiteY6" fmla="*/ 189476 h 628383"/>
              <a:gd name="connsiteX7" fmla="*/ 101705 w 411828"/>
              <a:gd name="connsiteY7" fmla="*/ 397438 h 628383"/>
              <a:gd name="connsiteX8" fmla="*/ 105 w 411828"/>
              <a:gd name="connsiteY8" fmla="*/ 549838 h 628383"/>
              <a:gd name="connsiteX9" fmla="*/ 122342 w 411828"/>
              <a:gd name="connsiteY9" fmla="*/ 499038 h 628383"/>
              <a:gd name="connsiteX10" fmla="*/ 403330 w 411828"/>
              <a:gd name="connsiteY10" fmla="*/ 627626 h 62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828" h="628383">
                <a:moveTo>
                  <a:pt x="403330" y="627626"/>
                </a:moveTo>
                <a:cubicBezTo>
                  <a:pt x="437461" y="636093"/>
                  <a:pt x="359938" y="571269"/>
                  <a:pt x="327130" y="549838"/>
                </a:cubicBezTo>
                <a:cubicBezTo>
                  <a:pt x="294322" y="528407"/>
                  <a:pt x="224207" y="530523"/>
                  <a:pt x="206480" y="499038"/>
                </a:cubicBezTo>
                <a:cubicBezTo>
                  <a:pt x="188753" y="467553"/>
                  <a:pt x="210184" y="442153"/>
                  <a:pt x="220767" y="360926"/>
                </a:cubicBezTo>
                <a:cubicBezTo>
                  <a:pt x="231350" y="279699"/>
                  <a:pt x="271832" y="56391"/>
                  <a:pt x="269980" y="11676"/>
                </a:cubicBezTo>
                <a:cubicBezTo>
                  <a:pt x="268128" y="-33039"/>
                  <a:pt x="231086" y="63005"/>
                  <a:pt x="209655" y="92638"/>
                </a:cubicBezTo>
                <a:cubicBezTo>
                  <a:pt x="188224" y="122271"/>
                  <a:pt x="159384" y="138676"/>
                  <a:pt x="141392" y="189476"/>
                </a:cubicBezTo>
                <a:cubicBezTo>
                  <a:pt x="123400" y="240276"/>
                  <a:pt x="125253" y="337378"/>
                  <a:pt x="101705" y="397438"/>
                </a:cubicBezTo>
                <a:cubicBezTo>
                  <a:pt x="78157" y="457498"/>
                  <a:pt x="-3334" y="532905"/>
                  <a:pt x="105" y="549838"/>
                </a:cubicBezTo>
                <a:cubicBezTo>
                  <a:pt x="3544" y="566771"/>
                  <a:pt x="56461" y="488455"/>
                  <a:pt x="122342" y="499038"/>
                </a:cubicBezTo>
                <a:cubicBezTo>
                  <a:pt x="188223" y="509621"/>
                  <a:pt x="369199" y="619159"/>
                  <a:pt x="403330" y="6276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9361266-C354-4061-9797-A13B9B8D3A4B}"/>
              </a:ext>
            </a:extLst>
          </p:cNvPr>
          <p:cNvSpPr/>
          <p:nvPr/>
        </p:nvSpPr>
        <p:spPr>
          <a:xfrm>
            <a:off x="5354117" y="2785316"/>
            <a:ext cx="470950" cy="335464"/>
          </a:xfrm>
          <a:custGeom>
            <a:avLst/>
            <a:gdLst>
              <a:gd name="connsiteX0" fmla="*/ 470950 w 470950"/>
              <a:gd name="connsiteY0" fmla="*/ 59484 h 335464"/>
              <a:gd name="connsiteX1" fmla="*/ 195783 w 470950"/>
              <a:gd name="connsiteY1" fmla="*/ 175901 h 335464"/>
              <a:gd name="connsiteX2" fmla="*/ 102650 w 470950"/>
              <a:gd name="connsiteY2" fmla="*/ 334651 h 335464"/>
              <a:gd name="connsiteX3" fmla="*/ 149216 w 470950"/>
              <a:gd name="connsiteY3" fmla="*/ 233051 h 335464"/>
              <a:gd name="connsiteX4" fmla="*/ 157683 w 470950"/>
              <a:gd name="connsiteY4" fmla="*/ 127217 h 335464"/>
              <a:gd name="connsiteX5" fmla="*/ 3166 w 470950"/>
              <a:gd name="connsiteY5" fmla="*/ 6567 h 335464"/>
              <a:gd name="connsiteX6" fmla="*/ 49733 w 470950"/>
              <a:gd name="connsiteY6" fmla="*/ 15034 h 335464"/>
              <a:gd name="connsiteX7" fmla="*/ 470950 w 470950"/>
              <a:gd name="connsiteY7" fmla="*/ 59484 h 33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50" h="335464">
                <a:moveTo>
                  <a:pt x="470950" y="59484"/>
                </a:moveTo>
                <a:cubicBezTo>
                  <a:pt x="364058" y="94762"/>
                  <a:pt x="257166" y="130040"/>
                  <a:pt x="195783" y="175901"/>
                </a:cubicBezTo>
                <a:cubicBezTo>
                  <a:pt x="134400" y="221762"/>
                  <a:pt x="110411" y="325126"/>
                  <a:pt x="102650" y="334651"/>
                </a:cubicBezTo>
                <a:cubicBezTo>
                  <a:pt x="94889" y="344176"/>
                  <a:pt x="140044" y="267623"/>
                  <a:pt x="149216" y="233051"/>
                </a:cubicBezTo>
                <a:cubicBezTo>
                  <a:pt x="158388" y="198479"/>
                  <a:pt x="182025" y="164964"/>
                  <a:pt x="157683" y="127217"/>
                </a:cubicBezTo>
                <a:cubicBezTo>
                  <a:pt x="133341" y="89470"/>
                  <a:pt x="21158" y="25264"/>
                  <a:pt x="3166" y="6567"/>
                </a:cubicBezTo>
                <a:cubicBezTo>
                  <a:pt x="-14826" y="-12130"/>
                  <a:pt x="49733" y="15034"/>
                  <a:pt x="49733" y="15034"/>
                </a:cubicBezTo>
                <a:lnTo>
                  <a:pt x="470950" y="5948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01A2FA2-8165-4B9D-8BB2-77398C739944}"/>
              </a:ext>
            </a:extLst>
          </p:cNvPr>
          <p:cNvSpPr/>
          <p:nvPr/>
        </p:nvSpPr>
        <p:spPr>
          <a:xfrm>
            <a:off x="4897914" y="2689214"/>
            <a:ext cx="214248" cy="449810"/>
          </a:xfrm>
          <a:custGeom>
            <a:avLst/>
            <a:gdLst>
              <a:gd name="connsiteX0" fmla="*/ 53 w 214248"/>
              <a:gd name="connsiteY0" fmla="*/ 5303 h 449810"/>
              <a:gd name="connsiteX1" fmla="*/ 154569 w 214248"/>
              <a:gd name="connsiteY1" fmla="*/ 77269 h 449810"/>
              <a:gd name="connsiteX2" fmla="*/ 211719 w 214248"/>
              <a:gd name="connsiteY2" fmla="*/ 278353 h 449810"/>
              <a:gd name="connsiteX3" fmla="*/ 201136 w 214248"/>
              <a:gd name="connsiteY3" fmla="*/ 371486 h 449810"/>
              <a:gd name="connsiteX4" fmla="*/ 173619 w 214248"/>
              <a:gd name="connsiteY4" fmla="*/ 449803 h 449810"/>
              <a:gd name="connsiteX5" fmla="*/ 201136 w 214248"/>
              <a:gd name="connsiteY5" fmla="*/ 367253 h 449810"/>
              <a:gd name="connsiteX6" fmla="*/ 137636 w 214248"/>
              <a:gd name="connsiteY6" fmla="*/ 206386 h 449810"/>
              <a:gd name="connsiteX7" fmla="*/ 53 w 214248"/>
              <a:gd name="connsiteY7" fmla="*/ 5303 h 44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248" h="449810">
                <a:moveTo>
                  <a:pt x="53" y="5303"/>
                </a:moveTo>
                <a:cubicBezTo>
                  <a:pt x="2875" y="-16217"/>
                  <a:pt x="119291" y="31761"/>
                  <a:pt x="154569" y="77269"/>
                </a:cubicBezTo>
                <a:cubicBezTo>
                  <a:pt x="189847" y="122777"/>
                  <a:pt x="203958" y="229317"/>
                  <a:pt x="211719" y="278353"/>
                </a:cubicBezTo>
                <a:cubicBezTo>
                  <a:pt x="219480" y="327389"/>
                  <a:pt x="207486" y="342911"/>
                  <a:pt x="201136" y="371486"/>
                </a:cubicBezTo>
                <a:cubicBezTo>
                  <a:pt x="194786" y="400061"/>
                  <a:pt x="173619" y="450508"/>
                  <a:pt x="173619" y="449803"/>
                </a:cubicBezTo>
                <a:cubicBezTo>
                  <a:pt x="173619" y="449098"/>
                  <a:pt x="207133" y="407823"/>
                  <a:pt x="201136" y="367253"/>
                </a:cubicBezTo>
                <a:cubicBezTo>
                  <a:pt x="195139" y="326683"/>
                  <a:pt x="168680" y="265653"/>
                  <a:pt x="137636" y="206386"/>
                </a:cubicBezTo>
                <a:cubicBezTo>
                  <a:pt x="106592" y="147119"/>
                  <a:pt x="-2769" y="26823"/>
                  <a:pt x="53" y="53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70759C0A-AF62-4B6B-9497-994D5A17CE11}"/>
              </a:ext>
            </a:extLst>
          </p:cNvPr>
          <p:cNvSpPr/>
          <p:nvPr/>
        </p:nvSpPr>
        <p:spPr>
          <a:xfrm>
            <a:off x="4772570" y="4281097"/>
            <a:ext cx="1149786" cy="230711"/>
          </a:xfrm>
          <a:custGeom>
            <a:avLst/>
            <a:gdLst>
              <a:gd name="connsiteX0" fmla="*/ 2630 w 1149786"/>
              <a:gd name="connsiteY0" fmla="*/ 5153 h 230711"/>
              <a:gd name="connsiteX1" fmla="*/ 239697 w 1149786"/>
              <a:gd name="connsiteY1" fmla="*/ 15736 h 230711"/>
              <a:gd name="connsiteX2" fmla="*/ 345530 w 1149786"/>
              <a:gd name="connsiteY2" fmla="*/ 58070 h 230711"/>
              <a:gd name="connsiteX3" fmla="*/ 667263 w 1149786"/>
              <a:gd name="connsiteY3" fmla="*/ 96170 h 230711"/>
              <a:gd name="connsiteX4" fmla="*/ 936080 w 1149786"/>
              <a:gd name="connsiteY4" fmla="*/ 163903 h 230711"/>
              <a:gd name="connsiteX5" fmla="*/ 1132930 w 1149786"/>
              <a:gd name="connsiteY5" fmla="*/ 223170 h 230711"/>
              <a:gd name="connsiteX6" fmla="*/ 1103297 w 1149786"/>
              <a:gd name="connsiteY6" fmla="*/ 223170 h 230711"/>
              <a:gd name="connsiteX7" fmla="*/ 815430 w 1149786"/>
              <a:gd name="connsiteY7" fmla="*/ 161786 h 230711"/>
              <a:gd name="connsiteX8" fmla="*/ 576247 w 1149786"/>
              <a:gd name="connsiteY8" fmla="*/ 155436 h 230711"/>
              <a:gd name="connsiteX9" fmla="*/ 311663 w 1149786"/>
              <a:gd name="connsiteY9" fmla="*/ 130036 h 230711"/>
              <a:gd name="connsiteX10" fmla="*/ 125397 w 1149786"/>
              <a:gd name="connsiteY10" fmla="*/ 94053 h 230711"/>
              <a:gd name="connsiteX11" fmla="*/ 2630 w 1149786"/>
              <a:gd name="connsiteY11" fmla="*/ 5153 h 23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9786" h="230711">
                <a:moveTo>
                  <a:pt x="2630" y="5153"/>
                </a:moveTo>
                <a:cubicBezTo>
                  <a:pt x="21680" y="-7900"/>
                  <a:pt x="182547" y="6917"/>
                  <a:pt x="239697" y="15736"/>
                </a:cubicBezTo>
                <a:cubicBezTo>
                  <a:pt x="296847" y="24555"/>
                  <a:pt x="274269" y="44664"/>
                  <a:pt x="345530" y="58070"/>
                </a:cubicBezTo>
                <a:cubicBezTo>
                  <a:pt x="416791" y="71476"/>
                  <a:pt x="568838" y="78531"/>
                  <a:pt x="667263" y="96170"/>
                </a:cubicBezTo>
                <a:cubicBezTo>
                  <a:pt x="765688" y="113809"/>
                  <a:pt x="858469" y="142736"/>
                  <a:pt x="936080" y="163903"/>
                </a:cubicBezTo>
                <a:cubicBezTo>
                  <a:pt x="1013691" y="185070"/>
                  <a:pt x="1105061" y="213292"/>
                  <a:pt x="1132930" y="223170"/>
                </a:cubicBezTo>
                <a:cubicBezTo>
                  <a:pt x="1160800" y="233048"/>
                  <a:pt x="1156214" y="233401"/>
                  <a:pt x="1103297" y="223170"/>
                </a:cubicBezTo>
                <a:cubicBezTo>
                  <a:pt x="1050380" y="212939"/>
                  <a:pt x="903272" y="173075"/>
                  <a:pt x="815430" y="161786"/>
                </a:cubicBezTo>
                <a:cubicBezTo>
                  <a:pt x="727588" y="150497"/>
                  <a:pt x="660208" y="160728"/>
                  <a:pt x="576247" y="155436"/>
                </a:cubicBezTo>
                <a:cubicBezTo>
                  <a:pt x="492286" y="150144"/>
                  <a:pt x="386805" y="140267"/>
                  <a:pt x="311663" y="130036"/>
                </a:cubicBezTo>
                <a:cubicBezTo>
                  <a:pt x="236521" y="119806"/>
                  <a:pt x="178314" y="109575"/>
                  <a:pt x="125397" y="94053"/>
                </a:cubicBezTo>
                <a:cubicBezTo>
                  <a:pt x="72480" y="78531"/>
                  <a:pt x="-16420" y="18206"/>
                  <a:pt x="2630" y="515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0A3AC0E5-FBDF-4954-9B8C-E6D4C0DB7EF3}"/>
              </a:ext>
            </a:extLst>
          </p:cNvPr>
          <p:cNvSpPr/>
          <p:nvPr/>
        </p:nvSpPr>
        <p:spPr>
          <a:xfrm>
            <a:off x="4751111" y="4328806"/>
            <a:ext cx="1107834" cy="542402"/>
          </a:xfrm>
          <a:custGeom>
            <a:avLst/>
            <a:gdLst>
              <a:gd name="connsiteX0" fmla="*/ 74889 w 1107834"/>
              <a:gd name="connsiteY0" fmla="*/ 50577 h 542402"/>
              <a:gd name="connsiteX1" fmla="*/ 269622 w 1107834"/>
              <a:gd name="connsiteY1" fmla="*/ 293994 h 542402"/>
              <a:gd name="connsiteX2" fmla="*/ 623106 w 1107834"/>
              <a:gd name="connsiteY2" fmla="*/ 357494 h 542402"/>
              <a:gd name="connsiteX3" fmla="*/ 963889 w 1107834"/>
              <a:gd name="connsiteY3" fmla="*/ 323627 h 542402"/>
              <a:gd name="connsiteX4" fmla="*/ 1107822 w 1107834"/>
              <a:gd name="connsiteY4" fmla="*/ 232611 h 542402"/>
              <a:gd name="connsiteX5" fmla="*/ 957539 w 1107834"/>
              <a:gd name="connsiteY5" fmla="*/ 349027 h 542402"/>
              <a:gd name="connsiteX6" fmla="*/ 813606 w 1107834"/>
              <a:gd name="connsiteY6" fmla="*/ 469677 h 542402"/>
              <a:gd name="connsiteX7" fmla="*/ 468589 w 1107834"/>
              <a:gd name="connsiteY7" fmla="*/ 541644 h 542402"/>
              <a:gd name="connsiteX8" fmla="*/ 244222 w 1107834"/>
              <a:gd name="connsiteY8" fmla="*/ 499311 h 542402"/>
              <a:gd name="connsiteX9" fmla="*/ 153206 w 1107834"/>
              <a:gd name="connsiteY9" fmla="*/ 376544 h 542402"/>
              <a:gd name="connsiteX10" fmla="*/ 112989 w 1107834"/>
              <a:gd name="connsiteY10" fmla="*/ 202977 h 542402"/>
              <a:gd name="connsiteX11" fmla="*/ 806 w 1107834"/>
              <a:gd name="connsiteY11" fmla="*/ 10361 h 542402"/>
              <a:gd name="connsiteX12" fmla="*/ 74889 w 1107834"/>
              <a:gd name="connsiteY12" fmla="*/ 50577 h 54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7834" h="542402">
                <a:moveTo>
                  <a:pt x="74889" y="50577"/>
                </a:moveTo>
                <a:cubicBezTo>
                  <a:pt x="119692" y="97849"/>
                  <a:pt x="178253" y="242841"/>
                  <a:pt x="269622" y="293994"/>
                </a:cubicBezTo>
                <a:cubicBezTo>
                  <a:pt x="360991" y="345147"/>
                  <a:pt x="507395" y="352555"/>
                  <a:pt x="623106" y="357494"/>
                </a:cubicBezTo>
                <a:cubicBezTo>
                  <a:pt x="738817" y="362433"/>
                  <a:pt x="883103" y="344441"/>
                  <a:pt x="963889" y="323627"/>
                </a:cubicBezTo>
                <a:cubicBezTo>
                  <a:pt x="1044675" y="302813"/>
                  <a:pt x="1108880" y="228378"/>
                  <a:pt x="1107822" y="232611"/>
                </a:cubicBezTo>
                <a:cubicBezTo>
                  <a:pt x="1106764" y="236844"/>
                  <a:pt x="1006575" y="309516"/>
                  <a:pt x="957539" y="349027"/>
                </a:cubicBezTo>
                <a:cubicBezTo>
                  <a:pt x="908503" y="388538"/>
                  <a:pt x="895098" y="437574"/>
                  <a:pt x="813606" y="469677"/>
                </a:cubicBezTo>
                <a:cubicBezTo>
                  <a:pt x="732114" y="501780"/>
                  <a:pt x="563486" y="536705"/>
                  <a:pt x="468589" y="541644"/>
                </a:cubicBezTo>
                <a:cubicBezTo>
                  <a:pt x="373692" y="546583"/>
                  <a:pt x="296786" y="526828"/>
                  <a:pt x="244222" y="499311"/>
                </a:cubicBezTo>
                <a:cubicBezTo>
                  <a:pt x="191658" y="471794"/>
                  <a:pt x="175078" y="425933"/>
                  <a:pt x="153206" y="376544"/>
                </a:cubicBezTo>
                <a:cubicBezTo>
                  <a:pt x="131334" y="327155"/>
                  <a:pt x="138389" y="264008"/>
                  <a:pt x="112989" y="202977"/>
                </a:cubicBezTo>
                <a:cubicBezTo>
                  <a:pt x="87589" y="141947"/>
                  <a:pt x="7509" y="33291"/>
                  <a:pt x="806" y="10361"/>
                </a:cubicBezTo>
                <a:cubicBezTo>
                  <a:pt x="-5897" y="-12569"/>
                  <a:pt x="30086" y="3305"/>
                  <a:pt x="74889" y="5057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8EB5E8D-03A7-42C9-9EA6-6478DB233911}"/>
              </a:ext>
            </a:extLst>
          </p:cNvPr>
          <p:cNvSpPr/>
          <p:nvPr/>
        </p:nvSpPr>
        <p:spPr>
          <a:xfrm>
            <a:off x="4962020" y="4670103"/>
            <a:ext cx="537062" cy="85082"/>
          </a:xfrm>
          <a:custGeom>
            <a:avLst/>
            <a:gdLst>
              <a:gd name="connsiteX0" fmla="*/ 6855 w 537062"/>
              <a:gd name="connsiteY0" fmla="*/ 322 h 85082"/>
              <a:gd name="connsiteX1" fmla="*/ 211643 w 537062"/>
              <a:gd name="connsiteY1" fmla="*/ 54297 h 85082"/>
              <a:gd name="connsiteX2" fmla="*/ 529143 w 537062"/>
              <a:gd name="connsiteY2" fmla="*/ 55885 h 85082"/>
              <a:gd name="connsiteX3" fmla="*/ 422780 w 537062"/>
              <a:gd name="connsiteY3" fmla="*/ 73347 h 85082"/>
              <a:gd name="connsiteX4" fmla="*/ 222755 w 537062"/>
              <a:gd name="connsiteY4" fmla="*/ 73347 h 85082"/>
              <a:gd name="connsiteX5" fmla="*/ 62418 w 537062"/>
              <a:gd name="connsiteY5" fmla="*/ 82872 h 85082"/>
              <a:gd name="connsiteX6" fmla="*/ 6855 w 537062"/>
              <a:gd name="connsiteY6" fmla="*/ 322 h 8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062" h="85082">
                <a:moveTo>
                  <a:pt x="6855" y="322"/>
                </a:moveTo>
                <a:cubicBezTo>
                  <a:pt x="31726" y="-4440"/>
                  <a:pt x="124595" y="45036"/>
                  <a:pt x="211643" y="54297"/>
                </a:cubicBezTo>
                <a:cubicBezTo>
                  <a:pt x="298691" y="63558"/>
                  <a:pt x="493954" y="52710"/>
                  <a:pt x="529143" y="55885"/>
                </a:cubicBezTo>
                <a:cubicBezTo>
                  <a:pt x="564332" y="59060"/>
                  <a:pt x="473845" y="70437"/>
                  <a:pt x="422780" y="73347"/>
                </a:cubicBezTo>
                <a:cubicBezTo>
                  <a:pt x="371715" y="76257"/>
                  <a:pt x="282815" y="71759"/>
                  <a:pt x="222755" y="73347"/>
                </a:cubicBezTo>
                <a:cubicBezTo>
                  <a:pt x="162695" y="74935"/>
                  <a:pt x="94433" y="90810"/>
                  <a:pt x="62418" y="82872"/>
                </a:cubicBezTo>
                <a:cubicBezTo>
                  <a:pt x="30404" y="74935"/>
                  <a:pt x="-18016" y="5084"/>
                  <a:pt x="6855" y="3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BF1BADE1-2DCD-410B-8EC6-5F696EA4419A}"/>
              </a:ext>
            </a:extLst>
          </p:cNvPr>
          <p:cNvSpPr/>
          <p:nvPr/>
        </p:nvSpPr>
        <p:spPr>
          <a:xfrm>
            <a:off x="5104633" y="4363957"/>
            <a:ext cx="303982" cy="35255"/>
          </a:xfrm>
          <a:custGeom>
            <a:avLst/>
            <a:gdLst>
              <a:gd name="connsiteX0" fmla="*/ 767 w 303982"/>
              <a:gd name="connsiteY0" fmla="*/ 81 h 35255"/>
              <a:gd name="connsiteX1" fmla="*/ 235717 w 303982"/>
              <a:gd name="connsiteY1" fmla="*/ 14368 h 35255"/>
              <a:gd name="connsiteX2" fmla="*/ 303980 w 303982"/>
              <a:gd name="connsiteY2" fmla="*/ 35006 h 35255"/>
              <a:gd name="connsiteX3" fmla="*/ 234130 w 303982"/>
              <a:gd name="connsiteY3" fmla="*/ 25481 h 35255"/>
              <a:gd name="connsiteX4" fmla="*/ 162692 w 303982"/>
              <a:gd name="connsiteY4" fmla="*/ 20718 h 35255"/>
              <a:gd name="connsiteX5" fmla="*/ 767 w 303982"/>
              <a:gd name="connsiteY5" fmla="*/ 81 h 3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982" h="35255">
                <a:moveTo>
                  <a:pt x="767" y="81"/>
                </a:moveTo>
                <a:cubicBezTo>
                  <a:pt x="12938" y="-977"/>
                  <a:pt x="185182" y="8547"/>
                  <a:pt x="235717" y="14368"/>
                </a:cubicBezTo>
                <a:cubicBezTo>
                  <a:pt x="286252" y="20189"/>
                  <a:pt x="304244" y="33154"/>
                  <a:pt x="303980" y="35006"/>
                </a:cubicBezTo>
                <a:cubicBezTo>
                  <a:pt x="303716" y="36858"/>
                  <a:pt x="257678" y="27862"/>
                  <a:pt x="234130" y="25481"/>
                </a:cubicBezTo>
                <a:cubicBezTo>
                  <a:pt x="210582" y="23100"/>
                  <a:pt x="200792" y="24158"/>
                  <a:pt x="162692" y="20718"/>
                </a:cubicBezTo>
                <a:cubicBezTo>
                  <a:pt x="124592" y="17278"/>
                  <a:pt x="-11404" y="1139"/>
                  <a:pt x="76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52BC72F4-4AAA-4811-A0A1-34DFD88B9A5D}"/>
              </a:ext>
            </a:extLst>
          </p:cNvPr>
          <p:cNvSpPr/>
          <p:nvPr/>
        </p:nvSpPr>
        <p:spPr>
          <a:xfrm>
            <a:off x="5394771" y="2703433"/>
            <a:ext cx="1124701" cy="237505"/>
          </a:xfrm>
          <a:custGeom>
            <a:avLst/>
            <a:gdLst>
              <a:gd name="connsiteX0" fmla="*/ 2729 w 1124701"/>
              <a:gd name="connsiteY0" fmla="*/ 22834 h 237505"/>
              <a:gd name="connsiteX1" fmla="*/ 222862 w 1124701"/>
              <a:gd name="connsiteY1" fmla="*/ 10134 h 237505"/>
              <a:gd name="connsiteX2" fmla="*/ 580579 w 1124701"/>
              <a:gd name="connsiteY2" fmla="*/ 3784 h 237505"/>
              <a:gd name="connsiteX3" fmla="*/ 849396 w 1124701"/>
              <a:gd name="connsiteY3" fmla="*/ 71517 h 237505"/>
              <a:gd name="connsiteX4" fmla="*/ 1124562 w 1124701"/>
              <a:gd name="connsiteY4" fmla="*/ 236617 h 237505"/>
              <a:gd name="connsiteX5" fmla="*/ 887496 w 1124701"/>
              <a:gd name="connsiteY5" fmla="*/ 139250 h 237505"/>
              <a:gd name="connsiteX6" fmla="*/ 940412 w 1124701"/>
              <a:gd name="connsiteY6" fmla="*/ 183700 h 237505"/>
              <a:gd name="connsiteX7" fmla="*/ 777429 w 1124701"/>
              <a:gd name="connsiteY7" fmla="*/ 105384 h 237505"/>
              <a:gd name="connsiteX8" fmla="*/ 847279 w 1124701"/>
              <a:gd name="connsiteY8" fmla="*/ 166767 h 237505"/>
              <a:gd name="connsiteX9" fmla="*/ 637729 w 1124701"/>
              <a:gd name="connsiteY9" fmla="*/ 137134 h 237505"/>
              <a:gd name="connsiteX10" fmla="*/ 411246 w 1124701"/>
              <a:gd name="connsiteY10" fmla="*/ 92684 h 237505"/>
              <a:gd name="connsiteX11" fmla="*/ 186879 w 1124701"/>
              <a:gd name="connsiteY11" fmla="*/ 84217 h 237505"/>
              <a:gd name="connsiteX12" fmla="*/ 106446 w 1124701"/>
              <a:gd name="connsiteY12" fmla="*/ 84217 h 237505"/>
              <a:gd name="connsiteX13" fmla="*/ 2729 w 1124701"/>
              <a:gd name="connsiteY13" fmla="*/ 22834 h 23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4701" h="237505">
                <a:moveTo>
                  <a:pt x="2729" y="22834"/>
                </a:moveTo>
                <a:cubicBezTo>
                  <a:pt x="22132" y="10487"/>
                  <a:pt x="222862" y="10134"/>
                  <a:pt x="222862" y="10134"/>
                </a:cubicBezTo>
                <a:cubicBezTo>
                  <a:pt x="319170" y="6959"/>
                  <a:pt x="476157" y="-6446"/>
                  <a:pt x="580579" y="3784"/>
                </a:cubicBezTo>
                <a:cubicBezTo>
                  <a:pt x="685001" y="14014"/>
                  <a:pt x="758732" y="32712"/>
                  <a:pt x="849396" y="71517"/>
                </a:cubicBezTo>
                <a:cubicBezTo>
                  <a:pt x="940060" y="110323"/>
                  <a:pt x="1118212" y="225328"/>
                  <a:pt x="1124562" y="236617"/>
                </a:cubicBezTo>
                <a:cubicBezTo>
                  <a:pt x="1130912" y="247906"/>
                  <a:pt x="918188" y="148069"/>
                  <a:pt x="887496" y="139250"/>
                </a:cubicBezTo>
                <a:cubicBezTo>
                  <a:pt x="856804" y="130431"/>
                  <a:pt x="958756" y="189344"/>
                  <a:pt x="940412" y="183700"/>
                </a:cubicBezTo>
                <a:cubicBezTo>
                  <a:pt x="922068" y="178056"/>
                  <a:pt x="792951" y="108206"/>
                  <a:pt x="777429" y="105384"/>
                </a:cubicBezTo>
                <a:cubicBezTo>
                  <a:pt x="761907" y="102562"/>
                  <a:pt x="870562" y="161475"/>
                  <a:pt x="847279" y="166767"/>
                </a:cubicBezTo>
                <a:cubicBezTo>
                  <a:pt x="823996" y="172059"/>
                  <a:pt x="710401" y="149481"/>
                  <a:pt x="637729" y="137134"/>
                </a:cubicBezTo>
                <a:cubicBezTo>
                  <a:pt x="565057" y="124787"/>
                  <a:pt x="486388" y="101504"/>
                  <a:pt x="411246" y="92684"/>
                </a:cubicBezTo>
                <a:cubicBezTo>
                  <a:pt x="336104" y="83865"/>
                  <a:pt x="237679" y="85628"/>
                  <a:pt x="186879" y="84217"/>
                </a:cubicBezTo>
                <a:cubicBezTo>
                  <a:pt x="136079" y="82806"/>
                  <a:pt x="140313" y="92684"/>
                  <a:pt x="106446" y="84217"/>
                </a:cubicBezTo>
                <a:cubicBezTo>
                  <a:pt x="72579" y="75750"/>
                  <a:pt x="-16674" y="35181"/>
                  <a:pt x="2729" y="2283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D03F55F1-38DE-4471-AE7E-164215AE80A7}"/>
              </a:ext>
            </a:extLst>
          </p:cNvPr>
          <p:cNvSpPr/>
          <p:nvPr/>
        </p:nvSpPr>
        <p:spPr>
          <a:xfrm>
            <a:off x="4478818" y="2461483"/>
            <a:ext cx="642157" cy="274671"/>
          </a:xfrm>
          <a:custGeom>
            <a:avLst/>
            <a:gdLst>
              <a:gd name="connsiteX0" fmla="*/ 586365 w 642157"/>
              <a:gd name="connsiteY0" fmla="*/ 256317 h 274671"/>
              <a:gd name="connsiteX1" fmla="*/ 510165 w 642157"/>
              <a:gd name="connsiteY1" fmla="*/ 120850 h 274671"/>
              <a:gd name="connsiteX2" fmla="*/ 192665 w 642157"/>
              <a:gd name="connsiteY2" fmla="*/ 2317 h 274671"/>
              <a:gd name="connsiteX3" fmla="*/ 76249 w 642157"/>
              <a:gd name="connsiteY3" fmla="*/ 46767 h 274671"/>
              <a:gd name="connsiteX4" fmla="*/ 49 w 642157"/>
              <a:gd name="connsiteY4" fmla="*/ 101800 h 274671"/>
              <a:gd name="connsiteX5" fmla="*/ 86832 w 642157"/>
              <a:gd name="connsiteY5" fmla="*/ 76400 h 274671"/>
              <a:gd name="connsiteX6" fmla="*/ 254049 w 642157"/>
              <a:gd name="connsiteY6" fmla="*/ 116617 h 274671"/>
              <a:gd name="connsiteX7" fmla="*/ 393749 w 642157"/>
              <a:gd name="connsiteY7" fmla="*/ 194934 h 274671"/>
              <a:gd name="connsiteX8" fmla="*/ 524982 w 642157"/>
              <a:gd name="connsiteY8" fmla="*/ 239384 h 274671"/>
              <a:gd name="connsiteX9" fmla="*/ 639282 w 642157"/>
              <a:gd name="connsiteY9" fmla="*/ 271134 h 274671"/>
              <a:gd name="connsiteX10" fmla="*/ 586365 w 642157"/>
              <a:gd name="connsiteY10" fmla="*/ 256317 h 27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157" h="274671">
                <a:moveTo>
                  <a:pt x="586365" y="256317"/>
                </a:moveTo>
                <a:cubicBezTo>
                  <a:pt x="564846" y="231270"/>
                  <a:pt x="575782" y="163183"/>
                  <a:pt x="510165" y="120850"/>
                </a:cubicBezTo>
                <a:cubicBezTo>
                  <a:pt x="444548" y="78517"/>
                  <a:pt x="264984" y="14664"/>
                  <a:pt x="192665" y="2317"/>
                </a:cubicBezTo>
                <a:cubicBezTo>
                  <a:pt x="120346" y="-10030"/>
                  <a:pt x="108352" y="30187"/>
                  <a:pt x="76249" y="46767"/>
                </a:cubicBezTo>
                <a:cubicBezTo>
                  <a:pt x="44146" y="63347"/>
                  <a:pt x="-1715" y="96861"/>
                  <a:pt x="49" y="101800"/>
                </a:cubicBezTo>
                <a:cubicBezTo>
                  <a:pt x="1813" y="106739"/>
                  <a:pt x="44499" y="73931"/>
                  <a:pt x="86832" y="76400"/>
                </a:cubicBezTo>
                <a:cubicBezTo>
                  <a:pt x="129165" y="78869"/>
                  <a:pt x="202896" y="96861"/>
                  <a:pt x="254049" y="116617"/>
                </a:cubicBezTo>
                <a:cubicBezTo>
                  <a:pt x="305202" y="136373"/>
                  <a:pt x="348593" y="174473"/>
                  <a:pt x="393749" y="194934"/>
                </a:cubicBezTo>
                <a:cubicBezTo>
                  <a:pt x="438904" y="215395"/>
                  <a:pt x="484060" y="226684"/>
                  <a:pt x="524982" y="239384"/>
                </a:cubicBezTo>
                <a:cubicBezTo>
                  <a:pt x="565904" y="252084"/>
                  <a:pt x="624465" y="267606"/>
                  <a:pt x="639282" y="271134"/>
                </a:cubicBezTo>
                <a:cubicBezTo>
                  <a:pt x="654099" y="274662"/>
                  <a:pt x="607884" y="281364"/>
                  <a:pt x="586365" y="25631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17F400B0-C4D2-4FCA-A66B-2B3A76829727}"/>
              </a:ext>
            </a:extLst>
          </p:cNvPr>
          <p:cNvSpPr/>
          <p:nvPr/>
        </p:nvSpPr>
        <p:spPr>
          <a:xfrm>
            <a:off x="4555886" y="2790602"/>
            <a:ext cx="161802" cy="44687"/>
          </a:xfrm>
          <a:custGeom>
            <a:avLst/>
            <a:gdLst>
              <a:gd name="connsiteX0" fmla="*/ 239 w 161802"/>
              <a:gd name="connsiteY0" fmla="*/ 44673 h 44687"/>
              <a:gd name="connsiteX1" fmla="*/ 87552 w 161802"/>
              <a:gd name="connsiteY1" fmla="*/ 9748 h 44687"/>
              <a:gd name="connsiteX2" fmla="*/ 160577 w 161802"/>
              <a:gd name="connsiteY2" fmla="*/ 25623 h 44687"/>
              <a:gd name="connsiteX3" fmla="*/ 130414 w 161802"/>
              <a:gd name="connsiteY3" fmla="*/ 8161 h 44687"/>
              <a:gd name="connsiteX4" fmla="*/ 92314 w 161802"/>
              <a:gd name="connsiteY4" fmla="*/ 223 h 44687"/>
              <a:gd name="connsiteX5" fmla="*/ 62152 w 161802"/>
              <a:gd name="connsiteY5" fmla="*/ 4986 h 44687"/>
              <a:gd name="connsiteX6" fmla="*/ 239 w 161802"/>
              <a:gd name="connsiteY6" fmla="*/ 44673 h 4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02" h="44687">
                <a:moveTo>
                  <a:pt x="239" y="44673"/>
                </a:moveTo>
                <a:cubicBezTo>
                  <a:pt x="4472" y="45467"/>
                  <a:pt x="60829" y="12923"/>
                  <a:pt x="87552" y="9748"/>
                </a:cubicBezTo>
                <a:cubicBezTo>
                  <a:pt x="114275" y="6573"/>
                  <a:pt x="153433" y="25887"/>
                  <a:pt x="160577" y="25623"/>
                </a:cubicBezTo>
                <a:cubicBezTo>
                  <a:pt x="167721" y="25359"/>
                  <a:pt x="141791" y="12394"/>
                  <a:pt x="130414" y="8161"/>
                </a:cubicBezTo>
                <a:cubicBezTo>
                  <a:pt x="119037" y="3928"/>
                  <a:pt x="103691" y="752"/>
                  <a:pt x="92314" y="223"/>
                </a:cubicBezTo>
                <a:cubicBezTo>
                  <a:pt x="80937" y="-306"/>
                  <a:pt x="75116" y="-306"/>
                  <a:pt x="62152" y="4986"/>
                </a:cubicBezTo>
                <a:cubicBezTo>
                  <a:pt x="49188" y="10278"/>
                  <a:pt x="-3994" y="43879"/>
                  <a:pt x="239" y="44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AF1B6FF-5E0A-4D4D-B4C0-EDA35B09940A}"/>
              </a:ext>
            </a:extLst>
          </p:cNvPr>
          <p:cNvSpPr/>
          <p:nvPr/>
        </p:nvSpPr>
        <p:spPr>
          <a:xfrm>
            <a:off x="4900612" y="2963797"/>
            <a:ext cx="96509" cy="115997"/>
          </a:xfrm>
          <a:custGeom>
            <a:avLst/>
            <a:gdLst>
              <a:gd name="connsiteX0" fmla="*/ 1 w 96509"/>
              <a:gd name="connsiteY0" fmla="*/ 66 h 115997"/>
              <a:gd name="connsiteX1" fmla="*/ 63501 w 96509"/>
              <a:gd name="connsiteY1" fmla="*/ 71503 h 115997"/>
              <a:gd name="connsiteX2" fmla="*/ 92076 w 96509"/>
              <a:gd name="connsiteY2" fmla="*/ 115953 h 115997"/>
              <a:gd name="connsiteX3" fmla="*/ 93663 w 96509"/>
              <a:gd name="connsiteY3" fmla="*/ 79441 h 115997"/>
              <a:gd name="connsiteX4" fmla="*/ 65088 w 96509"/>
              <a:gd name="connsiteY4" fmla="*/ 58803 h 115997"/>
              <a:gd name="connsiteX5" fmla="*/ 1 w 96509"/>
              <a:gd name="connsiteY5" fmla="*/ 66 h 1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09" h="115997">
                <a:moveTo>
                  <a:pt x="1" y="66"/>
                </a:moveTo>
                <a:cubicBezTo>
                  <a:pt x="-263" y="2183"/>
                  <a:pt x="48155" y="52189"/>
                  <a:pt x="63501" y="71503"/>
                </a:cubicBezTo>
                <a:cubicBezTo>
                  <a:pt x="78847" y="90817"/>
                  <a:pt x="87049" y="114630"/>
                  <a:pt x="92076" y="115953"/>
                </a:cubicBezTo>
                <a:cubicBezTo>
                  <a:pt x="97103" y="117276"/>
                  <a:pt x="98161" y="88966"/>
                  <a:pt x="93663" y="79441"/>
                </a:cubicBezTo>
                <a:cubicBezTo>
                  <a:pt x="89165" y="69916"/>
                  <a:pt x="78052" y="70444"/>
                  <a:pt x="65088" y="58803"/>
                </a:cubicBezTo>
                <a:cubicBezTo>
                  <a:pt x="52124" y="47162"/>
                  <a:pt x="265" y="-2051"/>
                  <a:pt x="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89166521-B565-46B0-97CD-A5C215CB1A5A}"/>
              </a:ext>
            </a:extLst>
          </p:cNvPr>
          <p:cNvSpPr/>
          <p:nvPr/>
        </p:nvSpPr>
        <p:spPr>
          <a:xfrm>
            <a:off x="5128004" y="3926806"/>
            <a:ext cx="123539" cy="57616"/>
          </a:xfrm>
          <a:custGeom>
            <a:avLst/>
            <a:gdLst>
              <a:gd name="connsiteX0" fmla="*/ 1209 w 123539"/>
              <a:gd name="connsiteY0" fmla="*/ 669 h 57616"/>
              <a:gd name="connsiteX1" fmla="*/ 20259 w 123539"/>
              <a:gd name="connsiteY1" fmla="*/ 56232 h 57616"/>
              <a:gd name="connsiteX2" fmla="*/ 40896 w 123539"/>
              <a:gd name="connsiteY2" fmla="*/ 40357 h 57616"/>
              <a:gd name="connsiteX3" fmla="*/ 123446 w 123539"/>
              <a:gd name="connsiteY3" fmla="*/ 35594 h 57616"/>
              <a:gd name="connsiteX4" fmla="*/ 56771 w 123539"/>
              <a:gd name="connsiteY4" fmla="*/ 24482 h 57616"/>
              <a:gd name="connsiteX5" fmla="*/ 1209 w 123539"/>
              <a:gd name="connsiteY5" fmla="*/ 669 h 5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39" h="57616">
                <a:moveTo>
                  <a:pt x="1209" y="669"/>
                </a:moveTo>
                <a:cubicBezTo>
                  <a:pt x="-4876" y="5961"/>
                  <a:pt x="13645" y="49617"/>
                  <a:pt x="20259" y="56232"/>
                </a:cubicBezTo>
                <a:cubicBezTo>
                  <a:pt x="26873" y="62847"/>
                  <a:pt x="23698" y="43797"/>
                  <a:pt x="40896" y="40357"/>
                </a:cubicBezTo>
                <a:cubicBezTo>
                  <a:pt x="58094" y="36917"/>
                  <a:pt x="120800" y="38240"/>
                  <a:pt x="123446" y="35594"/>
                </a:cubicBezTo>
                <a:cubicBezTo>
                  <a:pt x="126092" y="32948"/>
                  <a:pt x="71852" y="25805"/>
                  <a:pt x="56771" y="24482"/>
                </a:cubicBezTo>
                <a:cubicBezTo>
                  <a:pt x="41690" y="23159"/>
                  <a:pt x="7294" y="-4623"/>
                  <a:pt x="1209" y="6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F3CCE99F-F746-4D21-A01B-03F787AC42C5}"/>
              </a:ext>
            </a:extLst>
          </p:cNvPr>
          <p:cNvSpPr/>
          <p:nvPr/>
        </p:nvSpPr>
        <p:spPr>
          <a:xfrm>
            <a:off x="4994431" y="4888337"/>
            <a:ext cx="464525" cy="100182"/>
          </a:xfrm>
          <a:custGeom>
            <a:avLst/>
            <a:gdLst>
              <a:gd name="connsiteX0" fmla="*/ 11486 w 464525"/>
              <a:gd name="connsiteY0" fmla="*/ 1163 h 100182"/>
              <a:gd name="connsiteX1" fmla="*/ 273952 w 464525"/>
              <a:gd name="connsiteY1" fmla="*/ 22330 h 100182"/>
              <a:gd name="connsiteX2" fmla="*/ 464452 w 464525"/>
              <a:gd name="connsiteY2" fmla="*/ 77363 h 100182"/>
              <a:gd name="connsiteX3" fmla="*/ 297236 w 464525"/>
              <a:gd name="connsiteY3" fmla="*/ 56196 h 100182"/>
              <a:gd name="connsiteX4" fmla="*/ 348036 w 464525"/>
              <a:gd name="connsiteY4" fmla="*/ 98530 h 100182"/>
              <a:gd name="connsiteX5" fmla="*/ 324752 w 464525"/>
              <a:gd name="connsiteY5" fmla="*/ 87946 h 100182"/>
              <a:gd name="connsiteX6" fmla="*/ 163886 w 464525"/>
              <a:gd name="connsiteY6" fmla="*/ 54080 h 100182"/>
              <a:gd name="connsiteX7" fmla="*/ 62286 w 464525"/>
              <a:gd name="connsiteY7" fmla="*/ 54080 h 100182"/>
              <a:gd name="connsiteX8" fmla="*/ 11486 w 464525"/>
              <a:gd name="connsiteY8" fmla="*/ 1163 h 10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525" h="100182">
                <a:moveTo>
                  <a:pt x="11486" y="1163"/>
                </a:moveTo>
                <a:cubicBezTo>
                  <a:pt x="46764" y="-4129"/>
                  <a:pt x="198458" y="9630"/>
                  <a:pt x="273952" y="22330"/>
                </a:cubicBezTo>
                <a:cubicBezTo>
                  <a:pt x="349446" y="35030"/>
                  <a:pt x="460571" y="71719"/>
                  <a:pt x="464452" y="77363"/>
                </a:cubicBezTo>
                <a:cubicBezTo>
                  <a:pt x="468333" y="83007"/>
                  <a:pt x="316639" y="52668"/>
                  <a:pt x="297236" y="56196"/>
                </a:cubicBezTo>
                <a:cubicBezTo>
                  <a:pt x="277833" y="59724"/>
                  <a:pt x="343450" y="93238"/>
                  <a:pt x="348036" y="98530"/>
                </a:cubicBezTo>
                <a:cubicBezTo>
                  <a:pt x="352622" y="103822"/>
                  <a:pt x="355444" y="95354"/>
                  <a:pt x="324752" y="87946"/>
                </a:cubicBezTo>
                <a:cubicBezTo>
                  <a:pt x="294060" y="80538"/>
                  <a:pt x="207630" y="59724"/>
                  <a:pt x="163886" y="54080"/>
                </a:cubicBezTo>
                <a:cubicBezTo>
                  <a:pt x="120142" y="48436"/>
                  <a:pt x="94036" y="66780"/>
                  <a:pt x="62286" y="54080"/>
                </a:cubicBezTo>
                <a:cubicBezTo>
                  <a:pt x="30536" y="41380"/>
                  <a:pt x="-23792" y="6455"/>
                  <a:pt x="11486" y="11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D03C67F-E6B5-4983-AC56-04357CB707C3}"/>
              </a:ext>
            </a:extLst>
          </p:cNvPr>
          <p:cNvSpPr/>
          <p:nvPr/>
        </p:nvSpPr>
        <p:spPr>
          <a:xfrm>
            <a:off x="7611219" y="3576125"/>
            <a:ext cx="372335" cy="375661"/>
          </a:xfrm>
          <a:custGeom>
            <a:avLst/>
            <a:gdLst>
              <a:gd name="connsiteX0" fmla="*/ 370731 w 372335"/>
              <a:gd name="connsiteY0" fmla="*/ 58192 h 375661"/>
              <a:gd name="connsiteX1" fmla="*/ 336864 w 372335"/>
              <a:gd name="connsiteY1" fmla="*/ 225408 h 375661"/>
              <a:gd name="connsiteX2" fmla="*/ 252198 w 372335"/>
              <a:gd name="connsiteY2" fmla="*/ 250808 h 375661"/>
              <a:gd name="connsiteX3" fmla="*/ 118848 w 372335"/>
              <a:gd name="connsiteY3" fmla="*/ 280442 h 375661"/>
              <a:gd name="connsiteX4" fmla="*/ 2431 w 372335"/>
              <a:gd name="connsiteY4" fmla="*/ 373575 h 375661"/>
              <a:gd name="connsiteX5" fmla="*/ 40531 w 372335"/>
              <a:gd name="connsiteY5" fmla="*/ 316425 h 375661"/>
              <a:gd name="connsiteX6" fmla="*/ 48998 w 372335"/>
              <a:gd name="connsiteY6" fmla="*/ 15858 h 375661"/>
              <a:gd name="connsiteX7" fmla="*/ 72281 w 372335"/>
              <a:gd name="connsiteY7" fmla="*/ 39142 h 375661"/>
              <a:gd name="connsiteX8" fmla="*/ 74398 w 372335"/>
              <a:gd name="connsiteY8" fmla="*/ 39142 h 375661"/>
              <a:gd name="connsiteX9" fmla="*/ 167531 w 372335"/>
              <a:gd name="connsiteY9" fmla="*/ 104758 h 375661"/>
              <a:gd name="connsiteX10" fmla="*/ 241614 w 372335"/>
              <a:gd name="connsiteY10" fmla="*/ 187308 h 375661"/>
              <a:gd name="connsiteX11" fmla="*/ 290298 w 372335"/>
              <a:gd name="connsiteY11" fmla="*/ 178842 h 375661"/>
              <a:gd name="connsiteX12" fmla="*/ 370731 w 372335"/>
              <a:gd name="connsiteY12" fmla="*/ 58192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335" h="375661">
                <a:moveTo>
                  <a:pt x="370731" y="58192"/>
                </a:moveTo>
                <a:cubicBezTo>
                  <a:pt x="378492" y="65953"/>
                  <a:pt x="356619" y="193305"/>
                  <a:pt x="336864" y="225408"/>
                </a:cubicBezTo>
                <a:cubicBezTo>
                  <a:pt x="317109" y="257511"/>
                  <a:pt x="288534" y="241636"/>
                  <a:pt x="252198" y="250808"/>
                </a:cubicBezTo>
                <a:cubicBezTo>
                  <a:pt x="215862" y="259980"/>
                  <a:pt x="160476" y="259981"/>
                  <a:pt x="118848" y="280442"/>
                </a:cubicBezTo>
                <a:cubicBezTo>
                  <a:pt x="77220" y="300903"/>
                  <a:pt x="15484" y="367578"/>
                  <a:pt x="2431" y="373575"/>
                </a:cubicBezTo>
                <a:cubicBezTo>
                  <a:pt x="-10622" y="379572"/>
                  <a:pt x="32770" y="376044"/>
                  <a:pt x="40531" y="316425"/>
                </a:cubicBezTo>
                <a:cubicBezTo>
                  <a:pt x="48292" y="256806"/>
                  <a:pt x="43706" y="62072"/>
                  <a:pt x="48998" y="15858"/>
                </a:cubicBezTo>
                <a:cubicBezTo>
                  <a:pt x="54290" y="-30356"/>
                  <a:pt x="72281" y="39142"/>
                  <a:pt x="72281" y="39142"/>
                </a:cubicBezTo>
                <a:cubicBezTo>
                  <a:pt x="76514" y="43023"/>
                  <a:pt x="58523" y="28206"/>
                  <a:pt x="74398" y="39142"/>
                </a:cubicBezTo>
                <a:cubicBezTo>
                  <a:pt x="90273" y="50078"/>
                  <a:pt x="139662" y="80064"/>
                  <a:pt x="167531" y="104758"/>
                </a:cubicBezTo>
                <a:cubicBezTo>
                  <a:pt x="195400" y="129452"/>
                  <a:pt x="221153" y="174961"/>
                  <a:pt x="241614" y="187308"/>
                </a:cubicBezTo>
                <a:cubicBezTo>
                  <a:pt x="262075" y="199655"/>
                  <a:pt x="264898" y="199656"/>
                  <a:pt x="290298" y="178842"/>
                </a:cubicBezTo>
                <a:cubicBezTo>
                  <a:pt x="315698" y="158028"/>
                  <a:pt x="362970" y="50431"/>
                  <a:pt x="370731" y="581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1004EFC-5245-4C69-B4B8-DBF4A67773EB}"/>
              </a:ext>
            </a:extLst>
          </p:cNvPr>
          <p:cNvSpPr/>
          <p:nvPr/>
        </p:nvSpPr>
        <p:spPr>
          <a:xfrm>
            <a:off x="7812910" y="3221566"/>
            <a:ext cx="183905" cy="186269"/>
          </a:xfrm>
          <a:custGeom>
            <a:avLst/>
            <a:gdLst>
              <a:gd name="connsiteX0" fmla="*/ 149990 w 183905"/>
              <a:gd name="connsiteY0" fmla="*/ 1 h 186269"/>
              <a:gd name="connsiteX1" fmla="*/ 162690 w 183905"/>
              <a:gd name="connsiteY1" fmla="*/ 76201 h 186269"/>
              <a:gd name="connsiteX2" fmla="*/ 183857 w 183905"/>
              <a:gd name="connsiteY2" fmla="*/ 86784 h 186269"/>
              <a:gd name="connsiteX3" fmla="*/ 156340 w 183905"/>
              <a:gd name="connsiteY3" fmla="*/ 131234 h 186269"/>
              <a:gd name="connsiteX4" fmla="*/ 82257 w 183905"/>
              <a:gd name="connsiteY4" fmla="*/ 186267 h 186269"/>
              <a:gd name="connsiteX5" fmla="*/ 1823 w 183905"/>
              <a:gd name="connsiteY5" fmla="*/ 129117 h 186269"/>
              <a:gd name="connsiteX6" fmla="*/ 33573 w 183905"/>
              <a:gd name="connsiteY6" fmla="*/ 74084 h 186269"/>
              <a:gd name="connsiteX7" fmla="*/ 149990 w 183905"/>
              <a:gd name="connsiteY7" fmla="*/ 1 h 1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905" h="186269">
                <a:moveTo>
                  <a:pt x="149990" y="1"/>
                </a:moveTo>
                <a:cubicBezTo>
                  <a:pt x="171509" y="354"/>
                  <a:pt x="157046" y="61737"/>
                  <a:pt x="162690" y="76201"/>
                </a:cubicBezTo>
                <a:cubicBezTo>
                  <a:pt x="168335" y="90665"/>
                  <a:pt x="184915" y="77612"/>
                  <a:pt x="183857" y="86784"/>
                </a:cubicBezTo>
                <a:cubicBezTo>
                  <a:pt x="182799" y="95956"/>
                  <a:pt x="173273" y="114654"/>
                  <a:pt x="156340" y="131234"/>
                </a:cubicBezTo>
                <a:cubicBezTo>
                  <a:pt x="139407" y="147814"/>
                  <a:pt x="108010" y="186620"/>
                  <a:pt x="82257" y="186267"/>
                </a:cubicBezTo>
                <a:cubicBezTo>
                  <a:pt x="56504" y="185914"/>
                  <a:pt x="9937" y="147814"/>
                  <a:pt x="1823" y="129117"/>
                </a:cubicBezTo>
                <a:cubicBezTo>
                  <a:pt x="-6291" y="110420"/>
                  <a:pt x="14170" y="93134"/>
                  <a:pt x="33573" y="74084"/>
                </a:cubicBezTo>
                <a:cubicBezTo>
                  <a:pt x="52976" y="55034"/>
                  <a:pt x="128471" y="-352"/>
                  <a:pt x="149990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E775AE11-EDE8-4089-91B5-4BD018856C80}"/>
              </a:ext>
            </a:extLst>
          </p:cNvPr>
          <p:cNvSpPr/>
          <p:nvPr/>
        </p:nvSpPr>
        <p:spPr>
          <a:xfrm>
            <a:off x="6078004" y="1346745"/>
            <a:ext cx="1536917" cy="818934"/>
          </a:xfrm>
          <a:custGeom>
            <a:avLst/>
            <a:gdLst>
              <a:gd name="connsiteX0" fmla="*/ 17996 w 1536917"/>
              <a:gd name="connsiteY0" fmla="*/ 21680 h 818934"/>
              <a:gd name="connsiteX1" fmla="*/ 386296 w 1536917"/>
              <a:gd name="connsiteY1" fmla="*/ 158205 h 818934"/>
              <a:gd name="connsiteX2" fmla="*/ 1468971 w 1536917"/>
              <a:gd name="connsiteY2" fmla="*/ 780505 h 818934"/>
              <a:gd name="connsiteX3" fmla="*/ 1364196 w 1536917"/>
              <a:gd name="connsiteY3" fmla="*/ 726530 h 818934"/>
              <a:gd name="connsiteX4" fmla="*/ 875246 w 1536917"/>
              <a:gd name="connsiteY4" fmla="*/ 516980 h 818934"/>
              <a:gd name="connsiteX5" fmla="*/ 17996 w 1536917"/>
              <a:gd name="connsiteY5" fmla="*/ 21680 h 81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6917" h="818934">
                <a:moveTo>
                  <a:pt x="17996" y="21680"/>
                </a:moveTo>
                <a:cubicBezTo>
                  <a:pt x="-63496" y="-38116"/>
                  <a:pt x="144467" y="31734"/>
                  <a:pt x="386296" y="158205"/>
                </a:cubicBezTo>
                <a:cubicBezTo>
                  <a:pt x="628125" y="284676"/>
                  <a:pt x="1305988" y="685784"/>
                  <a:pt x="1468971" y="780505"/>
                </a:cubicBezTo>
                <a:cubicBezTo>
                  <a:pt x="1631954" y="875226"/>
                  <a:pt x="1463150" y="770451"/>
                  <a:pt x="1364196" y="726530"/>
                </a:cubicBezTo>
                <a:cubicBezTo>
                  <a:pt x="1265242" y="682609"/>
                  <a:pt x="1102788" y="630222"/>
                  <a:pt x="875246" y="516980"/>
                </a:cubicBezTo>
                <a:cubicBezTo>
                  <a:pt x="647704" y="403738"/>
                  <a:pt x="99488" y="81476"/>
                  <a:pt x="17996" y="2168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46D6D1FB-B70C-4117-A568-0B9A9AEECEBD}"/>
              </a:ext>
            </a:extLst>
          </p:cNvPr>
          <p:cNvSpPr/>
          <p:nvPr/>
        </p:nvSpPr>
        <p:spPr>
          <a:xfrm>
            <a:off x="6136519" y="1254246"/>
            <a:ext cx="2330221" cy="1518760"/>
          </a:xfrm>
          <a:custGeom>
            <a:avLst/>
            <a:gdLst>
              <a:gd name="connsiteX0" fmla="*/ 169031 w 2330221"/>
              <a:gd name="connsiteY0" fmla="*/ 18929 h 1518760"/>
              <a:gd name="connsiteX1" fmla="*/ 794506 w 2330221"/>
              <a:gd name="connsiteY1" fmla="*/ 342779 h 1518760"/>
              <a:gd name="connsiteX2" fmla="*/ 1718431 w 2330221"/>
              <a:gd name="connsiteY2" fmla="*/ 869829 h 1518760"/>
              <a:gd name="connsiteX3" fmla="*/ 2197856 w 2330221"/>
              <a:gd name="connsiteY3" fmla="*/ 1441329 h 1518760"/>
              <a:gd name="connsiteX4" fmla="*/ 2131181 w 2330221"/>
              <a:gd name="connsiteY4" fmla="*/ 1358779 h 1518760"/>
              <a:gd name="connsiteX5" fmla="*/ 38856 w 2330221"/>
              <a:gd name="connsiteY5" fmla="*/ 31629 h 1518760"/>
              <a:gd name="connsiteX6" fmla="*/ 756406 w 2330221"/>
              <a:gd name="connsiteY6" fmla="*/ 403104 h 1518760"/>
              <a:gd name="connsiteX7" fmla="*/ 588131 w 2330221"/>
              <a:gd name="connsiteY7" fmla="*/ 263404 h 1518760"/>
              <a:gd name="connsiteX8" fmla="*/ 169031 w 2330221"/>
              <a:gd name="connsiteY8" fmla="*/ 18929 h 151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0221" h="1518760">
                <a:moveTo>
                  <a:pt x="169031" y="18929"/>
                </a:moveTo>
                <a:cubicBezTo>
                  <a:pt x="203427" y="32158"/>
                  <a:pt x="536273" y="200962"/>
                  <a:pt x="794506" y="342779"/>
                </a:cubicBezTo>
                <a:cubicBezTo>
                  <a:pt x="1052739" y="484596"/>
                  <a:pt x="1484539" y="686737"/>
                  <a:pt x="1718431" y="869829"/>
                </a:cubicBezTo>
                <a:cubicBezTo>
                  <a:pt x="1952323" y="1052921"/>
                  <a:pt x="2129064" y="1359837"/>
                  <a:pt x="2197856" y="1441329"/>
                </a:cubicBezTo>
                <a:cubicBezTo>
                  <a:pt x="2266648" y="1522821"/>
                  <a:pt x="2491014" y="1593729"/>
                  <a:pt x="2131181" y="1358779"/>
                </a:cubicBezTo>
                <a:cubicBezTo>
                  <a:pt x="1771348" y="1123829"/>
                  <a:pt x="267985" y="190908"/>
                  <a:pt x="38856" y="31629"/>
                </a:cubicBezTo>
                <a:cubicBezTo>
                  <a:pt x="-190273" y="-127650"/>
                  <a:pt x="664860" y="364475"/>
                  <a:pt x="756406" y="403104"/>
                </a:cubicBezTo>
                <a:cubicBezTo>
                  <a:pt x="847952" y="441733"/>
                  <a:pt x="682323" y="324787"/>
                  <a:pt x="588131" y="263404"/>
                </a:cubicBezTo>
                <a:cubicBezTo>
                  <a:pt x="493939" y="202021"/>
                  <a:pt x="134635" y="5700"/>
                  <a:pt x="169031" y="1892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99ADC17-BBAE-4A68-AFE9-EFCCC5ED6D1C}"/>
              </a:ext>
            </a:extLst>
          </p:cNvPr>
          <p:cNvSpPr/>
          <p:nvPr/>
        </p:nvSpPr>
        <p:spPr>
          <a:xfrm>
            <a:off x="4700327" y="1216889"/>
            <a:ext cx="1306969" cy="545613"/>
          </a:xfrm>
          <a:custGeom>
            <a:avLst/>
            <a:gdLst>
              <a:gd name="connsiteX0" fmla="*/ 1306773 w 1306969"/>
              <a:gd name="connsiteY0" fmla="*/ 213978 h 545613"/>
              <a:gd name="connsiteX1" fmla="*/ 646373 w 1306969"/>
              <a:gd name="connsiteY1" fmla="*/ 2311 h 545613"/>
              <a:gd name="connsiteX2" fmla="*/ 235740 w 1306969"/>
              <a:gd name="connsiteY2" fmla="*/ 129311 h 545613"/>
              <a:gd name="connsiteX3" fmla="*/ 2906 w 1306969"/>
              <a:gd name="connsiteY3" fmla="*/ 539944 h 545613"/>
              <a:gd name="connsiteX4" fmla="*/ 146840 w 1306969"/>
              <a:gd name="connsiteY4" fmla="*/ 353678 h 545613"/>
              <a:gd name="connsiteX5" fmla="*/ 709873 w 1306969"/>
              <a:gd name="connsiteY5" fmla="*/ 142011 h 545613"/>
              <a:gd name="connsiteX6" fmla="*/ 1306773 w 1306969"/>
              <a:gd name="connsiteY6" fmla="*/ 213978 h 54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969" h="545613">
                <a:moveTo>
                  <a:pt x="1306773" y="213978"/>
                </a:moveTo>
                <a:cubicBezTo>
                  <a:pt x="1296190" y="190695"/>
                  <a:pt x="824878" y="16422"/>
                  <a:pt x="646373" y="2311"/>
                </a:cubicBezTo>
                <a:cubicBezTo>
                  <a:pt x="467867" y="-11800"/>
                  <a:pt x="342984" y="39705"/>
                  <a:pt x="235740" y="129311"/>
                </a:cubicBezTo>
                <a:cubicBezTo>
                  <a:pt x="128495" y="218917"/>
                  <a:pt x="17723" y="502550"/>
                  <a:pt x="2906" y="539944"/>
                </a:cubicBezTo>
                <a:cubicBezTo>
                  <a:pt x="-11911" y="577339"/>
                  <a:pt x="29012" y="420000"/>
                  <a:pt x="146840" y="353678"/>
                </a:cubicBezTo>
                <a:cubicBezTo>
                  <a:pt x="264668" y="287356"/>
                  <a:pt x="521490" y="165294"/>
                  <a:pt x="709873" y="142011"/>
                </a:cubicBezTo>
                <a:cubicBezTo>
                  <a:pt x="898256" y="118728"/>
                  <a:pt x="1317356" y="237261"/>
                  <a:pt x="1306773" y="21397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86DE7D2A-8D84-4474-BA94-6205EE8DA3CD}"/>
              </a:ext>
            </a:extLst>
          </p:cNvPr>
          <p:cNvSpPr/>
          <p:nvPr/>
        </p:nvSpPr>
        <p:spPr>
          <a:xfrm>
            <a:off x="4964562" y="1001851"/>
            <a:ext cx="1111037" cy="256823"/>
          </a:xfrm>
          <a:custGeom>
            <a:avLst/>
            <a:gdLst>
              <a:gd name="connsiteX0" fmla="*/ 1110271 w 1111037"/>
              <a:gd name="connsiteY0" fmla="*/ 255449 h 256823"/>
              <a:gd name="connsiteX1" fmla="*/ 551471 w 1111037"/>
              <a:gd name="connsiteY1" fmla="*/ 1449 h 256823"/>
              <a:gd name="connsiteX2" fmla="*/ 1138 w 1111037"/>
              <a:gd name="connsiteY2" fmla="*/ 149616 h 256823"/>
              <a:gd name="connsiteX3" fmla="*/ 428705 w 1111037"/>
              <a:gd name="connsiteY3" fmla="*/ 103049 h 256823"/>
              <a:gd name="connsiteX4" fmla="*/ 1110271 w 1111037"/>
              <a:gd name="connsiteY4" fmla="*/ 255449 h 2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037" h="256823">
                <a:moveTo>
                  <a:pt x="1110271" y="255449"/>
                </a:moveTo>
                <a:cubicBezTo>
                  <a:pt x="1130732" y="238516"/>
                  <a:pt x="736326" y="19088"/>
                  <a:pt x="551471" y="1449"/>
                </a:cubicBezTo>
                <a:cubicBezTo>
                  <a:pt x="366616" y="-16190"/>
                  <a:pt x="21599" y="132683"/>
                  <a:pt x="1138" y="149616"/>
                </a:cubicBezTo>
                <a:cubicBezTo>
                  <a:pt x="-19323" y="166549"/>
                  <a:pt x="240322" y="78355"/>
                  <a:pt x="428705" y="103049"/>
                </a:cubicBezTo>
                <a:cubicBezTo>
                  <a:pt x="617088" y="127743"/>
                  <a:pt x="1089810" y="272382"/>
                  <a:pt x="1110271" y="2554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498CB041-6B9D-484B-BC5C-BF7EAD917B58}"/>
              </a:ext>
            </a:extLst>
          </p:cNvPr>
          <p:cNvSpPr/>
          <p:nvPr/>
        </p:nvSpPr>
        <p:spPr>
          <a:xfrm>
            <a:off x="5062295" y="845104"/>
            <a:ext cx="1235344" cy="300123"/>
          </a:xfrm>
          <a:custGeom>
            <a:avLst/>
            <a:gdLst>
              <a:gd name="connsiteX0" fmla="*/ 1224205 w 1235344"/>
              <a:gd name="connsiteY0" fmla="*/ 287313 h 300123"/>
              <a:gd name="connsiteX1" fmla="*/ 673872 w 1235344"/>
              <a:gd name="connsiteY1" fmla="*/ 1563 h 300123"/>
              <a:gd name="connsiteX2" fmla="*/ 13472 w 1235344"/>
              <a:gd name="connsiteY2" fmla="*/ 170896 h 300123"/>
              <a:gd name="connsiteX3" fmla="*/ 288638 w 1235344"/>
              <a:gd name="connsiteY3" fmla="*/ 130679 h 300123"/>
              <a:gd name="connsiteX4" fmla="*/ 985022 w 1235344"/>
              <a:gd name="connsiteY4" fmla="*/ 240746 h 300123"/>
              <a:gd name="connsiteX5" fmla="*/ 1224205 w 1235344"/>
              <a:gd name="connsiteY5" fmla="*/ 287313 h 3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344" h="300123">
                <a:moveTo>
                  <a:pt x="1224205" y="287313"/>
                </a:moveTo>
                <a:cubicBezTo>
                  <a:pt x="1172347" y="247449"/>
                  <a:pt x="875661" y="20966"/>
                  <a:pt x="673872" y="1563"/>
                </a:cubicBezTo>
                <a:cubicBezTo>
                  <a:pt x="472083" y="-17840"/>
                  <a:pt x="77678" y="149377"/>
                  <a:pt x="13472" y="170896"/>
                </a:cubicBezTo>
                <a:cubicBezTo>
                  <a:pt x="-50734" y="192415"/>
                  <a:pt x="126713" y="119037"/>
                  <a:pt x="288638" y="130679"/>
                </a:cubicBezTo>
                <a:cubicBezTo>
                  <a:pt x="450563" y="142321"/>
                  <a:pt x="831564" y="218168"/>
                  <a:pt x="985022" y="240746"/>
                </a:cubicBezTo>
                <a:cubicBezTo>
                  <a:pt x="1138480" y="263324"/>
                  <a:pt x="1276063" y="327177"/>
                  <a:pt x="1224205" y="2873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A035CDE9-E8EC-4FAF-87AE-2E90581B0A8C}"/>
              </a:ext>
            </a:extLst>
          </p:cNvPr>
          <p:cNvSpPr/>
          <p:nvPr/>
        </p:nvSpPr>
        <p:spPr>
          <a:xfrm>
            <a:off x="5351299" y="733747"/>
            <a:ext cx="1078344" cy="396983"/>
          </a:xfrm>
          <a:custGeom>
            <a:avLst/>
            <a:gdLst>
              <a:gd name="connsiteX0" fmla="*/ 1077018 w 1078344"/>
              <a:gd name="connsiteY0" fmla="*/ 373270 h 396983"/>
              <a:gd name="connsiteX1" fmla="*/ 869584 w 1078344"/>
              <a:gd name="connsiteY1" fmla="*/ 151020 h 396983"/>
              <a:gd name="connsiteX2" fmla="*/ 607118 w 1078344"/>
              <a:gd name="connsiteY2" fmla="*/ 736 h 396983"/>
              <a:gd name="connsiteX3" fmla="*/ 3868 w 1078344"/>
              <a:gd name="connsiteY3" fmla="*/ 93870 h 396983"/>
              <a:gd name="connsiteX4" fmla="*/ 376401 w 1078344"/>
              <a:gd name="connsiteY4" fmla="*/ 102336 h 396983"/>
              <a:gd name="connsiteX5" fmla="*/ 926734 w 1078344"/>
              <a:gd name="connsiteY5" fmla="*/ 360570 h 396983"/>
              <a:gd name="connsiteX6" fmla="*/ 1077018 w 1078344"/>
              <a:gd name="connsiteY6" fmla="*/ 373270 h 39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344" h="396983">
                <a:moveTo>
                  <a:pt x="1077018" y="373270"/>
                </a:moveTo>
                <a:cubicBezTo>
                  <a:pt x="1067493" y="338345"/>
                  <a:pt x="947901" y="213109"/>
                  <a:pt x="869584" y="151020"/>
                </a:cubicBezTo>
                <a:cubicBezTo>
                  <a:pt x="791267" y="88931"/>
                  <a:pt x="751404" y="10261"/>
                  <a:pt x="607118" y="736"/>
                </a:cubicBezTo>
                <a:cubicBezTo>
                  <a:pt x="462832" y="-8789"/>
                  <a:pt x="42321" y="76937"/>
                  <a:pt x="3868" y="93870"/>
                </a:cubicBezTo>
                <a:cubicBezTo>
                  <a:pt x="-34585" y="110803"/>
                  <a:pt x="222590" y="57886"/>
                  <a:pt x="376401" y="102336"/>
                </a:cubicBezTo>
                <a:cubicBezTo>
                  <a:pt x="530212" y="146786"/>
                  <a:pt x="807848" y="316120"/>
                  <a:pt x="926734" y="360570"/>
                </a:cubicBezTo>
                <a:cubicBezTo>
                  <a:pt x="1045620" y="405020"/>
                  <a:pt x="1086543" y="408195"/>
                  <a:pt x="1077018" y="37327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23544C30-C3B4-4682-9B8A-0E32216ED3E8}"/>
              </a:ext>
            </a:extLst>
          </p:cNvPr>
          <p:cNvSpPr/>
          <p:nvPr/>
        </p:nvSpPr>
        <p:spPr>
          <a:xfrm>
            <a:off x="5722003" y="536962"/>
            <a:ext cx="886420" cy="434842"/>
          </a:xfrm>
          <a:custGeom>
            <a:avLst/>
            <a:gdLst>
              <a:gd name="connsiteX0" fmla="*/ 886230 w 886420"/>
              <a:gd name="connsiteY0" fmla="*/ 417655 h 434842"/>
              <a:gd name="connsiteX1" fmla="*/ 685147 w 886420"/>
              <a:gd name="connsiteY1" fmla="*/ 180588 h 434842"/>
              <a:gd name="connsiteX2" fmla="*/ 373997 w 886420"/>
              <a:gd name="connsiteY2" fmla="*/ 671 h 434842"/>
              <a:gd name="connsiteX3" fmla="*/ 5697 w 886420"/>
              <a:gd name="connsiteY3" fmla="*/ 121321 h 434842"/>
              <a:gd name="connsiteX4" fmla="*/ 185614 w 886420"/>
              <a:gd name="connsiteY4" fmla="*/ 172121 h 434842"/>
              <a:gd name="connsiteX5" fmla="*/ 651280 w 886420"/>
              <a:gd name="connsiteY5" fmla="*/ 388021 h 434842"/>
              <a:gd name="connsiteX6" fmla="*/ 886230 w 886420"/>
              <a:gd name="connsiteY6" fmla="*/ 417655 h 43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420" h="434842">
                <a:moveTo>
                  <a:pt x="886230" y="417655"/>
                </a:moveTo>
                <a:cubicBezTo>
                  <a:pt x="891875" y="383083"/>
                  <a:pt x="770519" y="250085"/>
                  <a:pt x="685147" y="180588"/>
                </a:cubicBezTo>
                <a:cubicBezTo>
                  <a:pt x="599775" y="111091"/>
                  <a:pt x="487239" y="10549"/>
                  <a:pt x="373997" y="671"/>
                </a:cubicBezTo>
                <a:cubicBezTo>
                  <a:pt x="260755" y="-9207"/>
                  <a:pt x="37094" y="92746"/>
                  <a:pt x="5697" y="121321"/>
                </a:cubicBezTo>
                <a:cubicBezTo>
                  <a:pt x="-25700" y="149896"/>
                  <a:pt x="78017" y="127671"/>
                  <a:pt x="185614" y="172121"/>
                </a:cubicBezTo>
                <a:cubicBezTo>
                  <a:pt x="293211" y="216571"/>
                  <a:pt x="536275" y="345335"/>
                  <a:pt x="651280" y="388021"/>
                </a:cubicBezTo>
                <a:cubicBezTo>
                  <a:pt x="766285" y="430707"/>
                  <a:pt x="880585" y="452227"/>
                  <a:pt x="886230" y="41765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9E6B3998-60F6-438B-9513-3CA42A1E40B7}"/>
              </a:ext>
            </a:extLst>
          </p:cNvPr>
          <p:cNvSpPr/>
          <p:nvPr/>
        </p:nvSpPr>
        <p:spPr>
          <a:xfrm>
            <a:off x="5909879" y="452193"/>
            <a:ext cx="1310092" cy="508454"/>
          </a:xfrm>
          <a:custGeom>
            <a:avLst/>
            <a:gdLst>
              <a:gd name="connsiteX0" fmla="*/ 1310071 w 1310092"/>
              <a:gd name="connsiteY0" fmla="*/ 87557 h 508454"/>
              <a:gd name="connsiteX1" fmla="*/ 925896 w 1310092"/>
              <a:gd name="connsiteY1" fmla="*/ 214557 h 508454"/>
              <a:gd name="connsiteX2" fmla="*/ 824296 w 1310092"/>
              <a:gd name="connsiteY2" fmla="*/ 500307 h 508454"/>
              <a:gd name="connsiteX3" fmla="*/ 716346 w 1310092"/>
              <a:gd name="connsiteY3" fmla="*/ 401882 h 508454"/>
              <a:gd name="connsiteX4" fmla="*/ 249621 w 1310092"/>
              <a:gd name="connsiteY4" fmla="*/ 106607 h 508454"/>
              <a:gd name="connsiteX5" fmla="*/ 8321 w 1310092"/>
              <a:gd name="connsiteY5" fmla="*/ 147882 h 508454"/>
              <a:gd name="connsiteX6" fmla="*/ 538546 w 1310092"/>
              <a:gd name="connsiteY6" fmla="*/ 20882 h 508454"/>
              <a:gd name="connsiteX7" fmla="*/ 941771 w 1310092"/>
              <a:gd name="connsiteY7" fmla="*/ 8182 h 508454"/>
              <a:gd name="connsiteX8" fmla="*/ 1310071 w 1310092"/>
              <a:gd name="connsiteY8" fmla="*/ 87557 h 5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092" h="508454">
                <a:moveTo>
                  <a:pt x="1310071" y="87557"/>
                </a:moveTo>
                <a:cubicBezTo>
                  <a:pt x="1307425" y="121953"/>
                  <a:pt x="1006858" y="145765"/>
                  <a:pt x="925896" y="214557"/>
                </a:cubicBezTo>
                <a:cubicBezTo>
                  <a:pt x="844934" y="283349"/>
                  <a:pt x="859221" y="469086"/>
                  <a:pt x="824296" y="500307"/>
                </a:cubicBezTo>
                <a:cubicBezTo>
                  <a:pt x="789371" y="531528"/>
                  <a:pt x="812125" y="467499"/>
                  <a:pt x="716346" y="401882"/>
                </a:cubicBezTo>
                <a:cubicBezTo>
                  <a:pt x="620567" y="336265"/>
                  <a:pt x="367625" y="148940"/>
                  <a:pt x="249621" y="106607"/>
                </a:cubicBezTo>
                <a:cubicBezTo>
                  <a:pt x="131617" y="64274"/>
                  <a:pt x="-39833" y="162169"/>
                  <a:pt x="8321" y="147882"/>
                </a:cubicBezTo>
                <a:cubicBezTo>
                  <a:pt x="56475" y="133595"/>
                  <a:pt x="382971" y="44165"/>
                  <a:pt x="538546" y="20882"/>
                </a:cubicBezTo>
                <a:cubicBezTo>
                  <a:pt x="694121" y="-2401"/>
                  <a:pt x="810538" y="-5576"/>
                  <a:pt x="941771" y="8182"/>
                </a:cubicBezTo>
                <a:cubicBezTo>
                  <a:pt x="1073004" y="21940"/>
                  <a:pt x="1312717" y="53161"/>
                  <a:pt x="1310071" y="8755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2F526D07-6769-46A1-AA38-9E133CB28283}"/>
              </a:ext>
            </a:extLst>
          </p:cNvPr>
          <p:cNvSpPr/>
          <p:nvPr/>
        </p:nvSpPr>
        <p:spPr>
          <a:xfrm>
            <a:off x="6317967" y="776701"/>
            <a:ext cx="2046502" cy="1587850"/>
          </a:xfrm>
          <a:custGeom>
            <a:avLst/>
            <a:gdLst>
              <a:gd name="connsiteX0" fmla="*/ 3458 w 2046502"/>
              <a:gd name="connsiteY0" fmla="*/ 359949 h 1587850"/>
              <a:gd name="connsiteX1" fmla="*/ 740058 w 2046502"/>
              <a:gd name="connsiteY1" fmla="*/ 639349 h 1587850"/>
              <a:gd name="connsiteX2" fmla="*/ 1943383 w 2046502"/>
              <a:gd name="connsiteY2" fmla="*/ 1525174 h 1587850"/>
              <a:gd name="connsiteX3" fmla="*/ 1924333 w 2046502"/>
              <a:gd name="connsiteY3" fmla="*/ 1442624 h 1587850"/>
              <a:gd name="connsiteX4" fmla="*/ 1952908 w 2046502"/>
              <a:gd name="connsiteY4" fmla="*/ 861599 h 1587850"/>
              <a:gd name="connsiteX5" fmla="*/ 571783 w 2046502"/>
              <a:gd name="connsiteY5" fmla="*/ 42449 h 1587850"/>
              <a:gd name="connsiteX6" fmla="*/ 467008 w 2046502"/>
              <a:gd name="connsiteY6" fmla="*/ 140874 h 1587850"/>
              <a:gd name="connsiteX7" fmla="*/ 3458 w 2046502"/>
              <a:gd name="connsiteY7" fmla="*/ 359949 h 1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6502" h="1587850">
                <a:moveTo>
                  <a:pt x="3458" y="359949"/>
                </a:moveTo>
                <a:cubicBezTo>
                  <a:pt x="48966" y="443028"/>
                  <a:pt x="416737" y="445145"/>
                  <a:pt x="740058" y="639349"/>
                </a:cubicBezTo>
                <a:cubicBezTo>
                  <a:pt x="1063379" y="833553"/>
                  <a:pt x="1746004" y="1391295"/>
                  <a:pt x="1943383" y="1525174"/>
                </a:cubicBezTo>
                <a:cubicBezTo>
                  <a:pt x="2140762" y="1659053"/>
                  <a:pt x="1922746" y="1553220"/>
                  <a:pt x="1924333" y="1442624"/>
                </a:cubicBezTo>
                <a:cubicBezTo>
                  <a:pt x="1925920" y="1332028"/>
                  <a:pt x="2178333" y="1094962"/>
                  <a:pt x="1952908" y="861599"/>
                </a:cubicBezTo>
                <a:cubicBezTo>
                  <a:pt x="1727483" y="628237"/>
                  <a:pt x="819433" y="162570"/>
                  <a:pt x="571783" y="42449"/>
                </a:cubicBezTo>
                <a:cubicBezTo>
                  <a:pt x="324133" y="-77672"/>
                  <a:pt x="559083" y="90074"/>
                  <a:pt x="467008" y="140874"/>
                </a:cubicBezTo>
                <a:cubicBezTo>
                  <a:pt x="374933" y="191674"/>
                  <a:pt x="-42050" y="276870"/>
                  <a:pt x="3458" y="3599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12D858AF-B6E8-4AEB-A1A7-FC3D64665619}"/>
              </a:ext>
            </a:extLst>
          </p:cNvPr>
          <p:cNvSpPr/>
          <p:nvPr/>
        </p:nvSpPr>
        <p:spPr>
          <a:xfrm>
            <a:off x="6708038" y="515507"/>
            <a:ext cx="1815894" cy="1399047"/>
          </a:xfrm>
          <a:custGeom>
            <a:avLst/>
            <a:gdLst>
              <a:gd name="connsiteX0" fmla="*/ 419837 w 1815894"/>
              <a:gd name="connsiteY0" fmla="*/ 33768 h 1399047"/>
              <a:gd name="connsiteX1" fmla="*/ 496037 w 1815894"/>
              <a:gd name="connsiteY1" fmla="*/ 52818 h 1399047"/>
              <a:gd name="connsiteX2" fmla="*/ 1207237 w 1815894"/>
              <a:gd name="connsiteY2" fmla="*/ 392543 h 1399047"/>
              <a:gd name="connsiteX3" fmla="*/ 1785087 w 1815894"/>
              <a:gd name="connsiteY3" fmla="*/ 1262493 h 1399047"/>
              <a:gd name="connsiteX4" fmla="*/ 1715237 w 1815894"/>
              <a:gd name="connsiteY4" fmla="*/ 1205343 h 1399047"/>
              <a:gd name="connsiteX5" fmla="*/ 1531087 w 1815894"/>
              <a:gd name="connsiteY5" fmla="*/ 1027543 h 1399047"/>
              <a:gd name="connsiteX6" fmla="*/ 1797787 w 1815894"/>
              <a:gd name="connsiteY6" fmla="*/ 1399018 h 1399047"/>
              <a:gd name="connsiteX7" fmla="*/ 1372337 w 1815894"/>
              <a:gd name="connsiteY7" fmla="*/ 1005318 h 1399047"/>
              <a:gd name="connsiteX8" fmla="*/ 692887 w 1815894"/>
              <a:gd name="connsiteY8" fmla="*/ 459218 h 1399047"/>
              <a:gd name="connsiteX9" fmla="*/ 737 w 1815894"/>
              <a:gd name="connsiteY9" fmla="*/ 211568 h 1399047"/>
              <a:gd name="connsiteX10" fmla="*/ 826237 w 1815894"/>
              <a:gd name="connsiteY10" fmla="*/ 373493 h 1399047"/>
              <a:gd name="connsiteX11" fmla="*/ 419837 w 1815894"/>
              <a:gd name="connsiteY11" fmla="*/ 33768 h 139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5894" h="1399047">
                <a:moveTo>
                  <a:pt x="419837" y="33768"/>
                </a:moveTo>
                <a:cubicBezTo>
                  <a:pt x="364804" y="-19678"/>
                  <a:pt x="364804" y="-6978"/>
                  <a:pt x="496037" y="52818"/>
                </a:cubicBezTo>
                <a:cubicBezTo>
                  <a:pt x="627270" y="112614"/>
                  <a:pt x="992395" y="190931"/>
                  <a:pt x="1207237" y="392543"/>
                </a:cubicBezTo>
                <a:cubicBezTo>
                  <a:pt x="1422079" y="594156"/>
                  <a:pt x="1700420" y="1127026"/>
                  <a:pt x="1785087" y="1262493"/>
                </a:cubicBezTo>
                <a:cubicBezTo>
                  <a:pt x="1869754" y="1397960"/>
                  <a:pt x="1757570" y="1244501"/>
                  <a:pt x="1715237" y="1205343"/>
                </a:cubicBezTo>
                <a:cubicBezTo>
                  <a:pt x="1672904" y="1166185"/>
                  <a:pt x="1517329" y="995264"/>
                  <a:pt x="1531087" y="1027543"/>
                </a:cubicBezTo>
                <a:cubicBezTo>
                  <a:pt x="1544845" y="1059822"/>
                  <a:pt x="1824245" y="1402722"/>
                  <a:pt x="1797787" y="1399018"/>
                </a:cubicBezTo>
                <a:cubicBezTo>
                  <a:pt x="1771329" y="1395314"/>
                  <a:pt x="1556487" y="1161951"/>
                  <a:pt x="1372337" y="1005318"/>
                </a:cubicBezTo>
                <a:cubicBezTo>
                  <a:pt x="1188187" y="848685"/>
                  <a:pt x="921487" y="591510"/>
                  <a:pt x="692887" y="459218"/>
                </a:cubicBezTo>
                <a:cubicBezTo>
                  <a:pt x="464287" y="326926"/>
                  <a:pt x="-21488" y="225856"/>
                  <a:pt x="737" y="211568"/>
                </a:cubicBezTo>
                <a:cubicBezTo>
                  <a:pt x="22962" y="197280"/>
                  <a:pt x="761150" y="401010"/>
                  <a:pt x="826237" y="373493"/>
                </a:cubicBezTo>
                <a:cubicBezTo>
                  <a:pt x="891324" y="345976"/>
                  <a:pt x="474870" y="87214"/>
                  <a:pt x="419837" y="3376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603F90DD-7F7C-4399-B58A-475B7A7E0A42}"/>
              </a:ext>
            </a:extLst>
          </p:cNvPr>
          <p:cNvSpPr/>
          <p:nvPr/>
        </p:nvSpPr>
        <p:spPr>
          <a:xfrm>
            <a:off x="7117214" y="1995885"/>
            <a:ext cx="1124210" cy="1182489"/>
          </a:xfrm>
          <a:custGeom>
            <a:avLst/>
            <a:gdLst>
              <a:gd name="connsiteX0" fmla="*/ 20186 w 1124210"/>
              <a:gd name="connsiteY0" fmla="*/ 555 h 1182489"/>
              <a:gd name="connsiteX1" fmla="*/ 817746 w 1124210"/>
              <a:gd name="connsiteY1" fmla="*/ 462835 h 1182489"/>
              <a:gd name="connsiteX2" fmla="*/ 1117466 w 1124210"/>
              <a:gd name="connsiteY2" fmla="*/ 1158795 h 1182489"/>
              <a:gd name="connsiteX3" fmla="*/ 965066 w 1124210"/>
              <a:gd name="connsiteY3" fmla="*/ 960675 h 1182489"/>
              <a:gd name="connsiteX4" fmla="*/ 299586 w 1124210"/>
              <a:gd name="connsiteY4" fmla="*/ 381555 h 1182489"/>
              <a:gd name="connsiteX5" fmla="*/ 20186 w 1124210"/>
              <a:gd name="connsiteY5" fmla="*/ 555 h 118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210" h="1182489">
                <a:moveTo>
                  <a:pt x="20186" y="555"/>
                </a:moveTo>
                <a:cubicBezTo>
                  <a:pt x="106546" y="14102"/>
                  <a:pt x="634866" y="269795"/>
                  <a:pt x="817746" y="462835"/>
                </a:cubicBezTo>
                <a:cubicBezTo>
                  <a:pt x="1000626" y="655875"/>
                  <a:pt x="1092913" y="1075822"/>
                  <a:pt x="1117466" y="1158795"/>
                </a:cubicBezTo>
                <a:cubicBezTo>
                  <a:pt x="1142019" y="1241768"/>
                  <a:pt x="1101379" y="1090215"/>
                  <a:pt x="965066" y="960675"/>
                </a:cubicBezTo>
                <a:cubicBezTo>
                  <a:pt x="828753" y="831135"/>
                  <a:pt x="456219" y="539035"/>
                  <a:pt x="299586" y="381555"/>
                </a:cubicBezTo>
                <a:cubicBezTo>
                  <a:pt x="142953" y="224075"/>
                  <a:pt x="-66174" y="-12992"/>
                  <a:pt x="20186" y="55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CE39292E-5749-4869-8C40-628A6C254983}"/>
              </a:ext>
            </a:extLst>
          </p:cNvPr>
          <p:cNvSpPr/>
          <p:nvPr/>
        </p:nvSpPr>
        <p:spPr>
          <a:xfrm>
            <a:off x="6053208" y="1532941"/>
            <a:ext cx="1766698" cy="1325390"/>
          </a:xfrm>
          <a:custGeom>
            <a:avLst/>
            <a:gdLst>
              <a:gd name="connsiteX0" fmla="*/ 7232 w 1766698"/>
              <a:gd name="connsiteY0" fmla="*/ 1219 h 1325390"/>
              <a:gd name="connsiteX1" fmla="*/ 667632 w 1766698"/>
              <a:gd name="connsiteY1" fmla="*/ 255219 h 1325390"/>
              <a:gd name="connsiteX2" fmla="*/ 1673472 w 1766698"/>
              <a:gd name="connsiteY2" fmla="*/ 1220419 h 1325390"/>
              <a:gd name="connsiteX3" fmla="*/ 1698872 w 1766698"/>
              <a:gd name="connsiteY3" fmla="*/ 1286459 h 1325390"/>
              <a:gd name="connsiteX4" fmla="*/ 1465192 w 1766698"/>
              <a:gd name="connsiteY4" fmla="*/ 1103579 h 1325390"/>
              <a:gd name="connsiteX5" fmla="*/ 1023232 w 1766698"/>
              <a:gd name="connsiteY5" fmla="*/ 976579 h 1325390"/>
              <a:gd name="connsiteX6" fmla="*/ 357752 w 1766698"/>
              <a:gd name="connsiteY6" fmla="*/ 321259 h 1325390"/>
              <a:gd name="connsiteX7" fmla="*/ 7232 w 1766698"/>
              <a:gd name="connsiteY7" fmla="*/ 1219 h 132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6698" h="1325390">
                <a:moveTo>
                  <a:pt x="7232" y="1219"/>
                </a:moveTo>
                <a:cubicBezTo>
                  <a:pt x="58879" y="-9788"/>
                  <a:pt x="389925" y="52019"/>
                  <a:pt x="667632" y="255219"/>
                </a:cubicBezTo>
                <a:cubicBezTo>
                  <a:pt x="945339" y="458419"/>
                  <a:pt x="1501599" y="1048546"/>
                  <a:pt x="1673472" y="1220419"/>
                </a:cubicBezTo>
                <a:cubicBezTo>
                  <a:pt x="1845345" y="1392292"/>
                  <a:pt x="1733585" y="1305932"/>
                  <a:pt x="1698872" y="1286459"/>
                </a:cubicBezTo>
                <a:cubicBezTo>
                  <a:pt x="1664159" y="1266986"/>
                  <a:pt x="1577799" y="1155226"/>
                  <a:pt x="1465192" y="1103579"/>
                </a:cubicBezTo>
                <a:cubicBezTo>
                  <a:pt x="1352585" y="1051932"/>
                  <a:pt x="1207805" y="1106966"/>
                  <a:pt x="1023232" y="976579"/>
                </a:cubicBezTo>
                <a:cubicBezTo>
                  <a:pt x="838659" y="846192"/>
                  <a:pt x="523699" y="479586"/>
                  <a:pt x="357752" y="321259"/>
                </a:cubicBezTo>
                <a:cubicBezTo>
                  <a:pt x="191805" y="162932"/>
                  <a:pt x="-44415" y="12226"/>
                  <a:pt x="7232" y="121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147AB039-4FBB-4DD8-BF14-D5D792554371}"/>
              </a:ext>
            </a:extLst>
          </p:cNvPr>
          <p:cNvSpPr/>
          <p:nvPr/>
        </p:nvSpPr>
        <p:spPr>
          <a:xfrm>
            <a:off x="6410677" y="1197619"/>
            <a:ext cx="2018863" cy="1901745"/>
          </a:xfrm>
          <a:custGeom>
            <a:avLst/>
            <a:gdLst>
              <a:gd name="connsiteX0" fmla="*/ 25683 w 2018863"/>
              <a:gd name="connsiteY0" fmla="*/ 1261 h 1901745"/>
              <a:gd name="connsiteX1" fmla="*/ 960403 w 2018863"/>
              <a:gd name="connsiteY1" fmla="*/ 473701 h 1901745"/>
              <a:gd name="connsiteX2" fmla="*/ 1961163 w 2018863"/>
              <a:gd name="connsiteY2" fmla="*/ 1306821 h 1901745"/>
              <a:gd name="connsiteX3" fmla="*/ 1895123 w 2018863"/>
              <a:gd name="connsiteY3" fmla="*/ 1865621 h 1901745"/>
              <a:gd name="connsiteX4" fmla="*/ 1874803 w 2018863"/>
              <a:gd name="connsiteY4" fmla="*/ 1723381 h 1901745"/>
              <a:gd name="connsiteX5" fmla="*/ 1107723 w 2018863"/>
              <a:gd name="connsiteY5" fmla="*/ 727701 h 1901745"/>
              <a:gd name="connsiteX6" fmla="*/ 335563 w 2018863"/>
              <a:gd name="connsiteY6" fmla="*/ 346701 h 1901745"/>
              <a:gd name="connsiteX7" fmla="*/ 25683 w 2018863"/>
              <a:gd name="connsiteY7" fmla="*/ 1261 h 190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8863" h="1901745">
                <a:moveTo>
                  <a:pt x="25683" y="1261"/>
                </a:moveTo>
                <a:cubicBezTo>
                  <a:pt x="129823" y="22428"/>
                  <a:pt x="637823" y="256108"/>
                  <a:pt x="960403" y="473701"/>
                </a:cubicBezTo>
                <a:cubicBezTo>
                  <a:pt x="1282983" y="691294"/>
                  <a:pt x="1805376" y="1074834"/>
                  <a:pt x="1961163" y="1306821"/>
                </a:cubicBezTo>
                <a:cubicBezTo>
                  <a:pt x="2116950" y="1538808"/>
                  <a:pt x="1909516" y="1796194"/>
                  <a:pt x="1895123" y="1865621"/>
                </a:cubicBezTo>
                <a:cubicBezTo>
                  <a:pt x="1880730" y="1935048"/>
                  <a:pt x="2006036" y="1913034"/>
                  <a:pt x="1874803" y="1723381"/>
                </a:cubicBezTo>
                <a:cubicBezTo>
                  <a:pt x="1743570" y="1533728"/>
                  <a:pt x="1364263" y="957148"/>
                  <a:pt x="1107723" y="727701"/>
                </a:cubicBezTo>
                <a:cubicBezTo>
                  <a:pt x="851183" y="498254"/>
                  <a:pt x="515056" y="462694"/>
                  <a:pt x="335563" y="346701"/>
                </a:cubicBezTo>
                <a:cubicBezTo>
                  <a:pt x="156070" y="230708"/>
                  <a:pt x="-78457" y="-19906"/>
                  <a:pt x="25683" y="126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768989FE-6BE0-492C-BB25-D36A8FD1A322}"/>
              </a:ext>
            </a:extLst>
          </p:cNvPr>
          <p:cNvSpPr/>
          <p:nvPr/>
        </p:nvSpPr>
        <p:spPr>
          <a:xfrm>
            <a:off x="6547687" y="2000830"/>
            <a:ext cx="1712681" cy="1565414"/>
          </a:xfrm>
          <a:custGeom>
            <a:avLst/>
            <a:gdLst>
              <a:gd name="connsiteX0" fmla="*/ 10593 w 1712681"/>
              <a:gd name="connsiteY0" fmla="*/ 26090 h 1565414"/>
              <a:gd name="connsiteX1" fmla="*/ 66473 w 1712681"/>
              <a:gd name="connsiteY1" fmla="*/ 81970 h 1565414"/>
              <a:gd name="connsiteX2" fmla="*/ 665913 w 1712681"/>
              <a:gd name="connsiteY2" fmla="*/ 625530 h 1565414"/>
              <a:gd name="connsiteX3" fmla="*/ 1686993 w 1712681"/>
              <a:gd name="connsiteY3" fmla="*/ 1042090 h 1565414"/>
              <a:gd name="connsiteX4" fmla="*/ 1377113 w 1712681"/>
              <a:gd name="connsiteY4" fmla="*/ 1123370 h 1565414"/>
              <a:gd name="connsiteX5" fmla="*/ 1062153 w 1712681"/>
              <a:gd name="connsiteY5" fmla="*/ 1514530 h 1565414"/>
              <a:gd name="connsiteX6" fmla="*/ 823393 w 1712681"/>
              <a:gd name="connsiteY6" fmla="*/ 1529770 h 1565414"/>
              <a:gd name="connsiteX7" fmla="*/ 660833 w 1712681"/>
              <a:gd name="connsiteY7" fmla="*/ 1230050 h 1565414"/>
              <a:gd name="connsiteX8" fmla="*/ 320473 w 1712681"/>
              <a:gd name="connsiteY8" fmla="*/ 574730 h 1565414"/>
              <a:gd name="connsiteX9" fmla="*/ 10593 w 1712681"/>
              <a:gd name="connsiteY9" fmla="*/ 26090 h 156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2681" h="1565414">
                <a:moveTo>
                  <a:pt x="10593" y="26090"/>
                </a:moveTo>
                <a:cubicBezTo>
                  <a:pt x="-31740" y="-56037"/>
                  <a:pt x="66473" y="81970"/>
                  <a:pt x="66473" y="81970"/>
                </a:cubicBezTo>
                <a:cubicBezTo>
                  <a:pt x="175693" y="181877"/>
                  <a:pt x="395826" y="465510"/>
                  <a:pt x="665913" y="625530"/>
                </a:cubicBezTo>
                <a:cubicBezTo>
                  <a:pt x="936000" y="785550"/>
                  <a:pt x="1568460" y="959117"/>
                  <a:pt x="1686993" y="1042090"/>
                </a:cubicBezTo>
                <a:cubicBezTo>
                  <a:pt x="1805526" y="1125063"/>
                  <a:pt x="1481253" y="1044630"/>
                  <a:pt x="1377113" y="1123370"/>
                </a:cubicBezTo>
                <a:cubicBezTo>
                  <a:pt x="1272973" y="1202110"/>
                  <a:pt x="1154440" y="1446797"/>
                  <a:pt x="1062153" y="1514530"/>
                </a:cubicBezTo>
                <a:cubicBezTo>
                  <a:pt x="969866" y="1582263"/>
                  <a:pt x="890280" y="1577183"/>
                  <a:pt x="823393" y="1529770"/>
                </a:cubicBezTo>
                <a:cubicBezTo>
                  <a:pt x="756506" y="1482357"/>
                  <a:pt x="744653" y="1389223"/>
                  <a:pt x="660833" y="1230050"/>
                </a:cubicBezTo>
                <a:cubicBezTo>
                  <a:pt x="577013" y="1070877"/>
                  <a:pt x="428000" y="775390"/>
                  <a:pt x="320473" y="574730"/>
                </a:cubicBezTo>
                <a:cubicBezTo>
                  <a:pt x="212946" y="374070"/>
                  <a:pt x="52926" y="108217"/>
                  <a:pt x="10593" y="2609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28C20329-9B3D-443D-96E8-B721D1C9B730}"/>
              </a:ext>
            </a:extLst>
          </p:cNvPr>
          <p:cNvSpPr/>
          <p:nvPr/>
        </p:nvSpPr>
        <p:spPr>
          <a:xfrm>
            <a:off x="7678797" y="4435385"/>
            <a:ext cx="162115" cy="1455232"/>
          </a:xfrm>
          <a:custGeom>
            <a:avLst/>
            <a:gdLst>
              <a:gd name="connsiteX0" fmla="*/ 68203 w 162115"/>
              <a:gd name="connsiteY0" fmla="*/ 1148 h 1455232"/>
              <a:gd name="connsiteX1" fmla="*/ 157103 w 162115"/>
              <a:gd name="connsiteY1" fmla="*/ 356748 h 1455232"/>
              <a:gd name="connsiteX2" fmla="*/ 144403 w 162115"/>
              <a:gd name="connsiteY2" fmla="*/ 1406615 h 1455232"/>
              <a:gd name="connsiteX3" fmla="*/ 89370 w 162115"/>
              <a:gd name="connsiteY3" fmla="*/ 1233048 h 1455232"/>
              <a:gd name="connsiteX4" fmla="*/ 21636 w 162115"/>
              <a:gd name="connsiteY4" fmla="*/ 809715 h 1455232"/>
              <a:gd name="connsiteX5" fmla="*/ 4703 w 162115"/>
              <a:gd name="connsiteY5" fmla="*/ 263615 h 1455232"/>
              <a:gd name="connsiteX6" fmla="*/ 68203 w 162115"/>
              <a:gd name="connsiteY6" fmla="*/ 1148 h 145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5" h="1455232">
                <a:moveTo>
                  <a:pt x="68203" y="1148"/>
                </a:moveTo>
                <a:cubicBezTo>
                  <a:pt x="93603" y="16670"/>
                  <a:pt x="144403" y="122504"/>
                  <a:pt x="157103" y="356748"/>
                </a:cubicBezTo>
                <a:cubicBezTo>
                  <a:pt x="169803" y="590992"/>
                  <a:pt x="155692" y="1260565"/>
                  <a:pt x="144403" y="1406615"/>
                </a:cubicBezTo>
                <a:cubicBezTo>
                  <a:pt x="133114" y="1552665"/>
                  <a:pt x="109831" y="1332531"/>
                  <a:pt x="89370" y="1233048"/>
                </a:cubicBezTo>
                <a:cubicBezTo>
                  <a:pt x="68909" y="1133565"/>
                  <a:pt x="35747" y="971287"/>
                  <a:pt x="21636" y="809715"/>
                </a:cubicBezTo>
                <a:cubicBezTo>
                  <a:pt x="7525" y="648143"/>
                  <a:pt x="-7997" y="396965"/>
                  <a:pt x="4703" y="263615"/>
                </a:cubicBezTo>
                <a:cubicBezTo>
                  <a:pt x="17403" y="130265"/>
                  <a:pt x="42803" y="-14374"/>
                  <a:pt x="68203" y="11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EE15BC79-BC3C-48DD-850C-BF17A195924E}"/>
              </a:ext>
            </a:extLst>
          </p:cNvPr>
          <p:cNvSpPr/>
          <p:nvPr/>
        </p:nvSpPr>
        <p:spPr>
          <a:xfrm>
            <a:off x="7517983" y="4464898"/>
            <a:ext cx="237487" cy="1121294"/>
          </a:xfrm>
          <a:custGeom>
            <a:avLst/>
            <a:gdLst>
              <a:gd name="connsiteX0" fmla="*/ 169750 w 237487"/>
              <a:gd name="connsiteY0" fmla="*/ 13969 h 1121294"/>
              <a:gd name="connsiteX1" fmla="*/ 127417 w 237487"/>
              <a:gd name="connsiteY1" fmla="*/ 411902 h 1121294"/>
              <a:gd name="connsiteX2" fmla="*/ 237484 w 237487"/>
              <a:gd name="connsiteY2" fmla="*/ 1110402 h 1121294"/>
              <a:gd name="connsiteX3" fmla="*/ 131650 w 237487"/>
              <a:gd name="connsiteY3" fmla="*/ 856402 h 1121294"/>
              <a:gd name="connsiteX4" fmla="*/ 417 w 237487"/>
              <a:gd name="connsiteY4" fmla="*/ 538902 h 1121294"/>
              <a:gd name="connsiteX5" fmla="*/ 93550 w 237487"/>
              <a:gd name="connsiteY5" fmla="*/ 132502 h 1121294"/>
              <a:gd name="connsiteX6" fmla="*/ 169750 w 237487"/>
              <a:gd name="connsiteY6" fmla="*/ 13969 h 112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487" h="1121294">
                <a:moveTo>
                  <a:pt x="169750" y="13969"/>
                </a:moveTo>
                <a:cubicBezTo>
                  <a:pt x="175394" y="60536"/>
                  <a:pt x="116128" y="229163"/>
                  <a:pt x="127417" y="411902"/>
                </a:cubicBezTo>
                <a:cubicBezTo>
                  <a:pt x="138706" y="594641"/>
                  <a:pt x="236779" y="1036319"/>
                  <a:pt x="237484" y="1110402"/>
                </a:cubicBezTo>
                <a:cubicBezTo>
                  <a:pt x="238190" y="1184485"/>
                  <a:pt x="131650" y="856402"/>
                  <a:pt x="131650" y="856402"/>
                </a:cubicBezTo>
                <a:cubicBezTo>
                  <a:pt x="92139" y="761152"/>
                  <a:pt x="6767" y="659552"/>
                  <a:pt x="417" y="538902"/>
                </a:cubicBezTo>
                <a:cubicBezTo>
                  <a:pt x="-5933" y="418252"/>
                  <a:pt x="61800" y="219991"/>
                  <a:pt x="93550" y="132502"/>
                </a:cubicBezTo>
                <a:cubicBezTo>
                  <a:pt x="125300" y="45013"/>
                  <a:pt x="164106" y="-32598"/>
                  <a:pt x="169750" y="1396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9BA0033E-5B6C-430C-BCB7-8816EAD2CCDC}"/>
              </a:ext>
            </a:extLst>
          </p:cNvPr>
          <p:cNvSpPr/>
          <p:nvPr/>
        </p:nvSpPr>
        <p:spPr>
          <a:xfrm>
            <a:off x="3839303" y="5071171"/>
            <a:ext cx="1097028" cy="225304"/>
          </a:xfrm>
          <a:custGeom>
            <a:avLst/>
            <a:gdLst>
              <a:gd name="connsiteX0" fmla="*/ 1072422 w 1097028"/>
              <a:gd name="connsiteY0" fmla="*/ 224729 h 225304"/>
              <a:gd name="connsiteX1" fmla="*/ 824772 w 1097028"/>
              <a:gd name="connsiteY1" fmla="*/ 97729 h 225304"/>
              <a:gd name="connsiteX2" fmla="*/ 21497 w 1097028"/>
              <a:gd name="connsiteY2" fmla="*/ 2479 h 225304"/>
              <a:gd name="connsiteX3" fmla="*/ 300897 w 1097028"/>
              <a:gd name="connsiteY3" fmla="*/ 43754 h 225304"/>
              <a:gd name="connsiteX4" fmla="*/ 1072422 w 1097028"/>
              <a:gd name="connsiteY4" fmla="*/ 224729 h 22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028" h="225304">
                <a:moveTo>
                  <a:pt x="1072422" y="224729"/>
                </a:moveTo>
                <a:cubicBezTo>
                  <a:pt x="1159735" y="233725"/>
                  <a:pt x="999926" y="134771"/>
                  <a:pt x="824772" y="97729"/>
                </a:cubicBezTo>
                <a:cubicBezTo>
                  <a:pt x="649618" y="60687"/>
                  <a:pt x="108810" y="11475"/>
                  <a:pt x="21497" y="2479"/>
                </a:cubicBezTo>
                <a:cubicBezTo>
                  <a:pt x="-65816" y="-6517"/>
                  <a:pt x="129976" y="9358"/>
                  <a:pt x="300897" y="43754"/>
                </a:cubicBezTo>
                <a:cubicBezTo>
                  <a:pt x="471818" y="78150"/>
                  <a:pt x="985109" y="215733"/>
                  <a:pt x="1072422" y="22472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26F1AA13-2D51-47C1-AA77-DBA31981D588}"/>
              </a:ext>
            </a:extLst>
          </p:cNvPr>
          <p:cNvSpPr/>
          <p:nvPr/>
        </p:nvSpPr>
        <p:spPr>
          <a:xfrm>
            <a:off x="3875683" y="5006509"/>
            <a:ext cx="1028577" cy="372165"/>
          </a:xfrm>
          <a:custGeom>
            <a:avLst/>
            <a:gdLst>
              <a:gd name="connsiteX0" fmla="*/ 1026517 w 1028577"/>
              <a:gd name="connsiteY0" fmla="*/ 371941 h 372165"/>
              <a:gd name="connsiteX1" fmla="*/ 750292 w 1028577"/>
              <a:gd name="connsiteY1" fmla="*/ 225891 h 372165"/>
              <a:gd name="connsiteX2" fmla="*/ 10517 w 1028577"/>
              <a:gd name="connsiteY2" fmla="*/ 6816 h 372165"/>
              <a:gd name="connsiteX3" fmla="*/ 350242 w 1028577"/>
              <a:gd name="connsiteY3" fmla="*/ 73491 h 372165"/>
              <a:gd name="connsiteX4" fmla="*/ 848717 w 1028577"/>
              <a:gd name="connsiteY4" fmla="*/ 254466 h 372165"/>
              <a:gd name="connsiteX5" fmla="*/ 1026517 w 1028577"/>
              <a:gd name="connsiteY5" fmla="*/ 371941 h 37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577" h="372165">
                <a:moveTo>
                  <a:pt x="1026517" y="371941"/>
                </a:moveTo>
                <a:cubicBezTo>
                  <a:pt x="1010113" y="367178"/>
                  <a:pt x="919625" y="286745"/>
                  <a:pt x="750292" y="225891"/>
                </a:cubicBezTo>
                <a:cubicBezTo>
                  <a:pt x="580959" y="165037"/>
                  <a:pt x="77192" y="32216"/>
                  <a:pt x="10517" y="6816"/>
                </a:cubicBezTo>
                <a:cubicBezTo>
                  <a:pt x="-56158" y="-18584"/>
                  <a:pt x="210542" y="32216"/>
                  <a:pt x="350242" y="73491"/>
                </a:cubicBezTo>
                <a:cubicBezTo>
                  <a:pt x="489942" y="114766"/>
                  <a:pt x="738121" y="204195"/>
                  <a:pt x="848717" y="254466"/>
                </a:cubicBezTo>
                <a:cubicBezTo>
                  <a:pt x="959313" y="304737"/>
                  <a:pt x="1042921" y="376704"/>
                  <a:pt x="1026517" y="3719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2022E0D-6CBB-4C81-A994-6029A68ACCED}"/>
              </a:ext>
            </a:extLst>
          </p:cNvPr>
          <p:cNvSpPr/>
          <p:nvPr/>
        </p:nvSpPr>
        <p:spPr>
          <a:xfrm>
            <a:off x="4073465" y="4552948"/>
            <a:ext cx="623053" cy="257177"/>
          </a:xfrm>
          <a:custGeom>
            <a:avLst/>
            <a:gdLst>
              <a:gd name="connsiteX0" fmla="*/ 622360 w 623053"/>
              <a:gd name="connsiteY0" fmla="*/ 257177 h 257177"/>
              <a:gd name="connsiteX1" fmla="*/ 457260 w 623053"/>
              <a:gd name="connsiteY1" fmla="*/ 98427 h 257177"/>
              <a:gd name="connsiteX2" fmla="*/ 60 w 623053"/>
              <a:gd name="connsiteY2" fmla="*/ 2 h 257177"/>
              <a:gd name="connsiteX3" fmla="*/ 422335 w 623053"/>
              <a:gd name="connsiteY3" fmla="*/ 95252 h 257177"/>
              <a:gd name="connsiteX4" fmla="*/ 69910 w 623053"/>
              <a:gd name="connsiteY4" fmla="*/ 95252 h 257177"/>
              <a:gd name="connsiteX5" fmla="*/ 406460 w 623053"/>
              <a:gd name="connsiteY5" fmla="*/ 98427 h 257177"/>
              <a:gd name="connsiteX6" fmla="*/ 622360 w 623053"/>
              <a:gd name="connsiteY6" fmla="*/ 257177 h 25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053" h="257177">
                <a:moveTo>
                  <a:pt x="622360" y="257177"/>
                </a:moveTo>
                <a:cubicBezTo>
                  <a:pt x="630827" y="257177"/>
                  <a:pt x="560977" y="141289"/>
                  <a:pt x="457260" y="98427"/>
                </a:cubicBezTo>
                <a:cubicBezTo>
                  <a:pt x="353543" y="55564"/>
                  <a:pt x="5881" y="531"/>
                  <a:pt x="60" y="2"/>
                </a:cubicBezTo>
                <a:cubicBezTo>
                  <a:pt x="-5761" y="-527"/>
                  <a:pt x="410693" y="79377"/>
                  <a:pt x="422335" y="95252"/>
                </a:cubicBezTo>
                <a:cubicBezTo>
                  <a:pt x="433977" y="111127"/>
                  <a:pt x="69910" y="95252"/>
                  <a:pt x="69910" y="95252"/>
                </a:cubicBezTo>
                <a:cubicBezTo>
                  <a:pt x="67264" y="95781"/>
                  <a:pt x="313327" y="65090"/>
                  <a:pt x="406460" y="98427"/>
                </a:cubicBezTo>
                <a:cubicBezTo>
                  <a:pt x="499593" y="131764"/>
                  <a:pt x="613893" y="257177"/>
                  <a:pt x="622360" y="25717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5B29482-189A-49C8-BC4D-E9A41FF7C89A}"/>
              </a:ext>
            </a:extLst>
          </p:cNvPr>
          <p:cNvSpPr/>
          <p:nvPr/>
        </p:nvSpPr>
        <p:spPr>
          <a:xfrm>
            <a:off x="5232086" y="2870084"/>
            <a:ext cx="66128" cy="163288"/>
          </a:xfrm>
          <a:custGeom>
            <a:avLst/>
            <a:gdLst>
              <a:gd name="connsiteX0" fmla="*/ 65931 w 66128"/>
              <a:gd name="connsiteY0" fmla="*/ 116 h 163288"/>
              <a:gd name="connsiteX1" fmla="*/ 4547 w 66128"/>
              <a:gd name="connsiteY1" fmla="*/ 101716 h 163288"/>
              <a:gd name="connsiteX2" fmla="*/ 6664 w 66128"/>
              <a:gd name="connsiteY2" fmla="*/ 163099 h 163288"/>
              <a:gd name="connsiteX3" fmla="*/ 23597 w 66128"/>
              <a:gd name="connsiteY3" fmla="*/ 82666 h 163288"/>
              <a:gd name="connsiteX4" fmla="*/ 65931 w 66128"/>
              <a:gd name="connsiteY4" fmla="*/ 116 h 16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28" h="163288">
                <a:moveTo>
                  <a:pt x="65931" y="116"/>
                </a:moveTo>
                <a:cubicBezTo>
                  <a:pt x="62756" y="3291"/>
                  <a:pt x="14425" y="74552"/>
                  <a:pt x="4547" y="101716"/>
                </a:cubicBezTo>
                <a:cubicBezTo>
                  <a:pt x="-5331" y="128880"/>
                  <a:pt x="3489" y="166274"/>
                  <a:pt x="6664" y="163099"/>
                </a:cubicBezTo>
                <a:cubicBezTo>
                  <a:pt x="9839" y="159924"/>
                  <a:pt x="14072" y="105596"/>
                  <a:pt x="23597" y="82666"/>
                </a:cubicBezTo>
                <a:cubicBezTo>
                  <a:pt x="33122" y="59736"/>
                  <a:pt x="69106" y="-3059"/>
                  <a:pt x="65931" y="11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E0F9272E-4786-48C4-AE2D-C3E7ABDBFD4E}"/>
              </a:ext>
            </a:extLst>
          </p:cNvPr>
          <p:cNvSpPr/>
          <p:nvPr/>
        </p:nvSpPr>
        <p:spPr>
          <a:xfrm>
            <a:off x="5137114" y="2809590"/>
            <a:ext cx="54178" cy="151239"/>
          </a:xfrm>
          <a:custGeom>
            <a:avLst/>
            <a:gdLst>
              <a:gd name="connsiteX0" fmla="*/ 36 w 54178"/>
              <a:gd name="connsiteY0" fmla="*/ 285 h 151239"/>
              <a:gd name="connsiteX1" fmla="*/ 42899 w 54178"/>
              <a:gd name="connsiteY1" fmla="*/ 100298 h 151239"/>
              <a:gd name="connsiteX2" fmla="*/ 52424 w 54178"/>
              <a:gd name="connsiteY2" fmla="*/ 151098 h 151239"/>
              <a:gd name="connsiteX3" fmla="*/ 52424 w 54178"/>
              <a:gd name="connsiteY3" fmla="*/ 86010 h 151239"/>
              <a:gd name="connsiteX4" fmla="*/ 50836 w 54178"/>
              <a:gd name="connsiteY4" fmla="*/ 70135 h 151239"/>
              <a:gd name="connsiteX5" fmla="*/ 36 w 54178"/>
              <a:gd name="connsiteY5" fmla="*/ 285 h 15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78" h="151239">
                <a:moveTo>
                  <a:pt x="36" y="285"/>
                </a:moveTo>
                <a:cubicBezTo>
                  <a:pt x="-1287" y="5312"/>
                  <a:pt x="34168" y="75163"/>
                  <a:pt x="42899" y="100298"/>
                </a:cubicBezTo>
                <a:cubicBezTo>
                  <a:pt x="51630" y="125433"/>
                  <a:pt x="50837" y="153479"/>
                  <a:pt x="52424" y="151098"/>
                </a:cubicBezTo>
                <a:cubicBezTo>
                  <a:pt x="54011" y="148717"/>
                  <a:pt x="52424" y="86010"/>
                  <a:pt x="52424" y="86010"/>
                </a:cubicBezTo>
                <a:cubicBezTo>
                  <a:pt x="52159" y="72516"/>
                  <a:pt x="57451" y="82041"/>
                  <a:pt x="50836" y="70135"/>
                </a:cubicBezTo>
                <a:cubicBezTo>
                  <a:pt x="44221" y="58229"/>
                  <a:pt x="1359" y="-4742"/>
                  <a:pt x="36" y="28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6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すぐ消える芸能人｣と｢一流芸能人｣の致命的差 | リーダーシップ・教養・資格・スキル | 東洋経済オンライン | 社会をよくする経済ニュース">
            <a:extLst>
              <a:ext uri="{FF2B5EF4-FFF2-40B4-BE49-F238E27FC236}">
                <a16:creationId xmlns:a16="http://schemas.microsoft.com/office/drawing/2014/main" id="{EA51EB43-7058-4ACF-AFAE-E4B9517D2C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7" r="8088"/>
          <a:stretch/>
        </p:blipFill>
        <p:spPr bwMode="auto">
          <a:xfrm>
            <a:off x="1618985" y="-32960"/>
            <a:ext cx="8954029" cy="689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2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2021-10-31T03:51:05Z</dcterms:created>
  <dcterms:modified xsi:type="dcterms:W3CDTF">2021-10-31T05:15:11Z</dcterms:modified>
</cp:coreProperties>
</file>