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380" y="-5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A275B6-CD5D-4B0E-9B9A-630B0FB44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66C5D5F-07AD-4CD8-9C48-53F346A48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4F48AC-1B44-4D5E-8679-C7ACC7C3F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E650-5415-4EC2-AA02-FE10534D8D12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0117B5-9680-4D8B-B6DB-9D15D40D3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CCFDD7-34B3-486A-86AD-C1F39F09B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C53B-9115-4590-9899-1F5BDC8589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51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842B0A-CB88-4ADE-9820-60C6A02B2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B6AB69C-2E8E-4124-867C-5C07CBC32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0AB2B6-66D5-4DC6-BCC1-C5F82A42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E650-5415-4EC2-AA02-FE10534D8D12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3B66E8-643D-400E-A0CE-80D5F93FD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9D28BD-8966-410D-A567-8F127F3F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C53B-9115-4590-9899-1F5BDC8589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62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512514E-BA79-4FB7-84DE-A3018073C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2B1295-D5EE-4C77-BB7D-8DF40C602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DBC6E0-1C7C-4759-92E9-DD186531C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E650-5415-4EC2-AA02-FE10534D8D12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9A71E4-E33E-4B93-B0CB-FC3654D2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11CEF7-1F9A-4B63-8BFD-32990DCB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C53B-9115-4590-9899-1F5BDC8589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60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8143A2-DDA7-4E01-A43E-57EFC070C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1A72D5-4B4A-47C9-A324-9E47435B2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82C2C8-4EE1-4742-A8D0-CB0BA0DB1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E650-5415-4EC2-AA02-FE10534D8D12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C70FB7-3013-4A7B-A79B-5DA045C48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205CAD-A9C1-4A89-8161-27DAAEB24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C53B-9115-4590-9899-1F5BDC8589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42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712AF5-B69D-45AD-BE97-72011FA1C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27AED5-0135-4C3C-900E-9F18EA6C5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BB2730-AAEC-409B-ACFB-7894CB04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E650-5415-4EC2-AA02-FE10534D8D12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152016-35AE-42CD-81DB-4E2AE3C8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462842-995E-4264-8BE6-307152766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C53B-9115-4590-9899-1F5BDC8589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2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82634A-102F-432E-A30A-BDDBCD82E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8648B4-BB17-4945-89AB-9708A1E1B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2451374-B2FD-471D-B845-68186A576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86DC022-8D58-4686-B5F8-E0349475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E650-5415-4EC2-AA02-FE10534D8D12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6A2A79A-A479-4A32-B49D-CB513A495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6201A8B-8C71-4299-BD31-03BF5C1E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C53B-9115-4590-9899-1F5BDC8589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185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6FD53D-3896-4E5B-9414-D5D5E724B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1FE33E3-B695-44C5-8025-A4BAF2CFF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8686B81-676E-4317-9F34-0D65D6C29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954B1F5-86F6-41D4-8EFF-E6FA1A14E3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1248152-AF56-4E7B-9D52-787BBD04C0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9D92EA7-AAE5-46E7-813D-795EAC6FE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E650-5415-4EC2-AA02-FE10534D8D12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4DF670E-2C0E-4C8D-8509-6F7666C00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83FEDF5-1BCE-452B-B31A-41CF23DA8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C53B-9115-4590-9899-1F5BDC8589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96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4C665E-1D4A-45C3-9760-A4CD2034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FD835DC-6FFA-44C7-A2C2-396A106D3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E650-5415-4EC2-AA02-FE10534D8D12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B977F2C-472E-4513-8E0C-ED7F80B5E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C4C76A8-6A93-4798-8FA8-8CA06D8A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C53B-9115-4590-9899-1F5BDC8589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92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4C870D7-9884-4684-B017-B072DB08E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E650-5415-4EC2-AA02-FE10534D8D12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9C14281-AF6C-4905-A2EC-DBDC77F74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CEB637-84A2-4243-B17F-56F5B307E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C53B-9115-4590-9899-1F5BDC8589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91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F850DC-8E62-4A3F-8803-F707B96CD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EDAA8F-A4AE-40A6-826B-AC9B4A5C7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BFC38EA-1A9A-41DB-91BD-BD050D638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2036FBE-6A4B-4585-B98C-4B6B671C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E650-5415-4EC2-AA02-FE10534D8D12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2F180B-36B8-4465-AE4C-643BCF67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08D0E36-266A-4BA6-AC81-2A4E07BD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C53B-9115-4590-9899-1F5BDC8589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39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BFC3C2-0795-4182-9149-668CE2FAB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F01DEF0-D91F-4737-80D4-C85C68B68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8B549E-B83A-4856-A030-D3477EAC2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CC1D511-B78F-46D9-91CE-9CE6F94F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E650-5415-4EC2-AA02-FE10534D8D12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2B4B53C-9C9A-4D53-82A9-37B7BFBE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09AF597-0296-4DD2-8713-F4535DC3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C53B-9115-4590-9899-1F5BDC8589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74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135DD28-1082-4CCB-AD5D-683ACE8F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6224BCF-0E49-492A-9388-A2CC9BBFC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8EB01F-ED58-4058-ACD8-5C178CB1B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8E650-5415-4EC2-AA02-FE10534D8D12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480334-9116-430E-A282-B4593E197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5A193B-F38F-43C5-8392-E8DDC4F55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4C53B-9115-4590-9899-1F5BDC8589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177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建物, 工場, 回路, 足場 が含まれている画像&#10;&#10;自動的に生成された説明" hidden="1">
            <a:extLst>
              <a:ext uri="{FF2B5EF4-FFF2-40B4-BE49-F238E27FC236}">
                <a16:creationId xmlns:a16="http://schemas.microsoft.com/office/drawing/2014/main" id="{A270E72B-D8B5-4FE4-A410-253F7C79B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48" t="7510" r="38621" b="34405"/>
          <a:stretch/>
        </p:blipFill>
        <p:spPr>
          <a:xfrm>
            <a:off x="2617076" y="11021"/>
            <a:ext cx="7430814" cy="6852259"/>
          </a:xfrm>
          <a:prstGeom prst="rect">
            <a:avLst/>
          </a:prstGeom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B54BFB8-E1FC-4893-AC92-FCFE77B12100}"/>
              </a:ext>
            </a:extLst>
          </p:cNvPr>
          <p:cNvSpPr/>
          <p:nvPr/>
        </p:nvSpPr>
        <p:spPr>
          <a:xfrm>
            <a:off x="6718298" y="985677"/>
            <a:ext cx="368337" cy="112991"/>
          </a:xfrm>
          <a:custGeom>
            <a:avLst/>
            <a:gdLst>
              <a:gd name="connsiteX0" fmla="*/ 2 w 368337"/>
              <a:gd name="connsiteY0" fmla="*/ 112873 h 112991"/>
              <a:gd name="connsiteX1" fmla="*/ 136527 w 368337"/>
              <a:gd name="connsiteY1" fmla="*/ 17623 h 112991"/>
              <a:gd name="connsiteX2" fmla="*/ 363540 w 368337"/>
              <a:gd name="connsiteY2" fmla="*/ 6511 h 112991"/>
              <a:gd name="connsiteX3" fmla="*/ 279402 w 368337"/>
              <a:gd name="connsiteY3" fmla="*/ 1748 h 112991"/>
              <a:gd name="connsiteX4" fmla="*/ 139702 w 368337"/>
              <a:gd name="connsiteY4" fmla="*/ 36673 h 112991"/>
              <a:gd name="connsiteX5" fmla="*/ 2 w 368337"/>
              <a:gd name="connsiteY5" fmla="*/ 112873 h 1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337" h="112991">
                <a:moveTo>
                  <a:pt x="2" y="112873"/>
                </a:moveTo>
                <a:cubicBezTo>
                  <a:pt x="-527" y="109698"/>
                  <a:pt x="75937" y="35350"/>
                  <a:pt x="136527" y="17623"/>
                </a:cubicBezTo>
                <a:cubicBezTo>
                  <a:pt x="197117" y="-104"/>
                  <a:pt x="339728" y="9157"/>
                  <a:pt x="363540" y="6511"/>
                </a:cubicBezTo>
                <a:cubicBezTo>
                  <a:pt x="387352" y="3865"/>
                  <a:pt x="316708" y="-3279"/>
                  <a:pt x="279402" y="1748"/>
                </a:cubicBezTo>
                <a:cubicBezTo>
                  <a:pt x="242096" y="6775"/>
                  <a:pt x="186268" y="18946"/>
                  <a:pt x="139702" y="36673"/>
                </a:cubicBezTo>
                <a:cubicBezTo>
                  <a:pt x="93136" y="54400"/>
                  <a:pt x="531" y="116048"/>
                  <a:pt x="2" y="112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7C5F8376-639B-4425-B97A-083897272AC9}"/>
              </a:ext>
            </a:extLst>
          </p:cNvPr>
          <p:cNvSpPr/>
          <p:nvPr/>
        </p:nvSpPr>
        <p:spPr>
          <a:xfrm>
            <a:off x="7092742" y="1007974"/>
            <a:ext cx="206585" cy="193562"/>
          </a:xfrm>
          <a:custGeom>
            <a:avLst/>
            <a:gdLst>
              <a:gd name="connsiteX0" fmla="*/ 208 w 206585"/>
              <a:gd name="connsiteY0" fmla="*/ 89 h 193562"/>
              <a:gd name="connsiteX1" fmla="*/ 162133 w 206585"/>
              <a:gd name="connsiteY1" fmla="*/ 27076 h 193562"/>
              <a:gd name="connsiteX2" fmla="*/ 192296 w 206585"/>
              <a:gd name="connsiteY2" fmla="*/ 52476 h 193562"/>
              <a:gd name="connsiteX3" fmla="*/ 185946 w 206585"/>
              <a:gd name="connsiteY3" fmla="*/ 98514 h 193562"/>
              <a:gd name="connsiteX4" fmla="*/ 206583 w 206585"/>
              <a:gd name="connsiteY4" fmla="*/ 192176 h 193562"/>
              <a:gd name="connsiteX5" fmla="*/ 184358 w 206585"/>
              <a:gd name="connsiteY5" fmla="*/ 147726 h 193562"/>
              <a:gd name="connsiteX6" fmla="*/ 173246 w 206585"/>
              <a:gd name="connsiteY6" fmla="*/ 55651 h 193562"/>
              <a:gd name="connsiteX7" fmla="*/ 128796 w 206585"/>
              <a:gd name="connsiteY7" fmla="*/ 36601 h 193562"/>
              <a:gd name="connsiteX8" fmla="*/ 208 w 206585"/>
              <a:gd name="connsiteY8" fmla="*/ 89 h 19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585" h="193562">
                <a:moveTo>
                  <a:pt x="208" y="89"/>
                </a:moveTo>
                <a:cubicBezTo>
                  <a:pt x="5764" y="-1498"/>
                  <a:pt x="130118" y="18345"/>
                  <a:pt x="162133" y="27076"/>
                </a:cubicBezTo>
                <a:cubicBezTo>
                  <a:pt x="194148" y="35807"/>
                  <a:pt x="188327" y="40570"/>
                  <a:pt x="192296" y="52476"/>
                </a:cubicBezTo>
                <a:cubicBezTo>
                  <a:pt x="196265" y="64382"/>
                  <a:pt x="183565" y="75231"/>
                  <a:pt x="185946" y="98514"/>
                </a:cubicBezTo>
                <a:cubicBezTo>
                  <a:pt x="188327" y="121797"/>
                  <a:pt x="206848" y="183974"/>
                  <a:pt x="206583" y="192176"/>
                </a:cubicBezTo>
                <a:cubicBezTo>
                  <a:pt x="206318" y="200378"/>
                  <a:pt x="189914" y="170480"/>
                  <a:pt x="184358" y="147726"/>
                </a:cubicBezTo>
                <a:cubicBezTo>
                  <a:pt x="178802" y="124972"/>
                  <a:pt x="182506" y="74172"/>
                  <a:pt x="173246" y="55651"/>
                </a:cubicBezTo>
                <a:cubicBezTo>
                  <a:pt x="163986" y="37130"/>
                  <a:pt x="156048" y="44538"/>
                  <a:pt x="128796" y="36601"/>
                </a:cubicBezTo>
                <a:cubicBezTo>
                  <a:pt x="101544" y="28664"/>
                  <a:pt x="-5348" y="1676"/>
                  <a:pt x="208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90E7666C-5496-40F6-9AC0-F40B288D66F1}"/>
              </a:ext>
            </a:extLst>
          </p:cNvPr>
          <p:cNvSpPr/>
          <p:nvPr/>
        </p:nvSpPr>
        <p:spPr>
          <a:xfrm>
            <a:off x="6803738" y="1009527"/>
            <a:ext cx="511941" cy="201679"/>
          </a:xfrm>
          <a:custGeom>
            <a:avLst/>
            <a:gdLst>
              <a:gd name="connsiteX0" fmla="*/ 55850 w 511941"/>
              <a:gd name="connsiteY0" fmla="*/ 19173 h 201679"/>
              <a:gd name="connsiteX1" fmla="*/ 203487 w 511941"/>
              <a:gd name="connsiteY1" fmla="*/ 8061 h 201679"/>
              <a:gd name="connsiteX2" fmla="*/ 174912 w 511941"/>
              <a:gd name="connsiteY2" fmla="*/ 49336 h 201679"/>
              <a:gd name="connsiteX3" fmla="*/ 287 w 511941"/>
              <a:gd name="connsiteY3" fmla="*/ 95373 h 201679"/>
              <a:gd name="connsiteX4" fmla="*/ 139987 w 511941"/>
              <a:gd name="connsiteY4" fmla="*/ 60448 h 201679"/>
              <a:gd name="connsiteX5" fmla="*/ 370175 w 511941"/>
              <a:gd name="connsiteY5" fmla="*/ 117598 h 201679"/>
              <a:gd name="connsiteX6" fmla="*/ 508287 w 511941"/>
              <a:gd name="connsiteY6" fmla="*/ 200148 h 201679"/>
              <a:gd name="connsiteX7" fmla="*/ 463837 w 511941"/>
              <a:gd name="connsiteY7" fmla="*/ 166811 h 201679"/>
              <a:gd name="connsiteX8" fmla="*/ 376525 w 511941"/>
              <a:gd name="connsiteY8" fmla="*/ 111248 h 201679"/>
              <a:gd name="connsiteX9" fmla="*/ 289212 w 511941"/>
              <a:gd name="connsiteY9" fmla="*/ 74736 h 201679"/>
              <a:gd name="connsiteX10" fmla="*/ 144750 w 511941"/>
              <a:gd name="connsiteY10" fmla="*/ 62036 h 201679"/>
              <a:gd name="connsiteX11" fmla="*/ 219362 w 511941"/>
              <a:gd name="connsiteY11" fmla="*/ 23936 h 201679"/>
              <a:gd name="connsiteX12" fmla="*/ 224125 w 511941"/>
              <a:gd name="connsiteY12" fmla="*/ 123 h 201679"/>
              <a:gd name="connsiteX13" fmla="*/ 55850 w 511941"/>
              <a:gd name="connsiteY13" fmla="*/ 19173 h 20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1941" h="201679">
                <a:moveTo>
                  <a:pt x="55850" y="19173"/>
                </a:moveTo>
                <a:cubicBezTo>
                  <a:pt x="52410" y="20496"/>
                  <a:pt x="183643" y="3034"/>
                  <a:pt x="203487" y="8061"/>
                </a:cubicBezTo>
                <a:cubicBezTo>
                  <a:pt x="223331" y="13088"/>
                  <a:pt x="208779" y="34784"/>
                  <a:pt x="174912" y="49336"/>
                </a:cubicBezTo>
                <a:cubicBezTo>
                  <a:pt x="141045" y="63888"/>
                  <a:pt x="6108" y="93521"/>
                  <a:pt x="287" y="95373"/>
                </a:cubicBezTo>
                <a:cubicBezTo>
                  <a:pt x="-5534" y="97225"/>
                  <a:pt x="78339" y="56744"/>
                  <a:pt x="139987" y="60448"/>
                </a:cubicBezTo>
                <a:cubicBezTo>
                  <a:pt x="201635" y="64152"/>
                  <a:pt x="308792" y="94315"/>
                  <a:pt x="370175" y="117598"/>
                </a:cubicBezTo>
                <a:cubicBezTo>
                  <a:pt x="431558" y="140881"/>
                  <a:pt x="492677" y="191946"/>
                  <a:pt x="508287" y="200148"/>
                </a:cubicBezTo>
                <a:cubicBezTo>
                  <a:pt x="523897" y="208350"/>
                  <a:pt x="485797" y="181628"/>
                  <a:pt x="463837" y="166811"/>
                </a:cubicBezTo>
                <a:cubicBezTo>
                  <a:pt x="441877" y="151994"/>
                  <a:pt x="405629" y="126594"/>
                  <a:pt x="376525" y="111248"/>
                </a:cubicBezTo>
                <a:cubicBezTo>
                  <a:pt x="347421" y="95902"/>
                  <a:pt x="327841" y="82938"/>
                  <a:pt x="289212" y="74736"/>
                </a:cubicBezTo>
                <a:cubicBezTo>
                  <a:pt x="250583" y="66534"/>
                  <a:pt x="156392" y="70503"/>
                  <a:pt x="144750" y="62036"/>
                </a:cubicBezTo>
                <a:cubicBezTo>
                  <a:pt x="133108" y="53569"/>
                  <a:pt x="206133" y="34255"/>
                  <a:pt x="219362" y="23936"/>
                </a:cubicBezTo>
                <a:cubicBezTo>
                  <a:pt x="232591" y="13617"/>
                  <a:pt x="247408" y="1975"/>
                  <a:pt x="224125" y="123"/>
                </a:cubicBezTo>
                <a:cubicBezTo>
                  <a:pt x="200842" y="-1729"/>
                  <a:pt x="59290" y="17850"/>
                  <a:pt x="55850" y="19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6D9E85D0-964D-4193-91C1-07C811E4CFAB}"/>
              </a:ext>
            </a:extLst>
          </p:cNvPr>
          <p:cNvSpPr/>
          <p:nvPr/>
        </p:nvSpPr>
        <p:spPr>
          <a:xfrm>
            <a:off x="7581106" y="1139435"/>
            <a:ext cx="257986" cy="64186"/>
          </a:xfrm>
          <a:custGeom>
            <a:avLst/>
            <a:gdLst>
              <a:gd name="connsiteX0" fmla="*/ 794 w 257986"/>
              <a:gd name="connsiteY0" fmla="*/ 60715 h 64186"/>
              <a:gd name="connsiteX1" fmla="*/ 88107 w 257986"/>
              <a:gd name="connsiteY1" fmla="*/ 24203 h 64186"/>
              <a:gd name="connsiteX2" fmla="*/ 159544 w 257986"/>
              <a:gd name="connsiteY2" fmla="*/ 390 h 64186"/>
              <a:gd name="connsiteX3" fmla="*/ 229394 w 257986"/>
              <a:gd name="connsiteY3" fmla="*/ 43253 h 64186"/>
              <a:gd name="connsiteX4" fmla="*/ 257969 w 257986"/>
              <a:gd name="connsiteY4" fmla="*/ 62303 h 64186"/>
              <a:gd name="connsiteX5" fmla="*/ 232569 w 257986"/>
              <a:gd name="connsiteY5" fmla="*/ 59128 h 64186"/>
              <a:gd name="connsiteX6" fmla="*/ 170657 w 257986"/>
              <a:gd name="connsiteY6" fmla="*/ 57540 h 64186"/>
              <a:gd name="connsiteX7" fmla="*/ 103982 w 257986"/>
              <a:gd name="connsiteY7" fmla="*/ 63890 h 64186"/>
              <a:gd name="connsiteX8" fmla="*/ 211932 w 257986"/>
              <a:gd name="connsiteY8" fmla="*/ 46428 h 64186"/>
              <a:gd name="connsiteX9" fmla="*/ 180182 w 257986"/>
              <a:gd name="connsiteY9" fmla="*/ 17853 h 64186"/>
              <a:gd name="connsiteX10" fmla="*/ 142082 w 257986"/>
              <a:gd name="connsiteY10" fmla="*/ 11503 h 64186"/>
              <a:gd name="connsiteX11" fmla="*/ 794 w 257986"/>
              <a:gd name="connsiteY11" fmla="*/ 60715 h 6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986" h="64186">
                <a:moveTo>
                  <a:pt x="794" y="60715"/>
                </a:moveTo>
                <a:cubicBezTo>
                  <a:pt x="-8202" y="62832"/>
                  <a:pt x="61649" y="34257"/>
                  <a:pt x="88107" y="24203"/>
                </a:cubicBezTo>
                <a:cubicBezTo>
                  <a:pt x="114565" y="14149"/>
                  <a:pt x="135996" y="-2785"/>
                  <a:pt x="159544" y="390"/>
                </a:cubicBezTo>
                <a:cubicBezTo>
                  <a:pt x="183092" y="3565"/>
                  <a:pt x="212990" y="32934"/>
                  <a:pt x="229394" y="43253"/>
                </a:cubicBezTo>
                <a:cubicBezTo>
                  <a:pt x="245798" y="53572"/>
                  <a:pt x="257440" y="59657"/>
                  <a:pt x="257969" y="62303"/>
                </a:cubicBezTo>
                <a:cubicBezTo>
                  <a:pt x="258498" y="64949"/>
                  <a:pt x="247121" y="59922"/>
                  <a:pt x="232569" y="59128"/>
                </a:cubicBezTo>
                <a:cubicBezTo>
                  <a:pt x="218017" y="58334"/>
                  <a:pt x="192088" y="56746"/>
                  <a:pt x="170657" y="57540"/>
                </a:cubicBezTo>
                <a:cubicBezTo>
                  <a:pt x="149226" y="58334"/>
                  <a:pt x="97103" y="65742"/>
                  <a:pt x="103982" y="63890"/>
                </a:cubicBezTo>
                <a:cubicBezTo>
                  <a:pt x="110861" y="62038"/>
                  <a:pt x="199232" y="54101"/>
                  <a:pt x="211932" y="46428"/>
                </a:cubicBezTo>
                <a:cubicBezTo>
                  <a:pt x="224632" y="38755"/>
                  <a:pt x="191824" y="23674"/>
                  <a:pt x="180182" y="17853"/>
                </a:cubicBezTo>
                <a:cubicBezTo>
                  <a:pt x="168540" y="12032"/>
                  <a:pt x="169863" y="6476"/>
                  <a:pt x="142082" y="11503"/>
                </a:cubicBezTo>
                <a:cubicBezTo>
                  <a:pt x="114301" y="16530"/>
                  <a:pt x="9790" y="58598"/>
                  <a:pt x="794" y="60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3F0288F0-B92F-4BE2-B90E-13C4EBD49FCD}"/>
              </a:ext>
            </a:extLst>
          </p:cNvPr>
          <p:cNvSpPr/>
          <p:nvPr/>
        </p:nvSpPr>
        <p:spPr>
          <a:xfrm>
            <a:off x="6727751" y="1322587"/>
            <a:ext cx="488101" cy="133453"/>
          </a:xfrm>
          <a:custGeom>
            <a:avLst/>
            <a:gdLst>
              <a:gd name="connsiteX0" fmla="*/ 74 w 488101"/>
              <a:gd name="connsiteY0" fmla="*/ 68063 h 133453"/>
              <a:gd name="connsiteX1" fmla="*/ 241374 w 488101"/>
              <a:gd name="connsiteY1" fmla="*/ 7738 h 133453"/>
              <a:gd name="connsiteX2" fmla="*/ 411237 w 488101"/>
              <a:gd name="connsiteY2" fmla="*/ 1388 h 133453"/>
              <a:gd name="connsiteX3" fmla="*/ 374724 w 488101"/>
              <a:gd name="connsiteY3" fmla="*/ 6151 h 133453"/>
              <a:gd name="connsiteX4" fmla="*/ 404887 w 488101"/>
              <a:gd name="connsiteY4" fmla="*/ 60126 h 133453"/>
              <a:gd name="connsiteX5" fmla="*/ 458862 w 488101"/>
              <a:gd name="connsiteY5" fmla="*/ 106163 h 133453"/>
              <a:gd name="connsiteX6" fmla="*/ 487437 w 488101"/>
              <a:gd name="connsiteY6" fmla="*/ 126801 h 133453"/>
              <a:gd name="connsiteX7" fmla="*/ 431874 w 488101"/>
              <a:gd name="connsiteY7" fmla="*/ 133151 h 133453"/>
              <a:gd name="connsiteX8" fmla="*/ 358849 w 488101"/>
              <a:gd name="connsiteY8" fmla="*/ 118863 h 133453"/>
              <a:gd name="connsiteX9" fmla="*/ 236612 w 488101"/>
              <a:gd name="connsiteY9" fmla="*/ 118863 h 133453"/>
              <a:gd name="connsiteX10" fmla="*/ 111199 w 488101"/>
              <a:gd name="connsiteY10" fmla="*/ 76001 h 133453"/>
              <a:gd name="connsiteX11" fmla="*/ 222324 w 488101"/>
              <a:gd name="connsiteY11" fmla="*/ 112513 h 133453"/>
              <a:gd name="connsiteX12" fmla="*/ 312812 w 488101"/>
              <a:gd name="connsiteY12" fmla="*/ 112513 h 133453"/>
              <a:gd name="connsiteX13" fmla="*/ 458862 w 488101"/>
              <a:gd name="connsiteY13" fmla="*/ 120451 h 133453"/>
              <a:gd name="connsiteX14" fmla="*/ 428699 w 488101"/>
              <a:gd name="connsiteY14" fmla="*/ 102988 h 133453"/>
              <a:gd name="connsiteX15" fmla="*/ 366787 w 488101"/>
              <a:gd name="connsiteY15" fmla="*/ 10913 h 133453"/>
              <a:gd name="connsiteX16" fmla="*/ 266774 w 488101"/>
              <a:gd name="connsiteY16" fmla="*/ 18851 h 133453"/>
              <a:gd name="connsiteX17" fmla="*/ 74 w 488101"/>
              <a:gd name="connsiteY17" fmla="*/ 68063 h 1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8101" h="133453">
                <a:moveTo>
                  <a:pt x="74" y="68063"/>
                </a:moveTo>
                <a:cubicBezTo>
                  <a:pt x="-4159" y="66211"/>
                  <a:pt x="172847" y="18850"/>
                  <a:pt x="241374" y="7738"/>
                </a:cubicBezTo>
                <a:cubicBezTo>
                  <a:pt x="309901" y="-3375"/>
                  <a:pt x="389012" y="1652"/>
                  <a:pt x="411237" y="1388"/>
                </a:cubicBezTo>
                <a:cubicBezTo>
                  <a:pt x="433462" y="1124"/>
                  <a:pt x="375782" y="-3639"/>
                  <a:pt x="374724" y="6151"/>
                </a:cubicBezTo>
                <a:cubicBezTo>
                  <a:pt x="373666" y="15941"/>
                  <a:pt x="390864" y="43457"/>
                  <a:pt x="404887" y="60126"/>
                </a:cubicBezTo>
                <a:cubicBezTo>
                  <a:pt x="418910" y="76795"/>
                  <a:pt x="445104" y="95050"/>
                  <a:pt x="458862" y="106163"/>
                </a:cubicBezTo>
                <a:cubicBezTo>
                  <a:pt x="472620" y="117276"/>
                  <a:pt x="491935" y="122303"/>
                  <a:pt x="487437" y="126801"/>
                </a:cubicBezTo>
                <a:cubicBezTo>
                  <a:pt x="482939" y="131299"/>
                  <a:pt x="453305" y="134474"/>
                  <a:pt x="431874" y="133151"/>
                </a:cubicBezTo>
                <a:cubicBezTo>
                  <a:pt x="410443" y="131828"/>
                  <a:pt x="391393" y="121244"/>
                  <a:pt x="358849" y="118863"/>
                </a:cubicBezTo>
                <a:cubicBezTo>
                  <a:pt x="326305" y="116482"/>
                  <a:pt x="277887" y="126007"/>
                  <a:pt x="236612" y="118863"/>
                </a:cubicBezTo>
                <a:cubicBezTo>
                  <a:pt x="195337" y="111719"/>
                  <a:pt x="113580" y="77059"/>
                  <a:pt x="111199" y="76001"/>
                </a:cubicBezTo>
                <a:cubicBezTo>
                  <a:pt x="108818" y="74943"/>
                  <a:pt x="188722" y="106428"/>
                  <a:pt x="222324" y="112513"/>
                </a:cubicBezTo>
                <a:cubicBezTo>
                  <a:pt x="255926" y="118598"/>
                  <a:pt x="273389" y="111190"/>
                  <a:pt x="312812" y="112513"/>
                </a:cubicBezTo>
                <a:cubicBezTo>
                  <a:pt x="352235" y="113836"/>
                  <a:pt x="439548" y="122038"/>
                  <a:pt x="458862" y="120451"/>
                </a:cubicBezTo>
                <a:cubicBezTo>
                  <a:pt x="478176" y="118864"/>
                  <a:pt x="444045" y="121244"/>
                  <a:pt x="428699" y="102988"/>
                </a:cubicBezTo>
                <a:cubicBezTo>
                  <a:pt x="413353" y="84732"/>
                  <a:pt x="393774" y="24936"/>
                  <a:pt x="366787" y="10913"/>
                </a:cubicBezTo>
                <a:cubicBezTo>
                  <a:pt x="339800" y="-3110"/>
                  <a:pt x="324718" y="10384"/>
                  <a:pt x="266774" y="18851"/>
                </a:cubicBezTo>
                <a:cubicBezTo>
                  <a:pt x="208830" y="27318"/>
                  <a:pt x="4307" y="69915"/>
                  <a:pt x="74" y="68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5C90E805-F63E-4617-ACC3-CE0D8F890309}"/>
              </a:ext>
            </a:extLst>
          </p:cNvPr>
          <p:cNvSpPr/>
          <p:nvPr/>
        </p:nvSpPr>
        <p:spPr>
          <a:xfrm>
            <a:off x="6919047" y="1323875"/>
            <a:ext cx="229471" cy="113710"/>
          </a:xfrm>
          <a:custGeom>
            <a:avLst/>
            <a:gdLst>
              <a:gd name="connsiteX0" fmla="*/ 866 w 229471"/>
              <a:gd name="connsiteY0" fmla="*/ 23913 h 113710"/>
              <a:gd name="connsiteX1" fmla="*/ 56428 w 229471"/>
              <a:gd name="connsiteY1" fmla="*/ 66775 h 113710"/>
              <a:gd name="connsiteX2" fmla="*/ 26266 w 229471"/>
              <a:gd name="connsiteY2" fmla="*/ 108050 h 113710"/>
              <a:gd name="connsiteX3" fmla="*/ 123103 w 229471"/>
              <a:gd name="connsiteY3" fmla="*/ 108050 h 113710"/>
              <a:gd name="connsiteX4" fmla="*/ 178666 w 229471"/>
              <a:gd name="connsiteY4" fmla="*/ 111225 h 113710"/>
              <a:gd name="connsiteX5" fmla="*/ 229466 w 229471"/>
              <a:gd name="connsiteY5" fmla="*/ 66775 h 113710"/>
              <a:gd name="connsiteX6" fmla="*/ 181841 w 229471"/>
              <a:gd name="connsiteY6" fmla="*/ 31850 h 113710"/>
              <a:gd name="connsiteX7" fmla="*/ 167553 w 229471"/>
              <a:gd name="connsiteY7" fmla="*/ 3275 h 113710"/>
              <a:gd name="connsiteX8" fmla="*/ 108816 w 229471"/>
              <a:gd name="connsiteY8" fmla="*/ 1688 h 113710"/>
              <a:gd name="connsiteX9" fmla="*/ 866 w 229471"/>
              <a:gd name="connsiteY9" fmla="*/ 23913 h 11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471" h="113710">
                <a:moveTo>
                  <a:pt x="866" y="23913"/>
                </a:moveTo>
                <a:cubicBezTo>
                  <a:pt x="-7865" y="34761"/>
                  <a:pt x="52195" y="52752"/>
                  <a:pt x="56428" y="66775"/>
                </a:cubicBezTo>
                <a:cubicBezTo>
                  <a:pt x="60661" y="80798"/>
                  <a:pt x="15154" y="101171"/>
                  <a:pt x="26266" y="108050"/>
                </a:cubicBezTo>
                <a:cubicBezTo>
                  <a:pt x="37378" y="114929"/>
                  <a:pt x="97703" y="107521"/>
                  <a:pt x="123103" y="108050"/>
                </a:cubicBezTo>
                <a:cubicBezTo>
                  <a:pt x="148503" y="108579"/>
                  <a:pt x="160939" y="118104"/>
                  <a:pt x="178666" y="111225"/>
                </a:cubicBezTo>
                <a:cubicBezTo>
                  <a:pt x="196393" y="104346"/>
                  <a:pt x="228937" y="80004"/>
                  <a:pt x="229466" y="66775"/>
                </a:cubicBezTo>
                <a:cubicBezTo>
                  <a:pt x="229995" y="53546"/>
                  <a:pt x="192160" y="42433"/>
                  <a:pt x="181841" y="31850"/>
                </a:cubicBezTo>
                <a:cubicBezTo>
                  <a:pt x="171522" y="21267"/>
                  <a:pt x="179724" y="8302"/>
                  <a:pt x="167553" y="3275"/>
                </a:cubicBezTo>
                <a:cubicBezTo>
                  <a:pt x="155382" y="-1752"/>
                  <a:pt x="135010" y="100"/>
                  <a:pt x="108816" y="1688"/>
                </a:cubicBezTo>
                <a:cubicBezTo>
                  <a:pt x="82622" y="3275"/>
                  <a:pt x="9597" y="13065"/>
                  <a:pt x="866" y="239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F8DFF7C2-12B7-47DD-A2AE-81AAB3A405BD}"/>
              </a:ext>
            </a:extLst>
          </p:cNvPr>
          <p:cNvSpPr/>
          <p:nvPr/>
        </p:nvSpPr>
        <p:spPr>
          <a:xfrm>
            <a:off x="6988176" y="1344612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580FEBE1-CB9F-4C7E-8FBF-9F000824879E}"/>
              </a:ext>
            </a:extLst>
          </p:cNvPr>
          <p:cNvSpPr/>
          <p:nvPr/>
        </p:nvSpPr>
        <p:spPr>
          <a:xfrm>
            <a:off x="7594743" y="1515356"/>
            <a:ext cx="278093" cy="172487"/>
          </a:xfrm>
          <a:custGeom>
            <a:avLst/>
            <a:gdLst>
              <a:gd name="connsiteX0" fmla="*/ 1445 w 278093"/>
              <a:gd name="connsiteY0" fmla="*/ 72144 h 172487"/>
              <a:gd name="connsiteX1" fmla="*/ 109395 w 278093"/>
              <a:gd name="connsiteY1" fmla="*/ 19757 h 172487"/>
              <a:gd name="connsiteX2" fmla="*/ 210995 w 278093"/>
              <a:gd name="connsiteY2" fmla="*/ 49919 h 172487"/>
              <a:gd name="connsiteX3" fmla="*/ 250682 w 278093"/>
              <a:gd name="connsiteY3" fmla="*/ 105482 h 172487"/>
              <a:gd name="connsiteX4" fmla="*/ 276082 w 278093"/>
              <a:gd name="connsiteY4" fmla="*/ 172157 h 172487"/>
              <a:gd name="connsiteX5" fmla="*/ 274495 w 278093"/>
              <a:gd name="connsiteY5" fmla="*/ 129294 h 172487"/>
              <a:gd name="connsiteX6" fmla="*/ 258620 w 278093"/>
              <a:gd name="connsiteY6" fmla="*/ 88019 h 172487"/>
              <a:gd name="connsiteX7" fmla="*/ 218932 w 278093"/>
              <a:gd name="connsiteY7" fmla="*/ 32457 h 172487"/>
              <a:gd name="connsiteX8" fmla="*/ 144320 w 278093"/>
              <a:gd name="connsiteY8" fmla="*/ 2294 h 172487"/>
              <a:gd name="connsiteX9" fmla="*/ 68120 w 278093"/>
              <a:gd name="connsiteY9" fmla="*/ 2294 h 172487"/>
              <a:gd name="connsiteX10" fmla="*/ 23670 w 278093"/>
              <a:gd name="connsiteY10" fmla="*/ 3882 h 172487"/>
              <a:gd name="connsiteX11" fmla="*/ 83995 w 278093"/>
              <a:gd name="connsiteY11" fmla="*/ 5469 h 172487"/>
              <a:gd name="connsiteX12" fmla="*/ 49070 w 278093"/>
              <a:gd name="connsiteY12" fmla="*/ 22932 h 172487"/>
              <a:gd name="connsiteX13" fmla="*/ 1445 w 278093"/>
              <a:gd name="connsiteY13" fmla="*/ 72144 h 17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093" h="172487">
                <a:moveTo>
                  <a:pt x="1445" y="72144"/>
                </a:moveTo>
                <a:cubicBezTo>
                  <a:pt x="11499" y="71615"/>
                  <a:pt x="74470" y="23461"/>
                  <a:pt x="109395" y="19757"/>
                </a:cubicBezTo>
                <a:cubicBezTo>
                  <a:pt x="144320" y="16053"/>
                  <a:pt x="187447" y="35631"/>
                  <a:pt x="210995" y="49919"/>
                </a:cubicBezTo>
                <a:cubicBezTo>
                  <a:pt x="234543" y="64207"/>
                  <a:pt x="239834" y="85109"/>
                  <a:pt x="250682" y="105482"/>
                </a:cubicBezTo>
                <a:cubicBezTo>
                  <a:pt x="261530" y="125855"/>
                  <a:pt x="272113" y="168188"/>
                  <a:pt x="276082" y="172157"/>
                </a:cubicBezTo>
                <a:cubicBezTo>
                  <a:pt x="280051" y="176126"/>
                  <a:pt x="277405" y="143317"/>
                  <a:pt x="274495" y="129294"/>
                </a:cubicBezTo>
                <a:cubicBezTo>
                  <a:pt x="271585" y="115271"/>
                  <a:pt x="267881" y="104159"/>
                  <a:pt x="258620" y="88019"/>
                </a:cubicBezTo>
                <a:cubicBezTo>
                  <a:pt x="249360" y="71879"/>
                  <a:pt x="237982" y="46744"/>
                  <a:pt x="218932" y="32457"/>
                </a:cubicBezTo>
                <a:cubicBezTo>
                  <a:pt x="199882" y="18169"/>
                  <a:pt x="169455" y="7321"/>
                  <a:pt x="144320" y="2294"/>
                </a:cubicBezTo>
                <a:cubicBezTo>
                  <a:pt x="119185" y="-2733"/>
                  <a:pt x="88228" y="2029"/>
                  <a:pt x="68120" y="2294"/>
                </a:cubicBezTo>
                <a:cubicBezTo>
                  <a:pt x="48012" y="2559"/>
                  <a:pt x="21024" y="3353"/>
                  <a:pt x="23670" y="3882"/>
                </a:cubicBezTo>
                <a:cubicBezTo>
                  <a:pt x="26316" y="4411"/>
                  <a:pt x="79762" y="2294"/>
                  <a:pt x="83995" y="5469"/>
                </a:cubicBezTo>
                <a:cubicBezTo>
                  <a:pt x="88228" y="8644"/>
                  <a:pt x="61505" y="14730"/>
                  <a:pt x="49070" y="22932"/>
                </a:cubicBezTo>
                <a:cubicBezTo>
                  <a:pt x="36635" y="31134"/>
                  <a:pt x="-8609" y="72673"/>
                  <a:pt x="1445" y="72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C9280C90-96F4-4FF8-83C9-B2722430960F}"/>
              </a:ext>
            </a:extLst>
          </p:cNvPr>
          <p:cNvSpPr/>
          <p:nvPr/>
        </p:nvSpPr>
        <p:spPr>
          <a:xfrm>
            <a:off x="7623096" y="1577949"/>
            <a:ext cx="237819" cy="213141"/>
          </a:xfrm>
          <a:custGeom>
            <a:avLst/>
            <a:gdLst>
              <a:gd name="connsiteX0" fmla="*/ 79 w 237819"/>
              <a:gd name="connsiteY0" fmla="*/ 26 h 213141"/>
              <a:gd name="connsiteX1" fmla="*/ 57229 w 237819"/>
              <a:gd name="connsiteY1" fmla="*/ 73051 h 213141"/>
              <a:gd name="connsiteX2" fmla="*/ 169942 w 237819"/>
              <a:gd name="connsiteY2" fmla="*/ 115914 h 213141"/>
              <a:gd name="connsiteX3" fmla="*/ 201692 w 237819"/>
              <a:gd name="connsiteY3" fmla="*/ 120676 h 213141"/>
              <a:gd name="connsiteX4" fmla="*/ 235029 w 237819"/>
              <a:gd name="connsiteY4" fmla="*/ 211164 h 213141"/>
              <a:gd name="connsiteX5" fmla="*/ 235029 w 237819"/>
              <a:gd name="connsiteY5" fmla="*/ 179414 h 213141"/>
              <a:gd name="connsiteX6" fmla="*/ 227092 w 237819"/>
              <a:gd name="connsiteY6" fmla="*/ 136551 h 213141"/>
              <a:gd name="connsiteX7" fmla="*/ 179467 w 237819"/>
              <a:gd name="connsiteY7" fmla="*/ 103214 h 213141"/>
              <a:gd name="connsiteX8" fmla="*/ 68342 w 237819"/>
              <a:gd name="connsiteY8" fmla="*/ 65114 h 213141"/>
              <a:gd name="connsiteX9" fmla="*/ 79 w 237819"/>
              <a:gd name="connsiteY9" fmla="*/ 26 h 2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819" h="213141">
                <a:moveTo>
                  <a:pt x="79" y="26"/>
                </a:moveTo>
                <a:cubicBezTo>
                  <a:pt x="-1773" y="1349"/>
                  <a:pt x="28919" y="53736"/>
                  <a:pt x="57229" y="73051"/>
                </a:cubicBezTo>
                <a:cubicBezTo>
                  <a:pt x="85540" y="92366"/>
                  <a:pt x="145865" y="107977"/>
                  <a:pt x="169942" y="115914"/>
                </a:cubicBezTo>
                <a:cubicBezTo>
                  <a:pt x="194019" y="123851"/>
                  <a:pt x="190844" y="104801"/>
                  <a:pt x="201692" y="120676"/>
                </a:cubicBezTo>
                <a:cubicBezTo>
                  <a:pt x="212540" y="136551"/>
                  <a:pt x="229473" y="201374"/>
                  <a:pt x="235029" y="211164"/>
                </a:cubicBezTo>
                <a:cubicBezTo>
                  <a:pt x="240585" y="220954"/>
                  <a:pt x="236352" y="191850"/>
                  <a:pt x="235029" y="179414"/>
                </a:cubicBezTo>
                <a:cubicBezTo>
                  <a:pt x="233706" y="166978"/>
                  <a:pt x="236352" y="149251"/>
                  <a:pt x="227092" y="136551"/>
                </a:cubicBezTo>
                <a:cubicBezTo>
                  <a:pt x="217832" y="123851"/>
                  <a:pt x="205925" y="115120"/>
                  <a:pt x="179467" y="103214"/>
                </a:cubicBezTo>
                <a:cubicBezTo>
                  <a:pt x="153009" y="91308"/>
                  <a:pt x="97182" y="82841"/>
                  <a:pt x="68342" y="65114"/>
                </a:cubicBezTo>
                <a:cubicBezTo>
                  <a:pt x="39502" y="47387"/>
                  <a:pt x="1931" y="-1297"/>
                  <a:pt x="79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5A24E3EC-DD41-49F6-97F8-66B6AB9DFF48}"/>
              </a:ext>
            </a:extLst>
          </p:cNvPr>
          <p:cNvSpPr/>
          <p:nvPr/>
        </p:nvSpPr>
        <p:spPr>
          <a:xfrm>
            <a:off x="7662180" y="1529682"/>
            <a:ext cx="168189" cy="163074"/>
          </a:xfrm>
          <a:custGeom>
            <a:avLst/>
            <a:gdLst>
              <a:gd name="connsiteX0" fmla="*/ 122920 w 168189"/>
              <a:gd name="connsiteY0" fmla="*/ 13368 h 163074"/>
              <a:gd name="connsiteX1" fmla="*/ 165783 w 168189"/>
              <a:gd name="connsiteY1" fmla="*/ 80043 h 163074"/>
              <a:gd name="connsiteX2" fmla="*/ 157845 w 168189"/>
              <a:gd name="connsiteY2" fmla="*/ 157831 h 163074"/>
              <a:gd name="connsiteX3" fmla="*/ 116570 w 168189"/>
              <a:gd name="connsiteY3" fmla="*/ 151481 h 163074"/>
              <a:gd name="connsiteX4" fmla="*/ 38783 w 168189"/>
              <a:gd name="connsiteY4" fmla="*/ 114968 h 163074"/>
              <a:gd name="connsiteX5" fmla="*/ 7033 w 168189"/>
              <a:gd name="connsiteY5" fmla="*/ 99093 h 163074"/>
              <a:gd name="connsiteX6" fmla="*/ 21320 w 168189"/>
              <a:gd name="connsiteY6" fmla="*/ 76868 h 163074"/>
              <a:gd name="connsiteX7" fmla="*/ 16558 w 168189"/>
              <a:gd name="connsiteY7" fmla="*/ 37181 h 163074"/>
              <a:gd name="connsiteX8" fmla="*/ 683 w 168189"/>
              <a:gd name="connsiteY8" fmla="*/ 14956 h 163074"/>
              <a:gd name="connsiteX9" fmla="*/ 41958 w 168189"/>
              <a:gd name="connsiteY9" fmla="*/ 668 h 163074"/>
              <a:gd name="connsiteX10" fmla="*/ 122920 w 168189"/>
              <a:gd name="connsiteY10" fmla="*/ 13368 h 16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189" h="163074">
                <a:moveTo>
                  <a:pt x="122920" y="13368"/>
                </a:moveTo>
                <a:cubicBezTo>
                  <a:pt x="143558" y="26597"/>
                  <a:pt x="159962" y="55966"/>
                  <a:pt x="165783" y="80043"/>
                </a:cubicBezTo>
                <a:cubicBezTo>
                  <a:pt x="171604" y="104120"/>
                  <a:pt x="166047" y="145925"/>
                  <a:pt x="157845" y="157831"/>
                </a:cubicBezTo>
                <a:cubicBezTo>
                  <a:pt x="149643" y="169737"/>
                  <a:pt x="136414" y="158625"/>
                  <a:pt x="116570" y="151481"/>
                </a:cubicBezTo>
                <a:cubicBezTo>
                  <a:pt x="96726" y="144337"/>
                  <a:pt x="57039" y="123699"/>
                  <a:pt x="38783" y="114968"/>
                </a:cubicBezTo>
                <a:cubicBezTo>
                  <a:pt x="20527" y="106237"/>
                  <a:pt x="9943" y="105443"/>
                  <a:pt x="7033" y="99093"/>
                </a:cubicBezTo>
                <a:cubicBezTo>
                  <a:pt x="4123" y="92743"/>
                  <a:pt x="19732" y="87187"/>
                  <a:pt x="21320" y="76868"/>
                </a:cubicBezTo>
                <a:cubicBezTo>
                  <a:pt x="22907" y="66549"/>
                  <a:pt x="19997" y="47500"/>
                  <a:pt x="16558" y="37181"/>
                </a:cubicBezTo>
                <a:cubicBezTo>
                  <a:pt x="13119" y="26862"/>
                  <a:pt x="-3550" y="21041"/>
                  <a:pt x="683" y="14956"/>
                </a:cubicBezTo>
                <a:cubicBezTo>
                  <a:pt x="4916" y="8871"/>
                  <a:pt x="25554" y="2520"/>
                  <a:pt x="41958" y="668"/>
                </a:cubicBezTo>
                <a:cubicBezTo>
                  <a:pt x="58362" y="-1184"/>
                  <a:pt x="102282" y="139"/>
                  <a:pt x="122920" y="133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3FEA964F-1DBF-482E-982F-9669DFB1DE35}"/>
              </a:ext>
            </a:extLst>
          </p:cNvPr>
          <p:cNvSpPr/>
          <p:nvPr/>
        </p:nvSpPr>
        <p:spPr>
          <a:xfrm>
            <a:off x="7699376" y="1560512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AF29FB9B-AD61-4F10-B416-D65B19D2E0AF}"/>
              </a:ext>
            </a:extLst>
          </p:cNvPr>
          <p:cNvSpPr/>
          <p:nvPr/>
        </p:nvSpPr>
        <p:spPr>
          <a:xfrm>
            <a:off x="7438744" y="1444571"/>
            <a:ext cx="102079" cy="211069"/>
          </a:xfrm>
          <a:custGeom>
            <a:avLst/>
            <a:gdLst>
              <a:gd name="connsiteX0" fmla="*/ 281 w 102079"/>
              <a:gd name="connsiteY0" fmla="*/ 54 h 211069"/>
              <a:gd name="connsiteX1" fmla="*/ 70131 w 102079"/>
              <a:gd name="connsiteY1" fmla="*/ 114354 h 211069"/>
              <a:gd name="connsiteX2" fmla="*/ 101881 w 102079"/>
              <a:gd name="connsiteY2" fmla="*/ 209604 h 211069"/>
              <a:gd name="connsiteX3" fmla="*/ 84419 w 102079"/>
              <a:gd name="connsiteY3" fmla="*/ 174679 h 211069"/>
              <a:gd name="connsiteX4" fmla="*/ 46319 w 102079"/>
              <a:gd name="connsiteY4" fmla="*/ 100067 h 211069"/>
              <a:gd name="connsiteX5" fmla="*/ 281 w 102079"/>
              <a:gd name="connsiteY5" fmla="*/ 54 h 21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79" h="211069">
                <a:moveTo>
                  <a:pt x="281" y="54"/>
                </a:moveTo>
                <a:cubicBezTo>
                  <a:pt x="4250" y="2435"/>
                  <a:pt x="53198" y="79429"/>
                  <a:pt x="70131" y="114354"/>
                </a:cubicBezTo>
                <a:cubicBezTo>
                  <a:pt x="87064" y="149279"/>
                  <a:pt x="99500" y="199550"/>
                  <a:pt x="101881" y="209604"/>
                </a:cubicBezTo>
                <a:cubicBezTo>
                  <a:pt x="104262" y="219658"/>
                  <a:pt x="84419" y="174679"/>
                  <a:pt x="84419" y="174679"/>
                </a:cubicBezTo>
                <a:cubicBezTo>
                  <a:pt x="75159" y="156423"/>
                  <a:pt x="57167" y="125996"/>
                  <a:pt x="46319" y="100067"/>
                </a:cubicBezTo>
                <a:cubicBezTo>
                  <a:pt x="35471" y="74138"/>
                  <a:pt x="-3688" y="-2327"/>
                  <a:pt x="281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F8796B11-9240-4DF9-A49E-3971261C0E17}"/>
              </a:ext>
            </a:extLst>
          </p:cNvPr>
          <p:cNvSpPr/>
          <p:nvPr/>
        </p:nvSpPr>
        <p:spPr>
          <a:xfrm>
            <a:off x="7524435" y="1735097"/>
            <a:ext cx="153346" cy="344628"/>
          </a:xfrm>
          <a:custGeom>
            <a:avLst/>
            <a:gdLst>
              <a:gd name="connsiteX0" fmla="*/ 38415 w 153346"/>
              <a:gd name="connsiteY0" fmla="*/ 41 h 344628"/>
              <a:gd name="connsiteX1" fmla="*/ 135253 w 153346"/>
              <a:gd name="connsiteY1" fmla="*/ 130216 h 344628"/>
              <a:gd name="connsiteX2" fmla="*/ 152715 w 153346"/>
              <a:gd name="connsiteY2" fmla="*/ 196891 h 344628"/>
              <a:gd name="connsiteX3" fmla="*/ 125728 w 153346"/>
              <a:gd name="connsiteY3" fmla="*/ 260391 h 344628"/>
              <a:gd name="connsiteX4" fmla="*/ 76515 w 153346"/>
              <a:gd name="connsiteY4" fmla="*/ 300078 h 344628"/>
              <a:gd name="connsiteX5" fmla="*/ 315 w 153346"/>
              <a:gd name="connsiteY5" fmla="*/ 344528 h 344628"/>
              <a:gd name="connsiteX6" fmla="*/ 52703 w 153346"/>
              <a:gd name="connsiteY6" fmla="*/ 309603 h 344628"/>
              <a:gd name="connsiteX7" fmla="*/ 132078 w 153346"/>
              <a:gd name="connsiteY7" fmla="*/ 230228 h 344628"/>
              <a:gd name="connsiteX8" fmla="*/ 120965 w 153346"/>
              <a:gd name="connsiteY8" fmla="*/ 144503 h 344628"/>
              <a:gd name="connsiteX9" fmla="*/ 38415 w 153346"/>
              <a:gd name="connsiteY9" fmla="*/ 41 h 34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346" h="344628">
                <a:moveTo>
                  <a:pt x="38415" y="41"/>
                </a:moveTo>
                <a:cubicBezTo>
                  <a:pt x="40796" y="-2340"/>
                  <a:pt x="116203" y="97408"/>
                  <a:pt x="135253" y="130216"/>
                </a:cubicBezTo>
                <a:cubicBezTo>
                  <a:pt x="154303" y="163024"/>
                  <a:pt x="154302" y="175195"/>
                  <a:pt x="152715" y="196891"/>
                </a:cubicBezTo>
                <a:cubicBezTo>
                  <a:pt x="151128" y="218587"/>
                  <a:pt x="138428" y="243193"/>
                  <a:pt x="125728" y="260391"/>
                </a:cubicBezTo>
                <a:cubicBezTo>
                  <a:pt x="113028" y="277589"/>
                  <a:pt x="97417" y="286055"/>
                  <a:pt x="76515" y="300078"/>
                </a:cubicBezTo>
                <a:cubicBezTo>
                  <a:pt x="55613" y="314101"/>
                  <a:pt x="4284" y="342941"/>
                  <a:pt x="315" y="344528"/>
                </a:cubicBezTo>
                <a:cubicBezTo>
                  <a:pt x="-3654" y="346115"/>
                  <a:pt x="30743" y="328653"/>
                  <a:pt x="52703" y="309603"/>
                </a:cubicBezTo>
                <a:cubicBezTo>
                  <a:pt x="74663" y="290553"/>
                  <a:pt x="120701" y="257745"/>
                  <a:pt x="132078" y="230228"/>
                </a:cubicBezTo>
                <a:cubicBezTo>
                  <a:pt x="143455" y="202711"/>
                  <a:pt x="134723" y="181809"/>
                  <a:pt x="120965" y="144503"/>
                </a:cubicBezTo>
                <a:cubicBezTo>
                  <a:pt x="107207" y="107197"/>
                  <a:pt x="36034" y="2422"/>
                  <a:pt x="38415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D270270C-3073-4F3C-BC37-29F2513FF2DF}"/>
              </a:ext>
            </a:extLst>
          </p:cNvPr>
          <p:cNvSpPr/>
          <p:nvPr/>
        </p:nvSpPr>
        <p:spPr>
          <a:xfrm>
            <a:off x="7216735" y="1821949"/>
            <a:ext cx="219950" cy="48126"/>
          </a:xfrm>
          <a:custGeom>
            <a:avLst/>
            <a:gdLst>
              <a:gd name="connsiteX0" fmla="*/ 219115 w 219950"/>
              <a:gd name="connsiteY0" fmla="*/ 48126 h 48126"/>
              <a:gd name="connsiteX1" fmla="*/ 106403 w 219950"/>
              <a:gd name="connsiteY1" fmla="*/ 5264 h 48126"/>
              <a:gd name="connsiteX2" fmla="*/ 36553 w 219950"/>
              <a:gd name="connsiteY2" fmla="*/ 2089 h 48126"/>
              <a:gd name="connsiteX3" fmla="*/ 40 w 219950"/>
              <a:gd name="connsiteY3" fmla="*/ 17964 h 48126"/>
              <a:gd name="connsiteX4" fmla="*/ 42903 w 219950"/>
              <a:gd name="connsiteY4" fmla="*/ 5264 h 48126"/>
              <a:gd name="connsiteX5" fmla="*/ 219115 w 219950"/>
              <a:gd name="connsiteY5" fmla="*/ 48126 h 4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950" h="48126">
                <a:moveTo>
                  <a:pt x="219115" y="48126"/>
                </a:moveTo>
                <a:cubicBezTo>
                  <a:pt x="229698" y="48126"/>
                  <a:pt x="136830" y="12937"/>
                  <a:pt x="106403" y="5264"/>
                </a:cubicBezTo>
                <a:cubicBezTo>
                  <a:pt x="75976" y="-2409"/>
                  <a:pt x="54280" y="-28"/>
                  <a:pt x="36553" y="2089"/>
                </a:cubicBezTo>
                <a:cubicBezTo>
                  <a:pt x="18826" y="4206"/>
                  <a:pt x="-1018" y="17435"/>
                  <a:pt x="40" y="17964"/>
                </a:cubicBezTo>
                <a:cubicBezTo>
                  <a:pt x="1098" y="18493"/>
                  <a:pt x="8772" y="-28"/>
                  <a:pt x="42903" y="5264"/>
                </a:cubicBezTo>
                <a:cubicBezTo>
                  <a:pt x="77034" y="10556"/>
                  <a:pt x="208532" y="48126"/>
                  <a:pt x="219115" y="48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B5E5C9DE-8772-400B-B4C1-A5C54C146233}"/>
              </a:ext>
            </a:extLst>
          </p:cNvPr>
          <p:cNvSpPr/>
          <p:nvPr/>
        </p:nvSpPr>
        <p:spPr>
          <a:xfrm>
            <a:off x="7179286" y="1890713"/>
            <a:ext cx="155001" cy="155302"/>
          </a:xfrm>
          <a:custGeom>
            <a:avLst/>
            <a:gdLst>
              <a:gd name="connsiteX0" fmla="*/ 35902 w 155001"/>
              <a:gd name="connsiteY0" fmla="*/ 0 h 155302"/>
              <a:gd name="connsiteX1" fmla="*/ 977 w 155001"/>
              <a:gd name="connsiteY1" fmla="*/ 53975 h 155302"/>
              <a:gd name="connsiteX2" fmla="*/ 81939 w 155001"/>
              <a:gd name="connsiteY2" fmla="*/ 138112 h 155302"/>
              <a:gd name="connsiteX3" fmla="*/ 154964 w 155001"/>
              <a:gd name="connsiteY3" fmla="*/ 153987 h 155302"/>
              <a:gd name="connsiteX4" fmla="*/ 72414 w 155001"/>
              <a:gd name="connsiteY4" fmla="*/ 117475 h 155302"/>
              <a:gd name="connsiteX5" fmla="*/ 20027 w 155001"/>
              <a:gd name="connsiteY5" fmla="*/ 69850 h 155302"/>
              <a:gd name="connsiteX6" fmla="*/ 16852 w 155001"/>
              <a:gd name="connsiteY6" fmla="*/ 53975 h 155302"/>
              <a:gd name="connsiteX7" fmla="*/ 35902 w 155001"/>
              <a:gd name="connsiteY7" fmla="*/ 0 h 15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01" h="155302">
                <a:moveTo>
                  <a:pt x="35902" y="0"/>
                </a:moveTo>
                <a:cubicBezTo>
                  <a:pt x="33256" y="0"/>
                  <a:pt x="-6696" y="30956"/>
                  <a:pt x="977" y="53975"/>
                </a:cubicBezTo>
                <a:cubicBezTo>
                  <a:pt x="8650" y="76994"/>
                  <a:pt x="56275" y="121443"/>
                  <a:pt x="81939" y="138112"/>
                </a:cubicBezTo>
                <a:cubicBezTo>
                  <a:pt x="107603" y="154781"/>
                  <a:pt x="156551" y="157426"/>
                  <a:pt x="154964" y="153987"/>
                </a:cubicBezTo>
                <a:cubicBezTo>
                  <a:pt x="153377" y="150548"/>
                  <a:pt x="94904" y="131498"/>
                  <a:pt x="72414" y="117475"/>
                </a:cubicBezTo>
                <a:cubicBezTo>
                  <a:pt x="49925" y="103452"/>
                  <a:pt x="29287" y="80433"/>
                  <a:pt x="20027" y="69850"/>
                </a:cubicBezTo>
                <a:cubicBezTo>
                  <a:pt x="10767" y="59267"/>
                  <a:pt x="14206" y="64294"/>
                  <a:pt x="16852" y="53975"/>
                </a:cubicBezTo>
                <a:cubicBezTo>
                  <a:pt x="19498" y="43656"/>
                  <a:pt x="38548" y="0"/>
                  <a:pt x="3590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56279FEC-FB1C-4C50-AD99-4828491862DC}"/>
              </a:ext>
            </a:extLst>
          </p:cNvPr>
          <p:cNvSpPr/>
          <p:nvPr/>
        </p:nvSpPr>
        <p:spPr>
          <a:xfrm>
            <a:off x="7498469" y="1733031"/>
            <a:ext cx="92961" cy="191275"/>
          </a:xfrm>
          <a:custGeom>
            <a:avLst/>
            <a:gdLst>
              <a:gd name="connsiteX0" fmla="*/ 2469 w 92961"/>
              <a:gd name="connsiteY0" fmla="*/ 519 h 191275"/>
              <a:gd name="connsiteX1" fmla="*/ 2469 w 92961"/>
              <a:gd name="connsiteY1" fmla="*/ 78307 h 191275"/>
              <a:gd name="connsiteX2" fmla="*/ 2469 w 92961"/>
              <a:gd name="connsiteY2" fmla="*/ 132282 h 191275"/>
              <a:gd name="connsiteX3" fmla="*/ 35806 w 92961"/>
              <a:gd name="connsiteY3" fmla="*/ 171969 h 191275"/>
              <a:gd name="connsiteX4" fmla="*/ 92956 w 92961"/>
              <a:gd name="connsiteY4" fmla="*/ 191019 h 191275"/>
              <a:gd name="connsiteX5" fmla="*/ 38981 w 92961"/>
              <a:gd name="connsiteY5" fmla="*/ 159269 h 191275"/>
              <a:gd name="connsiteX6" fmla="*/ 11994 w 92961"/>
              <a:gd name="connsiteY6" fmla="*/ 125932 h 191275"/>
              <a:gd name="connsiteX7" fmla="*/ 2469 w 92961"/>
              <a:gd name="connsiteY7" fmla="*/ 519 h 19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961" h="191275">
                <a:moveTo>
                  <a:pt x="2469" y="519"/>
                </a:moveTo>
                <a:cubicBezTo>
                  <a:pt x="881" y="-7419"/>
                  <a:pt x="2469" y="78307"/>
                  <a:pt x="2469" y="78307"/>
                </a:cubicBezTo>
                <a:cubicBezTo>
                  <a:pt x="2469" y="100267"/>
                  <a:pt x="-3087" y="116672"/>
                  <a:pt x="2469" y="132282"/>
                </a:cubicBezTo>
                <a:cubicBezTo>
                  <a:pt x="8025" y="147892"/>
                  <a:pt x="20725" y="162180"/>
                  <a:pt x="35806" y="171969"/>
                </a:cubicBezTo>
                <a:cubicBezTo>
                  <a:pt x="50887" y="181758"/>
                  <a:pt x="92427" y="193136"/>
                  <a:pt x="92956" y="191019"/>
                </a:cubicBezTo>
                <a:cubicBezTo>
                  <a:pt x="93485" y="188902"/>
                  <a:pt x="52475" y="170117"/>
                  <a:pt x="38981" y="159269"/>
                </a:cubicBezTo>
                <a:cubicBezTo>
                  <a:pt x="25487" y="148421"/>
                  <a:pt x="18608" y="150009"/>
                  <a:pt x="11994" y="125932"/>
                </a:cubicBezTo>
                <a:cubicBezTo>
                  <a:pt x="5380" y="101855"/>
                  <a:pt x="4057" y="8457"/>
                  <a:pt x="2469" y="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4EBBA90F-BFC0-4E96-98B5-F336D07870A0}"/>
              </a:ext>
            </a:extLst>
          </p:cNvPr>
          <p:cNvSpPr/>
          <p:nvPr/>
        </p:nvSpPr>
        <p:spPr>
          <a:xfrm>
            <a:off x="7319959" y="1950542"/>
            <a:ext cx="228213" cy="105748"/>
          </a:xfrm>
          <a:custGeom>
            <a:avLst/>
            <a:gdLst>
              <a:gd name="connsiteX0" fmla="*/ 4 w 228213"/>
              <a:gd name="connsiteY0" fmla="*/ 24308 h 105748"/>
              <a:gd name="connsiteX1" fmla="*/ 63504 w 228213"/>
              <a:gd name="connsiteY1" fmla="*/ 496 h 105748"/>
              <a:gd name="connsiteX2" fmla="*/ 127004 w 228213"/>
              <a:gd name="connsiteY2" fmla="*/ 51296 h 105748"/>
              <a:gd name="connsiteX3" fmla="*/ 190504 w 228213"/>
              <a:gd name="connsiteY3" fmla="*/ 92571 h 105748"/>
              <a:gd name="connsiteX4" fmla="*/ 225429 w 228213"/>
              <a:gd name="connsiteY4" fmla="*/ 103683 h 105748"/>
              <a:gd name="connsiteX5" fmla="*/ 117479 w 228213"/>
              <a:gd name="connsiteY5" fmla="*/ 56058 h 105748"/>
              <a:gd name="connsiteX6" fmla="*/ 66679 w 228213"/>
              <a:gd name="connsiteY6" fmla="*/ 5258 h 105748"/>
              <a:gd name="connsiteX7" fmla="*/ 4 w 228213"/>
              <a:gd name="connsiteY7" fmla="*/ 24308 h 10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213" h="105748">
                <a:moveTo>
                  <a:pt x="4" y="24308"/>
                </a:moveTo>
                <a:cubicBezTo>
                  <a:pt x="-525" y="23514"/>
                  <a:pt x="42337" y="-4002"/>
                  <a:pt x="63504" y="496"/>
                </a:cubicBezTo>
                <a:cubicBezTo>
                  <a:pt x="84671" y="4994"/>
                  <a:pt x="105837" y="35950"/>
                  <a:pt x="127004" y="51296"/>
                </a:cubicBezTo>
                <a:cubicBezTo>
                  <a:pt x="148171" y="66642"/>
                  <a:pt x="174100" y="83840"/>
                  <a:pt x="190504" y="92571"/>
                </a:cubicBezTo>
                <a:cubicBezTo>
                  <a:pt x="206908" y="101302"/>
                  <a:pt x="237600" y="109769"/>
                  <a:pt x="225429" y="103683"/>
                </a:cubicBezTo>
                <a:cubicBezTo>
                  <a:pt x="213258" y="97598"/>
                  <a:pt x="143937" y="72462"/>
                  <a:pt x="117479" y="56058"/>
                </a:cubicBezTo>
                <a:cubicBezTo>
                  <a:pt x="91021" y="39654"/>
                  <a:pt x="86258" y="10020"/>
                  <a:pt x="66679" y="5258"/>
                </a:cubicBezTo>
                <a:cubicBezTo>
                  <a:pt x="47100" y="496"/>
                  <a:pt x="533" y="25102"/>
                  <a:pt x="4" y="24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52B85C34-B43E-4E5A-8B9E-F0D536E9E193}"/>
              </a:ext>
            </a:extLst>
          </p:cNvPr>
          <p:cNvSpPr/>
          <p:nvPr/>
        </p:nvSpPr>
        <p:spPr>
          <a:xfrm>
            <a:off x="7019774" y="2412799"/>
            <a:ext cx="432313" cy="41721"/>
          </a:xfrm>
          <a:custGeom>
            <a:avLst/>
            <a:gdLst>
              <a:gd name="connsiteX0" fmla="*/ 151 w 432313"/>
              <a:gd name="connsiteY0" fmla="*/ 39889 h 41721"/>
              <a:gd name="connsiteX1" fmla="*/ 187476 w 432313"/>
              <a:gd name="connsiteY1" fmla="*/ 39889 h 41721"/>
              <a:gd name="connsiteX2" fmla="*/ 263676 w 432313"/>
              <a:gd name="connsiteY2" fmla="*/ 30364 h 41721"/>
              <a:gd name="connsiteX3" fmla="*/ 360514 w 432313"/>
              <a:gd name="connsiteY3" fmla="*/ 17664 h 41721"/>
              <a:gd name="connsiteX4" fmla="*/ 431951 w 432313"/>
              <a:gd name="connsiteY4" fmla="*/ 33539 h 41721"/>
              <a:gd name="connsiteX5" fmla="*/ 330351 w 432313"/>
              <a:gd name="connsiteY5" fmla="*/ 201 h 41721"/>
              <a:gd name="connsiteX6" fmla="*/ 220814 w 432313"/>
              <a:gd name="connsiteY6" fmla="*/ 20839 h 41721"/>
              <a:gd name="connsiteX7" fmla="*/ 151 w 432313"/>
              <a:gd name="connsiteY7" fmla="*/ 39889 h 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313" h="41721">
                <a:moveTo>
                  <a:pt x="151" y="39889"/>
                </a:moveTo>
                <a:cubicBezTo>
                  <a:pt x="-5405" y="43064"/>
                  <a:pt x="143555" y="41476"/>
                  <a:pt x="187476" y="39889"/>
                </a:cubicBezTo>
                <a:cubicBezTo>
                  <a:pt x="231397" y="38302"/>
                  <a:pt x="263676" y="30364"/>
                  <a:pt x="263676" y="30364"/>
                </a:cubicBezTo>
                <a:cubicBezTo>
                  <a:pt x="292516" y="26660"/>
                  <a:pt x="332468" y="17135"/>
                  <a:pt x="360514" y="17664"/>
                </a:cubicBezTo>
                <a:cubicBezTo>
                  <a:pt x="388560" y="18193"/>
                  <a:pt x="436978" y="36449"/>
                  <a:pt x="431951" y="33539"/>
                </a:cubicBezTo>
                <a:cubicBezTo>
                  <a:pt x="426924" y="30629"/>
                  <a:pt x="365541" y="2318"/>
                  <a:pt x="330351" y="201"/>
                </a:cubicBezTo>
                <a:cubicBezTo>
                  <a:pt x="295162" y="-1916"/>
                  <a:pt x="275583" y="13166"/>
                  <a:pt x="220814" y="20839"/>
                </a:cubicBezTo>
                <a:cubicBezTo>
                  <a:pt x="166045" y="28512"/>
                  <a:pt x="5707" y="36714"/>
                  <a:pt x="151" y="39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0F5E010C-5AB5-47E1-9BD9-B53023EAFCAF}"/>
              </a:ext>
            </a:extLst>
          </p:cNvPr>
          <p:cNvSpPr/>
          <p:nvPr/>
        </p:nvSpPr>
        <p:spPr>
          <a:xfrm>
            <a:off x="6997075" y="2506184"/>
            <a:ext cx="488165" cy="145639"/>
          </a:xfrm>
          <a:custGeom>
            <a:avLst/>
            <a:gdLst>
              <a:gd name="connsiteX0" fmla="*/ 5388 w 488165"/>
              <a:gd name="connsiteY0" fmla="*/ 3654 h 145639"/>
              <a:gd name="connsiteX1" fmla="*/ 138738 w 488165"/>
              <a:gd name="connsiteY1" fmla="*/ 22704 h 145639"/>
              <a:gd name="connsiteX2" fmla="*/ 430838 w 488165"/>
              <a:gd name="connsiteY2" fmla="*/ 135416 h 145639"/>
              <a:gd name="connsiteX3" fmla="*/ 487988 w 488165"/>
              <a:gd name="connsiteY3" fmla="*/ 138591 h 145639"/>
              <a:gd name="connsiteX4" fmla="*/ 443538 w 488165"/>
              <a:gd name="connsiteY4" fmla="*/ 119541 h 145639"/>
              <a:gd name="connsiteX5" fmla="*/ 310188 w 488165"/>
              <a:gd name="connsiteY5" fmla="*/ 71916 h 145639"/>
              <a:gd name="connsiteX6" fmla="*/ 5388 w 488165"/>
              <a:gd name="connsiteY6" fmla="*/ 3654 h 14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165" h="145639">
                <a:moveTo>
                  <a:pt x="5388" y="3654"/>
                </a:moveTo>
                <a:cubicBezTo>
                  <a:pt x="-23187" y="-4548"/>
                  <a:pt x="67830" y="744"/>
                  <a:pt x="138738" y="22704"/>
                </a:cubicBezTo>
                <a:cubicBezTo>
                  <a:pt x="209646" y="44664"/>
                  <a:pt x="372630" y="116102"/>
                  <a:pt x="430838" y="135416"/>
                </a:cubicBezTo>
                <a:cubicBezTo>
                  <a:pt x="489046" y="154730"/>
                  <a:pt x="485871" y="141237"/>
                  <a:pt x="487988" y="138591"/>
                </a:cubicBezTo>
                <a:cubicBezTo>
                  <a:pt x="490105" y="135945"/>
                  <a:pt x="473171" y="130653"/>
                  <a:pt x="443538" y="119541"/>
                </a:cubicBezTo>
                <a:cubicBezTo>
                  <a:pt x="413905" y="108429"/>
                  <a:pt x="381096" y="89114"/>
                  <a:pt x="310188" y="71916"/>
                </a:cubicBezTo>
                <a:cubicBezTo>
                  <a:pt x="239280" y="54718"/>
                  <a:pt x="33963" y="11856"/>
                  <a:pt x="5388" y="3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D424864C-1551-4343-B4A7-508FF13C5287}"/>
              </a:ext>
            </a:extLst>
          </p:cNvPr>
          <p:cNvSpPr/>
          <p:nvPr/>
        </p:nvSpPr>
        <p:spPr>
          <a:xfrm>
            <a:off x="7018466" y="2516087"/>
            <a:ext cx="385696" cy="175403"/>
          </a:xfrm>
          <a:custGeom>
            <a:avLst/>
            <a:gdLst>
              <a:gd name="connsiteX0" fmla="*/ 1459 w 385696"/>
              <a:gd name="connsiteY0" fmla="*/ 101 h 175403"/>
              <a:gd name="connsiteX1" fmla="*/ 182434 w 385696"/>
              <a:gd name="connsiteY1" fmla="*/ 122338 h 175403"/>
              <a:gd name="connsiteX2" fmla="*/ 301497 w 385696"/>
              <a:gd name="connsiteY2" fmla="*/ 162026 h 175403"/>
              <a:gd name="connsiteX3" fmla="*/ 385634 w 385696"/>
              <a:gd name="connsiteY3" fmla="*/ 174726 h 175403"/>
              <a:gd name="connsiteX4" fmla="*/ 288797 w 385696"/>
              <a:gd name="connsiteY4" fmla="*/ 144563 h 175403"/>
              <a:gd name="connsiteX5" fmla="*/ 1459 w 385696"/>
              <a:gd name="connsiteY5" fmla="*/ 101 h 17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696" h="175403">
                <a:moveTo>
                  <a:pt x="1459" y="101"/>
                </a:moveTo>
                <a:cubicBezTo>
                  <a:pt x="-16268" y="-3603"/>
                  <a:pt x="132428" y="95350"/>
                  <a:pt x="182434" y="122338"/>
                </a:cubicBezTo>
                <a:cubicBezTo>
                  <a:pt x="232440" y="149326"/>
                  <a:pt x="267630" y="153295"/>
                  <a:pt x="301497" y="162026"/>
                </a:cubicBezTo>
                <a:cubicBezTo>
                  <a:pt x="335364" y="170757"/>
                  <a:pt x="387751" y="177636"/>
                  <a:pt x="385634" y="174726"/>
                </a:cubicBezTo>
                <a:cubicBezTo>
                  <a:pt x="383517" y="171816"/>
                  <a:pt x="352826" y="172874"/>
                  <a:pt x="288797" y="144563"/>
                </a:cubicBezTo>
                <a:cubicBezTo>
                  <a:pt x="224768" y="116252"/>
                  <a:pt x="19186" y="3805"/>
                  <a:pt x="1459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A4F70D0B-BC28-4594-9ED2-3B66774630D0}"/>
              </a:ext>
            </a:extLst>
          </p:cNvPr>
          <p:cNvSpPr/>
          <p:nvPr/>
        </p:nvSpPr>
        <p:spPr>
          <a:xfrm>
            <a:off x="7058898" y="2545676"/>
            <a:ext cx="414318" cy="218101"/>
          </a:xfrm>
          <a:custGeom>
            <a:avLst/>
            <a:gdLst>
              <a:gd name="connsiteX0" fmla="*/ 2302 w 414318"/>
              <a:gd name="connsiteY0" fmla="*/ 2262 h 218101"/>
              <a:gd name="connsiteX1" fmla="*/ 281702 w 414318"/>
              <a:gd name="connsiteY1" fmla="*/ 195937 h 218101"/>
              <a:gd name="connsiteX2" fmla="*/ 349965 w 414318"/>
              <a:gd name="connsiteY2" fmla="*/ 214987 h 218101"/>
              <a:gd name="connsiteX3" fmla="*/ 413465 w 414318"/>
              <a:gd name="connsiteY3" fmla="*/ 214987 h 218101"/>
              <a:gd name="connsiteX4" fmla="*/ 302340 w 414318"/>
              <a:gd name="connsiteY4" fmla="*/ 184824 h 218101"/>
              <a:gd name="connsiteX5" fmla="*/ 156290 w 414318"/>
              <a:gd name="connsiteY5" fmla="*/ 95924 h 218101"/>
              <a:gd name="connsiteX6" fmla="*/ 2302 w 414318"/>
              <a:gd name="connsiteY6" fmla="*/ 2262 h 21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318" h="218101">
                <a:moveTo>
                  <a:pt x="2302" y="2262"/>
                </a:moveTo>
                <a:cubicBezTo>
                  <a:pt x="23204" y="18931"/>
                  <a:pt x="223758" y="160483"/>
                  <a:pt x="281702" y="195937"/>
                </a:cubicBezTo>
                <a:cubicBezTo>
                  <a:pt x="339646" y="231391"/>
                  <a:pt x="328005" y="211812"/>
                  <a:pt x="349965" y="214987"/>
                </a:cubicBezTo>
                <a:cubicBezTo>
                  <a:pt x="371925" y="218162"/>
                  <a:pt x="421402" y="220014"/>
                  <a:pt x="413465" y="214987"/>
                </a:cubicBezTo>
                <a:cubicBezTo>
                  <a:pt x="405528" y="209960"/>
                  <a:pt x="345202" y="204668"/>
                  <a:pt x="302340" y="184824"/>
                </a:cubicBezTo>
                <a:cubicBezTo>
                  <a:pt x="259478" y="164980"/>
                  <a:pt x="204180" y="126351"/>
                  <a:pt x="156290" y="95924"/>
                </a:cubicBezTo>
                <a:cubicBezTo>
                  <a:pt x="108400" y="65497"/>
                  <a:pt x="-18600" y="-14407"/>
                  <a:pt x="2302" y="2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AED354AE-A93C-4F23-BEA2-3F665FCE4CDD}"/>
              </a:ext>
            </a:extLst>
          </p:cNvPr>
          <p:cNvSpPr/>
          <p:nvPr/>
        </p:nvSpPr>
        <p:spPr>
          <a:xfrm>
            <a:off x="7459124" y="2649006"/>
            <a:ext cx="134209" cy="121281"/>
          </a:xfrm>
          <a:custGeom>
            <a:avLst/>
            <a:gdLst>
              <a:gd name="connsiteX0" fmla="*/ 133889 w 134209"/>
              <a:gd name="connsiteY0" fmla="*/ 532 h 121281"/>
              <a:gd name="connsiteX1" fmla="*/ 56101 w 134209"/>
              <a:gd name="connsiteY1" fmla="*/ 22757 h 121281"/>
              <a:gd name="connsiteX2" fmla="*/ 5301 w 134209"/>
              <a:gd name="connsiteY2" fmla="*/ 116419 h 121281"/>
              <a:gd name="connsiteX3" fmla="*/ 3714 w 134209"/>
              <a:gd name="connsiteY3" fmla="*/ 100544 h 121281"/>
              <a:gd name="connsiteX4" fmla="*/ 24351 w 134209"/>
              <a:gd name="connsiteY4" fmla="*/ 37044 h 121281"/>
              <a:gd name="connsiteX5" fmla="*/ 133889 w 134209"/>
              <a:gd name="connsiteY5" fmla="*/ 532 h 12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209" h="121281">
                <a:moveTo>
                  <a:pt x="133889" y="532"/>
                </a:moveTo>
                <a:cubicBezTo>
                  <a:pt x="139181" y="-1849"/>
                  <a:pt x="77532" y="3443"/>
                  <a:pt x="56101" y="22757"/>
                </a:cubicBezTo>
                <a:cubicBezTo>
                  <a:pt x="34670" y="42072"/>
                  <a:pt x="14032" y="103455"/>
                  <a:pt x="5301" y="116419"/>
                </a:cubicBezTo>
                <a:cubicBezTo>
                  <a:pt x="-3430" y="129383"/>
                  <a:pt x="539" y="113773"/>
                  <a:pt x="3714" y="100544"/>
                </a:cubicBezTo>
                <a:cubicBezTo>
                  <a:pt x="6889" y="87315"/>
                  <a:pt x="5566" y="54507"/>
                  <a:pt x="24351" y="37044"/>
                </a:cubicBezTo>
                <a:cubicBezTo>
                  <a:pt x="43136" y="19581"/>
                  <a:pt x="128597" y="2913"/>
                  <a:pt x="133889" y="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7CA916F2-987E-4D5D-B319-B365DA33D1B6}"/>
              </a:ext>
            </a:extLst>
          </p:cNvPr>
          <p:cNvSpPr/>
          <p:nvPr/>
        </p:nvSpPr>
        <p:spPr>
          <a:xfrm>
            <a:off x="7438993" y="2733563"/>
            <a:ext cx="154031" cy="77957"/>
          </a:xfrm>
          <a:custGeom>
            <a:avLst/>
            <a:gdLst>
              <a:gd name="connsiteX0" fmla="*/ 154020 w 154031"/>
              <a:gd name="connsiteY0" fmla="*/ 112 h 77957"/>
              <a:gd name="connsiteX1" fmla="*/ 49245 w 154031"/>
              <a:gd name="connsiteY1" fmla="*/ 27100 h 77957"/>
              <a:gd name="connsiteX2" fmla="*/ 32 w 154031"/>
              <a:gd name="connsiteY2" fmla="*/ 77900 h 77957"/>
              <a:gd name="connsiteX3" fmla="*/ 55595 w 154031"/>
              <a:gd name="connsiteY3" fmla="*/ 36625 h 77957"/>
              <a:gd name="connsiteX4" fmla="*/ 154020 w 154031"/>
              <a:gd name="connsiteY4" fmla="*/ 112 h 7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31" h="77957">
                <a:moveTo>
                  <a:pt x="154020" y="112"/>
                </a:moveTo>
                <a:cubicBezTo>
                  <a:pt x="152962" y="-1476"/>
                  <a:pt x="74910" y="14135"/>
                  <a:pt x="49245" y="27100"/>
                </a:cubicBezTo>
                <a:cubicBezTo>
                  <a:pt x="23580" y="40065"/>
                  <a:pt x="-1026" y="76312"/>
                  <a:pt x="32" y="77900"/>
                </a:cubicBezTo>
                <a:cubicBezTo>
                  <a:pt x="1090" y="79488"/>
                  <a:pt x="30459" y="47738"/>
                  <a:pt x="55595" y="36625"/>
                </a:cubicBezTo>
                <a:cubicBezTo>
                  <a:pt x="80730" y="25513"/>
                  <a:pt x="155078" y="1700"/>
                  <a:pt x="154020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8F6E88F3-EAB1-4683-9F9F-2008C250DEFD}"/>
              </a:ext>
            </a:extLst>
          </p:cNvPr>
          <p:cNvSpPr/>
          <p:nvPr/>
        </p:nvSpPr>
        <p:spPr>
          <a:xfrm>
            <a:off x="6994106" y="2261337"/>
            <a:ext cx="552666" cy="132648"/>
          </a:xfrm>
          <a:custGeom>
            <a:avLst/>
            <a:gdLst>
              <a:gd name="connsiteX0" fmla="*/ 419 w 552666"/>
              <a:gd name="connsiteY0" fmla="*/ 132613 h 132648"/>
              <a:gd name="connsiteX1" fmla="*/ 241719 w 552666"/>
              <a:gd name="connsiteY1" fmla="*/ 42126 h 132648"/>
              <a:gd name="connsiteX2" fmla="*/ 413169 w 552666"/>
              <a:gd name="connsiteY2" fmla="*/ 2438 h 132648"/>
              <a:gd name="connsiteX3" fmla="*/ 508419 w 552666"/>
              <a:gd name="connsiteY3" fmla="*/ 7201 h 132648"/>
              <a:gd name="connsiteX4" fmla="*/ 551282 w 552666"/>
              <a:gd name="connsiteY4" fmla="*/ 31013 h 132648"/>
              <a:gd name="connsiteX5" fmla="*/ 460794 w 552666"/>
              <a:gd name="connsiteY5" fmla="*/ 7201 h 132648"/>
              <a:gd name="connsiteX6" fmla="*/ 303632 w 552666"/>
              <a:gd name="connsiteY6" fmla="*/ 31013 h 132648"/>
              <a:gd name="connsiteX7" fmla="*/ 419 w 552666"/>
              <a:gd name="connsiteY7" fmla="*/ 132613 h 1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2666" h="132648">
                <a:moveTo>
                  <a:pt x="419" y="132613"/>
                </a:moveTo>
                <a:cubicBezTo>
                  <a:pt x="-9900" y="134465"/>
                  <a:pt x="172927" y="63822"/>
                  <a:pt x="241719" y="42126"/>
                </a:cubicBezTo>
                <a:cubicBezTo>
                  <a:pt x="310511" y="20430"/>
                  <a:pt x="368719" y="8259"/>
                  <a:pt x="413169" y="2438"/>
                </a:cubicBezTo>
                <a:cubicBezTo>
                  <a:pt x="457619" y="-3383"/>
                  <a:pt x="485400" y="2438"/>
                  <a:pt x="508419" y="7201"/>
                </a:cubicBezTo>
                <a:cubicBezTo>
                  <a:pt x="531438" y="11963"/>
                  <a:pt x="559219" y="31013"/>
                  <a:pt x="551282" y="31013"/>
                </a:cubicBezTo>
                <a:cubicBezTo>
                  <a:pt x="543345" y="31013"/>
                  <a:pt x="502069" y="7201"/>
                  <a:pt x="460794" y="7201"/>
                </a:cubicBezTo>
                <a:cubicBezTo>
                  <a:pt x="419519" y="7201"/>
                  <a:pt x="377715" y="11434"/>
                  <a:pt x="303632" y="31013"/>
                </a:cubicBezTo>
                <a:cubicBezTo>
                  <a:pt x="229549" y="50592"/>
                  <a:pt x="10738" y="130761"/>
                  <a:pt x="419" y="132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D9894405-538E-40AD-82AA-2E2B5361D99B}"/>
              </a:ext>
            </a:extLst>
          </p:cNvPr>
          <p:cNvSpPr/>
          <p:nvPr/>
        </p:nvSpPr>
        <p:spPr>
          <a:xfrm>
            <a:off x="7518254" y="2290055"/>
            <a:ext cx="121267" cy="342315"/>
          </a:xfrm>
          <a:custGeom>
            <a:avLst/>
            <a:gdLst>
              <a:gd name="connsiteX0" fmla="*/ 146 w 121267"/>
              <a:gd name="connsiteY0" fmla="*/ 8645 h 342315"/>
              <a:gd name="connsiteX1" fmla="*/ 85871 w 121267"/>
              <a:gd name="connsiteY1" fmla="*/ 8645 h 342315"/>
              <a:gd name="connsiteX2" fmla="*/ 106509 w 121267"/>
              <a:gd name="connsiteY2" fmla="*/ 122945 h 342315"/>
              <a:gd name="connsiteX3" fmla="*/ 120796 w 121267"/>
              <a:gd name="connsiteY3" fmla="*/ 178508 h 342315"/>
              <a:gd name="connsiteX4" fmla="*/ 112859 w 121267"/>
              <a:gd name="connsiteY4" fmla="*/ 216608 h 342315"/>
              <a:gd name="connsiteX5" fmla="*/ 66821 w 121267"/>
              <a:gd name="connsiteY5" fmla="*/ 273758 h 342315"/>
              <a:gd name="connsiteX6" fmla="*/ 63646 w 121267"/>
              <a:gd name="connsiteY6" fmla="*/ 342020 h 342315"/>
              <a:gd name="connsiteX7" fmla="*/ 57296 w 121267"/>
              <a:gd name="connsiteY7" fmla="*/ 295983 h 342315"/>
              <a:gd name="connsiteX8" fmla="*/ 93809 w 121267"/>
              <a:gd name="connsiteY8" fmla="*/ 235658 h 342315"/>
              <a:gd name="connsiteX9" fmla="*/ 106509 w 121267"/>
              <a:gd name="connsiteY9" fmla="*/ 184858 h 342315"/>
              <a:gd name="connsiteX10" fmla="*/ 85871 w 121267"/>
              <a:gd name="connsiteY10" fmla="*/ 46745 h 342315"/>
              <a:gd name="connsiteX11" fmla="*/ 65234 w 121267"/>
              <a:gd name="connsiteY11" fmla="*/ 13408 h 342315"/>
              <a:gd name="connsiteX12" fmla="*/ 146 w 121267"/>
              <a:gd name="connsiteY12" fmla="*/ 8645 h 34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267" h="342315">
                <a:moveTo>
                  <a:pt x="146" y="8645"/>
                </a:moveTo>
                <a:cubicBezTo>
                  <a:pt x="3585" y="7851"/>
                  <a:pt x="68144" y="-10405"/>
                  <a:pt x="85871" y="8645"/>
                </a:cubicBezTo>
                <a:cubicBezTo>
                  <a:pt x="103598" y="27695"/>
                  <a:pt x="100688" y="94635"/>
                  <a:pt x="106509" y="122945"/>
                </a:cubicBezTo>
                <a:cubicBezTo>
                  <a:pt x="112330" y="151256"/>
                  <a:pt x="119738" y="162898"/>
                  <a:pt x="120796" y="178508"/>
                </a:cubicBezTo>
                <a:cubicBezTo>
                  <a:pt x="121854" y="194118"/>
                  <a:pt x="121855" y="200733"/>
                  <a:pt x="112859" y="216608"/>
                </a:cubicBezTo>
                <a:cubicBezTo>
                  <a:pt x="103863" y="232483"/>
                  <a:pt x="75023" y="252856"/>
                  <a:pt x="66821" y="273758"/>
                </a:cubicBezTo>
                <a:cubicBezTo>
                  <a:pt x="58619" y="294660"/>
                  <a:pt x="65233" y="338316"/>
                  <a:pt x="63646" y="342020"/>
                </a:cubicBezTo>
                <a:cubicBezTo>
                  <a:pt x="62059" y="345724"/>
                  <a:pt x="52269" y="313710"/>
                  <a:pt x="57296" y="295983"/>
                </a:cubicBezTo>
                <a:cubicBezTo>
                  <a:pt x="62323" y="278256"/>
                  <a:pt x="85607" y="254179"/>
                  <a:pt x="93809" y="235658"/>
                </a:cubicBezTo>
                <a:cubicBezTo>
                  <a:pt x="102011" y="217137"/>
                  <a:pt x="107832" y="216343"/>
                  <a:pt x="106509" y="184858"/>
                </a:cubicBezTo>
                <a:cubicBezTo>
                  <a:pt x="105186" y="153373"/>
                  <a:pt x="92750" y="75320"/>
                  <a:pt x="85871" y="46745"/>
                </a:cubicBezTo>
                <a:cubicBezTo>
                  <a:pt x="78992" y="18170"/>
                  <a:pt x="75817" y="19493"/>
                  <a:pt x="65234" y="13408"/>
                </a:cubicBezTo>
                <a:cubicBezTo>
                  <a:pt x="54651" y="7323"/>
                  <a:pt x="-3293" y="9439"/>
                  <a:pt x="146" y="8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0C1DB2F7-D8CE-45C8-9260-97B0CC6F739F}"/>
              </a:ext>
            </a:extLst>
          </p:cNvPr>
          <p:cNvSpPr/>
          <p:nvPr/>
        </p:nvSpPr>
        <p:spPr>
          <a:xfrm>
            <a:off x="7469182" y="2446213"/>
            <a:ext cx="95488" cy="183016"/>
          </a:xfrm>
          <a:custGeom>
            <a:avLst/>
            <a:gdLst>
              <a:gd name="connsiteX0" fmla="*/ 6 w 95488"/>
              <a:gd name="connsiteY0" fmla="*/ 125 h 183016"/>
              <a:gd name="connsiteX1" fmla="*/ 44456 w 95488"/>
              <a:gd name="connsiteY1" fmla="*/ 52512 h 183016"/>
              <a:gd name="connsiteX2" fmla="*/ 52393 w 95488"/>
              <a:gd name="connsiteY2" fmla="*/ 90612 h 183016"/>
              <a:gd name="connsiteX3" fmla="*/ 95256 w 95488"/>
              <a:gd name="connsiteY3" fmla="*/ 179512 h 183016"/>
              <a:gd name="connsiteX4" fmla="*/ 68268 w 95488"/>
              <a:gd name="connsiteY4" fmla="*/ 155700 h 183016"/>
              <a:gd name="connsiteX5" fmla="*/ 41281 w 95488"/>
              <a:gd name="connsiteY5" fmla="*/ 68387 h 183016"/>
              <a:gd name="connsiteX6" fmla="*/ 6 w 95488"/>
              <a:gd name="connsiteY6" fmla="*/ 125 h 18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488" h="183016">
                <a:moveTo>
                  <a:pt x="6" y="125"/>
                </a:moveTo>
                <a:cubicBezTo>
                  <a:pt x="535" y="-2521"/>
                  <a:pt x="35725" y="37431"/>
                  <a:pt x="44456" y="52512"/>
                </a:cubicBezTo>
                <a:cubicBezTo>
                  <a:pt x="53187" y="67593"/>
                  <a:pt x="43926" y="69445"/>
                  <a:pt x="52393" y="90612"/>
                </a:cubicBezTo>
                <a:cubicBezTo>
                  <a:pt x="60860" y="111779"/>
                  <a:pt x="92610" y="168664"/>
                  <a:pt x="95256" y="179512"/>
                </a:cubicBezTo>
                <a:cubicBezTo>
                  <a:pt x="97902" y="190360"/>
                  <a:pt x="77264" y="174221"/>
                  <a:pt x="68268" y="155700"/>
                </a:cubicBezTo>
                <a:cubicBezTo>
                  <a:pt x="59272" y="137179"/>
                  <a:pt x="51335" y="91406"/>
                  <a:pt x="41281" y="68387"/>
                </a:cubicBezTo>
                <a:cubicBezTo>
                  <a:pt x="31227" y="45368"/>
                  <a:pt x="-523" y="2771"/>
                  <a:pt x="6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AFC55871-6AB1-4323-B7D5-B39377BDB852}"/>
              </a:ext>
            </a:extLst>
          </p:cNvPr>
          <p:cNvSpPr/>
          <p:nvPr/>
        </p:nvSpPr>
        <p:spPr>
          <a:xfrm>
            <a:off x="6948331" y="2084089"/>
            <a:ext cx="800073" cy="459532"/>
          </a:xfrm>
          <a:custGeom>
            <a:avLst/>
            <a:gdLst>
              <a:gd name="connsiteX0" fmla="*/ 157 w 800073"/>
              <a:gd name="connsiteY0" fmla="*/ 311449 h 459532"/>
              <a:gd name="connsiteX1" fmla="*/ 89057 w 800073"/>
              <a:gd name="connsiteY1" fmla="*/ 228899 h 459532"/>
              <a:gd name="connsiteX2" fmla="*/ 281144 w 800073"/>
              <a:gd name="connsiteY2" fmla="*/ 205086 h 459532"/>
              <a:gd name="connsiteX3" fmla="*/ 309719 w 800073"/>
              <a:gd name="connsiteY3" fmla="*/ 133649 h 459532"/>
              <a:gd name="connsiteX4" fmla="*/ 358932 w 800073"/>
              <a:gd name="connsiteY4" fmla="*/ 32049 h 459532"/>
              <a:gd name="connsiteX5" fmla="*/ 557369 w 800073"/>
              <a:gd name="connsiteY5" fmla="*/ 299 h 459532"/>
              <a:gd name="connsiteX6" fmla="*/ 712944 w 800073"/>
              <a:gd name="connsiteY6" fmla="*/ 46336 h 459532"/>
              <a:gd name="connsiteX7" fmla="*/ 797082 w 800073"/>
              <a:gd name="connsiteY7" fmla="*/ 171749 h 459532"/>
              <a:gd name="connsiteX8" fmla="*/ 779619 w 800073"/>
              <a:gd name="connsiteY8" fmla="*/ 259061 h 459532"/>
              <a:gd name="connsiteX9" fmla="*/ 763744 w 800073"/>
              <a:gd name="connsiteY9" fmla="*/ 346374 h 459532"/>
              <a:gd name="connsiteX10" fmla="*/ 793907 w 800073"/>
              <a:gd name="connsiteY10" fmla="*/ 427336 h 459532"/>
              <a:gd name="connsiteX11" fmla="*/ 766919 w 800073"/>
              <a:gd name="connsiteY11" fmla="*/ 387649 h 459532"/>
              <a:gd name="connsiteX12" fmla="*/ 744694 w 800073"/>
              <a:gd name="connsiteY12" fmla="*/ 370186 h 459532"/>
              <a:gd name="connsiteX13" fmla="*/ 727232 w 800073"/>
              <a:gd name="connsiteY13" fmla="*/ 395586 h 459532"/>
              <a:gd name="connsiteX14" fmla="*/ 703419 w 800073"/>
              <a:gd name="connsiteY14" fmla="*/ 459086 h 459532"/>
              <a:gd name="connsiteX15" fmla="*/ 706594 w 800073"/>
              <a:gd name="connsiteY15" fmla="*/ 417811 h 459532"/>
              <a:gd name="connsiteX16" fmla="*/ 685957 w 800073"/>
              <a:gd name="connsiteY16" fmla="*/ 308274 h 459532"/>
              <a:gd name="connsiteX17" fmla="*/ 619282 w 800073"/>
              <a:gd name="connsiteY17" fmla="*/ 186036 h 459532"/>
              <a:gd name="connsiteX18" fmla="*/ 539907 w 800073"/>
              <a:gd name="connsiteY18" fmla="*/ 157461 h 459532"/>
              <a:gd name="connsiteX19" fmla="*/ 458944 w 800073"/>
              <a:gd name="connsiteY19" fmla="*/ 109836 h 459532"/>
              <a:gd name="connsiteX20" fmla="*/ 527207 w 800073"/>
              <a:gd name="connsiteY20" fmla="*/ 170161 h 459532"/>
              <a:gd name="connsiteX21" fmla="*/ 425607 w 800073"/>
              <a:gd name="connsiteY21" fmla="*/ 119361 h 459532"/>
              <a:gd name="connsiteX22" fmla="*/ 425607 w 800073"/>
              <a:gd name="connsiteY22" fmla="*/ 92374 h 459532"/>
              <a:gd name="connsiteX23" fmla="*/ 433544 w 800073"/>
              <a:gd name="connsiteY23" fmla="*/ 155874 h 459532"/>
              <a:gd name="connsiteX24" fmla="*/ 362107 w 800073"/>
              <a:gd name="connsiteY24" fmla="*/ 179686 h 459532"/>
              <a:gd name="connsiteX25" fmla="*/ 203357 w 800073"/>
              <a:gd name="connsiteY25" fmla="*/ 240011 h 459532"/>
              <a:gd name="connsiteX26" fmla="*/ 108107 w 800073"/>
              <a:gd name="connsiteY26" fmla="*/ 273349 h 459532"/>
              <a:gd name="connsiteX27" fmla="*/ 157 w 800073"/>
              <a:gd name="connsiteY27" fmla="*/ 311449 h 45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00073" h="459532">
                <a:moveTo>
                  <a:pt x="157" y="311449"/>
                </a:moveTo>
                <a:cubicBezTo>
                  <a:pt x="-3018" y="304041"/>
                  <a:pt x="42226" y="246626"/>
                  <a:pt x="89057" y="228899"/>
                </a:cubicBezTo>
                <a:cubicBezTo>
                  <a:pt x="135888" y="211172"/>
                  <a:pt x="244367" y="220961"/>
                  <a:pt x="281144" y="205086"/>
                </a:cubicBezTo>
                <a:cubicBezTo>
                  <a:pt x="317921" y="189211"/>
                  <a:pt x="296754" y="162488"/>
                  <a:pt x="309719" y="133649"/>
                </a:cubicBezTo>
                <a:cubicBezTo>
                  <a:pt x="322684" y="104809"/>
                  <a:pt x="317657" y="54274"/>
                  <a:pt x="358932" y="32049"/>
                </a:cubicBezTo>
                <a:cubicBezTo>
                  <a:pt x="400207" y="9824"/>
                  <a:pt x="498367" y="-2082"/>
                  <a:pt x="557369" y="299"/>
                </a:cubicBezTo>
                <a:cubicBezTo>
                  <a:pt x="616371" y="2680"/>
                  <a:pt x="672992" y="17761"/>
                  <a:pt x="712944" y="46336"/>
                </a:cubicBezTo>
                <a:cubicBezTo>
                  <a:pt x="752896" y="74911"/>
                  <a:pt x="785970" y="136295"/>
                  <a:pt x="797082" y="171749"/>
                </a:cubicBezTo>
                <a:cubicBezTo>
                  <a:pt x="808195" y="207203"/>
                  <a:pt x="785175" y="229957"/>
                  <a:pt x="779619" y="259061"/>
                </a:cubicBezTo>
                <a:cubicBezTo>
                  <a:pt x="774063" y="288165"/>
                  <a:pt x="761363" y="318328"/>
                  <a:pt x="763744" y="346374"/>
                </a:cubicBezTo>
                <a:cubicBezTo>
                  <a:pt x="766125" y="374420"/>
                  <a:pt x="793378" y="420457"/>
                  <a:pt x="793907" y="427336"/>
                </a:cubicBezTo>
                <a:cubicBezTo>
                  <a:pt x="794436" y="434215"/>
                  <a:pt x="775121" y="397174"/>
                  <a:pt x="766919" y="387649"/>
                </a:cubicBezTo>
                <a:cubicBezTo>
                  <a:pt x="758717" y="378124"/>
                  <a:pt x="751308" y="368863"/>
                  <a:pt x="744694" y="370186"/>
                </a:cubicBezTo>
                <a:cubicBezTo>
                  <a:pt x="738080" y="371509"/>
                  <a:pt x="734111" y="380769"/>
                  <a:pt x="727232" y="395586"/>
                </a:cubicBezTo>
                <a:cubicBezTo>
                  <a:pt x="720353" y="410403"/>
                  <a:pt x="706859" y="455382"/>
                  <a:pt x="703419" y="459086"/>
                </a:cubicBezTo>
                <a:cubicBezTo>
                  <a:pt x="699979" y="462790"/>
                  <a:pt x="709504" y="442946"/>
                  <a:pt x="706594" y="417811"/>
                </a:cubicBezTo>
                <a:cubicBezTo>
                  <a:pt x="703684" y="392676"/>
                  <a:pt x="700509" y="346903"/>
                  <a:pt x="685957" y="308274"/>
                </a:cubicBezTo>
                <a:cubicBezTo>
                  <a:pt x="671405" y="269645"/>
                  <a:pt x="643624" y="211172"/>
                  <a:pt x="619282" y="186036"/>
                </a:cubicBezTo>
                <a:cubicBezTo>
                  <a:pt x="594940" y="160900"/>
                  <a:pt x="566630" y="170161"/>
                  <a:pt x="539907" y="157461"/>
                </a:cubicBezTo>
                <a:cubicBezTo>
                  <a:pt x="513184" y="144761"/>
                  <a:pt x="461061" y="107719"/>
                  <a:pt x="458944" y="109836"/>
                </a:cubicBezTo>
                <a:cubicBezTo>
                  <a:pt x="456827" y="111953"/>
                  <a:pt x="532763" y="168574"/>
                  <a:pt x="527207" y="170161"/>
                </a:cubicBezTo>
                <a:cubicBezTo>
                  <a:pt x="521651" y="171748"/>
                  <a:pt x="442540" y="132325"/>
                  <a:pt x="425607" y="119361"/>
                </a:cubicBezTo>
                <a:cubicBezTo>
                  <a:pt x="408674" y="106396"/>
                  <a:pt x="424284" y="86288"/>
                  <a:pt x="425607" y="92374"/>
                </a:cubicBezTo>
                <a:cubicBezTo>
                  <a:pt x="426930" y="98460"/>
                  <a:pt x="444127" y="141322"/>
                  <a:pt x="433544" y="155874"/>
                </a:cubicBezTo>
                <a:cubicBezTo>
                  <a:pt x="422961" y="170426"/>
                  <a:pt x="400472" y="165663"/>
                  <a:pt x="362107" y="179686"/>
                </a:cubicBezTo>
                <a:cubicBezTo>
                  <a:pt x="323742" y="193709"/>
                  <a:pt x="245690" y="224400"/>
                  <a:pt x="203357" y="240011"/>
                </a:cubicBezTo>
                <a:cubicBezTo>
                  <a:pt x="161024" y="255621"/>
                  <a:pt x="139857" y="265412"/>
                  <a:pt x="108107" y="273349"/>
                </a:cubicBezTo>
                <a:cubicBezTo>
                  <a:pt x="76357" y="281286"/>
                  <a:pt x="3332" y="318857"/>
                  <a:pt x="157" y="311449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C8341EAB-DE90-462E-B7BD-8E8278A1757F}"/>
              </a:ext>
            </a:extLst>
          </p:cNvPr>
          <p:cNvSpPr/>
          <p:nvPr/>
        </p:nvSpPr>
        <p:spPr>
          <a:xfrm>
            <a:off x="7561134" y="1307562"/>
            <a:ext cx="537946" cy="266966"/>
          </a:xfrm>
          <a:custGeom>
            <a:avLst/>
            <a:gdLst>
              <a:gd name="connsiteX0" fmla="*/ 129 w 537946"/>
              <a:gd name="connsiteY0" fmla="*/ 192626 h 266966"/>
              <a:gd name="connsiteX1" fmla="*/ 85854 w 537946"/>
              <a:gd name="connsiteY1" fmla="*/ 35463 h 266966"/>
              <a:gd name="connsiteX2" fmla="*/ 252541 w 537946"/>
              <a:gd name="connsiteY2" fmla="*/ 2126 h 266966"/>
              <a:gd name="connsiteX3" fmla="*/ 468441 w 537946"/>
              <a:gd name="connsiteY3" fmla="*/ 75151 h 266966"/>
              <a:gd name="connsiteX4" fmla="*/ 520829 w 537946"/>
              <a:gd name="connsiteY4" fmla="*/ 152938 h 266966"/>
              <a:gd name="connsiteX5" fmla="*/ 535116 w 537946"/>
              <a:gd name="connsiteY5" fmla="*/ 232313 h 266966"/>
              <a:gd name="connsiteX6" fmla="*/ 536704 w 537946"/>
              <a:gd name="connsiteY6" fmla="*/ 265651 h 266966"/>
              <a:gd name="connsiteX7" fmla="*/ 520829 w 537946"/>
              <a:gd name="connsiteY7" fmla="*/ 191038 h 266966"/>
              <a:gd name="connsiteX8" fmla="*/ 468441 w 537946"/>
              <a:gd name="connsiteY8" fmla="*/ 92613 h 266966"/>
              <a:gd name="connsiteX9" fmla="*/ 354141 w 537946"/>
              <a:gd name="connsiteY9" fmla="*/ 46576 h 266966"/>
              <a:gd name="connsiteX10" fmla="*/ 189041 w 537946"/>
              <a:gd name="connsiteY10" fmla="*/ 13238 h 266966"/>
              <a:gd name="connsiteX11" fmla="*/ 103316 w 537946"/>
              <a:gd name="connsiteY11" fmla="*/ 43401 h 266966"/>
              <a:gd name="connsiteX12" fmla="*/ 129 w 537946"/>
              <a:gd name="connsiteY12" fmla="*/ 192626 h 26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7946" h="266966">
                <a:moveTo>
                  <a:pt x="129" y="192626"/>
                </a:moveTo>
                <a:cubicBezTo>
                  <a:pt x="-2781" y="191303"/>
                  <a:pt x="43785" y="67213"/>
                  <a:pt x="85854" y="35463"/>
                </a:cubicBezTo>
                <a:cubicBezTo>
                  <a:pt x="127923" y="3713"/>
                  <a:pt x="188777" y="-4489"/>
                  <a:pt x="252541" y="2126"/>
                </a:cubicBezTo>
                <a:cubicBezTo>
                  <a:pt x="316305" y="8741"/>
                  <a:pt x="423726" y="50016"/>
                  <a:pt x="468441" y="75151"/>
                </a:cubicBezTo>
                <a:cubicBezTo>
                  <a:pt x="513156" y="100286"/>
                  <a:pt x="509717" y="126744"/>
                  <a:pt x="520829" y="152938"/>
                </a:cubicBezTo>
                <a:cubicBezTo>
                  <a:pt x="531941" y="179132"/>
                  <a:pt x="532470" y="213528"/>
                  <a:pt x="535116" y="232313"/>
                </a:cubicBezTo>
                <a:cubicBezTo>
                  <a:pt x="537762" y="251098"/>
                  <a:pt x="539085" y="272530"/>
                  <a:pt x="536704" y="265651"/>
                </a:cubicBezTo>
                <a:cubicBezTo>
                  <a:pt x="534323" y="258772"/>
                  <a:pt x="532206" y="219878"/>
                  <a:pt x="520829" y="191038"/>
                </a:cubicBezTo>
                <a:cubicBezTo>
                  <a:pt x="509452" y="162198"/>
                  <a:pt x="496222" y="116690"/>
                  <a:pt x="468441" y="92613"/>
                </a:cubicBezTo>
                <a:cubicBezTo>
                  <a:pt x="440660" y="68536"/>
                  <a:pt x="400708" y="59805"/>
                  <a:pt x="354141" y="46576"/>
                </a:cubicBezTo>
                <a:cubicBezTo>
                  <a:pt x="307574" y="33347"/>
                  <a:pt x="230845" y="13767"/>
                  <a:pt x="189041" y="13238"/>
                </a:cubicBezTo>
                <a:cubicBezTo>
                  <a:pt x="147237" y="12709"/>
                  <a:pt x="133478" y="11651"/>
                  <a:pt x="103316" y="43401"/>
                </a:cubicBezTo>
                <a:cubicBezTo>
                  <a:pt x="73154" y="75151"/>
                  <a:pt x="3039" y="193949"/>
                  <a:pt x="129" y="192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B9D690C4-49F7-4F10-89B1-3FB5EE4E9184}"/>
              </a:ext>
            </a:extLst>
          </p:cNvPr>
          <p:cNvSpPr/>
          <p:nvPr/>
        </p:nvSpPr>
        <p:spPr>
          <a:xfrm>
            <a:off x="7564362" y="1487323"/>
            <a:ext cx="515836" cy="468536"/>
          </a:xfrm>
          <a:custGeom>
            <a:avLst/>
            <a:gdLst>
              <a:gd name="connsiteX0" fmla="*/ 509663 w 515836"/>
              <a:gd name="connsiteY0" fmla="*/ 162090 h 468536"/>
              <a:gd name="connsiteX1" fmla="*/ 466801 w 515836"/>
              <a:gd name="connsiteY1" fmla="*/ 265277 h 468536"/>
              <a:gd name="connsiteX2" fmla="*/ 412826 w 515836"/>
              <a:gd name="connsiteY2" fmla="*/ 338302 h 468536"/>
              <a:gd name="connsiteX3" fmla="*/ 371551 w 515836"/>
              <a:gd name="connsiteY3" fmla="*/ 373227 h 468536"/>
              <a:gd name="connsiteX4" fmla="*/ 292176 w 515836"/>
              <a:gd name="connsiteY4" fmla="*/ 452602 h 468536"/>
              <a:gd name="connsiteX5" fmla="*/ 235026 w 515836"/>
              <a:gd name="connsiteY5" fmla="*/ 463715 h 468536"/>
              <a:gd name="connsiteX6" fmla="*/ 165176 w 515836"/>
              <a:gd name="connsiteY6" fmla="*/ 393865 h 468536"/>
              <a:gd name="connsiteX7" fmla="*/ 47701 w 515836"/>
              <a:gd name="connsiteY7" fmla="*/ 214477 h 468536"/>
              <a:gd name="connsiteX8" fmla="*/ 9601 w 515836"/>
              <a:gd name="connsiteY8" fmla="*/ 106527 h 468536"/>
              <a:gd name="connsiteX9" fmla="*/ 76 w 515836"/>
              <a:gd name="connsiteY9" fmla="*/ 165 h 468536"/>
              <a:gd name="connsiteX10" fmla="*/ 12776 w 515836"/>
              <a:gd name="connsiteY10" fmla="*/ 85890 h 468536"/>
              <a:gd name="connsiteX11" fmla="*/ 65163 w 515836"/>
              <a:gd name="connsiteY11" fmla="*/ 230352 h 468536"/>
              <a:gd name="connsiteX12" fmla="*/ 193751 w 515836"/>
              <a:gd name="connsiteY12" fmla="*/ 404977 h 468536"/>
              <a:gd name="connsiteX13" fmla="*/ 255663 w 515836"/>
              <a:gd name="connsiteY13" fmla="*/ 455777 h 468536"/>
              <a:gd name="connsiteX14" fmla="*/ 325513 w 515836"/>
              <a:gd name="connsiteY14" fmla="*/ 397040 h 468536"/>
              <a:gd name="connsiteX15" fmla="*/ 509663 w 515836"/>
              <a:gd name="connsiteY15" fmla="*/ 162090 h 46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5836" h="468536">
                <a:moveTo>
                  <a:pt x="509663" y="162090"/>
                </a:moveTo>
                <a:cubicBezTo>
                  <a:pt x="533211" y="140130"/>
                  <a:pt x="482940" y="235908"/>
                  <a:pt x="466801" y="265277"/>
                </a:cubicBezTo>
                <a:cubicBezTo>
                  <a:pt x="450662" y="294646"/>
                  <a:pt x="428701" y="320310"/>
                  <a:pt x="412826" y="338302"/>
                </a:cubicBezTo>
                <a:cubicBezTo>
                  <a:pt x="396951" y="356294"/>
                  <a:pt x="391659" y="354177"/>
                  <a:pt x="371551" y="373227"/>
                </a:cubicBezTo>
                <a:cubicBezTo>
                  <a:pt x="351443" y="392277"/>
                  <a:pt x="314930" y="437521"/>
                  <a:pt x="292176" y="452602"/>
                </a:cubicBezTo>
                <a:cubicBezTo>
                  <a:pt x="269422" y="467683"/>
                  <a:pt x="256192" y="473504"/>
                  <a:pt x="235026" y="463715"/>
                </a:cubicBezTo>
                <a:cubicBezTo>
                  <a:pt x="213860" y="453926"/>
                  <a:pt x="196397" y="435405"/>
                  <a:pt x="165176" y="393865"/>
                </a:cubicBezTo>
                <a:cubicBezTo>
                  <a:pt x="133955" y="352325"/>
                  <a:pt x="73630" y="262367"/>
                  <a:pt x="47701" y="214477"/>
                </a:cubicBezTo>
                <a:cubicBezTo>
                  <a:pt x="21772" y="166587"/>
                  <a:pt x="17538" y="142246"/>
                  <a:pt x="9601" y="106527"/>
                </a:cubicBezTo>
                <a:cubicBezTo>
                  <a:pt x="1664" y="70808"/>
                  <a:pt x="-453" y="3604"/>
                  <a:pt x="76" y="165"/>
                </a:cubicBezTo>
                <a:cubicBezTo>
                  <a:pt x="605" y="-3274"/>
                  <a:pt x="1928" y="47525"/>
                  <a:pt x="12776" y="85890"/>
                </a:cubicBezTo>
                <a:cubicBezTo>
                  <a:pt x="23624" y="124255"/>
                  <a:pt x="35001" y="177171"/>
                  <a:pt x="65163" y="230352"/>
                </a:cubicBezTo>
                <a:cubicBezTo>
                  <a:pt x="95325" y="283533"/>
                  <a:pt x="162001" y="367406"/>
                  <a:pt x="193751" y="404977"/>
                </a:cubicBezTo>
                <a:cubicBezTo>
                  <a:pt x="225501" y="442548"/>
                  <a:pt x="233703" y="457100"/>
                  <a:pt x="255663" y="455777"/>
                </a:cubicBezTo>
                <a:cubicBezTo>
                  <a:pt x="277623" y="454454"/>
                  <a:pt x="287678" y="442284"/>
                  <a:pt x="325513" y="397040"/>
                </a:cubicBezTo>
                <a:cubicBezTo>
                  <a:pt x="363348" y="351796"/>
                  <a:pt x="486115" y="184050"/>
                  <a:pt x="509663" y="162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29EAC117-B497-49E5-9B0C-D234A6BABEB3}"/>
              </a:ext>
            </a:extLst>
          </p:cNvPr>
          <p:cNvSpPr/>
          <p:nvPr/>
        </p:nvSpPr>
        <p:spPr>
          <a:xfrm>
            <a:off x="8045373" y="1401736"/>
            <a:ext cx="145007" cy="158827"/>
          </a:xfrm>
          <a:custGeom>
            <a:avLst/>
            <a:gdLst>
              <a:gd name="connsiteX0" fmla="*/ 77 w 145007"/>
              <a:gd name="connsiteY0" fmla="*/ 27 h 158827"/>
              <a:gd name="connsiteX1" fmla="*/ 131840 w 145007"/>
              <a:gd name="connsiteY1" fmla="*/ 92102 h 158827"/>
              <a:gd name="connsiteX2" fmla="*/ 138190 w 145007"/>
              <a:gd name="connsiteY2" fmla="*/ 158777 h 158827"/>
              <a:gd name="connsiteX3" fmla="*/ 112790 w 145007"/>
              <a:gd name="connsiteY3" fmla="*/ 101627 h 158827"/>
              <a:gd name="connsiteX4" fmla="*/ 77 w 145007"/>
              <a:gd name="connsiteY4" fmla="*/ 27 h 15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007" h="158827">
                <a:moveTo>
                  <a:pt x="77" y="27"/>
                </a:moveTo>
                <a:cubicBezTo>
                  <a:pt x="3252" y="-1560"/>
                  <a:pt x="108821" y="65644"/>
                  <a:pt x="131840" y="92102"/>
                </a:cubicBezTo>
                <a:cubicBezTo>
                  <a:pt x="154859" y="118560"/>
                  <a:pt x="141365" y="157190"/>
                  <a:pt x="138190" y="158777"/>
                </a:cubicBezTo>
                <a:cubicBezTo>
                  <a:pt x="135015" y="160364"/>
                  <a:pt x="133163" y="124381"/>
                  <a:pt x="112790" y="101627"/>
                </a:cubicBezTo>
                <a:cubicBezTo>
                  <a:pt x="92417" y="78873"/>
                  <a:pt x="-3098" y="1614"/>
                  <a:pt x="77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4261FFD2-24DF-4E40-AC0C-8F74A750BFA1}"/>
              </a:ext>
            </a:extLst>
          </p:cNvPr>
          <p:cNvSpPr/>
          <p:nvPr/>
        </p:nvSpPr>
        <p:spPr>
          <a:xfrm>
            <a:off x="7864033" y="1501662"/>
            <a:ext cx="228400" cy="221238"/>
          </a:xfrm>
          <a:custGeom>
            <a:avLst/>
            <a:gdLst>
              <a:gd name="connsiteX0" fmla="*/ 442 w 228400"/>
              <a:gd name="connsiteY0" fmla="*/ 220776 h 221238"/>
              <a:gd name="connsiteX1" fmla="*/ 122680 w 228400"/>
              <a:gd name="connsiteY1" fmla="*/ 135051 h 221238"/>
              <a:gd name="connsiteX2" fmla="*/ 214755 w 228400"/>
              <a:gd name="connsiteY2" fmla="*/ 63613 h 221238"/>
              <a:gd name="connsiteX3" fmla="*/ 227455 w 228400"/>
              <a:gd name="connsiteY3" fmla="*/ 113 h 221238"/>
              <a:gd name="connsiteX4" fmla="*/ 209992 w 228400"/>
              <a:gd name="connsiteY4" fmla="*/ 49326 h 221238"/>
              <a:gd name="connsiteX5" fmla="*/ 168717 w 228400"/>
              <a:gd name="connsiteY5" fmla="*/ 95363 h 221238"/>
              <a:gd name="connsiteX6" fmla="*/ 442 w 228400"/>
              <a:gd name="connsiteY6" fmla="*/ 220776 h 22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400" h="221238">
                <a:moveTo>
                  <a:pt x="442" y="220776"/>
                </a:moveTo>
                <a:cubicBezTo>
                  <a:pt x="-7231" y="227391"/>
                  <a:pt x="86961" y="161245"/>
                  <a:pt x="122680" y="135051"/>
                </a:cubicBezTo>
                <a:cubicBezTo>
                  <a:pt x="158399" y="108857"/>
                  <a:pt x="197293" y="86103"/>
                  <a:pt x="214755" y="63613"/>
                </a:cubicBezTo>
                <a:cubicBezTo>
                  <a:pt x="232217" y="41123"/>
                  <a:pt x="228249" y="2494"/>
                  <a:pt x="227455" y="113"/>
                </a:cubicBezTo>
                <a:cubicBezTo>
                  <a:pt x="226661" y="-2268"/>
                  <a:pt x="219782" y="33451"/>
                  <a:pt x="209992" y="49326"/>
                </a:cubicBezTo>
                <a:cubicBezTo>
                  <a:pt x="200202" y="65201"/>
                  <a:pt x="200467" y="72080"/>
                  <a:pt x="168717" y="95363"/>
                </a:cubicBezTo>
                <a:cubicBezTo>
                  <a:pt x="136967" y="118646"/>
                  <a:pt x="8115" y="214161"/>
                  <a:pt x="442" y="220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53C46CB0-DEC1-4F76-B9C0-CA18FC2D40F2}"/>
              </a:ext>
            </a:extLst>
          </p:cNvPr>
          <p:cNvSpPr/>
          <p:nvPr/>
        </p:nvSpPr>
        <p:spPr>
          <a:xfrm>
            <a:off x="7859708" y="1555949"/>
            <a:ext cx="341614" cy="225296"/>
          </a:xfrm>
          <a:custGeom>
            <a:avLst/>
            <a:gdLst>
              <a:gd name="connsiteX0" fmla="*/ 5 w 341614"/>
              <a:gd name="connsiteY0" fmla="*/ 225226 h 225296"/>
              <a:gd name="connsiteX1" fmla="*/ 119067 w 341614"/>
              <a:gd name="connsiteY1" fmla="*/ 141089 h 225296"/>
              <a:gd name="connsiteX2" fmla="*/ 225430 w 341614"/>
              <a:gd name="connsiteY2" fmla="*/ 58539 h 225296"/>
              <a:gd name="connsiteX3" fmla="*/ 301630 w 341614"/>
              <a:gd name="connsiteY3" fmla="*/ 18851 h 225296"/>
              <a:gd name="connsiteX4" fmla="*/ 338142 w 341614"/>
              <a:gd name="connsiteY4" fmla="*/ 1389 h 225296"/>
              <a:gd name="connsiteX5" fmla="*/ 217492 w 341614"/>
              <a:gd name="connsiteY5" fmla="*/ 53776 h 225296"/>
              <a:gd name="connsiteX6" fmla="*/ 123830 w 341614"/>
              <a:gd name="connsiteY6" fmla="*/ 126801 h 225296"/>
              <a:gd name="connsiteX7" fmla="*/ 5 w 341614"/>
              <a:gd name="connsiteY7" fmla="*/ 225226 h 22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614" h="225296">
                <a:moveTo>
                  <a:pt x="5" y="225226"/>
                </a:moveTo>
                <a:cubicBezTo>
                  <a:pt x="-789" y="227607"/>
                  <a:pt x="81496" y="168870"/>
                  <a:pt x="119067" y="141089"/>
                </a:cubicBezTo>
                <a:cubicBezTo>
                  <a:pt x="156638" y="113308"/>
                  <a:pt x="195003" y="78912"/>
                  <a:pt x="225430" y="58539"/>
                </a:cubicBezTo>
                <a:cubicBezTo>
                  <a:pt x="255857" y="38166"/>
                  <a:pt x="282845" y="28376"/>
                  <a:pt x="301630" y="18851"/>
                </a:cubicBezTo>
                <a:cubicBezTo>
                  <a:pt x="320415" y="9326"/>
                  <a:pt x="352165" y="-4432"/>
                  <a:pt x="338142" y="1389"/>
                </a:cubicBezTo>
                <a:cubicBezTo>
                  <a:pt x="324119" y="7210"/>
                  <a:pt x="253211" y="32874"/>
                  <a:pt x="217492" y="53776"/>
                </a:cubicBezTo>
                <a:cubicBezTo>
                  <a:pt x="181773" y="74678"/>
                  <a:pt x="157961" y="101665"/>
                  <a:pt x="123830" y="126801"/>
                </a:cubicBezTo>
                <a:cubicBezTo>
                  <a:pt x="89699" y="151936"/>
                  <a:pt x="799" y="222845"/>
                  <a:pt x="5" y="225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62852336-C210-4C6D-A9A6-806A911CC729}"/>
              </a:ext>
            </a:extLst>
          </p:cNvPr>
          <p:cNvSpPr/>
          <p:nvPr/>
        </p:nvSpPr>
        <p:spPr>
          <a:xfrm>
            <a:off x="7546145" y="1328726"/>
            <a:ext cx="135878" cy="371536"/>
          </a:xfrm>
          <a:custGeom>
            <a:avLst/>
            <a:gdLst>
              <a:gd name="connsiteX0" fmla="*/ 135768 w 135878"/>
              <a:gd name="connsiteY0" fmla="*/ 12 h 371536"/>
              <a:gd name="connsiteX1" fmla="*/ 10355 w 135878"/>
              <a:gd name="connsiteY1" fmla="*/ 103199 h 371536"/>
              <a:gd name="connsiteX2" fmla="*/ 7180 w 135878"/>
              <a:gd name="connsiteY2" fmla="*/ 228612 h 371536"/>
              <a:gd name="connsiteX3" fmla="*/ 8768 w 135878"/>
              <a:gd name="connsiteY3" fmla="*/ 296874 h 371536"/>
              <a:gd name="connsiteX4" fmla="*/ 57980 w 135878"/>
              <a:gd name="connsiteY4" fmla="*/ 371487 h 371536"/>
              <a:gd name="connsiteX5" fmla="*/ 19880 w 135878"/>
              <a:gd name="connsiteY5" fmla="*/ 306399 h 371536"/>
              <a:gd name="connsiteX6" fmla="*/ 13530 w 135878"/>
              <a:gd name="connsiteY6" fmla="*/ 190512 h 371536"/>
              <a:gd name="connsiteX7" fmla="*/ 32580 w 135878"/>
              <a:gd name="connsiteY7" fmla="*/ 96849 h 371536"/>
              <a:gd name="connsiteX8" fmla="*/ 135768 w 135878"/>
              <a:gd name="connsiteY8" fmla="*/ 12 h 37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878" h="371536">
                <a:moveTo>
                  <a:pt x="135768" y="12"/>
                </a:moveTo>
                <a:cubicBezTo>
                  <a:pt x="132064" y="1070"/>
                  <a:pt x="31786" y="65099"/>
                  <a:pt x="10355" y="103199"/>
                </a:cubicBezTo>
                <a:cubicBezTo>
                  <a:pt x="-11076" y="141299"/>
                  <a:pt x="7444" y="196333"/>
                  <a:pt x="7180" y="228612"/>
                </a:cubicBezTo>
                <a:cubicBezTo>
                  <a:pt x="6916" y="260891"/>
                  <a:pt x="301" y="273062"/>
                  <a:pt x="8768" y="296874"/>
                </a:cubicBezTo>
                <a:cubicBezTo>
                  <a:pt x="17235" y="320686"/>
                  <a:pt x="56128" y="369900"/>
                  <a:pt x="57980" y="371487"/>
                </a:cubicBezTo>
                <a:cubicBezTo>
                  <a:pt x="59832" y="373074"/>
                  <a:pt x="27288" y="336561"/>
                  <a:pt x="19880" y="306399"/>
                </a:cubicBezTo>
                <a:cubicBezTo>
                  <a:pt x="12472" y="276237"/>
                  <a:pt x="11413" y="225437"/>
                  <a:pt x="13530" y="190512"/>
                </a:cubicBezTo>
                <a:cubicBezTo>
                  <a:pt x="15647" y="155587"/>
                  <a:pt x="15911" y="126218"/>
                  <a:pt x="32580" y="96849"/>
                </a:cubicBezTo>
                <a:cubicBezTo>
                  <a:pt x="49249" y="67480"/>
                  <a:pt x="139472" y="-1046"/>
                  <a:pt x="135768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18AF0506-F9AA-47F3-A28C-1A816C1A8811}"/>
              </a:ext>
            </a:extLst>
          </p:cNvPr>
          <p:cNvSpPr/>
          <p:nvPr/>
        </p:nvSpPr>
        <p:spPr>
          <a:xfrm>
            <a:off x="7362809" y="1292994"/>
            <a:ext cx="189467" cy="199359"/>
          </a:xfrm>
          <a:custGeom>
            <a:avLst/>
            <a:gdLst>
              <a:gd name="connsiteX0" fmla="*/ 16 w 189467"/>
              <a:gd name="connsiteY0" fmla="*/ 72256 h 199359"/>
              <a:gd name="connsiteX1" fmla="*/ 76216 w 189467"/>
              <a:gd name="connsiteY1" fmla="*/ 24631 h 199359"/>
              <a:gd name="connsiteX2" fmla="*/ 166704 w 189467"/>
              <a:gd name="connsiteY2" fmla="*/ 57969 h 199359"/>
              <a:gd name="connsiteX3" fmla="*/ 176229 w 189467"/>
              <a:gd name="connsiteY3" fmla="*/ 116706 h 199359"/>
              <a:gd name="connsiteX4" fmla="*/ 163529 w 189467"/>
              <a:gd name="connsiteY4" fmla="*/ 148456 h 199359"/>
              <a:gd name="connsiteX5" fmla="*/ 119079 w 189467"/>
              <a:gd name="connsiteY5" fmla="*/ 199256 h 199359"/>
              <a:gd name="connsiteX6" fmla="*/ 182579 w 189467"/>
              <a:gd name="connsiteY6" fmla="*/ 134169 h 199359"/>
              <a:gd name="connsiteX7" fmla="*/ 182579 w 189467"/>
              <a:gd name="connsiteY7" fmla="*/ 50031 h 199359"/>
              <a:gd name="connsiteX8" fmla="*/ 136541 w 189467"/>
              <a:gd name="connsiteY8" fmla="*/ 21456 h 199359"/>
              <a:gd name="connsiteX9" fmla="*/ 69866 w 189467"/>
              <a:gd name="connsiteY9" fmla="*/ 819 h 199359"/>
              <a:gd name="connsiteX10" fmla="*/ 16 w 189467"/>
              <a:gd name="connsiteY10" fmla="*/ 72256 h 19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467" h="199359">
                <a:moveTo>
                  <a:pt x="16" y="72256"/>
                </a:moveTo>
                <a:cubicBezTo>
                  <a:pt x="1074" y="76225"/>
                  <a:pt x="48435" y="27012"/>
                  <a:pt x="76216" y="24631"/>
                </a:cubicBezTo>
                <a:cubicBezTo>
                  <a:pt x="103997" y="22250"/>
                  <a:pt x="150035" y="42623"/>
                  <a:pt x="166704" y="57969"/>
                </a:cubicBezTo>
                <a:cubicBezTo>
                  <a:pt x="183373" y="73315"/>
                  <a:pt x="176758" y="101625"/>
                  <a:pt x="176229" y="116706"/>
                </a:cubicBezTo>
                <a:cubicBezTo>
                  <a:pt x="175700" y="131787"/>
                  <a:pt x="173054" y="134698"/>
                  <a:pt x="163529" y="148456"/>
                </a:cubicBezTo>
                <a:cubicBezTo>
                  <a:pt x="154004" y="162214"/>
                  <a:pt x="115904" y="201637"/>
                  <a:pt x="119079" y="199256"/>
                </a:cubicBezTo>
                <a:cubicBezTo>
                  <a:pt x="122254" y="196875"/>
                  <a:pt x="171996" y="159040"/>
                  <a:pt x="182579" y="134169"/>
                </a:cubicBezTo>
                <a:cubicBezTo>
                  <a:pt x="193162" y="109298"/>
                  <a:pt x="190252" y="68816"/>
                  <a:pt x="182579" y="50031"/>
                </a:cubicBezTo>
                <a:cubicBezTo>
                  <a:pt x="174906" y="31245"/>
                  <a:pt x="155326" y="29658"/>
                  <a:pt x="136541" y="21456"/>
                </a:cubicBezTo>
                <a:cubicBezTo>
                  <a:pt x="117756" y="13254"/>
                  <a:pt x="91033" y="-3943"/>
                  <a:pt x="69866" y="819"/>
                </a:cubicBezTo>
                <a:cubicBezTo>
                  <a:pt x="48699" y="5581"/>
                  <a:pt x="-1042" y="68287"/>
                  <a:pt x="16" y="72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7CEB02DC-1868-4131-AA66-E2EEA79D05D4}"/>
              </a:ext>
            </a:extLst>
          </p:cNvPr>
          <p:cNvSpPr/>
          <p:nvPr/>
        </p:nvSpPr>
        <p:spPr>
          <a:xfrm>
            <a:off x="7364413" y="1268131"/>
            <a:ext cx="208182" cy="149190"/>
          </a:xfrm>
          <a:custGeom>
            <a:avLst/>
            <a:gdLst>
              <a:gd name="connsiteX0" fmla="*/ 0 w 208182"/>
              <a:gd name="connsiteY0" fmla="*/ 52669 h 149190"/>
              <a:gd name="connsiteX1" fmla="*/ 88900 w 208182"/>
              <a:gd name="connsiteY1" fmla="*/ 282 h 149190"/>
              <a:gd name="connsiteX2" fmla="*/ 187325 w 208182"/>
              <a:gd name="connsiteY2" fmla="*/ 33619 h 149190"/>
              <a:gd name="connsiteX3" fmla="*/ 198437 w 208182"/>
              <a:gd name="connsiteY3" fmla="*/ 73307 h 149190"/>
              <a:gd name="connsiteX4" fmla="*/ 201612 w 208182"/>
              <a:gd name="connsiteY4" fmla="*/ 98707 h 149190"/>
              <a:gd name="connsiteX5" fmla="*/ 203200 w 208182"/>
              <a:gd name="connsiteY5" fmla="*/ 116169 h 149190"/>
              <a:gd name="connsiteX6" fmla="*/ 207962 w 208182"/>
              <a:gd name="connsiteY6" fmla="*/ 147919 h 149190"/>
              <a:gd name="connsiteX7" fmla="*/ 195262 w 208182"/>
              <a:gd name="connsiteY7" fmla="*/ 68544 h 149190"/>
              <a:gd name="connsiteX8" fmla="*/ 169862 w 208182"/>
              <a:gd name="connsiteY8" fmla="*/ 28857 h 149190"/>
              <a:gd name="connsiteX9" fmla="*/ 88900 w 208182"/>
              <a:gd name="connsiteY9" fmla="*/ 8219 h 149190"/>
              <a:gd name="connsiteX10" fmla="*/ 0 w 208182"/>
              <a:gd name="connsiteY10" fmla="*/ 52669 h 14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182" h="149190">
                <a:moveTo>
                  <a:pt x="0" y="52669"/>
                </a:moveTo>
                <a:cubicBezTo>
                  <a:pt x="0" y="51346"/>
                  <a:pt x="57679" y="3457"/>
                  <a:pt x="88900" y="282"/>
                </a:cubicBezTo>
                <a:cubicBezTo>
                  <a:pt x="120121" y="-2893"/>
                  <a:pt x="169069" y="21448"/>
                  <a:pt x="187325" y="33619"/>
                </a:cubicBezTo>
                <a:cubicBezTo>
                  <a:pt x="205581" y="45790"/>
                  <a:pt x="196056" y="62459"/>
                  <a:pt x="198437" y="73307"/>
                </a:cubicBezTo>
                <a:cubicBezTo>
                  <a:pt x="200818" y="84155"/>
                  <a:pt x="200818" y="91563"/>
                  <a:pt x="201612" y="98707"/>
                </a:cubicBezTo>
                <a:cubicBezTo>
                  <a:pt x="202406" y="105851"/>
                  <a:pt x="202142" y="107967"/>
                  <a:pt x="203200" y="116169"/>
                </a:cubicBezTo>
                <a:cubicBezTo>
                  <a:pt x="204258" y="124371"/>
                  <a:pt x="209285" y="155856"/>
                  <a:pt x="207962" y="147919"/>
                </a:cubicBezTo>
                <a:cubicBezTo>
                  <a:pt x="206639" y="139982"/>
                  <a:pt x="201612" y="88388"/>
                  <a:pt x="195262" y="68544"/>
                </a:cubicBezTo>
                <a:cubicBezTo>
                  <a:pt x="188912" y="48700"/>
                  <a:pt x="187589" y="38911"/>
                  <a:pt x="169862" y="28857"/>
                </a:cubicBezTo>
                <a:cubicBezTo>
                  <a:pt x="152135" y="18803"/>
                  <a:pt x="111919" y="6367"/>
                  <a:pt x="88900" y="8219"/>
                </a:cubicBezTo>
                <a:cubicBezTo>
                  <a:pt x="65881" y="10071"/>
                  <a:pt x="0" y="53992"/>
                  <a:pt x="0" y="52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475A4814-B19B-4A11-9C9C-92FB31D4CD67}"/>
              </a:ext>
            </a:extLst>
          </p:cNvPr>
          <p:cNvSpPr/>
          <p:nvPr/>
        </p:nvSpPr>
        <p:spPr>
          <a:xfrm>
            <a:off x="6707188" y="1114116"/>
            <a:ext cx="673622" cy="338049"/>
          </a:xfrm>
          <a:custGeom>
            <a:avLst/>
            <a:gdLst>
              <a:gd name="connsiteX0" fmla="*/ 0 w 673622"/>
              <a:gd name="connsiteY0" fmla="*/ 17772 h 338049"/>
              <a:gd name="connsiteX1" fmla="*/ 236537 w 673622"/>
              <a:gd name="connsiteY1" fmla="*/ 309 h 338049"/>
              <a:gd name="connsiteX2" fmla="*/ 434975 w 673622"/>
              <a:gd name="connsiteY2" fmla="*/ 20947 h 338049"/>
              <a:gd name="connsiteX3" fmla="*/ 654050 w 673622"/>
              <a:gd name="connsiteY3" fmla="*/ 159059 h 338049"/>
              <a:gd name="connsiteX4" fmla="*/ 665162 w 673622"/>
              <a:gd name="connsiteY4" fmla="*/ 192397 h 338049"/>
              <a:gd name="connsiteX5" fmla="*/ 673100 w 673622"/>
              <a:gd name="connsiteY5" fmla="*/ 336859 h 338049"/>
              <a:gd name="connsiteX6" fmla="*/ 665162 w 673622"/>
              <a:gd name="connsiteY6" fmla="*/ 255897 h 338049"/>
              <a:gd name="connsiteX7" fmla="*/ 657225 w 673622"/>
              <a:gd name="connsiteY7" fmla="*/ 163822 h 338049"/>
              <a:gd name="connsiteX8" fmla="*/ 508000 w 673622"/>
              <a:gd name="connsiteY8" fmla="*/ 73334 h 338049"/>
              <a:gd name="connsiteX9" fmla="*/ 387350 w 673622"/>
              <a:gd name="connsiteY9" fmla="*/ 16184 h 338049"/>
              <a:gd name="connsiteX10" fmla="*/ 198437 w 673622"/>
              <a:gd name="connsiteY10" fmla="*/ 14597 h 338049"/>
              <a:gd name="connsiteX11" fmla="*/ 0 w 673622"/>
              <a:gd name="connsiteY11" fmla="*/ 17772 h 33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3622" h="338049">
                <a:moveTo>
                  <a:pt x="0" y="17772"/>
                </a:moveTo>
                <a:cubicBezTo>
                  <a:pt x="82020" y="8776"/>
                  <a:pt x="164041" y="-220"/>
                  <a:pt x="236537" y="309"/>
                </a:cubicBezTo>
                <a:cubicBezTo>
                  <a:pt x="309033" y="838"/>
                  <a:pt x="365390" y="-5511"/>
                  <a:pt x="434975" y="20947"/>
                </a:cubicBezTo>
                <a:cubicBezTo>
                  <a:pt x="504561" y="47405"/>
                  <a:pt x="615686" y="130484"/>
                  <a:pt x="654050" y="159059"/>
                </a:cubicBezTo>
                <a:cubicBezTo>
                  <a:pt x="692415" y="187634"/>
                  <a:pt x="661987" y="162764"/>
                  <a:pt x="665162" y="192397"/>
                </a:cubicBezTo>
                <a:cubicBezTo>
                  <a:pt x="668337" y="222030"/>
                  <a:pt x="673100" y="326276"/>
                  <a:pt x="673100" y="336859"/>
                </a:cubicBezTo>
                <a:cubicBezTo>
                  <a:pt x="673100" y="347442"/>
                  <a:pt x="667808" y="284736"/>
                  <a:pt x="665162" y="255897"/>
                </a:cubicBezTo>
                <a:cubicBezTo>
                  <a:pt x="662516" y="227058"/>
                  <a:pt x="683419" y="194249"/>
                  <a:pt x="657225" y="163822"/>
                </a:cubicBezTo>
                <a:cubicBezTo>
                  <a:pt x="631031" y="133395"/>
                  <a:pt x="552979" y="97940"/>
                  <a:pt x="508000" y="73334"/>
                </a:cubicBezTo>
                <a:cubicBezTo>
                  <a:pt x="463021" y="48728"/>
                  <a:pt x="438944" y="25974"/>
                  <a:pt x="387350" y="16184"/>
                </a:cubicBezTo>
                <a:cubicBezTo>
                  <a:pt x="335756" y="6394"/>
                  <a:pt x="198437" y="14597"/>
                  <a:pt x="198437" y="14597"/>
                </a:cubicBezTo>
                <a:lnTo>
                  <a:pt x="0" y="177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B376DC6F-75B2-4E93-8F20-708F014FB25F}"/>
              </a:ext>
            </a:extLst>
          </p:cNvPr>
          <p:cNvSpPr/>
          <p:nvPr/>
        </p:nvSpPr>
        <p:spPr>
          <a:xfrm>
            <a:off x="6777771" y="1395025"/>
            <a:ext cx="602695" cy="307102"/>
          </a:xfrm>
          <a:custGeom>
            <a:avLst/>
            <a:gdLst>
              <a:gd name="connsiteX0" fmla="*/ 4029 w 602695"/>
              <a:gd name="connsiteY0" fmla="*/ 1975 h 307102"/>
              <a:gd name="connsiteX1" fmla="*/ 50067 w 602695"/>
              <a:gd name="connsiteY1" fmla="*/ 136913 h 307102"/>
              <a:gd name="connsiteX2" fmla="*/ 105629 w 602695"/>
              <a:gd name="connsiteY2" fmla="*/ 241688 h 307102"/>
              <a:gd name="connsiteX3" fmla="*/ 191354 w 602695"/>
              <a:gd name="connsiteY3" fmla="*/ 297250 h 307102"/>
              <a:gd name="connsiteX4" fmla="*/ 337404 w 602695"/>
              <a:gd name="connsiteY4" fmla="*/ 303600 h 307102"/>
              <a:gd name="connsiteX5" fmla="*/ 470754 w 602695"/>
              <a:gd name="connsiteY5" fmla="*/ 259150 h 307102"/>
              <a:gd name="connsiteX6" fmla="*/ 550129 w 602695"/>
              <a:gd name="connsiteY6" fmla="*/ 141675 h 307102"/>
              <a:gd name="connsiteX7" fmla="*/ 602517 w 602695"/>
              <a:gd name="connsiteY7" fmla="*/ 44838 h 307102"/>
              <a:gd name="connsiteX8" fmla="*/ 532667 w 602695"/>
              <a:gd name="connsiteY8" fmla="*/ 178188 h 307102"/>
              <a:gd name="connsiteX9" fmla="*/ 473929 w 602695"/>
              <a:gd name="connsiteY9" fmla="*/ 249625 h 307102"/>
              <a:gd name="connsiteX10" fmla="*/ 378679 w 602695"/>
              <a:gd name="connsiteY10" fmla="*/ 276613 h 307102"/>
              <a:gd name="connsiteX11" fmla="*/ 232629 w 602695"/>
              <a:gd name="connsiteY11" fmla="*/ 292488 h 307102"/>
              <a:gd name="connsiteX12" fmla="*/ 158017 w 602695"/>
              <a:gd name="connsiteY12" fmla="*/ 246450 h 307102"/>
              <a:gd name="connsiteX13" fmla="*/ 4029 w 602695"/>
              <a:gd name="connsiteY13" fmla="*/ 1975 h 30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2695" h="307102">
                <a:moveTo>
                  <a:pt x="4029" y="1975"/>
                </a:moveTo>
                <a:cubicBezTo>
                  <a:pt x="-13963" y="-16281"/>
                  <a:pt x="33134" y="96961"/>
                  <a:pt x="50067" y="136913"/>
                </a:cubicBezTo>
                <a:cubicBezTo>
                  <a:pt x="67000" y="176865"/>
                  <a:pt x="82081" y="214965"/>
                  <a:pt x="105629" y="241688"/>
                </a:cubicBezTo>
                <a:cubicBezTo>
                  <a:pt x="129177" y="268411"/>
                  <a:pt x="152725" y="286931"/>
                  <a:pt x="191354" y="297250"/>
                </a:cubicBezTo>
                <a:cubicBezTo>
                  <a:pt x="229983" y="307569"/>
                  <a:pt x="290837" y="309950"/>
                  <a:pt x="337404" y="303600"/>
                </a:cubicBezTo>
                <a:cubicBezTo>
                  <a:pt x="383971" y="297250"/>
                  <a:pt x="435300" y="286138"/>
                  <a:pt x="470754" y="259150"/>
                </a:cubicBezTo>
                <a:cubicBezTo>
                  <a:pt x="506208" y="232163"/>
                  <a:pt x="528169" y="177394"/>
                  <a:pt x="550129" y="141675"/>
                </a:cubicBezTo>
                <a:cubicBezTo>
                  <a:pt x="572089" y="105956"/>
                  <a:pt x="605427" y="38753"/>
                  <a:pt x="602517" y="44838"/>
                </a:cubicBezTo>
                <a:cubicBezTo>
                  <a:pt x="599607" y="50923"/>
                  <a:pt x="554098" y="144057"/>
                  <a:pt x="532667" y="178188"/>
                </a:cubicBezTo>
                <a:cubicBezTo>
                  <a:pt x="511236" y="212319"/>
                  <a:pt x="499594" y="233221"/>
                  <a:pt x="473929" y="249625"/>
                </a:cubicBezTo>
                <a:cubicBezTo>
                  <a:pt x="448264" y="266029"/>
                  <a:pt x="418896" y="269469"/>
                  <a:pt x="378679" y="276613"/>
                </a:cubicBezTo>
                <a:cubicBezTo>
                  <a:pt x="338462" y="283757"/>
                  <a:pt x="269406" y="297515"/>
                  <a:pt x="232629" y="292488"/>
                </a:cubicBezTo>
                <a:cubicBezTo>
                  <a:pt x="195852" y="287461"/>
                  <a:pt x="194794" y="291694"/>
                  <a:pt x="158017" y="246450"/>
                </a:cubicBezTo>
                <a:cubicBezTo>
                  <a:pt x="121240" y="201206"/>
                  <a:pt x="22021" y="20231"/>
                  <a:pt x="4029" y="1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10881036-4E21-4DA3-9C44-943C60C5CE99}"/>
              </a:ext>
            </a:extLst>
          </p:cNvPr>
          <p:cNvSpPr/>
          <p:nvPr/>
        </p:nvSpPr>
        <p:spPr>
          <a:xfrm>
            <a:off x="6621456" y="1169494"/>
            <a:ext cx="189012" cy="43517"/>
          </a:xfrm>
          <a:custGeom>
            <a:avLst/>
            <a:gdLst>
              <a:gd name="connsiteX0" fmla="*/ 7 w 189012"/>
              <a:gd name="connsiteY0" fmla="*/ 14781 h 43517"/>
              <a:gd name="connsiteX1" fmla="*/ 150819 w 189012"/>
              <a:gd name="connsiteY1" fmla="*/ 16369 h 43517"/>
              <a:gd name="connsiteX2" fmla="*/ 188919 w 189012"/>
              <a:gd name="connsiteY2" fmla="*/ 43356 h 43517"/>
              <a:gd name="connsiteX3" fmla="*/ 144469 w 189012"/>
              <a:gd name="connsiteY3" fmla="*/ 2081 h 43517"/>
              <a:gd name="connsiteX4" fmla="*/ 7 w 189012"/>
              <a:gd name="connsiteY4" fmla="*/ 14781 h 4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012" h="43517">
                <a:moveTo>
                  <a:pt x="7" y="14781"/>
                </a:moveTo>
                <a:cubicBezTo>
                  <a:pt x="1065" y="17162"/>
                  <a:pt x="119334" y="11607"/>
                  <a:pt x="150819" y="16369"/>
                </a:cubicBezTo>
                <a:cubicBezTo>
                  <a:pt x="182304" y="21131"/>
                  <a:pt x="189977" y="45737"/>
                  <a:pt x="188919" y="43356"/>
                </a:cubicBezTo>
                <a:cubicBezTo>
                  <a:pt x="187861" y="40975"/>
                  <a:pt x="171721" y="10283"/>
                  <a:pt x="144469" y="2081"/>
                </a:cubicBezTo>
                <a:cubicBezTo>
                  <a:pt x="117217" y="-6121"/>
                  <a:pt x="-1051" y="12400"/>
                  <a:pt x="7" y="14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EBD85A88-2052-4CC3-B6C6-E5687E3919D9}"/>
              </a:ext>
            </a:extLst>
          </p:cNvPr>
          <p:cNvSpPr/>
          <p:nvPr/>
        </p:nvSpPr>
        <p:spPr>
          <a:xfrm>
            <a:off x="6773395" y="1183888"/>
            <a:ext cx="29383" cy="223611"/>
          </a:xfrm>
          <a:custGeom>
            <a:avLst/>
            <a:gdLst>
              <a:gd name="connsiteX0" fmla="*/ 2055 w 29383"/>
              <a:gd name="connsiteY0" fmla="*/ 387 h 223611"/>
              <a:gd name="connsiteX1" fmla="*/ 22693 w 29383"/>
              <a:gd name="connsiteY1" fmla="*/ 122625 h 223611"/>
              <a:gd name="connsiteX2" fmla="*/ 19518 w 29383"/>
              <a:gd name="connsiteY2" fmla="*/ 128975 h 223611"/>
              <a:gd name="connsiteX3" fmla="*/ 29043 w 29383"/>
              <a:gd name="connsiteY3" fmla="*/ 222637 h 223611"/>
              <a:gd name="connsiteX4" fmla="*/ 5230 w 29383"/>
              <a:gd name="connsiteY4" fmla="*/ 168662 h 223611"/>
              <a:gd name="connsiteX5" fmla="*/ 2055 w 29383"/>
              <a:gd name="connsiteY5" fmla="*/ 387 h 22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83" h="223611">
                <a:moveTo>
                  <a:pt x="2055" y="387"/>
                </a:moveTo>
                <a:cubicBezTo>
                  <a:pt x="4966" y="-7286"/>
                  <a:pt x="19783" y="101194"/>
                  <a:pt x="22693" y="122625"/>
                </a:cubicBezTo>
                <a:cubicBezTo>
                  <a:pt x="25604" y="144056"/>
                  <a:pt x="18460" y="112306"/>
                  <a:pt x="19518" y="128975"/>
                </a:cubicBezTo>
                <a:cubicBezTo>
                  <a:pt x="20576" y="145644"/>
                  <a:pt x="31424" y="216023"/>
                  <a:pt x="29043" y="222637"/>
                </a:cubicBezTo>
                <a:cubicBezTo>
                  <a:pt x="26662" y="229251"/>
                  <a:pt x="11845" y="201206"/>
                  <a:pt x="5230" y="168662"/>
                </a:cubicBezTo>
                <a:cubicBezTo>
                  <a:pt x="-1385" y="136118"/>
                  <a:pt x="-856" y="8060"/>
                  <a:pt x="2055" y="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B6BC4610-6375-487E-AF1B-C33733C07998}"/>
              </a:ext>
            </a:extLst>
          </p:cNvPr>
          <p:cNvSpPr/>
          <p:nvPr/>
        </p:nvSpPr>
        <p:spPr>
          <a:xfrm>
            <a:off x="6711826" y="1186946"/>
            <a:ext cx="50134" cy="200534"/>
          </a:xfrm>
          <a:custGeom>
            <a:avLst/>
            <a:gdLst>
              <a:gd name="connsiteX0" fmla="*/ 124 w 50134"/>
              <a:gd name="connsiteY0" fmla="*/ 504 h 200534"/>
              <a:gd name="connsiteX1" fmla="*/ 35049 w 50134"/>
              <a:gd name="connsiteY1" fmla="*/ 60829 h 200534"/>
              <a:gd name="connsiteX2" fmla="*/ 28699 w 50134"/>
              <a:gd name="connsiteY2" fmla="*/ 138617 h 200534"/>
              <a:gd name="connsiteX3" fmla="*/ 41399 w 50134"/>
              <a:gd name="connsiteY3" fmla="*/ 200529 h 200534"/>
              <a:gd name="connsiteX4" fmla="*/ 41399 w 50134"/>
              <a:gd name="connsiteY4" fmla="*/ 135442 h 200534"/>
              <a:gd name="connsiteX5" fmla="*/ 49337 w 50134"/>
              <a:gd name="connsiteY5" fmla="*/ 37017 h 200534"/>
              <a:gd name="connsiteX6" fmla="*/ 124 w 50134"/>
              <a:gd name="connsiteY6" fmla="*/ 504 h 20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34" h="200534">
                <a:moveTo>
                  <a:pt x="124" y="504"/>
                </a:moveTo>
                <a:cubicBezTo>
                  <a:pt x="-2257" y="4473"/>
                  <a:pt x="30287" y="37810"/>
                  <a:pt x="35049" y="60829"/>
                </a:cubicBezTo>
                <a:cubicBezTo>
                  <a:pt x="39812" y="83848"/>
                  <a:pt x="27641" y="115334"/>
                  <a:pt x="28699" y="138617"/>
                </a:cubicBezTo>
                <a:cubicBezTo>
                  <a:pt x="29757" y="161900"/>
                  <a:pt x="39282" y="201058"/>
                  <a:pt x="41399" y="200529"/>
                </a:cubicBezTo>
                <a:cubicBezTo>
                  <a:pt x="43516" y="200000"/>
                  <a:pt x="40076" y="162694"/>
                  <a:pt x="41399" y="135442"/>
                </a:cubicBezTo>
                <a:cubicBezTo>
                  <a:pt x="42722" y="108190"/>
                  <a:pt x="53041" y="57390"/>
                  <a:pt x="49337" y="37017"/>
                </a:cubicBezTo>
                <a:cubicBezTo>
                  <a:pt x="45633" y="16644"/>
                  <a:pt x="2505" y="-3465"/>
                  <a:pt x="124" y="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DC22ED1B-52F6-4497-8A51-A572EF84EABF}"/>
              </a:ext>
            </a:extLst>
          </p:cNvPr>
          <p:cNvSpPr/>
          <p:nvPr/>
        </p:nvSpPr>
        <p:spPr>
          <a:xfrm>
            <a:off x="6576965" y="1122705"/>
            <a:ext cx="233718" cy="68462"/>
          </a:xfrm>
          <a:custGeom>
            <a:avLst/>
            <a:gdLst>
              <a:gd name="connsiteX0" fmla="*/ 48 w 233718"/>
              <a:gd name="connsiteY0" fmla="*/ 2833 h 68462"/>
              <a:gd name="connsiteX1" fmla="*/ 165148 w 233718"/>
              <a:gd name="connsiteY1" fmla="*/ 9183 h 68462"/>
              <a:gd name="connsiteX2" fmla="*/ 233410 w 233718"/>
              <a:gd name="connsiteY2" fmla="*/ 67920 h 68462"/>
              <a:gd name="connsiteX3" fmla="*/ 182610 w 233718"/>
              <a:gd name="connsiteY3" fmla="*/ 36170 h 68462"/>
              <a:gd name="connsiteX4" fmla="*/ 48 w 233718"/>
              <a:gd name="connsiteY4" fmla="*/ 2833 h 6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718" h="68462">
                <a:moveTo>
                  <a:pt x="48" y="2833"/>
                </a:moveTo>
                <a:cubicBezTo>
                  <a:pt x="-2862" y="-1665"/>
                  <a:pt x="126254" y="-1665"/>
                  <a:pt x="165148" y="9183"/>
                </a:cubicBezTo>
                <a:cubicBezTo>
                  <a:pt x="204042" y="20031"/>
                  <a:pt x="230500" y="63422"/>
                  <a:pt x="233410" y="67920"/>
                </a:cubicBezTo>
                <a:cubicBezTo>
                  <a:pt x="236320" y="72418"/>
                  <a:pt x="218593" y="47812"/>
                  <a:pt x="182610" y="36170"/>
                </a:cubicBezTo>
                <a:cubicBezTo>
                  <a:pt x="146627" y="24528"/>
                  <a:pt x="2958" y="7331"/>
                  <a:pt x="48" y="2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3C7F23A3-BAD7-49D1-B9FB-8873278F9380}"/>
              </a:ext>
            </a:extLst>
          </p:cNvPr>
          <p:cNvSpPr/>
          <p:nvPr/>
        </p:nvSpPr>
        <p:spPr>
          <a:xfrm>
            <a:off x="5810725" y="1167011"/>
            <a:ext cx="846789" cy="353971"/>
          </a:xfrm>
          <a:custGeom>
            <a:avLst/>
            <a:gdLst>
              <a:gd name="connsiteX0" fmla="*/ 5875 w 846789"/>
              <a:gd name="connsiteY0" fmla="*/ 352227 h 353971"/>
              <a:gd name="connsiteX1" fmla="*/ 153513 w 846789"/>
              <a:gd name="connsiteY1" fmla="*/ 239514 h 353971"/>
              <a:gd name="connsiteX2" fmla="*/ 437675 w 846789"/>
              <a:gd name="connsiteY2" fmla="*/ 104577 h 353971"/>
              <a:gd name="connsiteX3" fmla="*/ 766288 w 846789"/>
              <a:gd name="connsiteY3" fmla="*/ 10914 h 353971"/>
              <a:gd name="connsiteX4" fmla="*/ 845663 w 846789"/>
              <a:gd name="connsiteY4" fmla="*/ 4564 h 353971"/>
              <a:gd name="connsiteX5" fmla="*/ 729775 w 846789"/>
              <a:gd name="connsiteY5" fmla="*/ 34727 h 353971"/>
              <a:gd name="connsiteX6" fmla="*/ 347188 w 846789"/>
              <a:gd name="connsiteY6" fmla="*/ 149027 h 353971"/>
              <a:gd name="connsiteX7" fmla="*/ 5875 w 846789"/>
              <a:gd name="connsiteY7" fmla="*/ 352227 h 35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789" h="353971">
                <a:moveTo>
                  <a:pt x="5875" y="352227"/>
                </a:moveTo>
                <a:cubicBezTo>
                  <a:pt x="-26404" y="367308"/>
                  <a:pt x="81546" y="280789"/>
                  <a:pt x="153513" y="239514"/>
                </a:cubicBezTo>
                <a:cubicBezTo>
                  <a:pt x="225480" y="198239"/>
                  <a:pt x="335546" y="142677"/>
                  <a:pt x="437675" y="104577"/>
                </a:cubicBezTo>
                <a:cubicBezTo>
                  <a:pt x="539804" y="66477"/>
                  <a:pt x="698290" y="27583"/>
                  <a:pt x="766288" y="10914"/>
                </a:cubicBezTo>
                <a:cubicBezTo>
                  <a:pt x="834286" y="-5755"/>
                  <a:pt x="851748" y="595"/>
                  <a:pt x="845663" y="4564"/>
                </a:cubicBezTo>
                <a:cubicBezTo>
                  <a:pt x="839578" y="8533"/>
                  <a:pt x="812854" y="10650"/>
                  <a:pt x="729775" y="34727"/>
                </a:cubicBezTo>
                <a:cubicBezTo>
                  <a:pt x="646696" y="58804"/>
                  <a:pt x="466780" y="96904"/>
                  <a:pt x="347188" y="149027"/>
                </a:cubicBezTo>
                <a:cubicBezTo>
                  <a:pt x="227596" y="201150"/>
                  <a:pt x="38154" y="337146"/>
                  <a:pt x="5875" y="352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F6127AC9-3658-4780-A671-13AFB7AC9E8C}"/>
              </a:ext>
            </a:extLst>
          </p:cNvPr>
          <p:cNvSpPr/>
          <p:nvPr/>
        </p:nvSpPr>
        <p:spPr>
          <a:xfrm>
            <a:off x="5789613" y="1263373"/>
            <a:ext cx="474642" cy="213002"/>
          </a:xfrm>
          <a:custGeom>
            <a:avLst/>
            <a:gdLst>
              <a:gd name="connsiteX0" fmla="*/ 0 w 474642"/>
              <a:gd name="connsiteY0" fmla="*/ 213002 h 213002"/>
              <a:gd name="connsiteX1" fmla="*/ 188912 w 474642"/>
              <a:gd name="connsiteY1" fmla="*/ 97115 h 213002"/>
              <a:gd name="connsiteX2" fmla="*/ 468312 w 474642"/>
              <a:gd name="connsiteY2" fmla="*/ 1865 h 213002"/>
              <a:gd name="connsiteX3" fmla="*/ 363537 w 474642"/>
              <a:gd name="connsiteY3" fmla="*/ 43140 h 213002"/>
              <a:gd name="connsiteX4" fmla="*/ 130175 w 474642"/>
              <a:gd name="connsiteY4" fmla="*/ 152677 h 213002"/>
              <a:gd name="connsiteX5" fmla="*/ 0 w 474642"/>
              <a:gd name="connsiteY5" fmla="*/ 213002 h 21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642" h="213002">
                <a:moveTo>
                  <a:pt x="0" y="213002"/>
                </a:moveTo>
                <a:cubicBezTo>
                  <a:pt x="55430" y="172653"/>
                  <a:pt x="110860" y="132304"/>
                  <a:pt x="188912" y="97115"/>
                </a:cubicBezTo>
                <a:cubicBezTo>
                  <a:pt x="266964" y="61926"/>
                  <a:pt x="439208" y="10861"/>
                  <a:pt x="468312" y="1865"/>
                </a:cubicBezTo>
                <a:cubicBezTo>
                  <a:pt x="497416" y="-7131"/>
                  <a:pt x="419893" y="18005"/>
                  <a:pt x="363537" y="43140"/>
                </a:cubicBezTo>
                <a:cubicBezTo>
                  <a:pt x="307181" y="68275"/>
                  <a:pt x="130175" y="152677"/>
                  <a:pt x="130175" y="152677"/>
                </a:cubicBezTo>
                <a:lnTo>
                  <a:pt x="0" y="21300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D994FA49-79BB-4385-B6FD-C2F3B7872633}"/>
              </a:ext>
            </a:extLst>
          </p:cNvPr>
          <p:cNvSpPr/>
          <p:nvPr/>
        </p:nvSpPr>
        <p:spPr>
          <a:xfrm>
            <a:off x="6105512" y="1134313"/>
            <a:ext cx="549336" cy="173263"/>
          </a:xfrm>
          <a:custGeom>
            <a:avLst/>
            <a:gdLst>
              <a:gd name="connsiteX0" fmla="*/ 3188 w 549336"/>
              <a:gd name="connsiteY0" fmla="*/ 172200 h 173263"/>
              <a:gd name="connsiteX1" fmla="*/ 231788 w 549336"/>
              <a:gd name="connsiteY1" fmla="*/ 88062 h 173263"/>
              <a:gd name="connsiteX2" fmla="*/ 433401 w 549336"/>
              <a:gd name="connsiteY2" fmla="*/ 11862 h 173263"/>
              <a:gd name="connsiteX3" fmla="*/ 549288 w 549336"/>
              <a:gd name="connsiteY3" fmla="*/ 3925 h 173263"/>
              <a:gd name="connsiteX4" fmla="*/ 441338 w 549336"/>
              <a:gd name="connsiteY4" fmla="*/ 15037 h 173263"/>
              <a:gd name="connsiteX5" fmla="*/ 3188 w 549336"/>
              <a:gd name="connsiteY5" fmla="*/ 172200 h 17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336" h="173263">
                <a:moveTo>
                  <a:pt x="3188" y="172200"/>
                </a:moveTo>
                <a:cubicBezTo>
                  <a:pt x="-31737" y="184371"/>
                  <a:pt x="231788" y="88062"/>
                  <a:pt x="231788" y="88062"/>
                </a:cubicBezTo>
                <a:cubicBezTo>
                  <a:pt x="303490" y="61339"/>
                  <a:pt x="380484" y="25885"/>
                  <a:pt x="433401" y="11862"/>
                </a:cubicBezTo>
                <a:cubicBezTo>
                  <a:pt x="486318" y="-2161"/>
                  <a:pt x="547965" y="3396"/>
                  <a:pt x="549288" y="3925"/>
                </a:cubicBezTo>
                <a:cubicBezTo>
                  <a:pt x="550611" y="4454"/>
                  <a:pt x="525211" y="-10628"/>
                  <a:pt x="441338" y="15037"/>
                </a:cubicBezTo>
                <a:cubicBezTo>
                  <a:pt x="357465" y="40701"/>
                  <a:pt x="38113" y="160029"/>
                  <a:pt x="3188" y="172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C0CCD1C9-915C-4FA0-A0A2-79F18927EAE6}"/>
              </a:ext>
            </a:extLst>
          </p:cNvPr>
          <p:cNvSpPr/>
          <p:nvPr/>
        </p:nvSpPr>
        <p:spPr>
          <a:xfrm>
            <a:off x="6119936" y="1130171"/>
            <a:ext cx="489763" cy="175725"/>
          </a:xfrm>
          <a:custGeom>
            <a:avLst/>
            <a:gdLst>
              <a:gd name="connsiteX0" fmla="*/ 1464 w 489763"/>
              <a:gd name="connsiteY0" fmla="*/ 174754 h 175725"/>
              <a:gd name="connsiteX1" fmla="*/ 274514 w 489763"/>
              <a:gd name="connsiteY1" fmla="*/ 85854 h 175725"/>
              <a:gd name="connsiteX2" fmla="*/ 482477 w 489763"/>
              <a:gd name="connsiteY2" fmla="*/ 4892 h 175725"/>
              <a:gd name="connsiteX3" fmla="*/ 401514 w 489763"/>
              <a:gd name="connsiteY3" fmla="*/ 25529 h 175725"/>
              <a:gd name="connsiteX4" fmla="*/ 1464 w 489763"/>
              <a:gd name="connsiteY4" fmla="*/ 174754 h 17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763" h="175725">
                <a:moveTo>
                  <a:pt x="1464" y="174754"/>
                </a:moveTo>
                <a:cubicBezTo>
                  <a:pt x="-19703" y="184808"/>
                  <a:pt x="194345" y="114164"/>
                  <a:pt x="274514" y="85854"/>
                </a:cubicBezTo>
                <a:cubicBezTo>
                  <a:pt x="354683" y="57544"/>
                  <a:pt x="461310" y="14946"/>
                  <a:pt x="482477" y="4892"/>
                </a:cubicBezTo>
                <a:cubicBezTo>
                  <a:pt x="503644" y="-5162"/>
                  <a:pt x="479301" y="-400"/>
                  <a:pt x="401514" y="25529"/>
                </a:cubicBezTo>
                <a:cubicBezTo>
                  <a:pt x="323727" y="51458"/>
                  <a:pt x="22631" y="164700"/>
                  <a:pt x="1464" y="174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15C7CCDD-C450-434A-8B91-49CF5F85F5BA}"/>
              </a:ext>
            </a:extLst>
          </p:cNvPr>
          <p:cNvSpPr/>
          <p:nvPr/>
        </p:nvSpPr>
        <p:spPr>
          <a:xfrm>
            <a:off x="7326312" y="1571401"/>
            <a:ext cx="88904" cy="127397"/>
          </a:xfrm>
          <a:custGeom>
            <a:avLst/>
            <a:gdLst>
              <a:gd name="connsiteX0" fmla="*/ 1 w 88904"/>
              <a:gd name="connsiteY0" fmla="*/ 224 h 127397"/>
              <a:gd name="connsiteX1" fmla="*/ 58738 w 88904"/>
              <a:gd name="connsiteY1" fmla="*/ 49437 h 127397"/>
              <a:gd name="connsiteX2" fmla="*/ 88901 w 88904"/>
              <a:gd name="connsiteY2" fmla="*/ 127224 h 127397"/>
              <a:gd name="connsiteX3" fmla="*/ 57151 w 88904"/>
              <a:gd name="connsiteY3" fmla="*/ 68487 h 127397"/>
              <a:gd name="connsiteX4" fmla="*/ 1 w 88904"/>
              <a:gd name="connsiteY4" fmla="*/ 224 h 12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4" h="127397">
                <a:moveTo>
                  <a:pt x="1" y="224"/>
                </a:moveTo>
                <a:cubicBezTo>
                  <a:pt x="266" y="-2951"/>
                  <a:pt x="43921" y="28270"/>
                  <a:pt x="58738" y="49437"/>
                </a:cubicBezTo>
                <a:cubicBezTo>
                  <a:pt x="73555" y="70604"/>
                  <a:pt x="89166" y="124049"/>
                  <a:pt x="88901" y="127224"/>
                </a:cubicBezTo>
                <a:cubicBezTo>
                  <a:pt x="88637" y="130399"/>
                  <a:pt x="65882" y="89125"/>
                  <a:pt x="57151" y="68487"/>
                </a:cubicBezTo>
                <a:cubicBezTo>
                  <a:pt x="48420" y="47849"/>
                  <a:pt x="-264" y="3399"/>
                  <a:pt x="1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FFC874A7-9732-452A-BD38-26174F65EFAA}"/>
              </a:ext>
            </a:extLst>
          </p:cNvPr>
          <p:cNvSpPr/>
          <p:nvPr/>
        </p:nvSpPr>
        <p:spPr>
          <a:xfrm>
            <a:off x="7475459" y="1605904"/>
            <a:ext cx="16245" cy="94087"/>
          </a:xfrm>
          <a:custGeom>
            <a:avLst/>
            <a:gdLst>
              <a:gd name="connsiteX0" fmla="*/ 15954 w 16245"/>
              <a:gd name="connsiteY0" fmla="*/ 646 h 94087"/>
              <a:gd name="connsiteX1" fmla="*/ 9604 w 16245"/>
              <a:gd name="connsiteY1" fmla="*/ 92721 h 94087"/>
              <a:gd name="connsiteX2" fmla="*/ 79 w 16245"/>
              <a:gd name="connsiteY2" fmla="*/ 53034 h 94087"/>
              <a:gd name="connsiteX3" fmla="*/ 15954 w 16245"/>
              <a:gd name="connsiteY3" fmla="*/ 646 h 9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5" h="94087">
                <a:moveTo>
                  <a:pt x="15954" y="646"/>
                </a:moveTo>
                <a:cubicBezTo>
                  <a:pt x="17541" y="7260"/>
                  <a:pt x="12250" y="83990"/>
                  <a:pt x="9604" y="92721"/>
                </a:cubicBezTo>
                <a:cubicBezTo>
                  <a:pt x="6958" y="101452"/>
                  <a:pt x="1402" y="65998"/>
                  <a:pt x="79" y="53034"/>
                </a:cubicBezTo>
                <a:cubicBezTo>
                  <a:pt x="-1244" y="40070"/>
                  <a:pt x="14367" y="-5968"/>
                  <a:pt x="15954" y="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3678EA70-87E1-407B-AA3B-F8C985654665}"/>
              </a:ext>
            </a:extLst>
          </p:cNvPr>
          <p:cNvSpPr/>
          <p:nvPr/>
        </p:nvSpPr>
        <p:spPr>
          <a:xfrm>
            <a:off x="7173879" y="484172"/>
            <a:ext cx="697635" cy="852871"/>
          </a:xfrm>
          <a:custGeom>
            <a:avLst/>
            <a:gdLst>
              <a:gd name="connsiteX0" fmla="*/ 34 w 697635"/>
              <a:gd name="connsiteY0" fmla="*/ 16 h 852871"/>
              <a:gd name="connsiteX1" fmla="*/ 341346 w 697635"/>
              <a:gd name="connsiteY1" fmla="*/ 214328 h 852871"/>
              <a:gd name="connsiteX2" fmla="*/ 446121 w 697635"/>
              <a:gd name="connsiteY2" fmla="*/ 346091 h 852871"/>
              <a:gd name="connsiteX3" fmla="*/ 582646 w 697635"/>
              <a:gd name="connsiteY3" fmla="*/ 639778 h 852871"/>
              <a:gd name="connsiteX4" fmla="*/ 641384 w 697635"/>
              <a:gd name="connsiteY4" fmla="*/ 738203 h 852871"/>
              <a:gd name="connsiteX5" fmla="*/ 696946 w 697635"/>
              <a:gd name="connsiteY5" fmla="*/ 844566 h 852871"/>
              <a:gd name="connsiteX6" fmla="*/ 652496 w 697635"/>
              <a:gd name="connsiteY6" fmla="*/ 784241 h 852871"/>
              <a:gd name="connsiteX7" fmla="*/ 409609 w 697635"/>
              <a:gd name="connsiteY7" fmla="*/ 298466 h 852871"/>
              <a:gd name="connsiteX8" fmla="*/ 320709 w 697635"/>
              <a:gd name="connsiteY8" fmla="*/ 225441 h 852871"/>
              <a:gd name="connsiteX9" fmla="*/ 34 w 697635"/>
              <a:gd name="connsiteY9" fmla="*/ 16 h 85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7635" h="852871">
                <a:moveTo>
                  <a:pt x="34" y="16"/>
                </a:moveTo>
                <a:cubicBezTo>
                  <a:pt x="3473" y="-1836"/>
                  <a:pt x="266998" y="156649"/>
                  <a:pt x="341346" y="214328"/>
                </a:cubicBezTo>
                <a:cubicBezTo>
                  <a:pt x="415694" y="272007"/>
                  <a:pt x="405904" y="275183"/>
                  <a:pt x="446121" y="346091"/>
                </a:cubicBezTo>
                <a:cubicBezTo>
                  <a:pt x="486338" y="416999"/>
                  <a:pt x="550102" y="574426"/>
                  <a:pt x="582646" y="639778"/>
                </a:cubicBezTo>
                <a:cubicBezTo>
                  <a:pt x="615190" y="705130"/>
                  <a:pt x="622334" y="704072"/>
                  <a:pt x="641384" y="738203"/>
                </a:cubicBezTo>
                <a:cubicBezTo>
                  <a:pt x="660434" y="772334"/>
                  <a:pt x="695094" y="836893"/>
                  <a:pt x="696946" y="844566"/>
                </a:cubicBezTo>
                <a:cubicBezTo>
                  <a:pt x="698798" y="852239"/>
                  <a:pt x="700385" y="875258"/>
                  <a:pt x="652496" y="784241"/>
                </a:cubicBezTo>
                <a:cubicBezTo>
                  <a:pt x="604607" y="693224"/>
                  <a:pt x="464907" y="391599"/>
                  <a:pt x="409609" y="298466"/>
                </a:cubicBezTo>
                <a:cubicBezTo>
                  <a:pt x="354311" y="205333"/>
                  <a:pt x="387913" y="272537"/>
                  <a:pt x="320709" y="225441"/>
                </a:cubicBezTo>
                <a:cubicBezTo>
                  <a:pt x="253505" y="178345"/>
                  <a:pt x="-3405" y="1868"/>
                  <a:pt x="34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8C601045-766A-43F1-97C0-6639C6970D79}"/>
              </a:ext>
            </a:extLst>
          </p:cNvPr>
          <p:cNvSpPr/>
          <p:nvPr/>
        </p:nvSpPr>
        <p:spPr>
          <a:xfrm>
            <a:off x="6011533" y="367919"/>
            <a:ext cx="1223778" cy="231609"/>
          </a:xfrm>
          <a:custGeom>
            <a:avLst/>
            <a:gdLst>
              <a:gd name="connsiteX0" fmla="*/ 1917 w 1223778"/>
              <a:gd name="connsiteY0" fmla="*/ 231098 h 231609"/>
              <a:gd name="connsiteX1" fmla="*/ 473934 w 1223778"/>
              <a:gd name="connsiteY1" fmla="*/ 63881 h 231609"/>
              <a:gd name="connsiteX2" fmla="*/ 797784 w 1223778"/>
              <a:gd name="connsiteY2" fmla="*/ 44831 h 231609"/>
              <a:gd name="connsiteX3" fmla="*/ 1206300 w 1223778"/>
              <a:gd name="connsiteY3" fmla="*/ 137964 h 231609"/>
              <a:gd name="connsiteX4" fmla="*/ 1100467 w 1223778"/>
              <a:gd name="connsiteY4" fmla="*/ 91398 h 231609"/>
              <a:gd name="connsiteX5" fmla="*/ 664434 w 1223778"/>
              <a:gd name="connsiteY5" fmla="*/ 2498 h 231609"/>
              <a:gd name="connsiteX6" fmla="*/ 1917 w 1223778"/>
              <a:gd name="connsiteY6" fmla="*/ 231098 h 23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778" h="231609">
                <a:moveTo>
                  <a:pt x="1917" y="231098"/>
                </a:moveTo>
                <a:cubicBezTo>
                  <a:pt x="-29833" y="241328"/>
                  <a:pt x="341290" y="94925"/>
                  <a:pt x="473934" y="63881"/>
                </a:cubicBezTo>
                <a:cubicBezTo>
                  <a:pt x="606578" y="32837"/>
                  <a:pt x="675723" y="32484"/>
                  <a:pt x="797784" y="44831"/>
                </a:cubicBezTo>
                <a:cubicBezTo>
                  <a:pt x="919845" y="57178"/>
                  <a:pt x="1155853" y="130203"/>
                  <a:pt x="1206300" y="137964"/>
                </a:cubicBezTo>
                <a:cubicBezTo>
                  <a:pt x="1256747" y="145725"/>
                  <a:pt x="1190778" y="113976"/>
                  <a:pt x="1100467" y="91398"/>
                </a:cubicBezTo>
                <a:cubicBezTo>
                  <a:pt x="1010156" y="68820"/>
                  <a:pt x="843998" y="-15494"/>
                  <a:pt x="664434" y="2498"/>
                </a:cubicBezTo>
                <a:cubicBezTo>
                  <a:pt x="484870" y="20490"/>
                  <a:pt x="33667" y="220868"/>
                  <a:pt x="1917" y="231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C7D3B065-0771-4690-9AEC-353C83F00BD9}"/>
              </a:ext>
            </a:extLst>
          </p:cNvPr>
          <p:cNvSpPr/>
          <p:nvPr/>
        </p:nvSpPr>
        <p:spPr>
          <a:xfrm>
            <a:off x="5677857" y="548189"/>
            <a:ext cx="471240" cy="876256"/>
          </a:xfrm>
          <a:custGeom>
            <a:avLst/>
            <a:gdLst>
              <a:gd name="connsiteX0" fmla="*/ 471060 w 471240"/>
              <a:gd name="connsiteY0" fmla="*/ 28 h 876256"/>
              <a:gd name="connsiteX1" fmla="*/ 231876 w 471240"/>
              <a:gd name="connsiteY1" fmla="*/ 148194 h 876256"/>
              <a:gd name="connsiteX2" fmla="*/ 83710 w 471240"/>
              <a:gd name="connsiteY2" fmla="*/ 410661 h 876256"/>
              <a:gd name="connsiteX3" fmla="*/ 24443 w 471240"/>
              <a:gd name="connsiteY3" fmla="*/ 717578 h 876256"/>
              <a:gd name="connsiteX4" fmla="*/ 15976 w 471240"/>
              <a:gd name="connsiteY4" fmla="*/ 869978 h 876256"/>
              <a:gd name="connsiteX5" fmla="*/ 1160 w 471240"/>
              <a:gd name="connsiteY5" fmla="*/ 802244 h 876256"/>
              <a:gd name="connsiteX6" fmla="*/ 49843 w 471240"/>
              <a:gd name="connsiteY6" fmla="*/ 406428 h 876256"/>
              <a:gd name="connsiteX7" fmla="*/ 191660 w 471240"/>
              <a:gd name="connsiteY7" fmla="*/ 158778 h 876256"/>
              <a:gd name="connsiteX8" fmla="*/ 471060 w 471240"/>
              <a:gd name="connsiteY8" fmla="*/ 28 h 87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1240" h="876256">
                <a:moveTo>
                  <a:pt x="471060" y="28"/>
                </a:moveTo>
                <a:cubicBezTo>
                  <a:pt x="477763" y="-1736"/>
                  <a:pt x="296434" y="79755"/>
                  <a:pt x="231876" y="148194"/>
                </a:cubicBezTo>
                <a:cubicBezTo>
                  <a:pt x="167318" y="216633"/>
                  <a:pt x="118282" y="315764"/>
                  <a:pt x="83710" y="410661"/>
                </a:cubicBezTo>
                <a:cubicBezTo>
                  <a:pt x="49138" y="505558"/>
                  <a:pt x="35732" y="641025"/>
                  <a:pt x="24443" y="717578"/>
                </a:cubicBezTo>
                <a:cubicBezTo>
                  <a:pt x="13154" y="794131"/>
                  <a:pt x="19857" y="855867"/>
                  <a:pt x="15976" y="869978"/>
                </a:cubicBezTo>
                <a:cubicBezTo>
                  <a:pt x="12095" y="884089"/>
                  <a:pt x="-4485" y="879502"/>
                  <a:pt x="1160" y="802244"/>
                </a:cubicBezTo>
                <a:cubicBezTo>
                  <a:pt x="6804" y="724986"/>
                  <a:pt x="18093" y="513672"/>
                  <a:pt x="49843" y="406428"/>
                </a:cubicBezTo>
                <a:cubicBezTo>
                  <a:pt x="81593" y="299184"/>
                  <a:pt x="122515" y="229334"/>
                  <a:pt x="191660" y="158778"/>
                </a:cubicBezTo>
                <a:cubicBezTo>
                  <a:pt x="260804" y="88222"/>
                  <a:pt x="464357" y="1792"/>
                  <a:pt x="471060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F4CD9C13-FBD6-49B4-95AD-E8D6C112D06E}"/>
              </a:ext>
            </a:extLst>
          </p:cNvPr>
          <p:cNvSpPr/>
          <p:nvPr/>
        </p:nvSpPr>
        <p:spPr>
          <a:xfrm>
            <a:off x="5422663" y="1368716"/>
            <a:ext cx="477659" cy="642609"/>
          </a:xfrm>
          <a:custGeom>
            <a:avLst/>
            <a:gdLst>
              <a:gd name="connsiteX0" fmla="*/ 468020 w 477659"/>
              <a:gd name="connsiteY0" fmla="*/ 244184 h 642609"/>
              <a:gd name="connsiteX1" fmla="*/ 436270 w 477659"/>
              <a:gd name="connsiteY1" fmla="*/ 201851 h 642609"/>
              <a:gd name="connsiteX2" fmla="*/ 315620 w 477659"/>
              <a:gd name="connsiteY2" fmla="*/ 68501 h 642609"/>
              <a:gd name="connsiteX3" fmla="*/ 199204 w 477659"/>
              <a:gd name="connsiteY3" fmla="*/ 40984 h 642609"/>
              <a:gd name="connsiteX4" fmla="*/ 25637 w 477659"/>
              <a:gd name="connsiteY4" fmla="*/ 233601 h 642609"/>
              <a:gd name="connsiteX5" fmla="*/ 27754 w 477659"/>
              <a:gd name="connsiteY5" fmla="*/ 419867 h 642609"/>
              <a:gd name="connsiteX6" fmla="*/ 36220 w 477659"/>
              <a:gd name="connsiteY6" fmla="*/ 548984 h 642609"/>
              <a:gd name="connsiteX7" fmla="*/ 29870 w 477659"/>
              <a:gd name="connsiteY7" fmla="*/ 642117 h 642609"/>
              <a:gd name="connsiteX8" fmla="*/ 29870 w 477659"/>
              <a:gd name="connsiteY8" fmla="*/ 576501 h 642609"/>
              <a:gd name="connsiteX9" fmla="*/ 2354 w 477659"/>
              <a:gd name="connsiteY9" fmla="*/ 388117 h 642609"/>
              <a:gd name="connsiteX10" fmla="*/ 23520 w 477659"/>
              <a:gd name="connsiteY10" fmla="*/ 195501 h 642609"/>
              <a:gd name="connsiteX11" fmla="*/ 197087 w 477659"/>
              <a:gd name="connsiteY11" fmla="*/ 28284 h 642609"/>
              <a:gd name="connsiteX12" fmla="*/ 279637 w 477659"/>
              <a:gd name="connsiteY12" fmla="*/ 19817 h 642609"/>
              <a:gd name="connsiteX13" fmla="*/ 468020 w 477659"/>
              <a:gd name="connsiteY13" fmla="*/ 244184 h 64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7659" h="642609">
                <a:moveTo>
                  <a:pt x="468020" y="244184"/>
                </a:moveTo>
                <a:cubicBezTo>
                  <a:pt x="494125" y="274523"/>
                  <a:pt x="461670" y="231131"/>
                  <a:pt x="436270" y="201851"/>
                </a:cubicBezTo>
                <a:cubicBezTo>
                  <a:pt x="410870" y="172571"/>
                  <a:pt x="355131" y="95312"/>
                  <a:pt x="315620" y="68501"/>
                </a:cubicBezTo>
                <a:cubicBezTo>
                  <a:pt x="276109" y="41690"/>
                  <a:pt x="247534" y="13467"/>
                  <a:pt x="199204" y="40984"/>
                </a:cubicBezTo>
                <a:cubicBezTo>
                  <a:pt x="150874" y="68501"/>
                  <a:pt x="54212" y="170454"/>
                  <a:pt x="25637" y="233601"/>
                </a:cubicBezTo>
                <a:cubicBezTo>
                  <a:pt x="-2938" y="296748"/>
                  <a:pt x="25990" y="367303"/>
                  <a:pt x="27754" y="419867"/>
                </a:cubicBezTo>
                <a:cubicBezTo>
                  <a:pt x="29518" y="472431"/>
                  <a:pt x="35867" y="511942"/>
                  <a:pt x="36220" y="548984"/>
                </a:cubicBezTo>
                <a:cubicBezTo>
                  <a:pt x="36573" y="586026"/>
                  <a:pt x="30928" y="637531"/>
                  <a:pt x="29870" y="642117"/>
                </a:cubicBezTo>
                <a:cubicBezTo>
                  <a:pt x="28812" y="646703"/>
                  <a:pt x="34456" y="618834"/>
                  <a:pt x="29870" y="576501"/>
                </a:cubicBezTo>
                <a:cubicBezTo>
                  <a:pt x="25284" y="534168"/>
                  <a:pt x="3412" y="451617"/>
                  <a:pt x="2354" y="388117"/>
                </a:cubicBezTo>
                <a:cubicBezTo>
                  <a:pt x="1296" y="324617"/>
                  <a:pt x="-8936" y="255473"/>
                  <a:pt x="23520" y="195501"/>
                </a:cubicBezTo>
                <a:cubicBezTo>
                  <a:pt x="55975" y="135529"/>
                  <a:pt x="154401" y="57565"/>
                  <a:pt x="197087" y="28284"/>
                </a:cubicBezTo>
                <a:cubicBezTo>
                  <a:pt x="239773" y="-997"/>
                  <a:pt x="234834" y="-13344"/>
                  <a:pt x="279637" y="19817"/>
                </a:cubicBezTo>
                <a:cubicBezTo>
                  <a:pt x="324440" y="52978"/>
                  <a:pt x="441915" y="213845"/>
                  <a:pt x="468020" y="244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3B37D9BA-BEC4-47C1-BE0D-35B46ACB9165}"/>
              </a:ext>
            </a:extLst>
          </p:cNvPr>
          <p:cNvSpPr/>
          <p:nvPr/>
        </p:nvSpPr>
        <p:spPr>
          <a:xfrm>
            <a:off x="5450176" y="1989611"/>
            <a:ext cx="521628" cy="367728"/>
          </a:xfrm>
          <a:custGeom>
            <a:avLst/>
            <a:gdLst>
              <a:gd name="connsiteX0" fmla="*/ 241 w 521628"/>
              <a:gd name="connsiteY0" fmla="*/ 56 h 367728"/>
              <a:gd name="connsiteX1" fmla="*/ 87024 w 521628"/>
              <a:gd name="connsiteY1" fmla="*/ 171506 h 367728"/>
              <a:gd name="connsiteX2" fmla="*/ 142057 w 521628"/>
              <a:gd name="connsiteY2" fmla="*/ 315439 h 367728"/>
              <a:gd name="connsiteX3" fmla="*/ 285991 w 521628"/>
              <a:gd name="connsiteY3" fmla="*/ 364122 h 367728"/>
              <a:gd name="connsiteX4" fmla="*/ 518824 w 521628"/>
              <a:gd name="connsiteY4" fmla="*/ 364122 h 367728"/>
              <a:gd name="connsiteX5" fmla="*/ 398174 w 521628"/>
              <a:gd name="connsiteY5" fmla="*/ 364122 h 367728"/>
              <a:gd name="connsiteX6" fmla="*/ 154757 w 521628"/>
              <a:gd name="connsiteY6" fmla="*/ 340839 h 367728"/>
              <a:gd name="connsiteX7" fmla="*/ 63741 w 521628"/>
              <a:gd name="connsiteY7" fmla="*/ 154572 h 367728"/>
              <a:gd name="connsiteX8" fmla="*/ 241 w 521628"/>
              <a:gd name="connsiteY8" fmla="*/ 56 h 36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1628" h="367728">
                <a:moveTo>
                  <a:pt x="241" y="56"/>
                </a:moveTo>
                <a:cubicBezTo>
                  <a:pt x="4122" y="2878"/>
                  <a:pt x="63388" y="118942"/>
                  <a:pt x="87024" y="171506"/>
                </a:cubicBezTo>
                <a:cubicBezTo>
                  <a:pt x="110660" y="224070"/>
                  <a:pt x="108896" y="283336"/>
                  <a:pt x="142057" y="315439"/>
                </a:cubicBezTo>
                <a:cubicBezTo>
                  <a:pt x="175218" y="347542"/>
                  <a:pt x="223197" y="356008"/>
                  <a:pt x="285991" y="364122"/>
                </a:cubicBezTo>
                <a:cubicBezTo>
                  <a:pt x="348785" y="372236"/>
                  <a:pt x="518824" y="364122"/>
                  <a:pt x="518824" y="364122"/>
                </a:cubicBezTo>
                <a:cubicBezTo>
                  <a:pt x="537521" y="364122"/>
                  <a:pt x="458852" y="368002"/>
                  <a:pt x="398174" y="364122"/>
                </a:cubicBezTo>
                <a:cubicBezTo>
                  <a:pt x="337496" y="360242"/>
                  <a:pt x="210496" y="375764"/>
                  <a:pt x="154757" y="340839"/>
                </a:cubicBezTo>
                <a:cubicBezTo>
                  <a:pt x="99018" y="305914"/>
                  <a:pt x="87377" y="208900"/>
                  <a:pt x="63741" y="154572"/>
                </a:cubicBezTo>
                <a:cubicBezTo>
                  <a:pt x="40105" y="100244"/>
                  <a:pt x="-3640" y="-2766"/>
                  <a:pt x="241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E1168B2D-B4EA-4072-AA04-2248047662D9}"/>
              </a:ext>
            </a:extLst>
          </p:cNvPr>
          <p:cNvSpPr/>
          <p:nvPr/>
        </p:nvSpPr>
        <p:spPr>
          <a:xfrm>
            <a:off x="5860820" y="1794909"/>
            <a:ext cx="136731" cy="579393"/>
          </a:xfrm>
          <a:custGeom>
            <a:avLst/>
            <a:gdLst>
              <a:gd name="connsiteX0" fmla="*/ 48913 w 136731"/>
              <a:gd name="connsiteY0" fmla="*/ 24 h 579393"/>
              <a:gd name="connsiteX1" fmla="*/ 38330 w 136731"/>
              <a:gd name="connsiteY1" fmla="*/ 188408 h 579393"/>
              <a:gd name="connsiteX2" fmla="*/ 72197 w 136731"/>
              <a:gd name="connsiteY2" fmla="*/ 315408 h 579393"/>
              <a:gd name="connsiteX3" fmla="*/ 135697 w 136731"/>
              <a:gd name="connsiteY3" fmla="*/ 569408 h 579393"/>
              <a:gd name="connsiteX4" fmla="*/ 108180 w 136731"/>
              <a:gd name="connsiteY4" fmla="*/ 514374 h 579393"/>
              <a:gd name="connsiteX5" fmla="*/ 63730 w 136731"/>
              <a:gd name="connsiteY5" fmla="*/ 385258 h 579393"/>
              <a:gd name="connsiteX6" fmla="*/ 230 w 136731"/>
              <a:gd name="connsiteY6" fmla="*/ 201108 h 579393"/>
              <a:gd name="connsiteX7" fmla="*/ 48913 w 136731"/>
              <a:gd name="connsiteY7" fmla="*/ 24 h 579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731" h="579393">
                <a:moveTo>
                  <a:pt x="48913" y="24"/>
                </a:moveTo>
                <a:cubicBezTo>
                  <a:pt x="55263" y="-2093"/>
                  <a:pt x="34449" y="135844"/>
                  <a:pt x="38330" y="188408"/>
                </a:cubicBezTo>
                <a:cubicBezTo>
                  <a:pt x="42211" y="240972"/>
                  <a:pt x="55969" y="251908"/>
                  <a:pt x="72197" y="315408"/>
                </a:cubicBezTo>
                <a:cubicBezTo>
                  <a:pt x="88425" y="378908"/>
                  <a:pt x="129700" y="536247"/>
                  <a:pt x="135697" y="569408"/>
                </a:cubicBezTo>
                <a:cubicBezTo>
                  <a:pt x="141694" y="602569"/>
                  <a:pt x="120175" y="545066"/>
                  <a:pt x="108180" y="514374"/>
                </a:cubicBezTo>
                <a:cubicBezTo>
                  <a:pt x="96185" y="483682"/>
                  <a:pt x="81722" y="437469"/>
                  <a:pt x="63730" y="385258"/>
                </a:cubicBezTo>
                <a:cubicBezTo>
                  <a:pt x="45738" y="333047"/>
                  <a:pt x="4110" y="262844"/>
                  <a:pt x="230" y="201108"/>
                </a:cubicBezTo>
                <a:cubicBezTo>
                  <a:pt x="-3650" y="139372"/>
                  <a:pt x="42563" y="2141"/>
                  <a:pt x="4891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7953F434-3C4A-4E55-80D1-47AF85DE721F}"/>
              </a:ext>
            </a:extLst>
          </p:cNvPr>
          <p:cNvSpPr/>
          <p:nvPr/>
        </p:nvSpPr>
        <p:spPr>
          <a:xfrm>
            <a:off x="5984709" y="2364006"/>
            <a:ext cx="344294" cy="569792"/>
          </a:xfrm>
          <a:custGeom>
            <a:avLst/>
            <a:gdLst>
              <a:gd name="connsiteX0" fmla="*/ 1224 w 344294"/>
              <a:gd name="connsiteY0" fmla="*/ 311 h 569792"/>
              <a:gd name="connsiteX1" fmla="*/ 77424 w 344294"/>
              <a:gd name="connsiteY1" fmla="*/ 178111 h 569792"/>
              <a:gd name="connsiteX2" fmla="*/ 227708 w 344294"/>
              <a:gd name="connsiteY2" fmla="*/ 351677 h 569792"/>
              <a:gd name="connsiteX3" fmla="*/ 299674 w 344294"/>
              <a:gd name="connsiteY3" fmla="*/ 491377 h 569792"/>
              <a:gd name="connsiteX4" fmla="*/ 344124 w 344294"/>
              <a:gd name="connsiteY4" fmla="*/ 569694 h 569792"/>
              <a:gd name="connsiteX5" fmla="*/ 312374 w 344294"/>
              <a:gd name="connsiteY5" fmla="*/ 476561 h 569792"/>
              <a:gd name="connsiteX6" fmla="*/ 248874 w 344294"/>
              <a:gd name="connsiteY6" fmla="*/ 332627 h 569792"/>
              <a:gd name="connsiteX7" fmla="*/ 134574 w 344294"/>
              <a:gd name="connsiteY7" fmla="*/ 222561 h 569792"/>
              <a:gd name="connsiteX8" fmla="*/ 1224 w 344294"/>
              <a:gd name="connsiteY8" fmla="*/ 311 h 56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294" h="569792">
                <a:moveTo>
                  <a:pt x="1224" y="311"/>
                </a:moveTo>
                <a:cubicBezTo>
                  <a:pt x="-8301" y="-7097"/>
                  <a:pt x="39677" y="119550"/>
                  <a:pt x="77424" y="178111"/>
                </a:cubicBezTo>
                <a:cubicBezTo>
                  <a:pt x="115171" y="236672"/>
                  <a:pt x="190666" y="299466"/>
                  <a:pt x="227708" y="351677"/>
                </a:cubicBezTo>
                <a:cubicBezTo>
                  <a:pt x="264750" y="403888"/>
                  <a:pt x="280271" y="455041"/>
                  <a:pt x="299674" y="491377"/>
                </a:cubicBezTo>
                <a:cubicBezTo>
                  <a:pt x="319077" y="527713"/>
                  <a:pt x="342007" y="572163"/>
                  <a:pt x="344124" y="569694"/>
                </a:cubicBezTo>
                <a:cubicBezTo>
                  <a:pt x="346241" y="567225"/>
                  <a:pt x="328249" y="516072"/>
                  <a:pt x="312374" y="476561"/>
                </a:cubicBezTo>
                <a:cubicBezTo>
                  <a:pt x="296499" y="437050"/>
                  <a:pt x="278507" y="374960"/>
                  <a:pt x="248874" y="332627"/>
                </a:cubicBezTo>
                <a:cubicBezTo>
                  <a:pt x="219241" y="290294"/>
                  <a:pt x="174791" y="276183"/>
                  <a:pt x="134574" y="222561"/>
                </a:cubicBezTo>
                <a:cubicBezTo>
                  <a:pt x="94357" y="168939"/>
                  <a:pt x="10749" y="7719"/>
                  <a:pt x="1224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272FC571-02BE-4116-9256-1DF556910146}"/>
              </a:ext>
            </a:extLst>
          </p:cNvPr>
          <p:cNvSpPr/>
          <p:nvPr/>
        </p:nvSpPr>
        <p:spPr>
          <a:xfrm>
            <a:off x="6320366" y="2912423"/>
            <a:ext cx="814917" cy="288526"/>
          </a:xfrm>
          <a:custGeom>
            <a:avLst/>
            <a:gdLst>
              <a:gd name="connsiteX0" fmla="*/ 1 w 814917"/>
              <a:gd name="connsiteY0" fmla="*/ 110 h 288526"/>
              <a:gd name="connsiteX1" fmla="*/ 421217 w 814917"/>
              <a:gd name="connsiteY1" fmla="*/ 226594 h 288526"/>
              <a:gd name="connsiteX2" fmla="*/ 563034 w 814917"/>
              <a:gd name="connsiteY2" fmla="*/ 273160 h 288526"/>
              <a:gd name="connsiteX3" fmla="*/ 814917 w 814917"/>
              <a:gd name="connsiteY3" fmla="*/ 275277 h 288526"/>
              <a:gd name="connsiteX4" fmla="*/ 565151 w 814917"/>
              <a:gd name="connsiteY4" fmla="*/ 287977 h 288526"/>
              <a:gd name="connsiteX5" fmla="*/ 416984 w 814917"/>
              <a:gd name="connsiteY5" fmla="*/ 258344 h 288526"/>
              <a:gd name="connsiteX6" fmla="*/ 1 w 814917"/>
              <a:gd name="connsiteY6" fmla="*/ 110 h 28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4917" h="288526">
                <a:moveTo>
                  <a:pt x="1" y="110"/>
                </a:moveTo>
                <a:cubicBezTo>
                  <a:pt x="706" y="-5182"/>
                  <a:pt x="327378" y="181086"/>
                  <a:pt x="421217" y="226594"/>
                </a:cubicBezTo>
                <a:cubicBezTo>
                  <a:pt x="515056" y="272102"/>
                  <a:pt x="497417" y="265046"/>
                  <a:pt x="563034" y="273160"/>
                </a:cubicBezTo>
                <a:cubicBezTo>
                  <a:pt x="628651" y="281274"/>
                  <a:pt x="814564" y="272808"/>
                  <a:pt x="814917" y="275277"/>
                </a:cubicBezTo>
                <a:cubicBezTo>
                  <a:pt x="815270" y="277746"/>
                  <a:pt x="631473" y="290799"/>
                  <a:pt x="565151" y="287977"/>
                </a:cubicBezTo>
                <a:cubicBezTo>
                  <a:pt x="498829" y="285155"/>
                  <a:pt x="508353" y="300677"/>
                  <a:pt x="416984" y="258344"/>
                </a:cubicBezTo>
                <a:cubicBezTo>
                  <a:pt x="325615" y="216011"/>
                  <a:pt x="-704" y="5402"/>
                  <a:pt x="1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1B3D8E84-52B4-481D-8FD2-63A12BA5BCEF}"/>
              </a:ext>
            </a:extLst>
          </p:cNvPr>
          <p:cNvSpPr/>
          <p:nvPr/>
        </p:nvSpPr>
        <p:spPr>
          <a:xfrm>
            <a:off x="7323134" y="2650962"/>
            <a:ext cx="462198" cy="674327"/>
          </a:xfrm>
          <a:custGeom>
            <a:avLst/>
            <a:gdLst>
              <a:gd name="connsiteX0" fmla="*/ 461966 w 462198"/>
              <a:gd name="connsiteY0" fmla="*/ 1221 h 674327"/>
              <a:gd name="connsiteX1" fmla="*/ 320149 w 462198"/>
              <a:gd name="connsiteY1" fmla="*/ 399155 h 674327"/>
              <a:gd name="connsiteX2" fmla="*/ 152933 w 462198"/>
              <a:gd name="connsiteY2" fmla="*/ 519805 h 674327"/>
              <a:gd name="connsiteX3" fmla="*/ 51333 w 462198"/>
              <a:gd name="connsiteY3" fmla="*/ 583305 h 674327"/>
              <a:gd name="connsiteX4" fmla="*/ 533 w 462198"/>
              <a:gd name="connsiteY4" fmla="*/ 674321 h 674327"/>
              <a:gd name="connsiteX5" fmla="*/ 80966 w 462198"/>
              <a:gd name="connsiteY5" fmla="*/ 587538 h 674327"/>
              <a:gd name="connsiteX6" fmla="*/ 282049 w 462198"/>
              <a:gd name="connsiteY6" fmla="*/ 466888 h 674327"/>
              <a:gd name="connsiteX7" fmla="*/ 351899 w 462198"/>
              <a:gd name="connsiteY7" fmla="*/ 280621 h 674327"/>
              <a:gd name="connsiteX8" fmla="*/ 461966 w 462198"/>
              <a:gd name="connsiteY8" fmla="*/ 1221 h 67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198" h="674327">
                <a:moveTo>
                  <a:pt x="461966" y="1221"/>
                </a:moveTo>
                <a:cubicBezTo>
                  <a:pt x="456674" y="20977"/>
                  <a:pt x="371654" y="312724"/>
                  <a:pt x="320149" y="399155"/>
                </a:cubicBezTo>
                <a:cubicBezTo>
                  <a:pt x="268644" y="485586"/>
                  <a:pt x="197736" y="489113"/>
                  <a:pt x="152933" y="519805"/>
                </a:cubicBezTo>
                <a:cubicBezTo>
                  <a:pt x="108130" y="550497"/>
                  <a:pt x="76733" y="557552"/>
                  <a:pt x="51333" y="583305"/>
                </a:cubicBezTo>
                <a:cubicBezTo>
                  <a:pt x="25933" y="609058"/>
                  <a:pt x="-4406" y="673616"/>
                  <a:pt x="533" y="674321"/>
                </a:cubicBezTo>
                <a:cubicBezTo>
                  <a:pt x="5472" y="675026"/>
                  <a:pt x="34047" y="622110"/>
                  <a:pt x="80966" y="587538"/>
                </a:cubicBezTo>
                <a:cubicBezTo>
                  <a:pt x="127885" y="552966"/>
                  <a:pt x="236894" y="518041"/>
                  <a:pt x="282049" y="466888"/>
                </a:cubicBezTo>
                <a:cubicBezTo>
                  <a:pt x="327204" y="415735"/>
                  <a:pt x="322971" y="354352"/>
                  <a:pt x="351899" y="280621"/>
                </a:cubicBezTo>
                <a:cubicBezTo>
                  <a:pt x="380827" y="206891"/>
                  <a:pt x="467258" y="-18535"/>
                  <a:pt x="461966" y="1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3E0CB404-A2F6-4DF7-9A9B-2050D32A37B2}"/>
              </a:ext>
            </a:extLst>
          </p:cNvPr>
          <p:cNvSpPr/>
          <p:nvPr/>
        </p:nvSpPr>
        <p:spPr>
          <a:xfrm>
            <a:off x="6956014" y="3145025"/>
            <a:ext cx="397863" cy="148597"/>
          </a:xfrm>
          <a:custGeom>
            <a:avLst/>
            <a:gdLst>
              <a:gd name="connsiteX0" fmla="*/ 1469 w 397863"/>
              <a:gd name="connsiteY0" fmla="*/ 342 h 148597"/>
              <a:gd name="connsiteX1" fmla="*/ 230069 w 397863"/>
              <a:gd name="connsiteY1" fmla="*/ 80775 h 148597"/>
              <a:gd name="connsiteX2" fmla="*/ 382469 w 397863"/>
              <a:gd name="connsiteY2" fmla="*/ 123108 h 148597"/>
              <a:gd name="connsiteX3" fmla="*/ 388819 w 397863"/>
              <a:gd name="connsiteY3" fmla="*/ 148508 h 148597"/>
              <a:gd name="connsiteX4" fmla="*/ 348603 w 397863"/>
              <a:gd name="connsiteY4" fmla="*/ 114642 h 148597"/>
              <a:gd name="connsiteX5" fmla="*/ 1469 w 397863"/>
              <a:gd name="connsiteY5" fmla="*/ 342 h 14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863" h="148597">
                <a:moveTo>
                  <a:pt x="1469" y="342"/>
                </a:moveTo>
                <a:cubicBezTo>
                  <a:pt x="-18287" y="-5303"/>
                  <a:pt x="166569" y="60314"/>
                  <a:pt x="230069" y="80775"/>
                </a:cubicBezTo>
                <a:cubicBezTo>
                  <a:pt x="293569" y="101236"/>
                  <a:pt x="356011" y="111819"/>
                  <a:pt x="382469" y="123108"/>
                </a:cubicBezTo>
                <a:cubicBezTo>
                  <a:pt x="408927" y="134397"/>
                  <a:pt x="394463" y="149919"/>
                  <a:pt x="388819" y="148508"/>
                </a:cubicBezTo>
                <a:cubicBezTo>
                  <a:pt x="383175" y="147097"/>
                  <a:pt x="407517" y="137925"/>
                  <a:pt x="348603" y="114642"/>
                </a:cubicBezTo>
                <a:cubicBezTo>
                  <a:pt x="289689" y="91359"/>
                  <a:pt x="21225" y="5987"/>
                  <a:pt x="1469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17FB75D3-EBB4-4352-B567-4DECDAC3EB7C}"/>
              </a:ext>
            </a:extLst>
          </p:cNvPr>
          <p:cNvSpPr/>
          <p:nvPr/>
        </p:nvSpPr>
        <p:spPr>
          <a:xfrm>
            <a:off x="7856909" y="1352421"/>
            <a:ext cx="44608" cy="569529"/>
          </a:xfrm>
          <a:custGeom>
            <a:avLst/>
            <a:gdLst>
              <a:gd name="connsiteX0" fmla="*/ 17091 w 44608"/>
              <a:gd name="connsiteY0" fmla="*/ 129 h 569529"/>
              <a:gd name="connsiteX1" fmla="*/ 44608 w 44608"/>
              <a:gd name="connsiteY1" fmla="*/ 180046 h 569529"/>
              <a:gd name="connsiteX2" fmla="*/ 17091 w 44608"/>
              <a:gd name="connsiteY2" fmla="*/ 343029 h 569529"/>
              <a:gd name="connsiteX3" fmla="*/ 6508 w 44608"/>
              <a:gd name="connsiteY3" fmla="*/ 436162 h 569529"/>
              <a:gd name="connsiteX4" fmla="*/ 19208 w 44608"/>
              <a:gd name="connsiteY4" fmla="*/ 527179 h 569529"/>
              <a:gd name="connsiteX5" fmla="*/ 38258 w 44608"/>
              <a:gd name="connsiteY5" fmla="*/ 569512 h 569529"/>
              <a:gd name="connsiteX6" fmla="*/ 6508 w 44608"/>
              <a:gd name="connsiteY6" fmla="*/ 522946 h 569529"/>
              <a:gd name="connsiteX7" fmla="*/ 2274 w 44608"/>
              <a:gd name="connsiteY7" fmla="*/ 351496 h 569529"/>
              <a:gd name="connsiteX8" fmla="*/ 34024 w 44608"/>
              <a:gd name="connsiteY8" fmla="*/ 154646 h 569529"/>
              <a:gd name="connsiteX9" fmla="*/ 17091 w 44608"/>
              <a:gd name="connsiteY9" fmla="*/ 129 h 56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08" h="569529">
                <a:moveTo>
                  <a:pt x="17091" y="129"/>
                </a:moveTo>
                <a:cubicBezTo>
                  <a:pt x="18855" y="4362"/>
                  <a:pt x="44608" y="122896"/>
                  <a:pt x="44608" y="180046"/>
                </a:cubicBezTo>
                <a:cubicBezTo>
                  <a:pt x="44608" y="237196"/>
                  <a:pt x="23441" y="300343"/>
                  <a:pt x="17091" y="343029"/>
                </a:cubicBezTo>
                <a:cubicBezTo>
                  <a:pt x="10741" y="385715"/>
                  <a:pt x="6155" y="405470"/>
                  <a:pt x="6508" y="436162"/>
                </a:cubicBezTo>
                <a:cubicBezTo>
                  <a:pt x="6861" y="466854"/>
                  <a:pt x="13916" y="504954"/>
                  <a:pt x="19208" y="527179"/>
                </a:cubicBezTo>
                <a:cubicBezTo>
                  <a:pt x="24500" y="549404"/>
                  <a:pt x="40375" y="570218"/>
                  <a:pt x="38258" y="569512"/>
                </a:cubicBezTo>
                <a:cubicBezTo>
                  <a:pt x="36141" y="568807"/>
                  <a:pt x="12505" y="559282"/>
                  <a:pt x="6508" y="522946"/>
                </a:cubicBezTo>
                <a:cubicBezTo>
                  <a:pt x="511" y="486610"/>
                  <a:pt x="-2312" y="412879"/>
                  <a:pt x="2274" y="351496"/>
                </a:cubicBezTo>
                <a:cubicBezTo>
                  <a:pt x="6860" y="290113"/>
                  <a:pt x="33671" y="212854"/>
                  <a:pt x="34024" y="154646"/>
                </a:cubicBezTo>
                <a:cubicBezTo>
                  <a:pt x="34377" y="96438"/>
                  <a:pt x="15327" y="-4104"/>
                  <a:pt x="17091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1B5CFF76-E577-4E27-A970-9F5D5285E238}"/>
              </a:ext>
            </a:extLst>
          </p:cNvPr>
          <p:cNvSpPr/>
          <p:nvPr/>
        </p:nvSpPr>
        <p:spPr>
          <a:xfrm>
            <a:off x="7763178" y="1942011"/>
            <a:ext cx="128454" cy="776728"/>
          </a:xfrm>
          <a:custGeom>
            <a:avLst/>
            <a:gdLst>
              <a:gd name="connsiteX0" fmla="*/ 127755 w 128454"/>
              <a:gd name="connsiteY0" fmla="*/ 1089 h 776728"/>
              <a:gd name="connsiteX1" fmla="*/ 104472 w 128454"/>
              <a:gd name="connsiteY1" fmla="*/ 161956 h 776728"/>
              <a:gd name="connsiteX2" fmla="*/ 57905 w 128454"/>
              <a:gd name="connsiteY2" fmla="*/ 365156 h 776728"/>
              <a:gd name="connsiteX3" fmla="*/ 32505 w 128454"/>
              <a:gd name="connsiteY3" fmla="*/ 470989 h 776728"/>
              <a:gd name="connsiteX4" fmla="*/ 21922 w 128454"/>
              <a:gd name="connsiteY4" fmla="*/ 545072 h 776728"/>
              <a:gd name="connsiteX5" fmla="*/ 26155 w 128454"/>
              <a:gd name="connsiteY5" fmla="*/ 771556 h 776728"/>
              <a:gd name="connsiteX6" fmla="*/ 755 w 128454"/>
              <a:gd name="connsiteY6" fmla="*/ 686889 h 776728"/>
              <a:gd name="connsiteX7" fmla="*/ 13455 w 128454"/>
              <a:gd name="connsiteY7" fmla="*/ 496389 h 776728"/>
              <a:gd name="connsiteX8" fmla="*/ 79072 w 128454"/>
              <a:gd name="connsiteY8" fmla="*/ 242389 h 776728"/>
              <a:gd name="connsiteX9" fmla="*/ 127755 w 128454"/>
              <a:gd name="connsiteY9" fmla="*/ 1089 h 77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454" h="776728">
                <a:moveTo>
                  <a:pt x="127755" y="1089"/>
                </a:moveTo>
                <a:cubicBezTo>
                  <a:pt x="131988" y="-12317"/>
                  <a:pt x="116114" y="101278"/>
                  <a:pt x="104472" y="161956"/>
                </a:cubicBezTo>
                <a:cubicBezTo>
                  <a:pt x="92830" y="222634"/>
                  <a:pt x="69899" y="313651"/>
                  <a:pt x="57905" y="365156"/>
                </a:cubicBezTo>
                <a:cubicBezTo>
                  <a:pt x="45911" y="416661"/>
                  <a:pt x="38502" y="441003"/>
                  <a:pt x="32505" y="470989"/>
                </a:cubicBezTo>
                <a:cubicBezTo>
                  <a:pt x="26508" y="500975"/>
                  <a:pt x="22980" y="494978"/>
                  <a:pt x="21922" y="545072"/>
                </a:cubicBezTo>
                <a:cubicBezTo>
                  <a:pt x="20864" y="595166"/>
                  <a:pt x="29683" y="747920"/>
                  <a:pt x="26155" y="771556"/>
                </a:cubicBezTo>
                <a:cubicBezTo>
                  <a:pt x="22627" y="795192"/>
                  <a:pt x="2872" y="732750"/>
                  <a:pt x="755" y="686889"/>
                </a:cubicBezTo>
                <a:cubicBezTo>
                  <a:pt x="-1362" y="641028"/>
                  <a:pt x="402" y="570472"/>
                  <a:pt x="13455" y="496389"/>
                </a:cubicBezTo>
                <a:cubicBezTo>
                  <a:pt x="26508" y="422306"/>
                  <a:pt x="62491" y="326350"/>
                  <a:pt x="79072" y="242389"/>
                </a:cubicBezTo>
                <a:cubicBezTo>
                  <a:pt x="95653" y="158428"/>
                  <a:pt x="123522" y="14495"/>
                  <a:pt x="127755" y="1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8FDCBD89-0981-4482-B5F1-3A8B6F7C8668}"/>
              </a:ext>
            </a:extLst>
          </p:cNvPr>
          <p:cNvSpPr/>
          <p:nvPr/>
        </p:nvSpPr>
        <p:spPr>
          <a:xfrm>
            <a:off x="7026783" y="1835119"/>
            <a:ext cx="272667" cy="273181"/>
          </a:xfrm>
          <a:custGeom>
            <a:avLst/>
            <a:gdLst>
              <a:gd name="connsiteX0" fmla="*/ 272542 w 272667"/>
              <a:gd name="connsiteY0" fmla="*/ 31 h 273181"/>
              <a:gd name="connsiteX1" fmla="*/ 104267 w 272667"/>
              <a:gd name="connsiteY1" fmla="*/ 98456 h 273181"/>
              <a:gd name="connsiteX2" fmla="*/ 28067 w 272667"/>
              <a:gd name="connsiteY2" fmla="*/ 200056 h 273181"/>
              <a:gd name="connsiteX3" fmla="*/ 2667 w 272667"/>
              <a:gd name="connsiteY3" fmla="*/ 273081 h 273181"/>
              <a:gd name="connsiteX4" fmla="*/ 9017 w 272667"/>
              <a:gd name="connsiteY4" fmla="*/ 212756 h 273181"/>
              <a:gd name="connsiteX5" fmla="*/ 75692 w 272667"/>
              <a:gd name="connsiteY5" fmla="*/ 88931 h 273181"/>
              <a:gd name="connsiteX6" fmla="*/ 272542 w 272667"/>
              <a:gd name="connsiteY6" fmla="*/ 31 h 27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667" h="273181">
                <a:moveTo>
                  <a:pt x="272542" y="31"/>
                </a:moveTo>
                <a:cubicBezTo>
                  <a:pt x="277304" y="1618"/>
                  <a:pt x="145013" y="65119"/>
                  <a:pt x="104267" y="98456"/>
                </a:cubicBezTo>
                <a:cubicBezTo>
                  <a:pt x="63521" y="131794"/>
                  <a:pt x="45000" y="170952"/>
                  <a:pt x="28067" y="200056"/>
                </a:cubicBezTo>
                <a:cubicBezTo>
                  <a:pt x="11134" y="229160"/>
                  <a:pt x="5842" y="270964"/>
                  <a:pt x="2667" y="273081"/>
                </a:cubicBezTo>
                <a:cubicBezTo>
                  <a:pt x="-508" y="275198"/>
                  <a:pt x="-3154" y="243448"/>
                  <a:pt x="9017" y="212756"/>
                </a:cubicBezTo>
                <a:cubicBezTo>
                  <a:pt x="21188" y="182064"/>
                  <a:pt x="35475" y="121210"/>
                  <a:pt x="75692" y="88931"/>
                </a:cubicBezTo>
                <a:cubicBezTo>
                  <a:pt x="115909" y="56652"/>
                  <a:pt x="267780" y="-1556"/>
                  <a:pt x="272542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DBB0A139-019B-4222-85C5-4620AD7F9B7A}"/>
              </a:ext>
            </a:extLst>
          </p:cNvPr>
          <p:cNvSpPr/>
          <p:nvPr/>
        </p:nvSpPr>
        <p:spPr>
          <a:xfrm>
            <a:off x="6847672" y="2376756"/>
            <a:ext cx="165590" cy="465193"/>
          </a:xfrm>
          <a:custGeom>
            <a:avLst/>
            <a:gdLst>
              <a:gd name="connsiteX0" fmla="*/ 92878 w 165590"/>
              <a:gd name="connsiteY0" fmla="*/ 1319 h 465193"/>
              <a:gd name="connsiteX1" fmla="*/ 32553 w 165590"/>
              <a:gd name="connsiteY1" fmla="*/ 115619 h 465193"/>
              <a:gd name="connsiteX2" fmla="*/ 57953 w 165590"/>
              <a:gd name="connsiteY2" fmla="*/ 271194 h 465193"/>
              <a:gd name="connsiteX3" fmla="*/ 159553 w 165590"/>
              <a:gd name="connsiteY3" fmla="*/ 458519 h 465193"/>
              <a:gd name="connsiteX4" fmla="*/ 137328 w 165590"/>
              <a:gd name="connsiteY4" fmla="*/ 401369 h 465193"/>
              <a:gd name="connsiteX5" fmla="*/ 803 w 165590"/>
              <a:gd name="connsiteY5" fmla="*/ 191819 h 465193"/>
              <a:gd name="connsiteX6" fmla="*/ 92878 w 165590"/>
              <a:gd name="connsiteY6" fmla="*/ 1319 h 46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590" h="465193">
                <a:moveTo>
                  <a:pt x="92878" y="1319"/>
                </a:moveTo>
                <a:cubicBezTo>
                  <a:pt x="98170" y="-11381"/>
                  <a:pt x="38374" y="70640"/>
                  <a:pt x="32553" y="115619"/>
                </a:cubicBezTo>
                <a:cubicBezTo>
                  <a:pt x="26732" y="160598"/>
                  <a:pt x="36786" y="214044"/>
                  <a:pt x="57953" y="271194"/>
                </a:cubicBezTo>
                <a:cubicBezTo>
                  <a:pt x="79120" y="328344"/>
                  <a:pt x="146324" y="436823"/>
                  <a:pt x="159553" y="458519"/>
                </a:cubicBezTo>
                <a:cubicBezTo>
                  <a:pt x="172782" y="480215"/>
                  <a:pt x="163786" y="445819"/>
                  <a:pt x="137328" y="401369"/>
                </a:cubicBezTo>
                <a:cubicBezTo>
                  <a:pt x="110870" y="356919"/>
                  <a:pt x="11386" y="257965"/>
                  <a:pt x="803" y="191819"/>
                </a:cubicBezTo>
                <a:cubicBezTo>
                  <a:pt x="-9780" y="125673"/>
                  <a:pt x="87586" y="14019"/>
                  <a:pt x="92878" y="1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3ED6F991-C0B1-4857-8540-CCEC609D0C4E}"/>
              </a:ext>
            </a:extLst>
          </p:cNvPr>
          <p:cNvSpPr/>
          <p:nvPr/>
        </p:nvSpPr>
        <p:spPr>
          <a:xfrm>
            <a:off x="7019867" y="2705094"/>
            <a:ext cx="477126" cy="166377"/>
          </a:xfrm>
          <a:custGeom>
            <a:avLst/>
            <a:gdLst>
              <a:gd name="connsiteX0" fmla="*/ 58 w 477126"/>
              <a:gd name="connsiteY0" fmla="*/ 6 h 166377"/>
              <a:gd name="connsiteX1" fmla="*/ 387408 w 477126"/>
              <a:gd name="connsiteY1" fmla="*/ 152406 h 166377"/>
              <a:gd name="connsiteX2" fmla="*/ 476308 w 477126"/>
              <a:gd name="connsiteY2" fmla="*/ 158756 h 166377"/>
              <a:gd name="connsiteX3" fmla="*/ 358833 w 477126"/>
              <a:gd name="connsiteY3" fmla="*/ 146056 h 166377"/>
              <a:gd name="connsiteX4" fmla="*/ 58 w 477126"/>
              <a:gd name="connsiteY4" fmla="*/ 6 h 16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126" h="166377">
                <a:moveTo>
                  <a:pt x="58" y="6"/>
                </a:moveTo>
                <a:cubicBezTo>
                  <a:pt x="4820" y="1064"/>
                  <a:pt x="308033" y="125948"/>
                  <a:pt x="387408" y="152406"/>
                </a:cubicBezTo>
                <a:cubicBezTo>
                  <a:pt x="466783" y="178864"/>
                  <a:pt x="481070" y="159814"/>
                  <a:pt x="476308" y="158756"/>
                </a:cubicBezTo>
                <a:cubicBezTo>
                  <a:pt x="471546" y="157698"/>
                  <a:pt x="432916" y="168810"/>
                  <a:pt x="358833" y="146056"/>
                </a:cubicBezTo>
                <a:cubicBezTo>
                  <a:pt x="284750" y="123302"/>
                  <a:pt x="-4704" y="-1052"/>
                  <a:pt x="5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8ED8C67A-C539-4D5B-B032-4F8D901AE9E1}"/>
              </a:ext>
            </a:extLst>
          </p:cNvPr>
          <p:cNvSpPr/>
          <p:nvPr/>
        </p:nvSpPr>
        <p:spPr>
          <a:xfrm>
            <a:off x="7521397" y="2684394"/>
            <a:ext cx="74717" cy="233667"/>
          </a:xfrm>
          <a:custGeom>
            <a:avLst/>
            <a:gdLst>
              <a:gd name="connsiteX0" fmla="*/ 73203 w 74717"/>
              <a:gd name="connsiteY0" fmla="*/ 69 h 233667"/>
              <a:gd name="connsiteX1" fmla="*/ 65266 w 74717"/>
              <a:gd name="connsiteY1" fmla="*/ 149294 h 233667"/>
              <a:gd name="connsiteX2" fmla="*/ 178 w 74717"/>
              <a:gd name="connsiteY2" fmla="*/ 233431 h 233667"/>
              <a:gd name="connsiteX3" fmla="*/ 46216 w 74717"/>
              <a:gd name="connsiteY3" fmla="*/ 173106 h 233667"/>
              <a:gd name="connsiteX4" fmla="*/ 54153 w 74717"/>
              <a:gd name="connsiteY4" fmla="*/ 130244 h 233667"/>
              <a:gd name="connsiteX5" fmla="*/ 73203 w 74717"/>
              <a:gd name="connsiteY5" fmla="*/ 69 h 23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17" h="233667">
                <a:moveTo>
                  <a:pt x="73203" y="69"/>
                </a:moveTo>
                <a:cubicBezTo>
                  <a:pt x="75055" y="3244"/>
                  <a:pt x="77437" y="110400"/>
                  <a:pt x="65266" y="149294"/>
                </a:cubicBezTo>
                <a:cubicBezTo>
                  <a:pt x="53095" y="188188"/>
                  <a:pt x="3353" y="229462"/>
                  <a:pt x="178" y="233431"/>
                </a:cubicBezTo>
                <a:cubicBezTo>
                  <a:pt x="-2997" y="237400"/>
                  <a:pt x="37220" y="190304"/>
                  <a:pt x="46216" y="173106"/>
                </a:cubicBezTo>
                <a:cubicBezTo>
                  <a:pt x="55212" y="155908"/>
                  <a:pt x="51243" y="156438"/>
                  <a:pt x="54153" y="130244"/>
                </a:cubicBezTo>
                <a:cubicBezTo>
                  <a:pt x="57063" y="104050"/>
                  <a:pt x="71351" y="-3106"/>
                  <a:pt x="73203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3AB323F5-B5FA-4FC5-BCC0-11B7BD7708E1}"/>
              </a:ext>
            </a:extLst>
          </p:cNvPr>
          <p:cNvSpPr/>
          <p:nvPr/>
        </p:nvSpPr>
        <p:spPr>
          <a:xfrm>
            <a:off x="5994047" y="1863994"/>
            <a:ext cx="1308571" cy="1224417"/>
          </a:xfrm>
          <a:custGeom>
            <a:avLst/>
            <a:gdLst>
              <a:gd name="connsiteX0" fmla="*/ 10936 w 1308571"/>
              <a:gd name="connsiteY0" fmla="*/ 5023 h 1224417"/>
              <a:gd name="connsiteX1" fmla="*/ 146403 w 1308571"/>
              <a:gd name="connsiteY1" fmla="*/ 250556 h 1224417"/>
              <a:gd name="connsiteX2" fmla="*/ 118886 w 1308571"/>
              <a:gd name="connsiteY2" fmla="*/ 172239 h 1224417"/>
              <a:gd name="connsiteX3" fmla="*/ 131586 w 1308571"/>
              <a:gd name="connsiteY3" fmla="*/ 51589 h 1224417"/>
              <a:gd name="connsiteX4" fmla="*/ 205670 w 1308571"/>
              <a:gd name="connsiteY4" fmla="*/ 297123 h 1224417"/>
              <a:gd name="connsiteX5" fmla="*/ 288220 w 1308571"/>
              <a:gd name="connsiteY5" fmla="*/ 360623 h 1224417"/>
              <a:gd name="connsiteX6" fmla="*/ 258586 w 1308571"/>
              <a:gd name="connsiteY6" fmla="*/ 208223 h 1224417"/>
              <a:gd name="connsiteX7" fmla="*/ 283986 w 1308571"/>
              <a:gd name="connsiteY7" fmla="*/ 282306 h 1224417"/>
              <a:gd name="connsiteX8" fmla="*/ 451203 w 1308571"/>
              <a:gd name="connsiteY8" fmla="*/ 549006 h 1224417"/>
              <a:gd name="connsiteX9" fmla="*/ 396170 w 1308571"/>
              <a:gd name="connsiteY9" fmla="*/ 644256 h 1224417"/>
              <a:gd name="connsiteX10" fmla="*/ 527403 w 1308571"/>
              <a:gd name="connsiteY10" fmla="*/ 568056 h 1224417"/>
              <a:gd name="connsiteX11" fmla="*/ 660753 w 1308571"/>
              <a:gd name="connsiteY11" fmla="*/ 529956 h 1224417"/>
              <a:gd name="connsiteX12" fmla="*/ 476603 w 1308571"/>
              <a:gd name="connsiteY12" fmla="*/ 627323 h 1224417"/>
              <a:gd name="connsiteX13" fmla="*/ 631120 w 1308571"/>
              <a:gd name="connsiteY13" fmla="*/ 684473 h 1224417"/>
              <a:gd name="connsiteX14" fmla="*/ 800453 w 1308571"/>
              <a:gd name="connsiteY14" fmla="*/ 692939 h 1224417"/>
              <a:gd name="connsiteX15" fmla="*/ 770820 w 1308571"/>
              <a:gd name="connsiteY15" fmla="*/ 870739 h 1224417"/>
              <a:gd name="connsiteX16" fmla="*/ 855486 w 1308571"/>
              <a:gd name="connsiteY16" fmla="*/ 985039 h 1224417"/>
              <a:gd name="connsiteX17" fmla="*/ 1101020 w 1308571"/>
              <a:gd name="connsiteY17" fmla="*/ 1004089 h 1224417"/>
              <a:gd name="connsiteX18" fmla="*/ 912636 w 1308571"/>
              <a:gd name="connsiteY18" fmla="*/ 1031606 h 1224417"/>
              <a:gd name="connsiteX19" fmla="*/ 976136 w 1308571"/>
              <a:gd name="connsiteY19" fmla="*/ 1067589 h 1224417"/>
              <a:gd name="connsiteX20" fmla="*/ 1295753 w 1308571"/>
              <a:gd name="connsiteY20" fmla="*/ 1177656 h 1224417"/>
              <a:gd name="connsiteX21" fmla="*/ 1196270 w 1308571"/>
              <a:gd name="connsiteY21" fmla="*/ 1164956 h 1224417"/>
              <a:gd name="connsiteX22" fmla="*/ 747536 w 1308571"/>
              <a:gd name="connsiteY22" fmla="*/ 1224223 h 1224417"/>
              <a:gd name="connsiteX23" fmla="*/ 525286 w 1308571"/>
              <a:gd name="connsiteY23" fmla="*/ 1141673 h 1224417"/>
              <a:gd name="connsiteX24" fmla="*/ 326320 w 1308571"/>
              <a:gd name="connsiteY24" fmla="*/ 942706 h 1224417"/>
              <a:gd name="connsiteX25" fmla="*/ 307270 w 1308571"/>
              <a:gd name="connsiteY25" fmla="*/ 773373 h 1224417"/>
              <a:gd name="connsiteX26" fmla="*/ 300920 w 1308571"/>
              <a:gd name="connsiteY26" fmla="*/ 650606 h 1224417"/>
              <a:gd name="connsiteX27" fmla="*/ 173920 w 1308571"/>
              <a:gd name="connsiteY27" fmla="*/ 686589 h 1224417"/>
              <a:gd name="connsiteX28" fmla="*/ 231070 w 1308571"/>
              <a:gd name="connsiteY28" fmla="*/ 614623 h 1224417"/>
              <a:gd name="connsiteX29" fmla="*/ 148520 w 1308571"/>
              <a:gd name="connsiteY29" fmla="*/ 563823 h 1224417"/>
              <a:gd name="connsiteX30" fmla="*/ 154870 w 1308571"/>
              <a:gd name="connsiteY30" fmla="*/ 402956 h 1224417"/>
              <a:gd name="connsiteX31" fmla="*/ 36336 w 1308571"/>
              <a:gd name="connsiteY31" fmla="*/ 275956 h 1224417"/>
              <a:gd name="connsiteX32" fmla="*/ 10936 w 1308571"/>
              <a:gd name="connsiteY32" fmla="*/ 218806 h 1224417"/>
              <a:gd name="connsiteX33" fmla="*/ 6703 w 1308571"/>
              <a:gd name="connsiteY33" fmla="*/ 93923 h 1224417"/>
              <a:gd name="connsiteX34" fmla="*/ 10936 w 1308571"/>
              <a:gd name="connsiteY34" fmla="*/ 5023 h 122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08571" h="1224417">
                <a:moveTo>
                  <a:pt x="10936" y="5023"/>
                </a:moveTo>
                <a:cubicBezTo>
                  <a:pt x="34219" y="31128"/>
                  <a:pt x="128411" y="222687"/>
                  <a:pt x="146403" y="250556"/>
                </a:cubicBezTo>
                <a:cubicBezTo>
                  <a:pt x="164395" y="278425"/>
                  <a:pt x="121355" y="205400"/>
                  <a:pt x="118886" y="172239"/>
                </a:cubicBezTo>
                <a:cubicBezTo>
                  <a:pt x="116417" y="139078"/>
                  <a:pt x="117122" y="30775"/>
                  <a:pt x="131586" y="51589"/>
                </a:cubicBezTo>
                <a:cubicBezTo>
                  <a:pt x="146050" y="72403"/>
                  <a:pt x="179564" y="245618"/>
                  <a:pt x="205670" y="297123"/>
                </a:cubicBezTo>
                <a:cubicBezTo>
                  <a:pt x="231776" y="348628"/>
                  <a:pt x="279401" y="375440"/>
                  <a:pt x="288220" y="360623"/>
                </a:cubicBezTo>
                <a:cubicBezTo>
                  <a:pt x="297039" y="345806"/>
                  <a:pt x="259292" y="221276"/>
                  <a:pt x="258586" y="208223"/>
                </a:cubicBezTo>
                <a:cubicBezTo>
                  <a:pt x="257880" y="195170"/>
                  <a:pt x="251883" y="225509"/>
                  <a:pt x="283986" y="282306"/>
                </a:cubicBezTo>
                <a:cubicBezTo>
                  <a:pt x="316089" y="339103"/>
                  <a:pt x="432506" y="488681"/>
                  <a:pt x="451203" y="549006"/>
                </a:cubicBezTo>
                <a:cubicBezTo>
                  <a:pt x="469900" y="609331"/>
                  <a:pt x="383470" y="641081"/>
                  <a:pt x="396170" y="644256"/>
                </a:cubicBezTo>
                <a:cubicBezTo>
                  <a:pt x="408870" y="647431"/>
                  <a:pt x="483306" y="587106"/>
                  <a:pt x="527403" y="568056"/>
                </a:cubicBezTo>
                <a:cubicBezTo>
                  <a:pt x="571500" y="549006"/>
                  <a:pt x="669219" y="520078"/>
                  <a:pt x="660753" y="529956"/>
                </a:cubicBezTo>
                <a:cubicBezTo>
                  <a:pt x="652287" y="539834"/>
                  <a:pt x="481542" y="601570"/>
                  <a:pt x="476603" y="627323"/>
                </a:cubicBezTo>
                <a:cubicBezTo>
                  <a:pt x="471664" y="653076"/>
                  <a:pt x="577145" y="673537"/>
                  <a:pt x="631120" y="684473"/>
                </a:cubicBezTo>
                <a:cubicBezTo>
                  <a:pt x="685095" y="695409"/>
                  <a:pt x="777170" y="661895"/>
                  <a:pt x="800453" y="692939"/>
                </a:cubicBezTo>
                <a:cubicBezTo>
                  <a:pt x="823736" y="723983"/>
                  <a:pt x="761648" y="822056"/>
                  <a:pt x="770820" y="870739"/>
                </a:cubicBezTo>
                <a:cubicBezTo>
                  <a:pt x="779992" y="919422"/>
                  <a:pt x="800453" y="962814"/>
                  <a:pt x="855486" y="985039"/>
                </a:cubicBezTo>
                <a:cubicBezTo>
                  <a:pt x="910519" y="1007264"/>
                  <a:pt x="1091495" y="996328"/>
                  <a:pt x="1101020" y="1004089"/>
                </a:cubicBezTo>
                <a:cubicBezTo>
                  <a:pt x="1110545" y="1011850"/>
                  <a:pt x="933450" y="1021023"/>
                  <a:pt x="912636" y="1031606"/>
                </a:cubicBezTo>
                <a:cubicBezTo>
                  <a:pt x="891822" y="1042189"/>
                  <a:pt x="912283" y="1043247"/>
                  <a:pt x="976136" y="1067589"/>
                </a:cubicBezTo>
                <a:cubicBezTo>
                  <a:pt x="1039989" y="1091931"/>
                  <a:pt x="1259064" y="1161428"/>
                  <a:pt x="1295753" y="1177656"/>
                </a:cubicBezTo>
                <a:cubicBezTo>
                  <a:pt x="1332442" y="1193884"/>
                  <a:pt x="1287639" y="1157195"/>
                  <a:pt x="1196270" y="1164956"/>
                </a:cubicBezTo>
                <a:cubicBezTo>
                  <a:pt x="1104901" y="1172717"/>
                  <a:pt x="859367" y="1228103"/>
                  <a:pt x="747536" y="1224223"/>
                </a:cubicBezTo>
                <a:cubicBezTo>
                  <a:pt x="635705" y="1220343"/>
                  <a:pt x="595489" y="1188592"/>
                  <a:pt x="525286" y="1141673"/>
                </a:cubicBezTo>
                <a:cubicBezTo>
                  <a:pt x="455083" y="1094754"/>
                  <a:pt x="362656" y="1004089"/>
                  <a:pt x="326320" y="942706"/>
                </a:cubicBezTo>
                <a:cubicBezTo>
                  <a:pt x="289984" y="881323"/>
                  <a:pt x="311503" y="822056"/>
                  <a:pt x="307270" y="773373"/>
                </a:cubicBezTo>
                <a:cubicBezTo>
                  <a:pt x="303037" y="724690"/>
                  <a:pt x="323145" y="665070"/>
                  <a:pt x="300920" y="650606"/>
                </a:cubicBezTo>
                <a:cubicBezTo>
                  <a:pt x="278695" y="636142"/>
                  <a:pt x="185562" y="692586"/>
                  <a:pt x="173920" y="686589"/>
                </a:cubicBezTo>
                <a:cubicBezTo>
                  <a:pt x="162278" y="680592"/>
                  <a:pt x="235303" y="635084"/>
                  <a:pt x="231070" y="614623"/>
                </a:cubicBezTo>
                <a:cubicBezTo>
                  <a:pt x="226837" y="594162"/>
                  <a:pt x="161220" y="599101"/>
                  <a:pt x="148520" y="563823"/>
                </a:cubicBezTo>
                <a:cubicBezTo>
                  <a:pt x="135820" y="528545"/>
                  <a:pt x="173567" y="450934"/>
                  <a:pt x="154870" y="402956"/>
                </a:cubicBezTo>
                <a:cubicBezTo>
                  <a:pt x="136173" y="354978"/>
                  <a:pt x="60325" y="306648"/>
                  <a:pt x="36336" y="275956"/>
                </a:cubicBezTo>
                <a:cubicBezTo>
                  <a:pt x="12347" y="245264"/>
                  <a:pt x="15875" y="249145"/>
                  <a:pt x="10936" y="218806"/>
                </a:cubicBezTo>
                <a:cubicBezTo>
                  <a:pt x="5997" y="188467"/>
                  <a:pt x="4234" y="126378"/>
                  <a:pt x="6703" y="93923"/>
                </a:cubicBezTo>
                <a:cubicBezTo>
                  <a:pt x="9172" y="61468"/>
                  <a:pt x="-12347" y="-21082"/>
                  <a:pt x="10936" y="50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D660C7CC-2672-4517-952A-9BB1CCADD8FD}"/>
              </a:ext>
            </a:extLst>
          </p:cNvPr>
          <p:cNvSpPr/>
          <p:nvPr/>
        </p:nvSpPr>
        <p:spPr>
          <a:xfrm>
            <a:off x="6870539" y="2681797"/>
            <a:ext cx="899896" cy="576693"/>
          </a:xfrm>
          <a:custGeom>
            <a:avLst/>
            <a:gdLst>
              <a:gd name="connsiteX0" fmla="*/ 161 w 899896"/>
              <a:gd name="connsiteY0" fmla="*/ 433936 h 576693"/>
              <a:gd name="connsiteX1" fmla="*/ 317661 w 899896"/>
              <a:gd name="connsiteY1" fmla="*/ 423353 h 576693"/>
              <a:gd name="connsiteX2" fmla="*/ 474294 w 899896"/>
              <a:gd name="connsiteY2" fmla="*/ 440286 h 576693"/>
              <a:gd name="connsiteX3" fmla="*/ 569544 w 899896"/>
              <a:gd name="connsiteY3" fmla="*/ 351386 h 576693"/>
              <a:gd name="connsiteX4" fmla="*/ 506044 w 899896"/>
              <a:gd name="connsiteY4" fmla="*/ 412770 h 576693"/>
              <a:gd name="connsiteX5" fmla="*/ 666911 w 899896"/>
              <a:gd name="connsiteY5" fmla="*/ 427586 h 576693"/>
              <a:gd name="connsiteX6" fmla="*/ 791794 w 899896"/>
              <a:gd name="connsiteY6" fmla="*/ 228620 h 576693"/>
              <a:gd name="connsiteX7" fmla="*/ 899744 w 899896"/>
              <a:gd name="connsiteY7" fmla="*/ 20 h 576693"/>
              <a:gd name="connsiteX8" fmla="*/ 810844 w 899896"/>
              <a:gd name="connsiteY8" fmla="*/ 241320 h 576693"/>
              <a:gd name="connsiteX9" fmla="*/ 628811 w 899896"/>
              <a:gd name="connsiteY9" fmla="*/ 438170 h 576693"/>
              <a:gd name="connsiteX10" fmla="*/ 472178 w 899896"/>
              <a:gd name="connsiteY10" fmla="*/ 567286 h 576693"/>
              <a:gd name="connsiteX11" fmla="*/ 474294 w 899896"/>
              <a:gd name="connsiteY11" fmla="*/ 560936 h 576693"/>
              <a:gd name="connsiteX12" fmla="*/ 491228 w 899896"/>
              <a:gd name="connsiteY12" fmla="*/ 514370 h 576693"/>
              <a:gd name="connsiteX13" fmla="*/ 357878 w 899896"/>
              <a:gd name="connsiteY13" fmla="*/ 533420 h 576693"/>
              <a:gd name="connsiteX14" fmla="*/ 275328 w 899896"/>
              <a:gd name="connsiteY14" fmla="*/ 474153 h 576693"/>
              <a:gd name="connsiteX15" fmla="*/ 161 w 899896"/>
              <a:gd name="connsiteY15" fmla="*/ 433936 h 57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9896" h="576693">
                <a:moveTo>
                  <a:pt x="161" y="433936"/>
                </a:moveTo>
                <a:cubicBezTo>
                  <a:pt x="7217" y="425469"/>
                  <a:pt x="238639" y="422295"/>
                  <a:pt x="317661" y="423353"/>
                </a:cubicBezTo>
                <a:cubicBezTo>
                  <a:pt x="396683" y="424411"/>
                  <a:pt x="432314" y="452280"/>
                  <a:pt x="474294" y="440286"/>
                </a:cubicBezTo>
                <a:cubicBezTo>
                  <a:pt x="516274" y="428292"/>
                  <a:pt x="564252" y="355972"/>
                  <a:pt x="569544" y="351386"/>
                </a:cubicBezTo>
                <a:cubicBezTo>
                  <a:pt x="574836" y="346800"/>
                  <a:pt x="489816" y="400070"/>
                  <a:pt x="506044" y="412770"/>
                </a:cubicBezTo>
                <a:cubicBezTo>
                  <a:pt x="522272" y="425470"/>
                  <a:pt x="619286" y="458278"/>
                  <a:pt x="666911" y="427586"/>
                </a:cubicBezTo>
                <a:cubicBezTo>
                  <a:pt x="714536" y="396894"/>
                  <a:pt x="752989" y="299881"/>
                  <a:pt x="791794" y="228620"/>
                </a:cubicBezTo>
                <a:cubicBezTo>
                  <a:pt x="830599" y="157359"/>
                  <a:pt x="896569" y="-2097"/>
                  <a:pt x="899744" y="20"/>
                </a:cubicBezTo>
                <a:cubicBezTo>
                  <a:pt x="902919" y="2137"/>
                  <a:pt x="856000" y="168295"/>
                  <a:pt x="810844" y="241320"/>
                </a:cubicBezTo>
                <a:cubicBezTo>
                  <a:pt x="765689" y="314345"/>
                  <a:pt x="685255" y="383842"/>
                  <a:pt x="628811" y="438170"/>
                </a:cubicBezTo>
                <a:cubicBezTo>
                  <a:pt x="572367" y="492498"/>
                  <a:pt x="472178" y="567286"/>
                  <a:pt x="472178" y="567286"/>
                </a:cubicBezTo>
                <a:cubicBezTo>
                  <a:pt x="446425" y="587747"/>
                  <a:pt x="471119" y="569755"/>
                  <a:pt x="474294" y="560936"/>
                </a:cubicBezTo>
                <a:cubicBezTo>
                  <a:pt x="477469" y="552117"/>
                  <a:pt x="510631" y="518956"/>
                  <a:pt x="491228" y="514370"/>
                </a:cubicBezTo>
                <a:cubicBezTo>
                  <a:pt x="471825" y="509784"/>
                  <a:pt x="393861" y="540123"/>
                  <a:pt x="357878" y="533420"/>
                </a:cubicBezTo>
                <a:cubicBezTo>
                  <a:pt x="321895" y="526717"/>
                  <a:pt x="331420" y="490028"/>
                  <a:pt x="275328" y="474153"/>
                </a:cubicBezTo>
                <a:cubicBezTo>
                  <a:pt x="219236" y="458278"/>
                  <a:pt x="-6895" y="442403"/>
                  <a:pt x="161" y="433936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70845CC8-1804-495C-B170-9F30B1FFAA16}"/>
              </a:ext>
            </a:extLst>
          </p:cNvPr>
          <p:cNvSpPr/>
          <p:nvPr/>
        </p:nvSpPr>
        <p:spPr>
          <a:xfrm>
            <a:off x="5685426" y="489206"/>
            <a:ext cx="652228" cy="947116"/>
          </a:xfrm>
          <a:custGeom>
            <a:avLst/>
            <a:gdLst>
              <a:gd name="connsiteX0" fmla="*/ 334374 w 652228"/>
              <a:gd name="connsiteY0" fmla="*/ 99757 h 947116"/>
              <a:gd name="connsiteX1" fmla="*/ 615362 w 652228"/>
              <a:gd name="connsiteY1" fmla="*/ 1332 h 947116"/>
              <a:gd name="connsiteX2" fmla="*/ 532812 w 652228"/>
              <a:gd name="connsiteY2" fmla="*/ 164844 h 947116"/>
              <a:gd name="connsiteX3" fmla="*/ 501062 w 652228"/>
              <a:gd name="connsiteY3" fmla="*/ 385507 h 947116"/>
              <a:gd name="connsiteX4" fmla="*/ 650287 w 652228"/>
              <a:gd name="connsiteY4" fmla="*/ 522032 h 947116"/>
              <a:gd name="connsiteX5" fmla="*/ 377237 w 652228"/>
              <a:gd name="connsiteY5" fmla="*/ 626807 h 947116"/>
              <a:gd name="connsiteX6" fmla="*/ 269287 w 652228"/>
              <a:gd name="connsiteY6" fmla="*/ 841119 h 947116"/>
              <a:gd name="connsiteX7" fmla="*/ 58149 w 652228"/>
              <a:gd name="connsiteY7" fmla="*/ 942719 h 947116"/>
              <a:gd name="connsiteX8" fmla="*/ 999 w 652228"/>
              <a:gd name="connsiteY8" fmla="*/ 895094 h 947116"/>
              <a:gd name="connsiteX9" fmla="*/ 29574 w 652228"/>
              <a:gd name="connsiteY9" fmla="*/ 602994 h 947116"/>
              <a:gd name="connsiteX10" fmla="*/ 124824 w 652228"/>
              <a:gd name="connsiteY10" fmla="*/ 312482 h 947116"/>
              <a:gd name="connsiteX11" fmla="*/ 334374 w 652228"/>
              <a:gd name="connsiteY11" fmla="*/ 99757 h 94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2228" h="947116">
                <a:moveTo>
                  <a:pt x="334374" y="99757"/>
                </a:moveTo>
                <a:cubicBezTo>
                  <a:pt x="416130" y="47899"/>
                  <a:pt x="582289" y="-9516"/>
                  <a:pt x="615362" y="1332"/>
                </a:cubicBezTo>
                <a:cubicBezTo>
                  <a:pt x="648435" y="12180"/>
                  <a:pt x="551862" y="100815"/>
                  <a:pt x="532812" y="164844"/>
                </a:cubicBezTo>
                <a:cubicBezTo>
                  <a:pt x="513762" y="228873"/>
                  <a:pt x="481483" y="325976"/>
                  <a:pt x="501062" y="385507"/>
                </a:cubicBezTo>
                <a:cubicBezTo>
                  <a:pt x="520641" y="445038"/>
                  <a:pt x="670924" y="481816"/>
                  <a:pt x="650287" y="522032"/>
                </a:cubicBezTo>
                <a:cubicBezTo>
                  <a:pt x="629650" y="562248"/>
                  <a:pt x="440737" y="573626"/>
                  <a:pt x="377237" y="626807"/>
                </a:cubicBezTo>
                <a:cubicBezTo>
                  <a:pt x="313737" y="679988"/>
                  <a:pt x="322468" y="788467"/>
                  <a:pt x="269287" y="841119"/>
                </a:cubicBezTo>
                <a:cubicBezTo>
                  <a:pt x="216106" y="893771"/>
                  <a:pt x="102864" y="933723"/>
                  <a:pt x="58149" y="942719"/>
                </a:cubicBezTo>
                <a:cubicBezTo>
                  <a:pt x="13434" y="951715"/>
                  <a:pt x="5761" y="951715"/>
                  <a:pt x="999" y="895094"/>
                </a:cubicBezTo>
                <a:cubicBezTo>
                  <a:pt x="-3764" y="838473"/>
                  <a:pt x="8936" y="700096"/>
                  <a:pt x="29574" y="602994"/>
                </a:cubicBezTo>
                <a:cubicBezTo>
                  <a:pt x="50211" y="505892"/>
                  <a:pt x="76934" y="394238"/>
                  <a:pt x="124824" y="312482"/>
                </a:cubicBezTo>
                <a:cubicBezTo>
                  <a:pt x="172714" y="230726"/>
                  <a:pt x="252618" y="151615"/>
                  <a:pt x="334374" y="9975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D1473F98-4A54-4D0C-A43F-70B35200BC2D}"/>
              </a:ext>
            </a:extLst>
          </p:cNvPr>
          <p:cNvSpPr/>
          <p:nvPr/>
        </p:nvSpPr>
        <p:spPr>
          <a:xfrm>
            <a:off x="7516756" y="2084769"/>
            <a:ext cx="224114" cy="434169"/>
          </a:xfrm>
          <a:custGeom>
            <a:avLst/>
            <a:gdLst>
              <a:gd name="connsiteX0" fmla="*/ 57 w 224114"/>
              <a:gd name="connsiteY0" fmla="*/ 1206 h 434169"/>
              <a:gd name="connsiteX1" fmla="*/ 141344 w 224114"/>
              <a:gd name="connsiteY1" fmla="*/ 36131 h 434169"/>
              <a:gd name="connsiteX2" fmla="*/ 217544 w 224114"/>
              <a:gd name="connsiteY2" fmla="*/ 201231 h 434169"/>
              <a:gd name="connsiteX3" fmla="*/ 184207 w 224114"/>
              <a:gd name="connsiteY3" fmla="*/ 298069 h 434169"/>
              <a:gd name="connsiteX4" fmla="*/ 223894 w 224114"/>
              <a:gd name="connsiteY4" fmla="*/ 433006 h 434169"/>
              <a:gd name="connsiteX5" fmla="*/ 200082 w 224114"/>
              <a:gd name="connsiteY5" fmla="*/ 352044 h 434169"/>
              <a:gd name="connsiteX6" fmla="*/ 196907 w 224114"/>
              <a:gd name="connsiteY6" fmla="*/ 161544 h 434169"/>
              <a:gd name="connsiteX7" fmla="*/ 158807 w 224114"/>
              <a:gd name="connsiteY7" fmla="*/ 61531 h 434169"/>
              <a:gd name="connsiteX8" fmla="*/ 57 w 224114"/>
              <a:gd name="connsiteY8" fmla="*/ 1206 h 43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114" h="434169">
                <a:moveTo>
                  <a:pt x="57" y="1206"/>
                </a:moveTo>
                <a:cubicBezTo>
                  <a:pt x="-2853" y="-3027"/>
                  <a:pt x="105096" y="2794"/>
                  <a:pt x="141344" y="36131"/>
                </a:cubicBezTo>
                <a:cubicBezTo>
                  <a:pt x="177592" y="69468"/>
                  <a:pt x="210400" y="157575"/>
                  <a:pt x="217544" y="201231"/>
                </a:cubicBezTo>
                <a:cubicBezTo>
                  <a:pt x="224688" y="244887"/>
                  <a:pt x="183149" y="259440"/>
                  <a:pt x="184207" y="298069"/>
                </a:cubicBezTo>
                <a:cubicBezTo>
                  <a:pt x="185265" y="336698"/>
                  <a:pt x="221248" y="424010"/>
                  <a:pt x="223894" y="433006"/>
                </a:cubicBezTo>
                <a:cubicBezTo>
                  <a:pt x="226540" y="442002"/>
                  <a:pt x="204580" y="397288"/>
                  <a:pt x="200082" y="352044"/>
                </a:cubicBezTo>
                <a:cubicBezTo>
                  <a:pt x="195584" y="306800"/>
                  <a:pt x="203786" y="209963"/>
                  <a:pt x="196907" y="161544"/>
                </a:cubicBezTo>
                <a:cubicBezTo>
                  <a:pt x="190028" y="113125"/>
                  <a:pt x="184472" y="88519"/>
                  <a:pt x="158807" y="61531"/>
                </a:cubicBezTo>
                <a:cubicBezTo>
                  <a:pt x="133142" y="34544"/>
                  <a:pt x="2967" y="5439"/>
                  <a:pt x="57" y="1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BB4DCFE7-730F-4045-A3B1-5E2DCA2D6B2E}"/>
              </a:ext>
            </a:extLst>
          </p:cNvPr>
          <p:cNvSpPr/>
          <p:nvPr/>
        </p:nvSpPr>
        <p:spPr>
          <a:xfrm>
            <a:off x="6935788" y="2068396"/>
            <a:ext cx="394063" cy="205142"/>
          </a:xfrm>
          <a:custGeom>
            <a:avLst/>
            <a:gdLst>
              <a:gd name="connsiteX0" fmla="*/ 330200 w 394063"/>
              <a:gd name="connsiteY0" fmla="*/ 1704 h 205142"/>
              <a:gd name="connsiteX1" fmla="*/ 242887 w 394063"/>
              <a:gd name="connsiteY1" fmla="*/ 85842 h 205142"/>
              <a:gd name="connsiteX2" fmla="*/ 71437 w 394063"/>
              <a:gd name="connsiteY2" fmla="*/ 168392 h 205142"/>
              <a:gd name="connsiteX3" fmla="*/ 0 w 394063"/>
              <a:gd name="connsiteY3" fmla="*/ 195379 h 205142"/>
              <a:gd name="connsiteX4" fmla="*/ 158750 w 394063"/>
              <a:gd name="connsiteY4" fmla="*/ 139817 h 205142"/>
              <a:gd name="connsiteX5" fmla="*/ 290512 w 394063"/>
              <a:gd name="connsiteY5" fmla="*/ 204904 h 205142"/>
              <a:gd name="connsiteX6" fmla="*/ 325437 w 394063"/>
              <a:gd name="connsiteY6" fmla="*/ 111242 h 205142"/>
              <a:gd name="connsiteX7" fmla="*/ 393700 w 394063"/>
              <a:gd name="connsiteY7" fmla="*/ 33454 h 205142"/>
              <a:gd name="connsiteX8" fmla="*/ 330200 w 394063"/>
              <a:gd name="connsiteY8" fmla="*/ 1704 h 20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063" h="205142">
                <a:moveTo>
                  <a:pt x="330200" y="1704"/>
                </a:moveTo>
                <a:cubicBezTo>
                  <a:pt x="305065" y="10435"/>
                  <a:pt x="286014" y="58061"/>
                  <a:pt x="242887" y="85842"/>
                </a:cubicBezTo>
                <a:cubicBezTo>
                  <a:pt x="199760" y="113623"/>
                  <a:pt x="111918" y="150136"/>
                  <a:pt x="71437" y="168392"/>
                </a:cubicBezTo>
                <a:cubicBezTo>
                  <a:pt x="30956" y="186648"/>
                  <a:pt x="0" y="195379"/>
                  <a:pt x="0" y="195379"/>
                </a:cubicBezTo>
                <a:cubicBezTo>
                  <a:pt x="14552" y="190616"/>
                  <a:pt x="110331" y="138230"/>
                  <a:pt x="158750" y="139817"/>
                </a:cubicBezTo>
                <a:cubicBezTo>
                  <a:pt x="207169" y="141405"/>
                  <a:pt x="262731" y="209667"/>
                  <a:pt x="290512" y="204904"/>
                </a:cubicBezTo>
                <a:cubicBezTo>
                  <a:pt x="318293" y="200142"/>
                  <a:pt x="308239" y="139817"/>
                  <a:pt x="325437" y="111242"/>
                </a:cubicBezTo>
                <a:cubicBezTo>
                  <a:pt x="342635" y="82667"/>
                  <a:pt x="388938" y="46948"/>
                  <a:pt x="393700" y="33454"/>
                </a:cubicBezTo>
                <a:cubicBezTo>
                  <a:pt x="398462" y="19960"/>
                  <a:pt x="355335" y="-7027"/>
                  <a:pt x="330200" y="170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D103E3F6-B9BC-4DA4-877B-DD17F59631E4}"/>
              </a:ext>
            </a:extLst>
          </p:cNvPr>
          <p:cNvSpPr/>
          <p:nvPr/>
        </p:nvSpPr>
        <p:spPr>
          <a:xfrm>
            <a:off x="5466935" y="1478463"/>
            <a:ext cx="334915" cy="585914"/>
          </a:xfrm>
          <a:custGeom>
            <a:avLst/>
            <a:gdLst>
              <a:gd name="connsiteX0" fmla="*/ 333790 w 334915"/>
              <a:gd name="connsiteY0" fmla="*/ 40775 h 585914"/>
              <a:gd name="connsiteX1" fmla="*/ 194090 w 334915"/>
              <a:gd name="connsiteY1" fmla="*/ 24900 h 585914"/>
              <a:gd name="connsiteX2" fmla="*/ 109953 w 334915"/>
              <a:gd name="connsiteY2" fmla="*/ 7437 h 585914"/>
              <a:gd name="connsiteX3" fmla="*/ 6765 w 334915"/>
              <a:gd name="connsiteY3" fmla="*/ 158250 h 585914"/>
              <a:gd name="connsiteX4" fmla="*/ 9940 w 334915"/>
              <a:gd name="connsiteY4" fmla="*/ 364625 h 585914"/>
              <a:gd name="connsiteX5" fmla="*/ 9940 w 334915"/>
              <a:gd name="connsiteY5" fmla="*/ 491625 h 585914"/>
              <a:gd name="connsiteX6" fmla="*/ 87728 w 334915"/>
              <a:gd name="connsiteY6" fmla="*/ 585287 h 585914"/>
              <a:gd name="connsiteX7" fmla="*/ 32165 w 334915"/>
              <a:gd name="connsiteY7" fmla="*/ 445587 h 585914"/>
              <a:gd name="connsiteX8" fmla="*/ 28990 w 334915"/>
              <a:gd name="connsiteY8" fmla="*/ 131262 h 585914"/>
              <a:gd name="connsiteX9" fmla="*/ 111540 w 334915"/>
              <a:gd name="connsiteY9" fmla="*/ 23312 h 585914"/>
              <a:gd name="connsiteX10" fmla="*/ 333790 w 334915"/>
              <a:gd name="connsiteY10" fmla="*/ 40775 h 58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4915" h="585914">
                <a:moveTo>
                  <a:pt x="333790" y="40775"/>
                </a:moveTo>
                <a:cubicBezTo>
                  <a:pt x="347548" y="41040"/>
                  <a:pt x="231396" y="30456"/>
                  <a:pt x="194090" y="24900"/>
                </a:cubicBezTo>
                <a:cubicBezTo>
                  <a:pt x="156784" y="19344"/>
                  <a:pt x="141174" y="-14788"/>
                  <a:pt x="109953" y="7437"/>
                </a:cubicBezTo>
                <a:cubicBezTo>
                  <a:pt x="78732" y="29662"/>
                  <a:pt x="23434" y="98719"/>
                  <a:pt x="6765" y="158250"/>
                </a:cubicBezTo>
                <a:cubicBezTo>
                  <a:pt x="-9904" y="217781"/>
                  <a:pt x="9411" y="309063"/>
                  <a:pt x="9940" y="364625"/>
                </a:cubicBezTo>
                <a:cubicBezTo>
                  <a:pt x="10469" y="420187"/>
                  <a:pt x="-3025" y="454848"/>
                  <a:pt x="9940" y="491625"/>
                </a:cubicBezTo>
                <a:cubicBezTo>
                  <a:pt x="22905" y="528402"/>
                  <a:pt x="84024" y="592960"/>
                  <a:pt x="87728" y="585287"/>
                </a:cubicBezTo>
                <a:cubicBezTo>
                  <a:pt x="91432" y="577614"/>
                  <a:pt x="41955" y="521258"/>
                  <a:pt x="32165" y="445587"/>
                </a:cubicBezTo>
                <a:cubicBezTo>
                  <a:pt x="22375" y="369916"/>
                  <a:pt x="15761" y="201641"/>
                  <a:pt x="28990" y="131262"/>
                </a:cubicBezTo>
                <a:cubicBezTo>
                  <a:pt x="42219" y="60883"/>
                  <a:pt x="63121" y="36541"/>
                  <a:pt x="111540" y="23312"/>
                </a:cubicBezTo>
                <a:cubicBezTo>
                  <a:pt x="159959" y="10083"/>
                  <a:pt x="320032" y="40510"/>
                  <a:pt x="333790" y="40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0D173AB3-2F2C-483E-9F36-D6413FB12D19}"/>
              </a:ext>
            </a:extLst>
          </p:cNvPr>
          <p:cNvSpPr/>
          <p:nvPr/>
        </p:nvSpPr>
        <p:spPr>
          <a:xfrm>
            <a:off x="5510101" y="1558097"/>
            <a:ext cx="163650" cy="487922"/>
          </a:xfrm>
          <a:custGeom>
            <a:avLst/>
            <a:gdLst>
              <a:gd name="connsiteX0" fmla="*/ 163624 w 163650"/>
              <a:gd name="connsiteY0" fmla="*/ 828 h 487922"/>
              <a:gd name="connsiteX1" fmla="*/ 41387 w 163650"/>
              <a:gd name="connsiteY1" fmla="*/ 169103 h 487922"/>
              <a:gd name="connsiteX2" fmla="*/ 112 w 163650"/>
              <a:gd name="connsiteY2" fmla="*/ 299278 h 487922"/>
              <a:gd name="connsiteX3" fmla="*/ 28687 w 163650"/>
              <a:gd name="connsiteY3" fmla="*/ 485016 h 487922"/>
              <a:gd name="connsiteX4" fmla="*/ 14399 w 163650"/>
              <a:gd name="connsiteY4" fmla="*/ 400878 h 487922"/>
              <a:gd name="connsiteX5" fmla="*/ 30274 w 163650"/>
              <a:gd name="connsiteY5" fmla="*/ 243716 h 487922"/>
              <a:gd name="connsiteX6" fmla="*/ 163624 w 163650"/>
              <a:gd name="connsiteY6" fmla="*/ 828 h 48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650" h="487922">
                <a:moveTo>
                  <a:pt x="163624" y="828"/>
                </a:moveTo>
                <a:cubicBezTo>
                  <a:pt x="165476" y="-11607"/>
                  <a:pt x="68639" y="119361"/>
                  <a:pt x="41387" y="169103"/>
                </a:cubicBezTo>
                <a:cubicBezTo>
                  <a:pt x="14135" y="218845"/>
                  <a:pt x="2229" y="246626"/>
                  <a:pt x="112" y="299278"/>
                </a:cubicBezTo>
                <a:cubicBezTo>
                  <a:pt x="-2005" y="351930"/>
                  <a:pt x="26306" y="468083"/>
                  <a:pt x="28687" y="485016"/>
                </a:cubicBezTo>
                <a:cubicBezTo>
                  <a:pt x="31068" y="501949"/>
                  <a:pt x="14135" y="441095"/>
                  <a:pt x="14399" y="400878"/>
                </a:cubicBezTo>
                <a:cubicBezTo>
                  <a:pt x="14663" y="360661"/>
                  <a:pt x="4345" y="309068"/>
                  <a:pt x="30274" y="243716"/>
                </a:cubicBezTo>
                <a:cubicBezTo>
                  <a:pt x="56203" y="178364"/>
                  <a:pt x="161772" y="13263"/>
                  <a:pt x="163624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38E3C8CE-73D7-4D69-9254-FB329F94CF5E}"/>
              </a:ext>
            </a:extLst>
          </p:cNvPr>
          <p:cNvSpPr/>
          <p:nvPr/>
        </p:nvSpPr>
        <p:spPr>
          <a:xfrm>
            <a:off x="5591148" y="1631892"/>
            <a:ext cx="139813" cy="404871"/>
          </a:xfrm>
          <a:custGeom>
            <a:avLst/>
            <a:gdLst>
              <a:gd name="connsiteX0" fmla="*/ 139727 w 139813"/>
              <a:gd name="connsiteY0" fmla="*/ 58 h 404871"/>
              <a:gd name="connsiteX1" fmla="*/ 39715 w 139813"/>
              <a:gd name="connsiteY1" fmla="*/ 98483 h 404871"/>
              <a:gd name="connsiteX2" fmla="*/ 30190 w 139813"/>
              <a:gd name="connsiteY2" fmla="*/ 268346 h 404871"/>
              <a:gd name="connsiteX3" fmla="*/ 42890 w 139813"/>
              <a:gd name="connsiteY3" fmla="*/ 387408 h 404871"/>
              <a:gd name="connsiteX4" fmla="*/ 65115 w 139813"/>
              <a:gd name="connsiteY4" fmla="*/ 398521 h 404871"/>
              <a:gd name="connsiteX5" fmla="*/ 17490 w 139813"/>
              <a:gd name="connsiteY5" fmla="*/ 331846 h 404871"/>
              <a:gd name="connsiteX6" fmla="*/ 27 w 139813"/>
              <a:gd name="connsiteY6" fmla="*/ 231833 h 404871"/>
              <a:gd name="connsiteX7" fmla="*/ 20665 w 139813"/>
              <a:gd name="connsiteY7" fmla="*/ 111183 h 404871"/>
              <a:gd name="connsiteX8" fmla="*/ 139727 w 139813"/>
              <a:gd name="connsiteY8" fmla="*/ 58 h 40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813" h="404871">
                <a:moveTo>
                  <a:pt x="139727" y="58"/>
                </a:moveTo>
                <a:cubicBezTo>
                  <a:pt x="142902" y="-2059"/>
                  <a:pt x="57971" y="53769"/>
                  <a:pt x="39715" y="98483"/>
                </a:cubicBezTo>
                <a:cubicBezTo>
                  <a:pt x="21459" y="143197"/>
                  <a:pt x="29661" y="220192"/>
                  <a:pt x="30190" y="268346"/>
                </a:cubicBezTo>
                <a:cubicBezTo>
                  <a:pt x="30719" y="316500"/>
                  <a:pt x="37069" y="365712"/>
                  <a:pt x="42890" y="387408"/>
                </a:cubicBezTo>
                <a:cubicBezTo>
                  <a:pt x="48711" y="409104"/>
                  <a:pt x="69348" y="407781"/>
                  <a:pt x="65115" y="398521"/>
                </a:cubicBezTo>
                <a:cubicBezTo>
                  <a:pt x="60882" y="389261"/>
                  <a:pt x="28338" y="359627"/>
                  <a:pt x="17490" y="331846"/>
                </a:cubicBezTo>
                <a:cubicBezTo>
                  <a:pt x="6642" y="304065"/>
                  <a:pt x="-502" y="268610"/>
                  <a:pt x="27" y="231833"/>
                </a:cubicBezTo>
                <a:cubicBezTo>
                  <a:pt x="556" y="195056"/>
                  <a:pt x="-766" y="148225"/>
                  <a:pt x="20665" y="111183"/>
                </a:cubicBezTo>
                <a:cubicBezTo>
                  <a:pt x="42096" y="74141"/>
                  <a:pt x="136552" y="2175"/>
                  <a:pt x="139727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F54A24E2-9AD3-4638-A6F9-A4DEFE2ED3FD}"/>
              </a:ext>
            </a:extLst>
          </p:cNvPr>
          <p:cNvSpPr/>
          <p:nvPr/>
        </p:nvSpPr>
        <p:spPr>
          <a:xfrm>
            <a:off x="5719347" y="1754188"/>
            <a:ext cx="144630" cy="349603"/>
          </a:xfrm>
          <a:custGeom>
            <a:avLst/>
            <a:gdLst>
              <a:gd name="connsiteX0" fmla="*/ 22641 w 144630"/>
              <a:gd name="connsiteY0" fmla="*/ 0 h 349603"/>
              <a:gd name="connsiteX1" fmla="*/ 82966 w 144630"/>
              <a:gd name="connsiteY1" fmla="*/ 139700 h 349603"/>
              <a:gd name="connsiteX2" fmla="*/ 55978 w 144630"/>
              <a:gd name="connsiteY2" fmla="*/ 204787 h 349603"/>
              <a:gd name="connsiteX3" fmla="*/ 103603 w 144630"/>
              <a:gd name="connsiteY3" fmla="*/ 266700 h 349603"/>
              <a:gd name="connsiteX4" fmla="*/ 103603 w 144630"/>
              <a:gd name="connsiteY4" fmla="*/ 339725 h 349603"/>
              <a:gd name="connsiteX5" fmla="*/ 97253 w 144630"/>
              <a:gd name="connsiteY5" fmla="*/ 344487 h 349603"/>
              <a:gd name="connsiteX6" fmla="*/ 416 w 144630"/>
              <a:gd name="connsiteY6" fmla="*/ 298450 h 349603"/>
              <a:gd name="connsiteX7" fmla="*/ 140116 w 144630"/>
              <a:gd name="connsiteY7" fmla="*/ 317500 h 349603"/>
              <a:gd name="connsiteX8" fmla="*/ 103603 w 144630"/>
              <a:gd name="connsiteY8" fmla="*/ 274637 h 349603"/>
              <a:gd name="connsiteX9" fmla="*/ 35341 w 144630"/>
              <a:gd name="connsiteY9" fmla="*/ 182562 h 349603"/>
              <a:gd name="connsiteX10" fmla="*/ 41691 w 144630"/>
              <a:gd name="connsiteY10" fmla="*/ 138112 h 349603"/>
              <a:gd name="connsiteX11" fmla="*/ 22641 w 144630"/>
              <a:gd name="connsiteY11" fmla="*/ 0 h 34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630" h="349603">
                <a:moveTo>
                  <a:pt x="22641" y="0"/>
                </a:moveTo>
                <a:cubicBezTo>
                  <a:pt x="29520" y="265"/>
                  <a:pt x="77410" y="105569"/>
                  <a:pt x="82966" y="139700"/>
                </a:cubicBezTo>
                <a:cubicBezTo>
                  <a:pt x="88522" y="173831"/>
                  <a:pt x="52538" y="183620"/>
                  <a:pt x="55978" y="204787"/>
                </a:cubicBezTo>
                <a:cubicBezTo>
                  <a:pt x="59418" y="225954"/>
                  <a:pt x="95666" y="244210"/>
                  <a:pt x="103603" y="266700"/>
                </a:cubicBezTo>
                <a:cubicBezTo>
                  <a:pt x="111540" y="289190"/>
                  <a:pt x="103603" y="339725"/>
                  <a:pt x="103603" y="339725"/>
                </a:cubicBezTo>
                <a:cubicBezTo>
                  <a:pt x="102545" y="352689"/>
                  <a:pt x="114451" y="351366"/>
                  <a:pt x="97253" y="344487"/>
                </a:cubicBezTo>
                <a:cubicBezTo>
                  <a:pt x="80055" y="337608"/>
                  <a:pt x="-6728" y="302948"/>
                  <a:pt x="416" y="298450"/>
                </a:cubicBezTo>
                <a:cubicBezTo>
                  <a:pt x="7560" y="293952"/>
                  <a:pt x="122918" y="321469"/>
                  <a:pt x="140116" y="317500"/>
                </a:cubicBezTo>
                <a:cubicBezTo>
                  <a:pt x="157314" y="313531"/>
                  <a:pt x="121065" y="297127"/>
                  <a:pt x="103603" y="274637"/>
                </a:cubicBezTo>
                <a:cubicBezTo>
                  <a:pt x="86141" y="252147"/>
                  <a:pt x="45660" y="205316"/>
                  <a:pt x="35341" y="182562"/>
                </a:cubicBezTo>
                <a:cubicBezTo>
                  <a:pt x="25022" y="159808"/>
                  <a:pt x="40897" y="169068"/>
                  <a:pt x="41691" y="138112"/>
                </a:cubicBezTo>
                <a:cubicBezTo>
                  <a:pt x="42485" y="107156"/>
                  <a:pt x="15762" y="-265"/>
                  <a:pt x="226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2D7DCEC6-7A8D-444B-A01A-D3FC371FA091}"/>
              </a:ext>
            </a:extLst>
          </p:cNvPr>
          <p:cNvSpPr/>
          <p:nvPr/>
        </p:nvSpPr>
        <p:spPr>
          <a:xfrm>
            <a:off x="5584214" y="2106483"/>
            <a:ext cx="335652" cy="191225"/>
          </a:xfrm>
          <a:custGeom>
            <a:avLst/>
            <a:gdLst>
              <a:gd name="connsiteX0" fmla="*/ 611 w 335652"/>
              <a:gd name="connsiteY0" fmla="*/ 130 h 191225"/>
              <a:gd name="connsiteX1" fmla="*/ 164124 w 335652"/>
              <a:gd name="connsiteY1" fmla="*/ 60455 h 191225"/>
              <a:gd name="connsiteX2" fmla="*/ 164124 w 335652"/>
              <a:gd name="connsiteY2" fmla="*/ 146180 h 191225"/>
              <a:gd name="connsiteX3" fmla="*/ 335574 w 335652"/>
              <a:gd name="connsiteY3" fmla="*/ 190630 h 191225"/>
              <a:gd name="connsiteX4" fmla="*/ 140311 w 335652"/>
              <a:gd name="connsiteY4" fmla="*/ 166817 h 191225"/>
              <a:gd name="connsiteX5" fmla="*/ 153011 w 335652"/>
              <a:gd name="connsiteY5" fmla="*/ 98555 h 191225"/>
              <a:gd name="connsiteX6" fmla="*/ 110149 w 335652"/>
              <a:gd name="connsiteY6" fmla="*/ 46167 h 191225"/>
              <a:gd name="connsiteX7" fmla="*/ 611 w 335652"/>
              <a:gd name="connsiteY7" fmla="*/ 130 h 19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652" h="191225">
                <a:moveTo>
                  <a:pt x="611" y="130"/>
                </a:moveTo>
                <a:cubicBezTo>
                  <a:pt x="9607" y="2511"/>
                  <a:pt x="136872" y="36113"/>
                  <a:pt x="164124" y="60455"/>
                </a:cubicBezTo>
                <a:cubicBezTo>
                  <a:pt x="191376" y="84797"/>
                  <a:pt x="135549" y="124484"/>
                  <a:pt x="164124" y="146180"/>
                </a:cubicBezTo>
                <a:cubicBezTo>
                  <a:pt x="192699" y="167876"/>
                  <a:pt x="339543" y="187191"/>
                  <a:pt x="335574" y="190630"/>
                </a:cubicBezTo>
                <a:cubicBezTo>
                  <a:pt x="331605" y="194069"/>
                  <a:pt x="170738" y="182163"/>
                  <a:pt x="140311" y="166817"/>
                </a:cubicBezTo>
                <a:cubicBezTo>
                  <a:pt x="109884" y="151471"/>
                  <a:pt x="158038" y="118663"/>
                  <a:pt x="153011" y="98555"/>
                </a:cubicBezTo>
                <a:cubicBezTo>
                  <a:pt x="147984" y="78447"/>
                  <a:pt x="135814" y="63894"/>
                  <a:pt x="110149" y="46167"/>
                </a:cubicBezTo>
                <a:cubicBezTo>
                  <a:pt x="84485" y="28440"/>
                  <a:pt x="-8385" y="-2251"/>
                  <a:pt x="611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A7FD53A6-EF1A-49DB-A250-A2ECC1A998B9}"/>
              </a:ext>
            </a:extLst>
          </p:cNvPr>
          <p:cNvSpPr/>
          <p:nvPr/>
        </p:nvSpPr>
        <p:spPr>
          <a:xfrm>
            <a:off x="5678340" y="1531770"/>
            <a:ext cx="144511" cy="138281"/>
          </a:xfrm>
          <a:custGeom>
            <a:avLst/>
            <a:gdLst>
              <a:gd name="connsiteX0" fmla="*/ 148 w 144511"/>
              <a:gd name="connsiteY0" fmla="*/ 168 h 138281"/>
              <a:gd name="connsiteX1" fmla="*/ 128735 w 144511"/>
              <a:gd name="connsiteY1" fmla="*/ 30330 h 138281"/>
              <a:gd name="connsiteX2" fmla="*/ 100160 w 144511"/>
              <a:gd name="connsiteY2" fmla="*/ 84305 h 138281"/>
              <a:gd name="connsiteX3" fmla="*/ 25548 w 144511"/>
              <a:gd name="connsiteY3" fmla="*/ 138280 h 138281"/>
              <a:gd name="connsiteX4" fmla="*/ 141435 w 144511"/>
              <a:gd name="connsiteY4" fmla="*/ 82718 h 138281"/>
              <a:gd name="connsiteX5" fmla="*/ 103335 w 144511"/>
              <a:gd name="connsiteY5" fmla="*/ 43030 h 138281"/>
              <a:gd name="connsiteX6" fmla="*/ 148 w 144511"/>
              <a:gd name="connsiteY6" fmla="*/ 168 h 13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511" h="138281">
                <a:moveTo>
                  <a:pt x="148" y="168"/>
                </a:moveTo>
                <a:cubicBezTo>
                  <a:pt x="4381" y="-1949"/>
                  <a:pt x="112067" y="16307"/>
                  <a:pt x="128735" y="30330"/>
                </a:cubicBezTo>
                <a:cubicBezTo>
                  <a:pt x="145403" y="44353"/>
                  <a:pt x="117358" y="66313"/>
                  <a:pt x="100160" y="84305"/>
                </a:cubicBezTo>
                <a:cubicBezTo>
                  <a:pt x="82962" y="102297"/>
                  <a:pt x="18669" y="138544"/>
                  <a:pt x="25548" y="138280"/>
                </a:cubicBezTo>
                <a:cubicBezTo>
                  <a:pt x="32427" y="138016"/>
                  <a:pt x="128471" y="98593"/>
                  <a:pt x="141435" y="82718"/>
                </a:cubicBezTo>
                <a:cubicBezTo>
                  <a:pt x="154399" y="66843"/>
                  <a:pt x="123443" y="53084"/>
                  <a:pt x="103335" y="43030"/>
                </a:cubicBezTo>
                <a:cubicBezTo>
                  <a:pt x="83227" y="32976"/>
                  <a:pt x="-4085" y="2285"/>
                  <a:pt x="148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099A1438-E2E8-4B56-9DF3-83FA4208BACC}"/>
              </a:ext>
            </a:extLst>
          </p:cNvPr>
          <p:cNvSpPr/>
          <p:nvPr/>
        </p:nvSpPr>
        <p:spPr>
          <a:xfrm>
            <a:off x="6815644" y="1199426"/>
            <a:ext cx="530246" cy="452641"/>
          </a:xfrm>
          <a:custGeom>
            <a:avLst/>
            <a:gdLst>
              <a:gd name="connsiteX0" fmla="*/ 23 w 530246"/>
              <a:gd name="connsiteY0" fmla="*/ 24007 h 452641"/>
              <a:gd name="connsiteX1" fmla="*/ 245556 w 530246"/>
              <a:gd name="connsiteY1" fmla="*/ 24007 h 452641"/>
              <a:gd name="connsiteX2" fmla="*/ 349273 w 530246"/>
              <a:gd name="connsiteY2" fmla="*/ 117141 h 452641"/>
              <a:gd name="connsiteX3" fmla="*/ 381023 w 530246"/>
              <a:gd name="connsiteY3" fmla="*/ 146774 h 452641"/>
              <a:gd name="connsiteX4" fmla="*/ 408539 w 530246"/>
              <a:gd name="connsiteY4" fmla="*/ 235674 h 452641"/>
              <a:gd name="connsiteX5" fmla="*/ 389489 w 530246"/>
              <a:gd name="connsiteY5" fmla="*/ 445224 h 452641"/>
              <a:gd name="connsiteX6" fmla="*/ 389489 w 530246"/>
              <a:gd name="connsiteY6" fmla="*/ 400774 h 452641"/>
              <a:gd name="connsiteX7" fmla="*/ 529189 w 530246"/>
              <a:gd name="connsiteY7" fmla="*/ 354207 h 452641"/>
              <a:gd name="connsiteX8" fmla="*/ 452989 w 530246"/>
              <a:gd name="connsiteY8" fmla="*/ 297057 h 452641"/>
              <a:gd name="connsiteX9" fmla="*/ 440289 w 530246"/>
              <a:gd name="connsiteY9" fmla="*/ 182757 h 452641"/>
              <a:gd name="connsiteX10" fmla="*/ 383139 w 530246"/>
              <a:gd name="connsiteY10" fmla="*/ 81157 h 452641"/>
              <a:gd name="connsiteX11" fmla="*/ 260373 w 530246"/>
              <a:gd name="connsiteY11" fmla="*/ 2841 h 452641"/>
              <a:gd name="connsiteX12" fmla="*/ 23 w 530246"/>
              <a:gd name="connsiteY12" fmla="*/ 24007 h 45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0246" h="452641">
                <a:moveTo>
                  <a:pt x="23" y="24007"/>
                </a:moveTo>
                <a:cubicBezTo>
                  <a:pt x="-2446" y="27535"/>
                  <a:pt x="187348" y="8485"/>
                  <a:pt x="245556" y="24007"/>
                </a:cubicBezTo>
                <a:cubicBezTo>
                  <a:pt x="303764" y="39529"/>
                  <a:pt x="326695" y="96680"/>
                  <a:pt x="349273" y="117141"/>
                </a:cubicBezTo>
                <a:cubicBezTo>
                  <a:pt x="371851" y="137602"/>
                  <a:pt x="371145" y="127019"/>
                  <a:pt x="381023" y="146774"/>
                </a:cubicBezTo>
                <a:cubicBezTo>
                  <a:pt x="390901" y="166530"/>
                  <a:pt x="407128" y="185932"/>
                  <a:pt x="408539" y="235674"/>
                </a:cubicBezTo>
                <a:cubicBezTo>
                  <a:pt x="409950" y="285416"/>
                  <a:pt x="392664" y="417707"/>
                  <a:pt x="389489" y="445224"/>
                </a:cubicBezTo>
                <a:cubicBezTo>
                  <a:pt x="386314" y="472741"/>
                  <a:pt x="366206" y="415943"/>
                  <a:pt x="389489" y="400774"/>
                </a:cubicBezTo>
                <a:cubicBezTo>
                  <a:pt x="412772" y="385605"/>
                  <a:pt x="518606" y="371493"/>
                  <a:pt x="529189" y="354207"/>
                </a:cubicBezTo>
                <a:cubicBezTo>
                  <a:pt x="539772" y="336921"/>
                  <a:pt x="467806" y="325632"/>
                  <a:pt x="452989" y="297057"/>
                </a:cubicBezTo>
                <a:cubicBezTo>
                  <a:pt x="438172" y="268482"/>
                  <a:pt x="451931" y="218740"/>
                  <a:pt x="440289" y="182757"/>
                </a:cubicBezTo>
                <a:cubicBezTo>
                  <a:pt x="428647" y="146774"/>
                  <a:pt x="413125" y="111143"/>
                  <a:pt x="383139" y="81157"/>
                </a:cubicBezTo>
                <a:cubicBezTo>
                  <a:pt x="353153" y="51171"/>
                  <a:pt x="323167" y="14835"/>
                  <a:pt x="260373" y="2841"/>
                </a:cubicBezTo>
                <a:cubicBezTo>
                  <a:pt x="197579" y="-9153"/>
                  <a:pt x="2492" y="20479"/>
                  <a:pt x="23" y="2400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6229EF98-0522-4397-BF8C-F877DDCDC564}"/>
              </a:ext>
            </a:extLst>
          </p:cNvPr>
          <p:cNvSpPr/>
          <p:nvPr/>
        </p:nvSpPr>
        <p:spPr>
          <a:xfrm>
            <a:off x="7567073" y="1396942"/>
            <a:ext cx="316665" cy="140181"/>
          </a:xfrm>
          <a:custGeom>
            <a:avLst/>
            <a:gdLst>
              <a:gd name="connsiteX0" fmla="*/ 10 w 316665"/>
              <a:gd name="connsiteY0" fmla="*/ 103775 h 140181"/>
              <a:gd name="connsiteX1" fmla="*/ 127010 w 316665"/>
              <a:gd name="connsiteY1" fmla="*/ 33925 h 140181"/>
              <a:gd name="connsiteX2" fmla="*/ 281527 w 316665"/>
              <a:gd name="connsiteY2" fmla="*/ 110125 h 140181"/>
              <a:gd name="connsiteX3" fmla="*/ 315394 w 316665"/>
              <a:gd name="connsiteY3" fmla="*/ 139758 h 140181"/>
              <a:gd name="connsiteX4" fmla="*/ 289994 w 316665"/>
              <a:gd name="connsiteY4" fmla="*/ 91075 h 140181"/>
              <a:gd name="connsiteX5" fmla="*/ 120660 w 316665"/>
              <a:gd name="connsiteY5" fmla="*/ 58 h 140181"/>
              <a:gd name="connsiteX6" fmla="*/ 10 w 316665"/>
              <a:gd name="connsiteY6" fmla="*/ 103775 h 14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665" h="140181">
                <a:moveTo>
                  <a:pt x="10" y="103775"/>
                </a:moveTo>
                <a:cubicBezTo>
                  <a:pt x="1068" y="109419"/>
                  <a:pt x="80091" y="32867"/>
                  <a:pt x="127010" y="33925"/>
                </a:cubicBezTo>
                <a:cubicBezTo>
                  <a:pt x="173929" y="34983"/>
                  <a:pt x="250130" y="92486"/>
                  <a:pt x="281527" y="110125"/>
                </a:cubicBezTo>
                <a:cubicBezTo>
                  <a:pt x="312924" y="127764"/>
                  <a:pt x="313983" y="142933"/>
                  <a:pt x="315394" y="139758"/>
                </a:cubicBezTo>
                <a:cubicBezTo>
                  <a:pt x="316805" y="136583"/>
                  <a:pt x="322450" y="114358"/>
                  <a:pt x="289994" y="91075"/>
                </a:cubicBezTo>
                <a:cubicBezTo>
                  <a:pt x="257538" y="67792"/>
                  <a:pt x="165816" y="2880"/>
                  <a:pt x="120660" y="58"/>
                </a:cubicBezTo>
                <a:cubicBezTo>
                  <a:pt x="75504" y="-2764"/>
                  <a:pt x="-1048" y="98131"/>
                  <a:pt x="10" y="10377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DFB5325C-C1A5-4388-B191-58CDF8A74D48}"/>
              </a:ext>
            </a:extLst>
          </p:cNvPr>
          <p:cNvSpPr/>
          <p:nvPr/>
        </p:nvSpPr>
        <p:spPr>
          <a:xfrm>
            <a:off x="7170055" y="1744439"/>
            <a:ext cx="281574" cy="118360"/>
          </a:xfrm>
          <a:custGeom>
            <a:avLst/>
            <a:gdLst>
              <a:gd name="connsiteX0" fmla="*/ 683 w 281574"/>
              <a:gd name="connsiteY0" fmla="*/ 106586 h 118360"/>
              <a:gd name="connsiteX1" fmla="*/ 141970 w 281574"/>
              <a:gd name="connsiteY1" fmla="*/ 47849 h 118360"/>
              <a:gd name="connsiteX2" fmla="*/ 219758 w 281574"/>
              <a:gd name="connsiteY2" fmla="*/ 224 h 118360"/>
              <a:gd name="connsiteX3" fmla="*/ 245158 w 281574"/>
              <a:gd name="connsiteY3" fmla="*/ 33561 h 118360"/>
              <a:gd name="connsiteX4" fmla="*/ 276908 w 281574"/>
              <a:gd name="connsiteY4" fmla="*/ 112936 h 118360"/>
              <a:gd name="connsiteX5" fmla="*/ 273733 w 281574"/>
              <a:gd name="connsiteY5" fmla="*/ 109761 h 118360"/>
              <a:gd name="connsiteX6" fmla="*/ 205470 w 281574"/>
              <a:gd name="connsiteY6" fmla="*/ 97061 h 118360"/>
              <a:gd name="connsiteX7" fmla="*/ 683 w 281574"/>
              <a:gd name="connsiteY7" fmla="*/ 106586 h 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574" h="118360">
                <a:moveTo>
                  <a:pt x="683" y="106586"/>
                </a:moveTo>
                <a:cubicBezTo>
                  <a:pt x="-9900" y="98384"/>
                  <a:pt x="105458" y="65576"/>
                  <a:pt x="141970" y="47849"/>
                </a:cubicBezTo>
                <a:cubicBezTo>
                  <a:pt x="178482" y="30122"/>
                  <a:pt x="202560" y="2605"/>
                  <a:pt x="219758" y="224"/>
                </a:cubicBezTo>
                <a:cubicBezTo>
                  <a:pt x="236956" y="-2157"/>
                  <a:pt x="235633" y="14776"/>
                  <a:pt x="245158" y="33561"/>
                </a:cubicBezTo>
                <a:cubicBezTo>
                  <a:pt x="254683" y="52346"/>
                  <a:pt x="272145" y="100236"/>
                  <a:pt x="276908" y="112936"/>
                </a:cubicBezTo>
                <a:cubicBezTo>
                  <a:pt x="281671" y="125636"/>
                  <a:pt x="285639" y="112407"/>
                  <a:pt x="273733" y="109761"/>
                </a:cubicBezTo>
                <a:cubicBezTo>
                  <a:pt x="261827" y="107115"/>
                  <a:pt x="249391" y="99707"/>
                  <a:pt x="205470" y="97061"/>
                </a:cubicBezTo>
                <a:cubicBezTo>
                  <a:pt x="161549" y="94415"/>
                  <a:pt x="11266" y="114788"/>
                  <a:pt x="683" y="10658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43BD7CE0-90C3-4A9F-9A38-C31DE786B03F}"/>
              </a:ext>
            </a:extLst>
          </p:cNvPr>
          <p:cNvSpPr/>
          <p:nvPr/>
        </p:nvSpPr>
        <p:spPr>
          <a:xfrm>
            <a:off x="7674485" y="1877845"/>
            <a:ext cx="229312" cy="136929"/>
          </a:xfrm>
          <a:custGeom>
            <a:avLst/>
            <a:gdLst>
              <a:gd name="connsiteX0" fmla="*/ 2665 w 229312"/>
              <a:gd name="connsiteY0" fmla="*/ 168 h 136929"/>
              <a:gd name="connsiteX1" fmla="*/ 121728 w 229312"/>
              <a:gd name="connsiteY1" fmla="*/ 76368 h 136929"/>
              <a:gd name="connsiteX2" fmla="*/ 191578 w 229312"/>
              <a:gd name="connsiteY2" fmla="*/ 70018 h 136929"/>
              <a:gd name="connsiteX3" fmla="*/ 228090 w 229312"/>
              <a:gd name="connsiteY3" fmla="*/ 31918 h 136929"/>
              <a:gd name="connsiteX4" fmla="*/ 218565 w 229312"/>
              <a:gd name="connsiteY4" fmla="*/ 58905 h 136929"/>
              <a:gd name="connsiteX5" fmla="*/ 197928 w 229312"/>
              <a:gd name="connsiteY5" fmla="*/ 131930 h 136929"/>
              <a:gd name="connsiteX6" fmla="*/ 145540 w 229312"/>
              <a:gd name="connsiteY6" fmla="*/ 123993 h 136929"/>
              <a:gd name="connsiteX7" fmla="*/ 59815 w 229312"/>
              <a:gd name="connsiteY7" fmla="*/ 71605 h 136929"/>
              <a:gd name="connsiteX8" fmla="*/ 39178 w 229312"/>
              <a:gd name="connsiteY8" fmla="*/ 55730 h 136929"/>
              <a:gd name="connsiteX9" fmla="*/ 2665 w 229312"/>
              <a:gd name="connsiteY9" fmla="*/ 168 h 13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312" h="136929">
                <a:moveTo>
                  <a:pt x="2665" y="168"/>
                </a:moveTo>
                <a:cubicBezTo>
                  <a:pt x="16423" y="3608"/>
                  <a:pt x="90243" y="64726"/>
                  <a:pt x="121728" y="76368"/>
                </a:cubicBezTo>
                <a:cubicBezTo>
                  <a:pt x="153213" y="88010"/>
                  <a:pt x="173851" y="77426"/>
                  <a:pt x="191578" y="70018"/>
                </a:cubicBezTo>
                <a:cubicBezTo>
                  <a:pt x="209305" y="62610"/>
                  <a:pt x="223592" y="33770"/>
                  <a:pt x="228090" y="31918"/>
                </a:cubicBezTo>
                <a:cubicBezTo>
                  <a:pt x="232588" y="30066"/>
                  <a:pt x="223592" y="42236"/>
                  <a:pt x="218565" y="58905"/>
                </a:cubicBezTo>
                <a:cubicBezTo>
                  <a:pt x="213538" y="75574"/>
                  <a:pt x="210099" y="121082"/>
                  <a:pt x="197928" y="131930"/>
                </a:cubicBezTo>
                <a:cubicBezTo>
                  <a:pt x="185757" y="142778"/>
                  <a:pt x="168559" y="134047"/>
                  <a:pt x="145540" y="123993"/>
                </a:cubicBezTo>
                <a:cubicBezTo>
                  <a:pt x="122521" y="113939"/>
                  <a:pt x="77542" y="82982"/>
                  <a:pt x="59815" y="71605"/>
                </a:cubicBezTo>
                <a:cubicBezTo>
                  <a:pt x="42088" y="60228"/>
                  <a:pt x="45792" y="64461"/>
                  <a:pt x="39178" y="55730"/>
                </a:cubicBezTo>
                <a:cubicBezTo>
                  <a:pt x="32564" y="46999"/>
                  <a:pt x="-11093" y="-3272"/>
                  <a:pt x="2665" y="16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0136E192-2B05-4851-ADEE-B81D4F0063D2}"/>
              </a:ext>
            </a:extLst>
          </p:cNvPr>
          <p:cNvSpPr/>
          <p:nvPr/>
        </p:nvSpPr>
        <p:spPr>
          <a:xfrm>
            <a:off x="6282661" y="1273162"/>
            <a:ext cx="959526" cy="503359"/>
          </a:xfrm>
          <a:custGeom>
            <a:avLst/>
            <a:gdLst>
              <a:gd name="connsiteX0" fmla="*/ 959514 w 959526"/>
              <a:gd name="connsiteY0" fmla="*/ 404826 h 503359"/>
              <a:gd name="connsiteX1" fmla="*/ 789652 w 959526"/>
              <a:gd name="connsiteY1" fmla="*/ 477851 h 503359"/>
              <a:gd name="connsiteX2" fmla="*/ 443577 w 959526"/>
              <a:gd name="connsiteY2" fmla="*/ 496901 h 503359"/>
              <a:gd name="connsiteX3" fmla="*/ 132427 w 959526"/>
              <a:gd name="connsiteY3" fmla="*/ 374663 h 503359"/>
              <a:gd name="connsiteX4" fmla="*/ 5427 w 959526"/>
              <a:gd name="connsiteY4" fmla="*/ 382601 h 503359"/>
              <a:gd name="connsiteX5" fmla="*/ 27652 w 959526"/>
              <a:gd name="connsiteY5" fmla="*/ 358788 h 503359"/>
              <a:gd name="connsiteX6" fmla="*/ 67339 w 959526"/>
              <a:gd name="connsiteY6" fmla="*/ 298463 h 503359"/>
              <a:gd name="connsiteX7" fmla="*/ 246727 w 959526"/>
              <a:gd name="connsiteY7" fmla="*/ 165113 h 503359"/>
              <a:gd name="connsiteX8" fmla="*/ 316577 w 959526"/>
              <a:gd name="connsiteY8" fmla="*/ 71451 h 503359"/>
              <a:gd name="connsiteX9" fmla="*/ 353089 w 959526"/>
              <a:gd name="connsiteY9" fmla="*/ 27001 h 503359"/>
              <a:gd name="connsiteX10" fmla="*/ 467389 w 959526"/>
              <a:gd name="connsiteY10" fmla="*/ 13 h 503359"/>
              <a:gd name="connsiteX11" fmla="*/ 453102 w 959526"/>
              <a:gd name="connsiteY11" fmla="*/ 30176 h 503359"/>
              <a:gd name="connsiteX12" fmla="*/ 462627 w 959526"/>
              <a:gd name="connsiteY12" fmla="*/ 130188 h 503359"/>
              <a:gd name="connsiteX13" fmla="*/ 413414 w 959526"/>
              <a:gd name="connsiteY13" fmla="*/ 147651 h 503359"/>
              <a:gd name="connsiteX14" fmla="*/ 256252 w 959526"/>
              <a:gd name="connsiteY14" fmla="*/ 254013 h 503359"/>
              <a:gd name="connsiteX15" fmla="*/ 232439 w 959526"/>
              <a:gd name="connsiteY15" fmla="*/ 288938 h 503359"/>
              <a:gd name="connsiteX16" fmla="*/ 262602 w 959526"/>
              <a:gd name="connsiteY16" fmla="*/ 290526 h 503359"/>
              <a:gd name="connsiteX17" fmla="*/ 424527 w 959526"/>
              <a:gd name="connsiteY17" fmla="*/ 388951 h 503359"/>
              <a:gd name="connsiteX18" fmla="*/ 610264 w 959526"/>
              <a:gd name="connsiteY18" fmla="*/ 438163 h 503359"/>
              <a:gd name="connsiteX19" fmla="*/ 643602 w 959526"/>
              <a:gd name="connsiteY19" fmla="*/ 428638 h 503359"/>
              <a:gd name="connsiteX20" fmla="*/ 797589 w 959526"/>
              <a:gd name="connsiteY20" fmla="*/ 447688 h 503359"/>
              <a:gd name="connsiteX21" fmla="*/ 959514 w 959526"/>
              <a:gd name="connsiteY21" fmla="*/ 404826 h 50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59526" h="503359">
                <a:moveTo>
                  <a:pt x="959514" y="404826"/>
                </a:moveTo>
                <a:cubicBezTo>
                  <a:pt x="958191" y="409853"/>
                  <a:pt x="875641" y="462505"/>
                  <a:pt x="789652" y="477851"/>
                </a:cubicBezTo>
                <a:cubicBezTo>
                  <a:pt x="703663" y="493197"/>
                  <a:pt x="553114" y="514099"/>
                  <a:pt x="443577" y="496901"/>
                </a:cubicBezTo>
                <a:cubicBezTo>
                  <a:pt x="334039" y="479703"/>
                  <a:pt x="205452" y="393713"/>
                  <a:pt x="132427" y="374663"/>
                </a:cubicBezTo>
                <a:cubicBezTo>
                  <a:pt x="59402" y="355613"/>
                  <a:pt x="22890" y="385247"/>
                  <a:pt x="5427" y="382601"/>
                </a:cubicBezTo>
                <a:cubicBezTo>
                  <a:pt x="-12036" y="379955"/>
                  <a:pt x="17333" y="372811"/>
                  <a:pt x="27652" y="358788"/>
                </a:cubicBezTo>
                <a:cubicBezTo>
                  <a:pt x="37971" y="344765"/>
                  <a:pt x="30827" y="330742"/>
                  <a:pt x="67339" y="298463"/>
                </a:cubicBezTo>
                <a:cubicBezTo>
                  <a:pt x="103851" y="266184"/>
                  <a:pt x="205187" y="202948"/>
                  <a:pt x="246727" y="165113"/>
                </a:cubicBezTo>
                <a:cubicBezTo>
                  <a:pt x="288267" y="127278"/>
                  <a:pt x="316577" y="71451"/>
                  <a:pt x="316577" y="71451"/>
                </a:cubicBezTo>
                <a:cubicBezTo>
                  <a:pt x="334304" y="48432"/>
                  <a:pt x="327954" y="38907"/>
                  <a:pt x="353089" y="27001"/>
                </a:cubicBezTo>
                <a:cubicBezTo>
                  <a:pt x="378224" y="15095"/>
                  <a:pt x="450720" y="-516"/>
                  <a:pt x="467389" y="13"/>
                </a:cubicBezTo>
                <a:cubicBezTo>
                  <a:pt x="484058" y="542"/>
                  <a:pt x="453896" y="8480"/>
                  <a:pt x="453102" y="30176"/>
                </a:cubicBezTo>
                <a:cubicBezTo>
                  <a:pt x="452308" y="51872"/>
                  <a:pt x="469242" y="110609"/>
                  <a:pt x="462627" y="130188"/>
                </a:cubicBezTo>
                <a:cubicBezTo>
                  <a:pt x="456012" y="149767"/>
                  <a:pt x="447810" y="127014"/>
                  <a:pt x="413414" y="147651"/>
                </a:cubicBezTo>
                <a:cubicBezTo>
                  <a:pt x="379018" y="168288"/>
                  <a:pt x="286414" y="230465"/>
                  <a:pt x="256252" y="254013"/>
                </a:cubicBezTo>
                <a:cubicBezTo>
                  <a:pt x="226089" y="277561"/>
                  <a:pt x="231381" y="282852"/>
                  <a:pt x="232439" y="288938"/>
                </a:cubicBezTo>
                <a:cubicBezTo>
                  <a:pt x="233497" y="295023"/>
                  <a:pt x="230587" y="273857"/>
                  <a:pt x="262602" y="290526"/>
                </a:cubicBezTo>
                <a:cubicBezTo>
                  <a:pt x="294617" y="307195"/>
                  <a:pt x="366583" y="364345"/>
                  <a:pt x="424527" y="388951"/>
                </a:cubicBezTo>
                <a:cubicBezTo>
                  <a:pt x="482471" y="413557"/>
                  <a:pt x="573751" y="431549"/>
                  <a:pt x="610264" y="438163"/>
                </a:cubicBezTo>
                <a:cubicBezTo>
                  <a:pt x="646776" y="444778"/>
                  <a:pt x="612381" y="427051"/>
                  <a:pt x="643602" y="428638"/>
                </a:cubicBezTo>
                <a:cubicBezTo>
                  <a:pt x="674823" y="430225"/>
                  <a:pt x="740439" y="449540"/>
                  <a:pt x="797589" y="447688"/>
                </a:cubicBezTo>
                <a:cubicBezTo>
                  <a:pt x="854739" y="445836"/>
                  <a:pt x="960837" y="399799"/>
                  <a:pt x="959514" y="40482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CFBBDE20-BD00-4643-AC9E-DC104ABCFA3C}"/>
              </a:ext>
            </a:extLst>
          </p:cNvPr>
          <p:cNvSpPr/>
          <p:nvPr/>
        </p:nvSpPr>
        <p:spPr>
          <a:xfrm>
            <a:off x="6846275" y="1322270"/>
            <a:ext cx="408113" cy="200143"/>
          </a:xfrm>
          <a:custGeom>
            <a:avLst/>
            <a:gdLst>
              <a:gd name="connsiteX0" fmla="*/ 613 w 408113"/>
              <a:gd name="connsiteY0" fmla="*/ 27105 h 200143"/>
              <a:gd name="connsiteX1" fmla="*/ 297475 w 408113"/>
              <a:gd name="connsiteY1" fmla="*/ 118 h 200143"/>
              <a:gd name="connsiteX2" fmla="*/ 354625 w 408113"/>
              <a:gd name="connsiteY2" fmla="*/ 39805 h 200143"/>
              <a:gd name="connsiteX3" fmla="*/ 368913 w 408113"/>
              <a:gd name="connsiteY3" fmla="*/ 133468 h 200143"/>
              <a:gd name="connsiteX4" fmla="*/ 407013 w 408113"/>
              <a:gd name="connsiteY4" fmla="*/ 200143 h 200143"/>
              <a:gd name="connsiteX5" fmla="*/ 321288 w 408113"/>
              <a:gd name="connsiteY5" fmla="*/ 135055 h 200143"/>
              <a:gd name="connsiteX6" fmla="*/ 257788 w 408113"/>
              <a:gd name="connsiteY6" fmla="*/ 123943 h 200143"/>
              <a:gd name="connsiteX7" fmla="*/ 345100 w 408113"/>
              <a:gd name="connsiteY7" fmla="*/ 119180 h 200143"/>
              <a:gd name="connsiteX8" fmla="*/ 326050 w 408113"/>
              <a:gd name="connsiteY8" fmla="*/ 101718 h 200143"/>
              <a:gd name="connsiteX9" fmla="*/ 289538 w 408113"/>
              <a:gd name="connsiteY9" fmla="*/ 55680 h 200143"/>
              <a:gd name="connsiteX10" fmla="*/ 221275 w 408113"/>
              <a:gd name="connsiteY10" fmla="*/ 12818 h 200143"/>
              <a:gd name="connsiteX11" fmla="*/ 613 w 408113"/>
              <a:gd name="connsiteY11" fmla="*/ 27105 h 20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8113" h="200143">
                <a:moveTo>
                  <a:pt x="613" y="27105"/>
                </a:moveTo>
                <a:cubicBezTo>
                  <a:pt x="13313" y="24988"/>
                  <a:pt x="238473" y="-1999"/>
                  <a:pt x="297475" y="118"/>
                </a:cubicBezTo>
                <a:cubicBezTo>
                  <a:pt x="356477" y="2235"/>
                  <a:pt x="342719" y="17580"/>
                  <a:pt x="354625" y="39805"/>
                </a:cubicBezTo>
                <a:cubicBezTo>
                  <a:pt x="366531" y="62030"/>
                  <a:pt x="360182" y="106745"/>
                  <a:pt x="368913" y="133468"/>
                </a:cubicBezTo>
                <a:cubicBezTo>
                  <a:pt x="377644" y="160191"/>
                  <a:pt x="414950" y="199879"/>
                  <a:pt x="407013" y="200143"/>
                </a:cubicBezTo>
                <a:cubicBezTo>
                  <a:pt x="399076" y="200407"/>
                  <a:pt x="346159" y="147755"/>
                  <a:pt x="321288" y="135055"/>
                </a:cubicBezTo>
                <a:cubicBezTo>
                  <a:pt x="296417" y="122355"/>
                  <a:pt x="253819" y="126589"/>
                  <a:pt x="257788" y="123943"/>
                </a:cubicBezTo>
                <a:cubicBezTo>
                  <a:pt x="261757" y="121297"/>
                  <a:pt x="333723" y="122884"/>
                  <a:pt x="345100" y="119180"/>
                </a:cubicBezTo>
                <a:cubicBezTo>
                  <a:pt x="356477" y="115476"/>
                  <a:pt x="335310" y="112301"/>
                  <a:pt x="326050" y="101718"/>
                </a:cubicBezTo>
                <a:cubicBezTo>
                  <a:pt x="316790" y="91135"/>
                  <a:pt x="307000" y="70497"/>
                  <a:pt x="289538" y="55680"/>
                </a:cubicBezTo>
                <a:cubicBezTo>
                  <a:pt x="272076" y="40863"/>
                  <a:pt x="266519" y="18903"/>
                  <a:pt x="221275" y="12818"/>
                </a:cubicBezTo>
                <a:cubicBezTo>
                  <a:pt x="176031" y="6733"/>
                  <a:pt x="-12087" y="29222"/>
                  <a:pt x="613" y="2710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D21B5091-CCD8-45F9-90C9-F99410168E7B}"/>
              </a:ext>
            </a:extLst>
          </p:cNvPr>
          <p:cNvSpPr/>
          <p:nvPr/>
        </p:nvSpPr>
        <p:spPr>
          <a:xfrm>
            <a:off x="7353621" y="1339822"/>
            <a:ext cx="193459" cy="151697"/>
          </a:xfrm>
          <a:custGeom>
            <a:avLst/>
            <a:gdLst>
              <a:gd name="connsiteX0" fmla="*/ 1267 w 193459"/>
              <a:gd name="connsiteY0" fmla="*/ 150841 h 151697"/>
              <a:gd name="connsiteX1" fmla="*/ 56829 w 193459"/>
              <a:gd name="connsiteY1" fmla="*/ 46066 h 151697"/>
              <a:gd name="connsiteX2" fmla="*/ 142554 w 193459"/>
              <a:gd name="connsiteY2" fmla="*/ 34953 h 151697"/>
              <a:gd name="connsiteX3" fmla="*/ 193354 w 193459"/>
              <a:gd name="connsiteY3" fmla="*/ 28 h 151697"/>
              <a:gd name="connsiteX4" fmla="*/ 129854 w 193459"/>
              <a:gd name="connsiteY4" fmla="*/ 41303 h 151697"/>
              <a:gd name="connsiteX5" fmla="*/ 134617 w 193459"/>
              <a:gd name="connsiteY5" fmla="*/ 123853 h 151697"/>
              <a:gd name="connsiteX6" fmla="*/ 110804 w 193459"/>
              <a:gd name="connsiteY6" fmla="*/ 98453 h 151697"/>
              <a:gd name="connsiteX7" fmla="*/ 1267 w 193459"/>
              <a:gd name="connsiteY7" fmla="*/ 150841 h 15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459" h="151697">
                <a:moveTo>
                  <a:pt x="1267" y="150841"/>
                </a:moveTo>
                <a:cubicBezTo>
                  <a:pt x="-7729" y="142110"/>
                  <a:pt x="33281" y="65381"/>
                  <a:pt x="56829" y="46066"/>
                </a:cubicBezTo>
                <a:cubicBezTo>
                  <a:pt x="80377" y="26751"/>
                  <a:pt x="119800" y="42626"/>
                  <a:pt x="142554" y="34953"/>
                </a:cubicBezTo>
                <a:cubicBezTo>
                  <a:pt x="165308" y="27280"/>
                  <a:pt x="195471" y="-1030"/>
                  <a:pt x="193354" y="28"/>
                </a:cubicBezTo>
                <a:cubicBezTo>
                  <a:pt x="191237" y="1086"/>
                  <a:pt x="139643" y="20666"/>
                  <a:pt x="129854" y="41303"/>
                </a:cubicBezTo>
                <a:cubicBezTo>
                  <a:pt x="120065" y="61940"/>
                  <a:pt x="137792" y="114328"/>
                  <a:pt x="134617" y="123853"/>
                </a:cubicBezTo>
                <a:cubicBezTo>
                  <a:pt x="131442" y="133378"/>
                  <a:pt x="132764" y="98188"/>
                  <a:pt x="110804" y="98453"/>
                </a:cubicBezTo>
                <a:cubicBezTo>
                  <a:pt x="88844" y="98718"/>
                  <a:pt x="10263" y="159572"/>
                  <a:pt x="1267" y="15084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F895B70E-193D-454A-8241-DE7F686562D7}"/>
              </a:ext>
            </a:extLst>
          </p:cNvPr>
          <p:cNvSpPr/>
          <p:nvPr/>
        </p:nvSpPr>
        <p:spPr>
          <a:xfrm>
            <a:off x="7076491" y="1134782"/>
            <a:ext cx="309444" cy="269008"/>
          </a:xfrm>
          <a:custGeom>
            <a:avLst/>
            <a:gdLst>
              <a:gd name="connsiteX0" fmla="*/ 584 w 309444"/>
              <a:gd name="connsiteY0" fmla="*/ 281 h 269008"/>
              <a:gd name="connsiteX1" fmla="*/ 289509 w 309444"/>
              <a:gd name="connsiteY1" fmla="*/ 149506 h 269008"/>
              <a:gd name="connsiteX2" fmla="*/ 284747 w 309444"/>
              <a:gd name="connsiteY2" fmla="*/ 252693 h 269008"/>
              <a:gd name="connsiteX3" fmla="*/ 287922 w 309444"/>
              <a:gd name="connsiteY3" fmla="*/ 268568 h 269008"/>
              <a:gd name="connsiteX4" fmla="*/ 233947 w 309444"/>
              <a:gd name="connsiteY4" fmla="*/ 251106 h 269008"/>
              <a:gd name="connsiteX5" fmla="*/ 240297 w 309444"/>
              <a:gd name="connsiteY5" fmla="*/ 147918 h 269008"/>
              <a:gd name="connsiteX6" fmla="*/ 214897 w 309444"/>
              <a:gd name="connsiteY6" fmla="*/ 112993 h 269008"/>
              <a:gd name="connsiteX7" fmla="*/ 584 w 309444"/>
              <a:gd name="connsiteY7" fmla="*/ 281 h 26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444" h="269008">
                <a:moveTo>
                  <a:pt x="584" y="281"/>
                </a:moveTo>
                <a:cubicBezTo>
                  <a:pt x="13019" y="6367"/>
                  <a:pt x="242149" y="107437"/>
                  <a:pt x="289509" y="149506"/>
                </a:cubicBezTo>
                <a:cubicBezTo>
                  <a:pt x="336870" y="191575"/>
                  <a:pt x="285012" y="232849"/>
                  <a:pt x="284747" y="252693"/>
                </a:cubicBezTo>
                <a:cubicBezTo>
                  <a:pt x="284483" y="272537"/>
                  <a:pt x="296389" y="268833"/>
                  <a:pt x="287922" y="268568"/>
                </a:cubicBezTo>
                <a:cubicBezTo>
                  <a:pt x="279455" y="268304"/>
                  <a:pt x="241884" y="271214"/>
                  <a:pt x="233947" y="251106"/>
                </a:cubicBezTo>
                <a:cubicBezTo>
                  <a:pt x="226010" y="230998"/>
                  <a:pt x="243472" y="170937"/>
                  <a:pt x="240297" y="147918"/>
                </a:cubicBezTo>
                <a:cubicBezTo>
                  <a:pt x="237122" y="124899"/>
                  <a:pt x="251939" y="137335"/>
                  <a:pt x="214897" y="112993"/>
                </a:cubicBezTo>
                <a:cubicBezTo>
                  <a:pt x="177855" y="88651"/>
                  <a:pt x="-11851" y="-5805"/>
                  <a:pt x="584" y="28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F8FF3F9E-7C11-490D-A82D-C98AA862C031}"/>
              </a:ext>
            </a:extLst>
          </p:cNvPr>
          <p:cNvSpPr/>
          <p:nvPr/>
        </p:nvSpPr>
        <p:spPr>
          <a:xfrm>
            <a:off x="7481862" y="1322752"/>
            <a:ext cx="111870" cy="358411"/>
          </a:xfrm>
          <a:custGeom>
            <a:avLst/>
            <a:gdLst>
              <a:gd name="connsiteX0" fmla="*/ 63526 w 111870"/>
              <a:gd name="connsiteY0" fmla="*/ 1223 h 358411"/>
              <a:gd name="connsiteX1" fmla="*/ 58763 w 111870"/>
              <a:gd name="connsiteY1" fmla="*/ 110761 h 358411"/>
              <a:gd name="connsiteX2" fmla="*/ 26 w 111870"/>
              <a:gd name="connsiteY2" fmla="*/ 159973 h 358411"/>
              <a:gd name="connsiteX3" fmla="*/ 66701 w 111870"/>
              <a:gd name="connsiteY3" fmla="*/ 256811 h 358411"/>
              <a:gd name="connsiteX4" fmla="*/ 73051 w 111870"/>
              <a:gd name="connsiteY4" fmla="*/ 358411 h 358411"/>
              <a:gd name="connsiteX5" fmla="*/ 22251 w 111870"/>
              <a:gd name="connsiteY5" fmla="*/ 255223 h 358411"/>
              <a:gd name="connsiteX6" fmla="*/ 25426 w 111870"/>
              <a:gd name="connsiteY6" fmla="*/ 228236 h 358411"/>
              <a:gd name="connsiteX7" fmla="*/ 106388 w 111870"/>
              <a:gd name="connsiteY7" fmla="*/ 153623 h 358411"/>
              <a:gd name="connsiteX8" fmla="*/ 101626 w 111870"/>
              <a:gd name="connsiteY8" fmla="*/ 56786 h 358411"/>
              <a:gd name="connsiteX9" fmla="*/ 63526 w 111870"/>
              <a:gd name="connsiteY9" fmla="*/ 1223 h 35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70" h="358411">
                <a:moveTo>
                  <a:pt x="63526" y="1223"/>
                </a:moveTo>
                <a:cubicBezTo>
                  <a:pt x="56382" y="10219"/>
                  <a:pt x="69346" y="84303"/>
                  <a:pt x="58763" y="110761"/>
                </a:cubicBezTo>
                <a:cubicBezTo>
                  <a:pt x="48180" y="137219"/>
                  <a:pt x="-1297" y="135632"/>
                  <a:pt x="26" y="159973"/>
                </a:cubicBezTo>
                <a:cubicBezTo>
                  <a:pt x="1349" y="184314"/>
                  <a:pt x="54530" y="223738"/>
                  <a:pt x="66701" y="256811"/>
                </a:cubicBezTo>
                <a:cubicBezTo>
                  <a:pt x="78872" y="289884"/>
                  <a:pt x="80459" y="358676"/>
                  <a:pt x="73051" y="358411"/>
                </a:cubicBezTo>
                <a:cubicBezTo>
                  <a:pt x="65643" y="358146"/>
                  <a:pt x="30188" y="276919"/>
                  <a:pt x="22251" y="255223"/>
                </a:cubicBezTo>
                <a:cubicBezTo>
                  <a:pt x="14314" y="233527"/>
                  <a:pt x="11403" y="245169"/>
                  <a:pt x="25426" y="228236"/>
                </a:cubicBezTo>
                <a:cubicBezTo>
                  <a:pt x="39449" y="211303"/>
                  <a:pt x="93688" y="182198"/>
                  <a:pt x="106388" y="153623"/>
                </a:cubicBezTo>
                <a:cubicBezTo>
                  <a:pt x="119088" y="125048"/>
                  <a:pt x="106388" y="78482"/>
                  <a:pt x="101626" y="56786"/>
                </a:cubicBezTo>
                <a:cubicBezTo>
                  <a:pt x="96864" y="35090"/>
                  <a:pt x="70670" y="-7773"/>
                  <a:pt x="63526" y="122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7968215F-E0A5-4248-9C06-A14573B8811F}"/>
              </a:ext>
            </a:extLst>
          </p:cNvPr>
          <p:cNvSpPr/>
          <p:nvPr/>
        </p:nvSpPr>
        <p:spPr>
          <a:xfrm>
            <a:off x="6925499" y="778268"/>
            <a:ext cx="643363" cy="174603"/>
          </a:xfrm>
          <a:custGeom>
            <a:avLst/>
            <a:gdLst>
              <a:gd name="connsiteX0" fmla="*/ 8701 w 643363"/>
              <a:gd name="connsiteY0" fmla="*/ 66282 h 174603"/>
              <a:gd name="connsiteX1" fmla="*/ 421451 w 643363"/>
              <a:gd name="connsiteY1" fmla="*/ 12307 h 174603"/>
              <a:gd name="connsiteX2" fmla="*/ 611951 w 643363"/>
              <a:gd name="connsiteY2" fmla="*/ 132957 h 174603"/>
              <a:gd name="connsiteX3" fmla="*/ 640526 w 643363"/>
              <a:gd name="connsiteY3" fmla="*/ 174232 h 174603"/>
              <a:gd name="connsiteX4" fmla="*/ 583376 w 643363"/>
              <a:gd name="connsiteY4" fmla="*/ 113907 h 174603"/>
              <a:gd name="connsiteX5" fmla="*/ 491301 w 643363"/>
              <a:gd name="connsiteY5" fmla="*/ 12307 h 174603"/>
              <a:gd name="connsiteX6" fmla="*/ 167451 w 643363"/>
              <a:gd name="connsiteY6" fmla="*/ 5957 h 174603"/>
              <a:gd name="connsiteX7" fmla="*/ 8701 w 643363"/>
              <a:gd name="connsiteY7" fmla="*/ 66282 h 17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3363" h="174603">
                <a:moveTo>
                  <a:pt x="8701" y="66282"/>
                </a:moveTo>
                <a:cubicBezTo>
                  <a:pt x="51034" y="67340"/>
                  <a:pt x="320909" y="1194"/>
                  <a:pt x="421451" y="12307"/>
                </a:cubicBezTo>
                <a:cubicBezTo>
                  <a:pt x="521993" y="23419"/>
                  <a:pt x="575438" y="105969"/>
                  <a:pt x="611951" y="132957"/>
                </a:cubicBezTo>
                <a:cubicBezTo>
                  <a:pt x="648464" y="159945"/>
                  <a:pt x="645288" y="177407"/>
                  <a:pt x="640526" y="174232"/>
                </a:cubicBezTo>
                <a:cubicBezTo>
                  <a:pt x="635764" y="171057"/>
                  <a:pt x="608247" y="140894"/>
                  <a:pt x="583376" y="113907"/>
                </a:cubicBezTo>
                <a:cubicBezTo>
                  <a:pt x="558505" y="86920"/>
                  <a:pt x="560622" y="30299"/>
                  <a:pt x="491301" y="12307"/>
                </a:cubicBezTo>
                <a:cubicBezTo>
                  <a:pt x="421980" y="-5685"/>
                  <a:pt x="246826" y="-393"/>
                  <a:pt x="167451" y="5957"/>
                </a:cubicBezTo>
                <a:cubicBezTo>
                  <a:pt x="88076" y="12307"/>
                  <a:pt x="-33632" y="65224"/>
                  <a:pt x="8701" y="66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0EB80BD0-E0BE-4F28-A393-93BFC4FB1C94}"/>
              </a:ext>
            </a:extLst>
          </p:cNvPr>
          <p:cNvSpPr/>
          <p:nvPr/>
        </p:nvSpPr>
        <p:spPr>
          <a:xfrm>
            <a:off x="6496050" y="583599"/>
            <a:ext cx="389025" cy="271196"/>
          </a:xfrm>
          <a:custGeom>
            <a:avLst/>
            <a:gdLst>
              <a:gd name="connsiteX0" fmla="*/ 0 w 389025"/>
              <a:gd name="connsiteY0" fmla="*/ 601 h 271196"/>
              <a:gd name="connsiteX1" fmla="*/ 301625 w 389025"/>
              <a:gd name="connsiteY1" fmla="*/ 124426 h 271196"/>
              <a:gd name="connsiteX2" fmla="*/ 387350 w 389025"/>
              <a:gd name="connsiteY2" fmla="*/ 270476 h 271196"/>
              <a:gd name="connsiteX3" fmla="*/ 355600 w 389025"/>
              <a:gd name="connsiteY3" fmla="*/ 178401 h 271196"/>
              <a:gd name="connsiteX4" fmla="*/ 320675 w 389025"/>
              <a:gd name="connsiteY4" fmla="*/ 130776 h 271196"/>
              <a:gd name="connsiteX5" fmla="*/ 301625 w 389025"/>
              <a:gd name="connsiteY5" fmla="*/ 79976 h 271196"/>
              <a:gd name="connsiteX6" fmla="*/ 0 w 389025"/>
              <a:gd name="connsiteY6" fmla="*/ 601 h 27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025" h="271196">
                <a:moveTo>
                  <a:pt x="0" y="601"/>
                </a:moveTo>
                <a:cubicBezTo>
                  <a:pt x="0" y="8009"/>
                  <a:pt x="237067" y="79447"/>
                  <a:pt x="301625" y="124426"/>
                </a:cubicBezTo>
                <a:cubicBezTo>
                  <a:pt x="366183" y="169405"/>
                  <a:pt x="378354" y="261480"/>
                  <a:pt x="387350" y="270476"/>
                </a:cubicBezTo>
                <a:cubicBezTo>
                  <a:pt x="396346" y="279472"/>
                  <a:pt x="366712" y="201684"/>
                  <a:pt x="355600" y="178401"/>
                </a:cubicBezTo>
                <a:cubicBezTo>
                  <a:pt x="344488" y="155118"/>
                  <a:pt x="329671" y="147180"/>
                  <a:pt x="320675" y="130776"/>
                </a:cubicBezTo>
                <a:cubicBezTo>
                  <a:pt x="311679" y="114372"/>
                  <a:pt x="355600" y="103788"/>
                  <a:pt x="301625" y="79976"/>
                </a:cubicBezTo>
                <a:cubicBezTo>
                  <a:pt x="247650" y="56164"/>
                  <a:pt x="0" y="-6807"/>
                  <a:pt x="0" y="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C30D3B69-15FD-432C-8B04-4F2EE78F05DA}"/>
              </a:ext>
            </a:extLst>
          </p:cNvPr>
          <p:cNvSpPr/>
          <p:nvPr/>
        </p:nvSpPr>
        <p:spPr>
          <a:xfrm>
            <a:off x="6785634" y="1301582"/>
            <a:ext cx="399793" cy="56048"/>
          </a:xfrm>
          <a:custGeom>
            <a:avLst/>
            <a:gdLst>
              <a:gd name="connsiteX0" fmla="*/ 399391 w 399793"/>
              <a:gd name="connsiteY0" fmla="*/ 19218 h 56048"/>
              <a:gd name="connsiteX1" fmla="*/ 240641 w 399793"/>
              <a:gd name="connsiteY1" fmla="*/ 3343 h 56048"/>
              <a:gd name="connsiteX2" fmla="*/ 119991 w 399793"/>
              <a:gd name="connsiteY2" fmla="*/ 4931 h 56048"/>
              <a:gd name="connsiteX3" fmla="*/ 8866 w 399793"/>
              <a:gd name="connsiteY3" fmla="*/ 54143 h 56048"/>
              <a:gd name="connsiteX4" fmla="*/ 37441 w 399793"/>
              <a:gd name="connsiteY4" fmla="*/ 44618 h 56048"/>
              <a:gd name="connsiteX5" fmla="*/ 278741 w 399793"/>
              <a:gd name="connsiteY5" fmla="*/ 31918 h 56048"/>
              <a:gd name="connsiteX6" fmla="*/ 399391 w 399793"/>
              <a:gd name="connsiteY6" fmla="*/ 19218 h 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793" h="56048">
                <a:moveTo>
                  <a:pt x="399391" y="19218"/>
                </a:moveTo>
                <a:cubicBezTo>
                  <a:pt x="393041" y="14456"/>
                  <a:pt x="287208" y="5724"/>
                  <a:pt x="240641" y="3343"/>
                </a:cubicBezTo>
                <a:cubicBezTo>
                  <a:pt x="194074" y="962"/>
                  <a:pt x="158620" y="-3536"/>
                  <a:pt x="119991" y="4931"/>
                </a:cubicBezTo>
                <a:cubicBezTo>
                  <a:pt x="81362" y="13398"/>
                  <a:pt x="22624" y="47529"/>
                  <a:pt x="8866" y="54143"/>
                </a:cubicBezTo>
                <a:cubicBezTo>
                  <a:pt x="-4892" y="60757"/>
                  <a:pt x="-7538" y="48322"/>
                  <a:pt x="37441" y="44618"/>
                </a:cubicBezTo>
                <a:cubicBezTo>
                  <a:pt x="82420" y="40914"/>
                  <a:pt x="221855" y="35887"/>
                  <a:pt x="278741" y="31918"/>
                </a:cubicBezTo>
                <a:cubicBezTo>
                  <a:pt x="335626" y="27949"/>
                  <a:pt x="405741" y="23980"/>
                  <a:pt x="399391" y="19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6227A22C-40BB-47D7-A0A8-E28140253DE9}"/>
              </a:ext>
            </a:extLst>
          </p:cNvPr>
          <p:cNvSpPr/>
          <p:nvPr/>
        </p:nvSpPr>
        <p:spPr>
          <a:xfrm>
            <a:off x="6762685" y="1352521"/>
            <a:ext cx="230503" cy="75445"/>
          </a:xfrm>
          <a:custGeom>
            <a:avLst/>
            <a:gdLst>
              <a:gd name="connsiteX0" fmla="*/ 65 w 230503"/>
              <a:gd name="connsiteY0" fmla="*/ 31779 h 75445"/>
              <a:gd name="connsiteX1" fmla="*/ 190565 w 230503"/>
              <a:gd name="connsiteY1" fmla="*/ 29 h 75445"/>
              <a:gd name="connsiteX2" fmla="*/ 230253 w 230503"/>
              <a:gd name="connsiteY2" fmla="*/ 27017 h 75445"/>
              <a:gd name="connsiteX3" fmla="*/ 182628 w 230503"/>
              <a:gd name="connsiteY3" fmla="*/ 74642 h 75445"/>
              <a:gd name="connsiteX4" fmla="*/ 117540 w 230503"/>
              <a:gd name="connsiteY4" fmla="*/ 57179 h 75445"/>
              <a:gd name="connsiteX5" fmla="*/ 73090 w 230503"/>
              <a:gd name="connsiteY5" fmla="*/ 60354 h 75445"/>
              <a:gd name="connsiteX6" fmla="*/ 184215 w 230503"/>
              <a:gd name="connsiteY6" fmla="*/ 58767 h 75445"/>
              <a:gd name="connsiteX7" fmla="*/ 108015 w 230503"/>
              <a:gd name="connsiteY7" fmla="*/ 47654 h 75445"/>
              <a:gd name="connsiteX8" fmla="*/ 168340 w 230503"/>
              <a:gd name="connsiteY8" fmla="*/ 31779 h 75445"/>
              <a:gd name="connsiteX9" fmla="*/ 65 w 230503"/>
              <a:gd name="connsiteY9" fmla="*/ 31779 h 7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503" h="75445">
                <a:moveTo>
                  <a:pt x="65" y="31779"/>
                </a:moveTo>
                <a:cubicBezTo>
                  <a:pt x="3769" y="26487"/>
                  <a:pt x="152200" y="823"/>
                  <a:pt x="190565" y="29"/>
                </a:cubicBezTo>
                <a:cubicBezTo>
                  <a:pt x="228930" y="-765"/>
                  <a:pt x="231576" y="14581"/>
                  <a:pt x="230253" y="27017"/>
                </a:cubicBezTo>
                <a:cubicBezTo>
                  <a:pt x="228930" y="39453"/>
                  <a:pt x="201413" y="69615"/>
                  <a:pt x="182628" y="74642"/>
                </a:cubicBezTo>
                <a:cubicBezTo>
                  <a:pt x="163843" y="79669"/>
                  <a:pt x="135796" y="59560"/>
                  <a:pt x="117540" y="57179"/>
                </a:cubicBezTo>
                <a:cubicBezTo>
                  <a:pt x="99284" y="54798"/>
                  <a:pt x="61978" y="60089"/>
                  <a:pt x="73090" y="60354"/>
                </a:cubicBezTo>
                <a:lnTo>
                  <a:pt x="184215" y="58767"/>
                </a:lnTo>
                <a:cubicBezTo>
                  <a:pt x="190036" y="56650"/>
                  <a:pt x="110661" y="52152"/>
                  <a:pt x="108015" y="47654"/>
                </a:cubicBezTo>
                <a:cubicBezTo>
                  <a:pt x="105369" y="43156"/>
                  <a:pt x="185538" y="34425"/>
                  <a:pt x="168340" y="31779"/>
                </a:cubicBezTo>
                <a:cubicBezTo>
                  <a:pt x="151142" y="29133"/>
                  <a:pt x="-3639" y="37071"/>
                  <a:pt x="65" y="31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66DD5ED4-2463-4E32-B6E3-E0E9282A4993}"/>
              </a:ext>
            </a:extLst>
          </p:cNvPr>
          <p:cNvSpPr/>
          <p:nvPr/>
        </p:nvSpPr>
        <p:spPr>
          <a:xfrm>
            <a:off x="6990907" y="2278742"/>
            <a:ext cx="638745" cy="363131"/>
          </a:xfrm>
          <a:custGeom>
            <a:avLst/>
            <a:gdLst>
              <a:gd name="connsiteX0" fmla="*/ 14731 w 638745"/>
              <a:gd name="connsiteY0" fmla="*/ 119971 h 363131"/>
              <a:gd name="connsiteX1" fmla="*/ 354456 w 638745"/>
              <a:gd name="connsiteY1" fmla="*/ 8846 h 363131"/>
              <a:gd name="connsiteX2" fmla="*/ 559243 w 638745"/>
              <a:gd name="connsiteY2" fmla="*/ 7258 h 363131"/>
              <a:gd name="connsiteX3" fmla="*/ 516381 w 638745"/>
              <a:gd name="connsiteY3" fmla="*/ 10433 h 363131"/>
              <a:gd name="connsiteX4" fmla="*/ 586231 w 638745"/>
              <a:gd name="connsiteY4" fmla="*/ 26308 h 363131"/>
              <a:gd name="connsiteX5" fmla="*/ 637031 w 638745"/>
              <a:gd name="connsiteY5" fmla="*/ 143783 h 363131"/>
              <a:gd name="connsiteX6" fmla="*/ 622743 w 638745"/>
              <a:gd name="connsiteY6" fmla="*/ 226333 h 363131"/>
              <a:gd name="connsiteX7" fmla="*/ 583056 w 638745"/>
              <a:gd name="connsiteY7" fmla="*/ 332696 h 363131"/>
              <a:gd name="connsiteX8" fmla="*/ 590993 w 638745"/>
              <a:gd name="connsiteY8" fmla="*/ 358096 h 363131"/>
              <a:gd name="connsiteX9" fmla="*/ 587818 w 638745"/>
              <a:gd name="connsiteY9" fmla="*/ 248558 h 363131"/>
              <a:gd name="connsiteX10" fmla="*/ 471931 w 638745"/>
              <a:gd name="connsiteY10" fmla="*/ 132671 h 363131"/>
              <a:gd name="connsiteX11" fmla="*/ 192531 w 638745"/>
              <a:gd name="connsiteY11" fmla="*/ 142196 h 363131"/>
              <a:gd name="connsiteX12" fmla="*/ 16318 w 638745"/>
              <a:gd name="connsiteY12" fmla="*/ 181883 h 363131"/>
              <a:gd name="connsiteX13" fmla="*/ 54418 w 638745"/>
              <a:gd name="connsiteY13" fmla="*/ 166008 h 363131"/>
              <a:gd name="connsiteX14" fmla="*/ 14731 w 638745"/>
              <a:gd name="connsiteY14" fmla="*/ 119971 h 36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8745" h="363131">
                <a:moveTo>
                  <a:pt x="14731" y="119971"/>
                </a:moveTo>
                <a:cubicBezTo>
                  <a:pt x="64737" y="93777"/>
                  <a:pt x="263704" y="27631"/>
                  <a:pt x="354456" y="8846"/>
                </a:cubicBezTo>
                <a:cubicBezTo>
                  <a:pt x="445208" y="-9940"/>
                  <a:pt x="532256" y="6993"/>
                  <a:pt x="559243" y="7258"/>
                </a:cubicBezTo>
                <a:cubicBezTo>
                  <a:pt x="586231" y="7522"/>
                  <a:pt x="511883" y="7258"/>
                  <a:pt x="516381" y="10433"/>
                </a:cubicBezTo>
                <a:cubicBezTo>
                  <a:pt x="520879" y="13608"/>
                  <a:pt x="566123" y="4083"/>
                  <a:pt x="586231" y="26308"/>
                </a:cubicBezTo>
                <a:cubicBezTo>
                  <a:pt x="606339" y="48533"/>
                  <a:pt x="630946" y="110445"/>
                  <a:pt x="637031" y="143783"/>
                </a:cubicBezTo>
                <a:cubicBezTo>
                  <a:pt x="643116" y="177121"/>
                  <a:pt x="631739" y="194848"/>
                  <a:pt x="622743" y="226333"/>
                </a:cubicBezTo>
                <a:cubicBezTo>
                  <a:pt x="613747" y="257819"/>
                  <a:pt x="588348" y="310736"/>
                  <a:pt x="583056" y="332696"/>
                </a:cubicBezTo>
                <a:cubicBezTo>
                  <a:pt x="577764" y="354656"/>
                  <a:pt x="590199" y="372119"/>
                  <a:pt x="590993" y="358096"/>
                </a:cubicBezTo>
                <a:cubicBezTo>
                  <a:pt x="591787" y="344073"/>
                  <a:pt x="607662" y="286129"/>
                  <a:pt x="587818" y="248558"/>
                </a:cubicBezTo>
                <a:cubicBezTo>
                  <a:pt x="567974" y="210987"/>
                  <a:pt x="537812" y="150398"/>
                  <a:pt x="471931" y="132671"/>
                </a:cubicBezTo>
                <a:cubicBezTo>
                  <a:pt x="406050" y="114944"/>
                  <a:pt x="268466" y="133994"/>
                  <a:pt x="192531" y="142196"/>
                </a:cubicBezTo>
                <a:cubicBezTo>
                  <a:pt x="116596" y="150398"/>
                  <a:pt x="39337" y="177914"/>
                  <a:pt x="16318" y="181883"/>
                </a:cubicBezTo>
                <a:cubicBezTo>
                  <a:pt x="-6701" y="185852"/>
                  <a:pt x="50449" y="175797"/>
                  <a:pt x="54418" y="166008"/>
                </a:cubicBezTo>
                <a:cubicBezTo>
                  <a:pt x="58387" y="156219"/>
                  <a:pt x="-35275" y="146165"/>
                  <a:pt x="14731" y="119971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603BE5B9-FB53-4FCD-85D3-51E6D195C959}"/>
              </a:ext>
            </a:extLst>
          </p:cNvPr>
          <p:cNvSpPr/>
          <p:nvPr/>
        </p:nvSpPr>
        <p:spPr>
          <a:xfrm>
            <a:off x="7057799" y="2517862"/>
            <a:ext cx="532844" cy="242252"/>
          </a:xfrm>
          <a:custGeom>
            <a:avLst/>
            <a:gdLst>
              <a:gd name="connsiteX0" fmla="*/ 226 w 532844"/>
              <a:gd name="connsiteY0" fmla="*/ 1501 h 242252"/>
              <a:gd name="connsiteX1" fmla="*/ 408214 w 532844"/>
              <a:gd name="connsiteY1" fmla="*/ 126913 h 242252"/>
              <a:gd name="connsiteX2" fmla="*/ 532039 w 532844"/>
              <a:gd name="connsiteY2" fmla="*/ 114213 h 242252"/>
              <a:gd name="connsiteX3" fmla="*/ 459014 w 532844"/>
              <a:gd name="connsiteY3" fmla="*/ 136438 h 242252"/>
              <a:gd name="connsiteX4" fmla="*/ 406626 w 532844"/>
              <a:gd name="connsiteY4" fmla="*/ 217401 h 242252"/>
              <a:gd name="connsiteX5" fmla="*/ 351064 w 532844"/>
              <a:gd name="connsiteY5" fmla="*/ 225338 h 242252"/>
              <a:gd name="connsiteX6" fmla="*/ 226 w 532844"/>
              <a:gd name="connsiteY6" fmla="*/ 1501 h 24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844" h="242252">
                <a:moveTo>
                  <a:pt x="226" y="1501"/>
                </a:moveTo>
                <a:cubicBezTo>
                  <a:pt x="9751" y="-14903"/>
                  <a:pt x="319579" y="108128"/>
                  <a:pt x="408214" y="126913"/>
                </a:cubicBezTo>
                <a:cubicBezTo>
                  <a:pt x="496849" y="145698"/>
                  <a:pt x="523572" y="112626"/>
                  <a:pt x="532039" y="114213"/>
                </a:cubicBezTo>
                <a:cubicBezTo>
                  <a:pt x="540506" y="115800"/>
                  <a:pt x="479916" y="119240"/>
                  <a:pt x="459014" y="136438"/>
                </a:cubicBezTo>
                <a:cubicBezTo>
                  <a:pt x="438112" y="153636"/>
                  <a:pt x="424618" y="202584"/>
                  <a:pt x="406626" y="217401"/>
                </a:cubicBezTo>
                <a:cubicBezTo>
                  <a:pt x="388634" y="232218"/>
                  <a:pt x="417210" y="260528"/>
                  <a:pt x="351064" y="225338"/>
                </a:cubicBezTo>
                <a:cubicBezTo>
                  <a:pt x="284918" y="190148"/>
                  <a:pt x="-9299" y="17905"/>
                  <a:pt x="226" y="1501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D2299DB0-3BE7-4A7F-9939-EC8404F916BE}"/>
              </a:ext>
            </a:extLst>
          </p:cNvPr>
          <p:cNvSpPr/>
          <p:nvPr/>
        </p:nvSpPr>
        <p:spPr>
          <a:xfrm>
            <a:off x="7096042" y="2309231"/>
            <a:ext cx="418003" cy="70535"/>
          </a:xfrm>
          <a:custGeom>
            <a:avLst/>
            <a:gdLst>
              <a:gd name="connsiteX0" fmla="*/ 83 w 418003"/>
              <a:gd name="connsiteY0" fmla="*/ 70432 h 70535"/>
              <a:gd name="connsiteX1" fmla="*/ 311233 w 418003"/>
              <a:gd name="connsiteY1" fmla="*/ 16457 h 70535"/>
              <a:gd name="connsiteX2" fmla="*/ 417596 w 418003"/>
              <a:gd name="connsiteY2" fmla="*/ 24394 h 70535"/>
              <a:gd name="connsiteX3" fmla="*/ 281071 w 418003"/>
              <a:gd name="connsiteY3" fmla="*/ 582 h 70535"/>
              <a:gd name="connsiteX4" fmla="*/ 83 w 418003"/>
              <a:gd name="connsiteY4" fmla="*/ 70432 h 7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003" h="70535">
                <a:moveTo>
                  <a:pt x="83" y="70432"/>
                </a:moveTo>
                <a:cubicBezTo>
                  <a:pt x="5110" y="73078"/>
                  <a:pt x="241648" y="24130"/>
                  <a:pt x="311233" y="16457"/>
                </a:cubicBezTo>
                <a:cubicBezTo>
                  <a:pt x="380818" y="8784"/>
                  <a:pt x="422623" y="27040"/>
                  <a:pt x="417596" y="24394"/>
                </a:cubicBezTo>
                <a:cubicBezTo>
                  <a:pt x="412569" y="21748"/>
                  <a:pt x="343513" y="-4180"/>
                  <a:pt x="281071" y="582"/>
                </a:cubicBezTo>
                <a:cubicBezTo>
                  <a:pt x="218629" y="5344"/>
                  <a:pt x="-4944" y="67786"/>
                  <a:pt x="83" y="704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7AC9F850-460B-4993-9D49-5B0DB31E7671}"/>
              </a:ext>
            </a:extLst>
          </p:cNvPr>
          <p:cNvSpPr/>
          <p:nvPr/>
        </p:nvSpPr>
        <p:spPr>
          <a:xfrm>
            <a:off x="7545388" y="2362080"/>
            <a:ext cx="60325" cy="112910"/>
          </a:xfrm>
          <a:custGeom>
            <a:avLst/>
            <a:gdLst>
              <a:gd name="connsiteX0" fmla="*/ 0 w 60325"/>
              <a:gd name="connsiteY0" fmla="*/ 120 h 112910"/>
              <a:gd name="connsiteX1" fmla="*/ 49212 w 60325"/>
              <a:gd name="connsiteY1" fmla="*/ 42983 h 112910"/>
              <a:gd name="connsiteX2" fmla="*/ 60325 w 60325"/>
              <a:gd name="connsiteY2" fmla="*/ 112833 h 112910"/>
              <a:gd name="connsiteX3" fmla="*/ 49212 w 60325"/>
              <a:gd name="connsiteY3" fmla="*/ 55683 h 112910"/>
              <a:gd name="connsiteX4" fmla="*/ 0 w 60325"/>
              <a:gd name="connsiteY4" fmla="*/ 120 h 11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25" h="112910">
                <a:moveTo>
                  <a:pt x="0" y="120"/>
                </a:moveTo>
                <a:cubicBezTo>
                  <a:pt x="0" y="-1997"/>
                  <a:pt x="39158" y="24198"/>
                  <a:pt x="49212" y="42983"/>
                </a:cubicBezTo>
                <a:cubicBezTo>
                  <a:pt x="59266" y="61768"/>
                  <a:pt x="60325" y="110716"/>
                  <a:pt x="60325" y="112833"/>
                </a:cubicBezTo>
                <a:cubicBezTo>
                  <a:pt x="60325" y="114950"/>
                  <a:pt x="57149" y="73145"/>
                  <a:pt x="49212" y="55683"/>
                </a:cubicBezTo>
                <a:cubicBezTo>
                  <a:pt x="41275" y="38221"/>
                  <a:pt x="0" y="2237"/>
                  <a:pt x="0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18F24508-C241-4CD4-9D1E-5279F1105F36}"/>
              </a:ext>
            </a:extLst>
          </p:cNvPr>
          <p:cNvSpPr/>
          <p:nvPr/>
        </p:nvSpPr>
        <p:spPr>
          <a:xfrm>
            <a:off x="7127865" y="2544410"/>
            <a:ext cx="381452" cy="129423"/>
          </a:xfrm>
          <a:custGeom>
            <a:avLst/>
            <a:gdLst>
              <a:gd name="connsiteX0" fmla="*/ 10 w 381452"/>
              <a:gd name="connsiteY0" fmla="*/ 353 h 129423"/>
              <a:gd name="connsiteX1" fmla="*/ 184160 w 381452"/>
              <a:gd name="connsiteY1" fmla="*/ 71790 h 129423"/>
              <a:gd name="connsiteX2" fmla="*/ 377835 w 381452"/>
              <a:gd name="connsiteY2" fmla="*/ 127353 h 129423"/>
              <a:gd name="connsiteX3" fmla="*/ 301635 w 381452"/>
              <a:gd name="connsiteY3" fmla="*/ 116240 h 129423"/>
              <a:gd name="connsiteX4" fmla="*/ 192098 w 381452"/>
              <a:gd name="connsiteY4" fmla="*/ 103540 h 129423"/>
              <a:gd name="connsiteX5" fmla="*/ 10 w 381452"/>
              <a:gd name="connsiteY5" fmla="*/ 353 h 12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452" h="129423">
                <a:moveTo>
                  <a:pt x="10" y="353"/>
                </a:moveTo>
                <a:cubicBezTo>
                  <a:pt x="-1313" y="-4939"/>
                  <a:pt x="121189" y="50623"/>
                  <a:pt x="184160" y="71790"/>
                </a:cubicBezTo>
                <a:cubicBezTo>
                  <a:pt x="247131" y="92957"/>
                  <a:pt x="358256" y="119945"/>
                  <a:pt x="377835" y="127353"/>
                </a:cubicBezTo>
                <a:cubicBezTo>
                  <a:pt x="397414" y="134761"/>
                  <a:pt x="332591" y="120209"/>
                  <a:pt x="301635" y="116240"/>
                </a:cubicBezTo>
                <a:cubicBezTo>
                  <a:pt x="270679" y="112271"/>
                  <a:pt x="238929" y="120473"/>
                  <a:pt x="192098" y="103540"/>
                </a:cubicBezTo>
                <a:cubicBezTo>
                  <a:pt x="145267" y="86607"/>
                  <a:pt x="1333" y="5645"/>
                  <a:pt x="10" y="3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AA83C10E-4287-4144-86E5-356C0B80508D}"/>
              </a:ext>
            </a:extLst>
          </p:cNvPr>
          <p:cNvSpPr/>
          <p:nvPr/>
        </p:nvSpPr>
        <p:spPr>
          <a:xfrm>
            <a:off x="6748240" y="1000218"/>
            <a:ext cx="561244" cy="196792"/>
          </a:xfrm>
          <a:custGeom>
            <a:avLst/>
            <a:gdLst>
              <a:gd name="connsiteX0" fmla="*/ 6043 w 561244"/>
              <a:gd name="connsiteY0" fmla="*/ 121615 h 196792"/>
              <a:gd name="connsiteX1" fmla="*/ 234643 w 561244"/>
              <a:gd name="connsiteY1" fmla="*/ 72932 h 196792"/>
              <a:gd name="connsiteX2" fmla="*/ 541560 w 561244"/>
              <a:gd name="connsiteY2" fmla="*/ 191465 h 196792"/>
              <a:gd name="connsiteX3" fmla="*/ 528860 w 561244"/>
              <a:gd name="connsiteY3" fmla="*/ 163949 h 196792"/>
              <a:gd name="connsiteX4" fmla="*/ 516160 w 561244"/>
              <a:gd name="connsiteY4" fmla="*/ 53882 h 196792"/>
              <a:gd name="connsiteX5" fmla="*/ 338360 w 561244"/>
              <a:gd name="connsiteY5" fmla="*/ 7315 h 196792"/>
              <a:gd name="connsiteX6" fmla="*/ 194427 w 561244"/>
              <a:gd name="connsiteY6" fmla="*/ 3082 h 196792"/>
              <a:gd name="connsiteX7" fmla="*/ 78010 w 561244"/>
              <a:gd name="connsiteY7" fmla="*/ 36949 h 196792"/>
              <a:gd name="connsiteX8" fmla="*/ 6043 w 561244"/>
              <a:gd name="connsiteY8" fmla="*/ 121615 h 19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1244" h="196792">
                <a:moveTo>
                  <a:pt x="6043" y="121615"/>
                </a:moveTo>
                <a:cubicBezTo>
                  <a:pt x="32148" y="127612"/>
                  <a:pt x="145390" y="61290"/>
                  <a:pt x="234643" y="72932"/>
                </a:cubicBezTo>
                <a:cubicBezTo>
                  <a:pt x="323896" y="84574"/>
                  <a:pt x="492524" y="176296"/>
                  <a:pt x="541560" y="191465"/>
                </a:cubicBezTo>
                <a:cubicBezTo>
                  <a:pt x="590596" y="206634"/>
                  <a:pt x="533093" y="186879"/>
                  <a:pt x="528860" y="163949"/>
                </a:cubicBezTo>
                <a:cubicBezTo>
                  <a:pt x="524627" y="141019"/>
                  <a:pt x="547910" y="79988"/>
                  <a:pt x="516160" y="53882"/>
                </a:cubicBezTo>
                <a:cubicBezTo>
                  <a:pt x="484410" y="27776"/>
                  <a:pt x="391982" y="15782"/>
                  <a:pt x="338360" y="7315"/>
                </a:cubicBezTo>
                <a:cubicBezTo>
                  <a:pt x="284738" y="-1152"/>
                  <a:pt x="237819" y="-1857"/>
                  <a:pt x="194427" y="3082"/>
                </a:cubicBezTo>
                <a:cubicBezTo>
                  <a:pt x="151035" y="8021"/>
                  <a:pt x="111171" y="18252"/>
                  <a:pt x="78010" y="36949"/>
                </a:cubicBezTo>
                <a:cubicBezTo>
                  <a:pt x="44849" y="55646"/>
                  <a:pt x="-20062" y="115618"/>
                  <a:pt x="6043" y="12161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1AA4C123-CDC6-4732-B363-FDAC54803088}"/>
              </a:ext>
            </a:extLst>
          </p:cNvPr>
          <p:cNvSpPr/>
          <p:nvPr/>
        </p:nvSpPr>
        <p:spPr>
          <a:xfrm>
            <a:off x="7565246" y="1158746"/>
            <a:ext cx="272583" cy="86148"/>
          </a:xfrm>
          <a:custGeom>
            <a:avLst/>
            <a:gdLst>
              <a:gd name="connsiteX0" fmla="*/ 6071 w 272583"/>
              <a:gd name="connsiteY0" fmla="*/ 85854 h 86148"/>
              <a:gd name="connsiteX1" fmla="*/ 249487 w 272583"/>
              <a:gd name="connsiteY1" fmla="*/ 39287 h 86148"/>
              <a:gd name="connsiteX2" fmla="*/ 255837 w 272583"/>
              <a:gd name="connsiteY2" fmla="*/ 37171 h 86148"/>
              <a:gd name="connsiteX3" fmla="*/ 190221 w 272583"/>
              <a:gd name="connsiteY3" fmla="*/ 1187 h 86148"/>
              <a:gd name="connsiteX4" fmla="*/ 82271 w 272583"/>
              <a:gd name="connsiteY4" fmla="*/ 13887 h 86148"/>
              <a:gd name="connsiteX5" fmla="*/ 6071 w 272583"/>
              <a:gd name="connsiteY5" fmla="*/ 85854 h 8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583" h="86148">
                <a:moveTo>
                  <a:pt x="6071" y="85854"/>
                </a:moveTo>
                <a:cubicBezTo>
                  <a:pt x="33940" y="90087"/>
                  <a:pt x="207859" y="47401"/>
                  <a:pt x="249487" y="39287"/>
                </a:cubicBezTo>
                <a:cubicBezTo>
                  <a:pt x="291115" y="31173"/>
                  <a:pt x="265715" y="43521"/>
                  <a:pt x="255837" y="37171"/>
                </a:cubicBezTo>
                <a:cubicBezTo>
                  <a:pt x="245959" y="30821"/>
                  <a:pt x="219149" y="5068"/>
                  <a:pt x="190221" y="1187"/>
                </a:cubicBezTo>
                <a:cubicBezTo>
                  <a:pt x="161293" y="-2694"/>
                  <a:pt x="110846" y="3304"/>
                  <a:pt x="82271" y="13887"/>
                </a:cubicBezTo>
                <a:cubicBezTo>
                  <a:pt x="53696" y="24470"/>
                  <a:pt x="-21798" y="81621"/>
                  <a:pt x="6071" y="8585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6199A582-7AF4-4257-8A0C-64F7D15238DA}"/>
              </a:ext>
            </a:extLst>
          </p:cNvPr>
          <p:cNvSpPr/>
          <p:nvPr/>
        </p:nvSpPr>
        <p:spPr>
          <a:xfrm>
            <a:off x="5604799" y="2375404"/>
            <a:ext cx="329804" cy="970658"/>
          </a:xfrm>
          <a:custGeom>
            <a:avLst/>
            <a:gdLst>
              <a:gd name="connsiteX0" fmla="*/ 241434 w 329804"/>
              <a:gd name="connsiteY0" fmla="*/ 12196 h 970658"/>
              <a:gd name="connsiteX1" fmla="*/ 283768 w 329804"/>
              <a:gd name="connsiteY1" fmla="*/ 570996 h 970658"/>
              <a:gd name="connsiteX2" fmla="*/ 211801 w 329804"/>
              <a:gd name="connsiteY2" fmla="*/ 740329 h 970658"/>
              <a:gd name="connsiteX3" fmla="*/ 134 w 329804"/>
              <a:gd name="connsiteY3" fmla="*/ 968929 h 970658"/>
              <a:gd name="connsiteX4" fmla="*/ 182168 w 329804"/>
              <a:gd name="connsiteY4" fmla="*/ 829229 h 970658"/>
              <a:gd name="connsiteX5" fmla="*/ 326101 w 329804"/>
              <a:gd name="connsiteY5" fmla="*/ 541363 h 970658"/>
              <a:gd name="connsiteX6" fmla="*/ 283768 w 329804"/>
              <a:gd name="connsiteY6" fmla="*/ 211163 h 970658"/>
              <a:gd name="connsiteX7" fmla="*/ 241434 w 329804"/>
              <a:gd name="connsiteY7" fmla="*/ 12196 h 97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804" h="970658">
                <a:moveTo>
                  <a:pt x="241434" y="12196"/>
                </a:moveTo>
                <a:cubicBezTo>
                  <a:pt x="241434" y="72168"/>
                  <a:pt x="288707" y="449641"/>
                  <a:pt x="283768" y="570996"/>
                </a:cubicBezTo>
                <a:cubicBezTo>
                  <a:pt x="278829" y="692351"/>
                  <a:pt x="259073" y="674007"/>
                  <a:pt x="211801" y="740329"/>
                </a:cubicBezTo>
                <a:cubicBezTo>
                  <a:pt x="164529" y="806651"/>
                  <a:pt x="5073" y="954112"/>
                  <a:pt x="134" y="968929"/>
                </a:cubicBezTo>
                <a:cubicBezTo>
                  <a:pt x="-4805" y="983746"/>
                  <a:pt x="127840" y="900490"/>
                  <a:pt x="182168" y="829229"/>
                </a:cubicBezTo>
                <a:cubicBezTo>
                  <a:pt x="236496" y="757968"/>
                  <a:pt x="309168" y="644374"/>
                  <a:pt x="326101" y="541363"/>
                </a:cubicBezTo>
                <a:cubicBezTo>
                  <a:pt x="343034" y="438352"/>
                  <a:pt x="297174" y="293713"/>
                  <a:pt x="283768" y="211163"/>
                </a:cubicBezTo>
                <a:cubicBezTo>
                  <a:pt x="270362" y="128613"/>
                  <a:pt x="241434" y="-47776"/>
                  <a:pt x="241434" y="12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9227D451-B381-42BB-95EF-513A409B60F8}"/>
              </a:ext>
            </a:extLst>
          </p:cNvPr>
          <p:cNvSpPr/>
          <p:nvPr/>
        </p:nvSpPr>
        <p:spPr>
          <a:xfrm>
            <a:off x="7221915" y="3304155"/>
            <a:ext cx="151815" cy="683174"/>
          </a:xfrm>
          <a:custGeom>
            <a:avLst/>
            <a:gdLst>
              <a:gd name="connsiteX0" fmla="*/ 114452 w 151815"/>
              <a:gd name="connsiteY0" fmla="*/ 2078 h 683174"/>
              <a:gd name="connsiteX1" fmla="*/ 59418 w 151815"/>
              <a:gd name="connsiteY1" fmla="*/ 141778 h 683174"/>
              <a:gd name="connsiteX2" fmla="*/ 131385 w 151815"/>
              <a:gd name="connsiteY2" fmla="*/ 353445 h 683174"/>
              <a:gd name="connsiteX3" fmla="*/ 152 w 151815"/>
              <a:gd name="connsiteY3" fmla="*/ 679412 h 683174"/>
              <a:gd name="connsiteX4" fmla="*/ 105985 w 151815"/>
              <a:gd name="connsiteY4" fmla="*/ 522778 h 683174"/>
              <a:gd name="connsiteX5" fmla="*/ 148318 w 151815"/>
              <a:gd name="connsiteY5" fmla="*/ 400012 h 683174"/>
              <a:gd name="connsiteX6" fmla="*/ 144085 w 151815"/>
              <a:gd name="connsiteY6" fmla="*/ 247612 h 683174"/>
              <a:gd name="connsiteX7" fmla="*/ 114452 w 151815"/>
              <a:gd name="connsiteY7" fmla="*/ 2078 h 68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815" h="683174">
                <a:moveTo>
                  <a:pt x="114452" y="2078"/>
                </a:moveTo>
                <a:cubicBezTo>
                  <a:pt x="100341" y="-15561"/>
                  <a:pt x="56596" y="83217"/>
                  <a:pt x="59418" y="141778"/>
                </a:cubicBezTo>
                <a:cubicBezTo>
                  <a:pt x="62240" y="200339"/>
                  <a:pt x="141263" y="263839"/>
                  <a:pt x="131385" y="353445"/>
                </a:cubicBezTo>
                <a:cubicBezTo>
                  <a:pt x="121507" y="443051"/>
                  <a:pt x="4385" y="651190"/>
                  <a:pt x="152" y="679412"/>
                </a:cubicBezTo>
                <a:cubicBezTo>
                  <a:pt x="-4081" y="707634"/>
                  <a:pt x="81291" y="569345"/>
                  <a:pt x="105985" y="522778"/>
                </a:cubicBezTo>
                <a:cubicBezTo>
                  <a:pt x="130679" y="476211"/>
                  <a:pt x="141968" y="445873"/>
                  <a:pt x="148318" y="400012"/>
                </a:cubicBezTo>
                <a:cubicBezTo>
                  <a:pt x="154668" y="354151"/>
                  <a:pt x="151846" y="314640"/>
                  <a:pt x="144085" y="247612"/>
                </a:cubicBezTo>
                <a:cubicBezTo>
                  <a:pt x="136324" y="180584"/>
                  <a:pt x="128563" y="19717"/>
                  <a:pt x="114452" y="2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15C7F6CC-BFA2-46D8-A59B-9543307AEEE2}"/>
              </a:ext>
            </a:extLst>
          </p:cNvPr>
          <p:cNvSpPr/>
          <p:nvPr/>
        </p:nvSpPr>
        <p:spPr>
          <a:xfrm>
            <a:off x="5561796" y="3332058"/>
            <a:ext cx="1701455" cy="875882"/>
          </a:xfrm>
          <a:custGeom>
            <a:avLst/>
            <a:gdLst>
              <a:gd name="connsiteX0" fmla="*/ 30437 w 1701455"/>
              <a:gd name="connsiteY0" fmla="*/ 8042 h 875882"/>
              <a:gd name="connsiteX1" fmla="*/ 165904 w 1701455"/>
              <a:gd name="connsiteY1" fmla="*/ 329775 h 875882"/>
              <a:gd name="connsiteX2" fmla="*/ 733171 w 1701455"/>
              <a:gd name="connsiteY2" fmla="*/ 786975 h 875882"/>
              <a:gd name="connsiteX3" fmla="*/ 1279271 w 1701455"/>
              <a:gd name="connsiteY3" fmla="*/ 875875 h 875882"/>
              <a:gd name="connsiteX4" fmla="*/ 1457071 w 1701455"/>
              <a:gd name="connsiteY4" fmla="*/ 791209 h 875882"/>
              <a:gd name="connsiteX5" fmla="*/ 1698371 w 1701455"/>
              <a:gd name="connsiteY5" fmla="*/ 659975 h 875882"/>
              <a:gd name="connsiteX6" fmla="*/ 1275037 w 1701455"/>
              <a:gd name="connsiteY6" fmla="*/ 786975 h 875882"/>
              <a:gd name="connsiteX7" fmla="*/ 665437 w 1701455"/>
              <a:gd name="connsiteY7" fmla="*/ 664209 h 875882"/>
              <a:gd name="connsiteX8" fmla="*/ 30437 w 1701455"/>
              <a:gd name="connsiteY8" fmla="*/ 8042 h 87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1455" h="875882">
                <a:moveTo>
                  <a:pt x="30437" y="8042"/>
                </a:moveTo>
                <a:cubicBezTo>
                  <a:pt x="-52819" y="-47697"/>
                  <a:pt x="48782" y="199953"/>
                  <a:pt x="165904" y="329775"/>
                </a:cubicBezTo>
                <a:cubicBezTo>
                  <a:pt x="283026" y="459597"/>
                  <a:pt x="547610" y="695958"/>
                  <a:pt x="733171" y="786975"/>
                </a:cubicBezTo>
                <a:cubicBezTo>
                  <a:pt x="918732" y="877992"/>
                  <a:pt x="1158621" y="875169"/>
                  <a:pt x="1279271" y="875875"/>
                </a:cubicBezTo>
                <a:cubicBezTo>
                  <a:pt x="1399921" y="876581"/>
                  <a:pt x="1387221" y="827192"/>
                  <a:pt x="1457071" y="791209"/>
                </a:cubicBezTo>
                <a:cubicBezTo>
                  <a:pt x="1526921" y="755226"/>
                  <a:pt x="1728710" y="660681"/>
                  <a:pt x="1698371" y="659975"/>
                </a:cubicBezTo>
                <a:cubicBezTo>
                  <a:pt x="1668032" y="659269"/>
                  <a:pt x="1447193" y="786269"/>
                  <a:pt x="1275037" y="786975"/>
                </a:cubicBezTo>
                <a:cubicBezTo>
                  <a:pt x="1102881" y="787681"/>
                  <a:pt x="879220" y="791915"/>
                  <a:pt x="665437" y="664209"/>
                </a:cubicBezTo>
                <a:cubicBezTo>
                  <a:pt x="451654" y="536504"/>
                  <a:pt x="113693" y="63781"/>
                  <a:pt x="30437" y="8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49D9A7CF-5E9D-4419-B7D9-D6163BEBFBD2}"/>
              </a:ext>
            </a:extLst>
          </p:cNvPr>
          <p:cNvSpPr/>
          <p:nvPr/>
        </p:nvSpPr>
        <p:spPr>
          <a:xfrm>
            <a:off x="5240121" y="3373718"/>
            <a:ext cx="2274213" cy="946106"/>
          </a:xfrm>
          <a:custGeom>
            <a:avLst/>
            <a:gdLst>
              <a:gd name="connsiteX0" fmla="*/ 2125879 w 2274213"/>
              <a:gd name="connsiteY0" fmla="*/ 38349 h 946106"/>
              <a:gd name="connsiteX1" fmla="*/ 2274046 w 2274213"/>
              <a:gd name="connsiteY1" fmla="*/ 292349 h 946106"/>
              <a:gd name="connsiteX2" fmla="*/ 2142812 w 2274213"/>
              <a:gd name="connsiteY2" fmla="*/ 669115 h 946106"/>
              <a:gd name="connsiteX3" fmla="*/ 1664446 w 2274213"/>
              <a:gd name="connsiteY3" fmla="*/ 897715 h 946106"/>
              <a:gd name="connsiteX4" fmla="*/ 1181846 w 2274213"/>
              <a:gd name="connsiteY4" fmla="*/ 918882 h 946106"/>
              <a:gd name="connsiteX5" fmla="*/ 703479 w 2274213"/>
              <a:gd name="connsiteY5" fmla="*/ 584449 h 946106"/>
              <a:gd name="connsiteX6" fmla="*/ 385979 w 2274213"/>
              <a:gd name="connsiteY6" fmla="*/ 330449 h 946106"/>
              <a:gd name="connsiteX7" fmla="*/ 746 w 2274213"/>
              <a:gd name="connsiteY7" fmla="*/ 118782 h 946106"/>
              <a:gd name="connsiteX8" fmla="*/ 284379 w 2274213"/>
              <a:gd name="connsiteY8" fmla="*/ 249 h 946106"/>
              <a:gd name="connsiteX9" fmla="*/ 144679 w 2274213"/>
              <a:gd name="connsiteY9" fmla="*/ 89149 h 946106"/>
              <a:gd name="connsiteX10" fmla="*/ 64246 w 2274213"/>
              <a:gd name="connsiteY10" fmla="*/ 144182 h 946106"/>
              <a:gd name="connsiteX11" fmla="*/ 597646 w 2274213"/>
              <a:gd name="connsiteY11" fmla="*/ 550582 h 946106"/>
              <a:gd name="connsiteX12" fmla="*/ 1363879 w 2274213"/>
              <a:gd name="connsiteY12" fmla="*/ 885015 h 946106"/>
              <a:gd name="connsiteX13" fmla="*/ 1952312 w 2274213"/>
              <a:gd name="connsiteY13" fmla="*/ 804582 h 946106"/>
              <a:gd name="connsiteX14" fmla="*/ 2189379 w 2274213"/>
              <a:gd name="connsiteY14" fmla="*/ 453215 h 946106"/>
              <a:gd name="connsiteX15" fmla="*/ 2125879 w 2274213"/>
              <a:gd name="connsiteY15" fmla="*/ 38349 h 94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74213" h="946106">
                <a:moveTo>
                  <a:pt x="2125879" y="38349"/>
                </a:moveTo>
                <a:cubicBezTo>
                  <a:pt x="2139990" y="11538"/>
                  <a:pt x="2271224" y="187221"/>
                  <a:pt x="2274046" y="292349"/>
                </a:cubicBezTo>
                <a:cubicBezTo>
                  <a:pt x="2276868" y="397477"/>
                  <a:pt x="2244412" y="568221"/>
                  <a:pt x="2142812" y="669115"/>
                </a:cubicBezTo>
                <a:cubicBezTo>
                  <a:pt x="2041212" y="770009"/>
                  <a:pt x="1824607" y="856087"/>
                  <a:pt x="1664446" y="897715"/>
                </a:cubicBezTo>
                <a:cubicBezTo>
                  <a:pt x="1504285" y="939343"/>
                  <a:pt x="1342007" y="971093"/>
                  <a:pt x="1181846" y="918882"/>
                </a:cubicBezTo>
                <a:cubicBezTo>
                  <a:pt x="1021685" y="866671"/>
                  <a:pt x="836124" y="682521"/>
                  <a:pt x="703479" y="584449"/>
                </a:cubicBezTo>
                <a:cubicBezTo>
                  <a:pt x="570834" y="486377"/>
                  <a:pt x="503101" y="408060"/>
                  <a:pt x="385979" y="330449"/>
                </a:cubicBezTo>
                <a:cubicBezTo>
                  <a:pt x="268857" y="252838"/>
                  <a:pt x="17679" y="173815"/>
                  <a:pt x="746" y="118782"/>
                </a:cubicBezTo>
                <a:cubicBezTo>
                  <a:pt x="-16187" y="63749"/>
                  <a:pt x="260390" y="5188"/>
                  <a:pt x="284379" y="249"/>
                </a:cubicBezTo>
                <a:cubicBezTo>
                  <a:pt x="308368" y="-4690"/>
                  <a:pt x="181368" y="65160"/>
                  <a:pt x="144679" y="89149"/>
                </a:cubicBezTo>
                <a:cubicBezTo>
                  <a:pt x="107990" y="113138"/>
                  <a:pt x="-11248" y="67277"/>
                  <a:pt x="64246" y="144182"/>
                </a:cubicBezTo>
                <a:cubicBezTo>
                  <a:pt x="139740" y="221087"/>
                  <a:pt x="381041" y="427110"/>
                  <a:pt x="597646" y="550582"/>
                </a:cubicBezTo>
                <a:cubicBezTo>
                  <a:pt x="814251" y="674054"/>
                  <a:pt x="1138101" y="842682"/>
                  <a:pt x="1363879" y="885015"/>
                </a:cubicBezTo>
                <a:cubicBezTo>
                  <a:pt x="1589657" y="927348"/>
                  <a:pt x="1814729" y="876549"/>
                  <a:pt x="1952312" y="804582"/>
                </a:cubicBezTo>
                <a:cubicBezTo>
                  <a:pt x="2089895" y="732615"/>
                  <a:pt x="2157629" y="580920"/>
                  <a:pt x="2189379" y="453215"/>
                </a:cubicBezTo>
                <a:cubicBezTo>
                  <a:pt x="2221129" y="325510"/>
                  <a:pt x="2111768" y="65160"/>
                  <a:pt x="2125879" y="38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6AA69923-3F6F-4CBE-8D7C-8A83B96FE06E}"/>
              </a:ext>
            </a:extLst>
          </p:cNvPr>
          <p:cNvSpPr/>
          <p:nvPr/>
        </p:nvSpPr>
        <p:spPr>
          <a:xfrm>
            <a:off x="3682632" y="3487287"/>
            <a:ext cx="1603646" cy="1250459"/>
          </a:xfrm>
          <a:custGeom>
            <a:avLst/>
            <a:gdLst>
              <a:gd name="connsiteX0" fmla="*/ 1600568 w 1603646"/>
              <a:gd name="connsiteY0" fmla="*/ 5213 h 1250459"/>
              <a:gd name="connsiteX1" fmla="*/ 965568 w 1603646"/>
              <a:gd name="connsiteY1" fmla="*/ 221113 h 1250459"/>
              <a:gd name="connsiteX2" fmla="*/ 660768 w 1603646"/>
              <a:gd name="connsiteY2" fmla="*/ 403146 h 1250459"/>
              <a:gd name="connsiteX3" fmla="*/ 182401 w 1603646"/>
              <a:gd name="connsiteY3" fmla="*/ 826480 h 1250459"/>
              <a:gd name="connsiteX4" fmla="*/ 368 w 1603646"/>
              <a:gd name="connsiteY4" fmla="*/ 1249813 h 1250459"/>
              <a:gd name="connsiteX5" fmla="*/ 152768 w 1603646"/>
              <a:gd name="connsiteY5" fmla="*/ 911146 h 1250459"/>
              <a:gd name="connsiteX6" fmla="*/ 677701 w 1603646"/>
              <a:gd name="connsiteY6" fmla="*/ 453946 h 1250459"/>
              <a:gd name="connsiteX7" fmla="*/ 1600568 w 1603646"/>
              <a:gd name="connsiteY7" fmla="*/ 5213 h 125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3646" h="1250459">
                <a:moveTo>
                  <a:pt x="1600568" y="5213"/>
                </a:moveTo>
                <a:cubicBezTo>
                  <a:pt x="1648546" y="-33593"/>
                  <a:pt x="1122201" y="154791"/>
                  <a:pt x="965568" y="221113"/>
                </a:cubicBezTo>
                <a:cubicBezTo>
                  <a:pt x="808935" y="287435"/>
                  <a:pt x="791296" y="302252"/>
                  <a:pt x="660768" y="403146"/>
                </a:cubicBezTo>
                <a:cubicBezTo>
                  <a:pt x="530240" y="504041"/>
                  <a:pt x="292468" y="685369"/>
                  <a:pt x="182401" y="826480"/>
                </a:cubicBezTo>
                <a:cubicBezTo>
                  <a:pt x="72334" y="967591"/>
                  <a:pt x="5307" y="1235702"/>
                  <a:pt x="368" y="1249813"/>
                </a:cubicBezTo>
                <a:cubicBezTo>
                  <a:pt x="-4571" y="1263924"/>
                  <a:pt x="39879" y="1043791"/>
                  <a:pt x="152768" y="911146"/>
                </a:cubicBezTo>
                <a:cubicBezTo>
                  <a:pt x="265657" y="778502"/>
                  <a:pt x="435696" y="606346"/>
                  <a:pt x="677701" y="453946"/>
                </a:cubicBezTo>
                <a:cubicBezTo>
                  <a:pt x="919706" y="301546"/>
                  <a:pt x="1552590" y="44019"/>
                  <a:pt x="1600568" y="5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67DD7271-74D4-4FD6-BDFC-BB811C7F409E}"/>
              </a:ext>
            </a:extLst>
          </p:cNvPr>
          <p:cNvSpPr/>
          <p:nvPr/>
        </p:nvSpPr>
        <p:spPr>
          <a:xfrm>
            <a:off x="7360953" y="3404618"/>
            <a:ext cx="1237707" cy="377107"/>
          </a:xfrm>
          <a:custGeom>
            <a:avLst/>
            <a:gdLst>
              <a:gd name="connsiteX0" fmla="*/ 21980 w 1237707"/>
              <a:gd name="connsiteY0" fmla="*/ 11682 h 377107"/>
              <a:gd name="connsiteX1" fmla="*/ 102414 w 1237707"/>
              <a:gd name="connsiteY1" fmla="*/ 45549 h 377107"/>
              <a:gd name="connsiteX2" fmla="*/ 932147 w 1237707"/>
              <a:gd name="connsiteY2" fmla="*/ 299549 h 377107"/>
              <a:gd name="connsiteX3" fmla="*/ 1236947 w 1237707"/>
              <a:gd name="connsiteY3" fmla="*/ 375749 h 377107"/>
              <a:gd name="connsiteX4" fmla="*/ 1025280 w 1237707"/>
              <a:gd name="connsiteY4" fmla="*/ 350349 h 377107"/>
              <a:gd name="connsiteX5" fmla="*/ 576547 w 1237707"/>
              <a:gd name="connsiteY5" fmla="*/ 282615 h 377107"/>
              <a:gd name="connsiteX6" fmla="*/ 21980 w 1237707"/>
              <a:gd name="connsiteY6" fmla="*/ 11682 h 37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7707" h="377107">
                <a:moveTo>
                  <a:pt x="21980" y="11682"/>
                </a:moveTo>
                <a:cubicBezTo>
                  <a:pt x="-57042" y="-27829"/>
                  <a:pt x="102414" y="45549"/>
                  <a:pt x="102414" y="45549"/>
                </a:cubicBezTo>
                <a:cubicBezTo>
                  <a:pt x="254108" y="93527"/>
                  <a:pt x="743058" y="244516"/>
                  <a:pt x="932147" y="299549"/>
                </a:cubicBezTo>
                <a:cubicBezTo>
                  <a:pt x="1121236" y="354582"/>
                  <a:pt x="1221425" y="367282"/>
                  <a:pt x="1236947" y="375749"/>
                </a:cubicBezTo>
                <a:cubicBezTo>
                  <a:pt x="1252469" y="384216"/>
                  <a:pt x="1025280" y="350349"/>
                  <a:pt x="1025280" y="350349"/>
                </a:cubicBezTo>
                <a:cubicBezTo>
                  <a:pt x="915213" y="334827"/>
                  <a:pt x="743764" y="332709"/>
                  <a:pt x="576547" y="282615"/>
                </a:cubicBezTo>
                <a:cubicBezTo>
                  <a:pt x="409330" y="232521"/>
                  <a:pt x="101002" y="51193"/>
                  <a:pt x="21980" y="11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F19AA74B-89EA-43D8-BBF9-ECBF40307156}"/>
              </a:ext>
            </a:extLst>
          </p:cNvPr>
          <p:cNvSpPr/>
          <p:nvPr/>
        </p:nvSpPr>
        <p:spPr>
          <a:xfrm>
            <a:off x="8584367" y="3784113"/>
            <a:ext cx="610189" cy="1322336"/>
          </a:xfrm>
          <a:custGeom>
            <a:avLst/>
            <a:gdLst>
              <a:gd name="connsiteX0" fmla="*/ 833 w 610189"/>
              <a:gd name="connsiteY0" fmla="*/ 487 h 1322336"/>
              <a:gd name="connsiteX1" fmla="*/ 369133 w 610189"/>
              <a:gd name="connsiteY1" fmla="*/ 326454 h 1322336"/>
              <a:gd name="connsiteX2" fmla="*/ 606200 w 610189"/>
              <a:gd name="connsiteY2" fmla="*/ 1300120 h 1322336"/>
              <a:gd name="connsiteX3" fmla="*/ 500366 w 610189"/>
              <a:gd name="connsiteY3" fmla="*/ 948754 h 1322336"/>
              <a:gd name="connsiteX4" fmla="*/ 276000 w 610189"/>
              <a:gd name="connsiteY4" fmla="*/ 271420 h 1322336"/>
              <a:gd name="connsiteX5" fmla="*/ 833 w 610189"/>
              <a:gd name="connsiteY5" fmla="*/ 487 h 132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189" h="1322336">
                <a:moveTo>
                  <a:pt x="833" y="487"/>
                </a:moveTo>
                <a:cubicBezTo>
                  <a:pt x="16355" y="9659"/>
                  <a:pt x="268239" y="109849"/>
                  <a:pt x="369133" y="326454"/>
                </a:cubicBezTo>
                <a:cubicBezTo>
                  <a:pt x="470027" y="543059"/>
                  <a:pt x="584328" y="1196403"/>
                  <a:pt x="606200" y="1300120"/>
                </a:cubicBezTo>
                <a:cubicBezTo>
                  <a:pt x="628072" y="1403837"/>
                  <a:pt x="555399" y="1120204"/>
                  <a:pt x="500366" y="948754"/>
                </a:cubicBezTo>
                <a:cubicBezTo>
                  <a:pt x="445333" y="777304"/>
                  <a:pt x="361372" y="430170"/>
                  <a:pt x="276000" y="271420"/>
                </a:cubicBezTo>
                <a:cubicBezTo>
                  <a:pt x="190628" y="112670"/>
                  <a:pt x="-14689" y="-8685"/>
                  <a:pt x="833" y="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2C97AE55-B24F-40D2-BEE9-55620C555E1C}"/>
              </a:ext>
            </a:extLst>
          </p:cNvPr>
          <p:cNvSpPr/>
          <p:nvPr/>
        </p:nvSpPr>
        <p:spPr>
          <a:xfrm>
            <a:off x="4368631" y="3964729"/>
            <a:ext cx="253303" cy="1015837"/>
          </a:xfrm>
          <a:custGeom>
            <a:avLst/>
            <a:gdLst>
              <a:gd name="connsiteX0" fmla="*/ 169 w 253303"/>
              <a:gd name="connsiteY0" fmla="*/ 4021 h 1015837"/>
              <a:gd name="connsiteX1" fmla="*/ 203369 w 253303"/>
              <a:gd name="connsiteY1" fmla="*/ 486621 h 1015837"/>
              <a:gd name="connsiteX2" fmla="*/ 216069 w 253303"/>
              <a:gd name="connsiteY2" fmla="*/ 1013671 h 1015837"/>
              <a:gd name="connsiteX3" fmla="*/ 216069 w 253303"/>
              <a:gd name="connsiteY3" fmla="*/ 658071 h 1015837"/>
              <a:gd name="connsiteX4" fmla="*/ 241469 w 253303"/>
              <a:gd name="connsiteY4" fmla="*/ 277071 h 1015837"/>
              <a:gd name="connsiteX5" fmla="*/ 169 w 253303"/>
              <a:gd name="connsiteY5" fmla="*/ 4021 h 101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303" h="1015837">
                <a:moveTo>
                  <a:pt x="169" y="4021"/>
                </a:moveTo>
                <a:cubicBezTo>
                  <a:pt x="-6181" y="38946"/>
                  <a:pt x="167386" y="318346"/>
                  <a:pt x="203369" y="486621"/>
                </a:cubicBezTo>
                <a:cubicBezTo>
                  <a:pt x="239352" y="654896"/>
                  <a:pt x="213952" y="985096"/>
                  <a:pt x="216069" y="1013671"/>
                </a:cubicBezTo>
                <a:cubicBezTo>
                  <a:pt x="218186" y="1042246"/>
                  <a:pt x="211836" y="780838"/>
                  <a:pt x="216069" y="658071"/>
                </a:cubicBezTo>
                <a:cubicBezTo>
                  <a:pt x="220302" y="535304"/>
                  <a:pt x="277452" y="383963"/>
                  <a:pt x="241469" y="277071"/>
                </a:cubicBezTo>
                <a:cubicBezTo>
                  <a:pt x="205486" y="170179"/>
                  <a:pt x="6519" y="-30904"/>
                  <a:pt x="169" y="40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3F71F575-8854-4A4E-853C-84D44ADEC8CC}"/>
              </a:ext>
            </a:extLst>
          </p:cNvPr>
          <p:cNvSpPr/>
          <p:nvPr/>
        </p:nvSpPr>
        <p:spPr>
          <a:xfrm>
            <a:off x="5039005" y="5062068"/>
            <a:ext cx="796179" cy="480756"/>
          </a:xfrm>
          <a:custGeom>
            <a:avLst/>
            <a:gdLst>
              <a:gd name="connsiteX0" fmla="*/ 7128 w 796179"/>
              <a:gd name="connsiteY0" fmla="*/ 458199 h 480756"/>
              <a:gd name="connsiteX1" fmla="*/ 83328 w 796179"/>
              <a:gd name="connsiteY1" fmla="*/ 458199 h 480756"/>
              <a:gd name="connsiteX2" fmla="*/ 282295 w 796179"/>
              <a:gd name="connsiteY2" fmla="*/ 369299 h 480756"/>
              <a:gd name="connsiteX3" fmla="*/ 405062 w 796179"/>
              <a:gd name="connsiteY3" fmla="*/ 157632 h 480756"/>
              <a:gd name="connsiteX4" fmla="*/ 692928 w 796179"/>
              <a:gd name="connsiteY4" fmla="*/ 381999 h 480756"/>
              <a:gd name="connsiteX5" fmla="*/ 794528 w 796179"/>
              <a:gd name="connsiteY5" fmla="*/ 360832 h 480756"/>
              <a:gd name="connsiteX6" fmla="*/ 625195 w 796179"/>
              <a:gd name="connsiteY6" fmla="*/ 136465 h 480756"/>
              <a:gd name="connsiteX7" fmla="*/ 421995 w 796179"/>
              <a:gd name="connsiteY7" fmla="*/ 999 h 480756"/>
              <a:gd name="connsiteX8" fmla="*/ 248428 w 796179"/>
              <a:gd name="connsiteY8" fmla="*/ 204199 h 480756"/>
              <a:gd name="connsiteX9" fmla="*/ 7128 w 796179"/>
              <a:gd name="connsiteY9" fmla="*/ 458199 h 48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179" h="480756">
                <a:moveTo>
                  <a:pt x="7128" y="458199"/>
                </a:moveTo>
                <a:cubicBezTo>
                  <a:pt x="-20389" y="500532"/>
                  <a:pt x="37467" y="473016"/>
                  <a:pt x="83328" y="458199"/>
                </a:cubicBezTo>
                <a:cubicBezTo>
                  <a:pt x="129189" y="443382"/>
                  <a:pt x="228673" y="419393"/>
                  <a:pt x="282295" y="369299"/>
                </a:cubicBezTo>
                <a:cubicBezTo>
                  <a:pt x="335917" y="319205"/>
                  <a:pt x="336623" y="155515"/>
                  <a:pt x="405062" y="157632"/>
                </a:cubicBezTo>
                <a:cubicBezTo>
                  <a:pt x="473501" y="159749"/>
                  <a:pt x="628017" y="348132"/>
                  <a:pt x="692928" y="381999"/>
                </a:cubicBezTo>
                <a:cubicBezTo>
                  <a:pt x="757839" y="415866"/>
                  <a:pt x="805817" y="401754"/>
                  <a:pt x="794528" y="360832"/>
                </a:cubicBezTo>
                <a:cubicBezTo>
                  <a:pt x="783239" y="319910"/>
                  <a:pt x="687284" y="196437"/>
                  <a:pt x="625195" y="136465"/>
                </a:cubicBezTo>
                <a:cubicBezTo>
                  <a:pt x="563106" y="76493"/>
                  <a:pt x="484789" y="-10290"/>
                  <a:pt x="421995" y="999"/>
                </a:cubicBezTo>
                <a:cubicBezTo>
                  <a:pt x="359201" y="12288"/>
                  <a:pt x="311928" y="127999"/>
                  <a:pt x="248428" y="204199"/>
                </a:cubicBezTo>
                <a:cubicBezTo>
                  <a:pt x="184928" y="280399"/>
                  <a:pt x="34645" y="415866"/>
                  <a:pt x="7128" y="458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30569592-C2DE-4BA4-99EE-9CBD9FC31B92}"/>
              </a:ext>
            </a:extLst>
          </p:cNvPr>
          <p:cNvSpPr/>
          <p:nvPr/>
        </p:nvSpPr>
        <p:spPr>
          <a:xfrm>
            <a:off x="6007942" y="4973202"/>
            <a:ext cx="549979" cy="487187"/>
          </a:xfrm>
          <a:custGeom>
            <a:avLst/>
            <a:gdLst>
              <a:gd name="connsiteX0" fmla="*/ 3391 w 549979"/>
              <a:gd name="connsiteY0" fmla="*/ 22131 h 487187"/>
              <a:gd name="connsiteX1" fmla="*/ 75358 w 549979"/>
              <a:gd name="connsiteY1" fmla="*/ 458165 h 487187"/>
              <a:gd name="connsiteX2" fmla="*/ 354758 w 549979"/>
              <a:gd name="connsiteY2" fmla="*/ 441231 h 487187"/>
              <a:gd name="connsiteX3" fmla="*/ 549491 w 549979"/>
              <a:gd name="connsiteY3" fmla="*/ 398898 h 487187"/>
              <a:gd name="connsiteX4" fmla="*/ 405558 w 549979"/>
              <a:gd name="connsiteY4" fmla="*/ 335398 h 487187"/>
              <a:gd name="connsiteX5" fmla="*/ 257391 w 549979"/>
              <a:gd name="connsiteY5" fmla="*/ 305765 h 487187"/>
              <a:gd name="connsiteX6" fmla="*/ 155791 w 549979"/>
              <a:gd name="connsiteY6" fmla="*/ 85631 h 487187"/>
              <a:gd name="connsiteX7" fmla="*/ 3391 w 549979"/>
              <a:gd name="connsiteY7" fmla="*/ 22131 h 48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979" h="487187">
                <a:moveTo>
                  <a:pt x="3391" y="22131"/>
                </a:moveTo>
                <a:cubicBezTo>
                  <a:pt x="-10014" y="84220"/>
                  <a:pt x="16797" y="388315"/>
                  <a:pt x="75358" y="458165"/>
                </a:cubicBezTo>
                <a:cubicBezTo>
                  <a:pt x="133919" y="528015"/>
                  <a:pt x="275736" y="451109"/>
                  <a:pt x="354758" y="441231"/>
                </a:cubicBezTo>
                <a:cubicBezTo>
                  <a:pt x="433780" y="431353"/>
                  <a:pt x="541024" y="416537"/>
                  <a:pt x="549491" y="398898"/>
                </a:cubicBezTo>
                <a:cubicBezTo>
                  <a:pt x="557958" y="381259"/>
                  <a:pt x="454241" y="350920"/>
                  <a:pt x="405558" y="335398"/>
                </a:cubicBezTo>
                <a:cubicBezTo>
                  <a:pt x="356875" y="319876"/>
                  <a:pt x="299019" y="347393"/>
                  <a:pt x="257391" y="305765"/>
                </a:cubicBezTo>
                <a:cubicBezTo>
                  <a:pt x="215763" y="264137"/>
                  <a:pt x="199535" y="127259"/>
                  <a:pt x="155791" y="85631"/>
                </a:cubicBezTo>
                <a:cubicBezTo>
                  <a:pt x="112047" y="44003"/>
                  <a:pt x="16796" y="-39958"/>
                  <a:pt x="3391" y="22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B976C0DE-8109-40CE-8D37-B809ECA049EA}"/>
              </a:ext>
            </a:extLst>
          </p:cNvPr>
          <p:cNvSpPr/>
          <p:nvPr/>
        </p:nvSpPr>
        <p:spPr>
          <a:xfrm>
            <a:off x="6678437" y="4936057"/>
            <a:ext cx="151167" cy="481280"/>
          </a:xfrm>
          <a:custGeom>
            <a:avLst/>
            <a:gdLst>
              <a:gd name="connsiteX0" fmla="*/ 103363 w 151167"/>
              <a:gd name="connsiteY0" fmla="*/ 12710 h 481280"/>
              <a:gd name="connsiteX1" fmla="*/ 149930 w 151167"/>
              <a:gd name="connsiteY1" fmla="*/ 457210 h 481280"/>
              <a:gd name="connsiteX2" fmla="*/ 56796 w 151167"/>
              <a:gd name="connsiteY2" fmla="*/ 397943 h 481280"/>
              <a:gd name="connsiteX3" fmla="*/ 14463 w 151167"/>
              <a:gd name="connsiteY3" fmla="*/ 194743 h 481280"/>
              <a:gd name="connsiteX4" fmla="*/ 5996 w 151167"/>
              <a:gd name="connsiteY4" fmla="*/ 127010 h 481280"/>
              <a:gd name="connsiteX5" fmla="*/ 103363 w 151167"/>
              <a:gd name="connsiteY5" fmla="*/ 12710 h 48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167" h="481280">
                <a:moveTo>
                  <a:pt x="103363" y="12710"/>
                </a:moveTo>
                <a:cubicBezTo>
                  <a:pt x="127352" y="67743"/>
                  <a:pt x="157691" y="393005"/>
                  <a:pt x="149930" y="457210"/>
                </a:cubicBezTo>
                <a:cubicBezTo>
                  <a:pt x="142169" y="521416"/>
                  <a:pt x="79374" y="441687"/>
                  <a:pt x="56796" y="397943"/>
                </a:cubicBezTo>
                <a:cubicBezTo>
                  <a:pt x="34218" y="354199"/>
                  <a:pt x="22930" y="239899"/>
                  <a:pt x="14463" y="194743"/>
                </a:cubicBezTo>
                <a:cubicBezTo>
                  <a:pt x="5996" y="149588"/>
                  <a:pt x="-8115" y="156643"/>
                  <a:pt x="5996" y="127010"/>
                </a:cubicBezTo>
                <a:cubicBezTo>
                  <a:pt x="20107" y="97377"/>
                  <a:pt x="79374" y="-42323"/>
                  <a:pt x="103363" y="12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940C0118-ED32-43FA-8C37-60575095528D}"/>
              </a:ext>
            </a:extLst>
          </p:cNvPr>
          <p:cNvSpPr/>
          <p:nvPr/>
        </p:nvSpPr>
        <p:spPr>
          <a:xfrm>
            <a:off x="6751633" y="4995804"/>
            <a:ext cx="466900" cy="223941"/>
          </a:xfrm>
          <a:custGeom>
            <a:avLst/>
            <a:gdLst>
              <a:gd name="connsiteX0" fmla="*/ 534 w 466900"/>
              <a:gd name="connsiteY0" fmla="*/ 3763 h 223941"/>
              <a:gd name="connsiteX1" fmla="*/ 182567 w 466900"/>
              <a:gd name="connsiteY1" fmla="*/ 3763 h 223941"/>
              <a:gd name="connsiteX2" fmla="*/ 402700 w 466900"/>
              <a:gd name="connsiteY2" fmla="*/ 16463 h 223941"/>
              <a:gd name="connsiteX3" fmla="*/ 466200 w 466900"/>
              <a:gd name="connsiteY3" fmla="*/ 92663 h 223941"/>
              <a:gd name="connsiteX4" fmla="*/ 373067 w 466900"/>
              <a:gd name="connsiteY4" fmla="*/ 173096 h 223941"/>
              <a:gd name="connsiteX5" fmla="*/ 38634 w 466900"/>
              <a:gd name="connsiteY5" fmla="*/ 223896 h 223941"/>
              <a:gd name="connsiteX6" fmla="*/ 76734 w 466900"/>
              <a:gd name="connsiteY6" fmla="*/ 181563 h 223941"/>
              <a:gd name="connsiteX7" fmla="*/ 284167 w 466900"/>
              <a:gd name="connsiteY7" fmla="*/ 151929 h 223941"/>
              <a:gd name="connsiteX8" fmla="*/ 360367 w 466900"/>
              <a:gd name="connsiteY8" fmla="*/ 75729 h 223941"/>
              <a:gd name="connsiteX9" fmla="*/ 254534 w 466900"/>
              <a:gd name="connsiteY9" fmla="*/ 54563 h 223941"/>
              <a:gd name="connsiteX10" fmla="*/ 534 w 466900"/>
              <a:gd name="connsiteY10" fmla="*/ 3763 h 22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6900" h="223941">
                <a:moveTo>
                  <a:pt x="534" y="3763"/>
                </a:moveTo>
                <a:cubicBezTo>
                  <a:pt x="-11460" y="-4704"/>
                  <a:pt x="182567" y="3763"/>
                  <a:pt x="182567" y="3763"/>
                </a:cubicBezTo>
                <a:cubicBezTo>
                  <a:pt x="249595" y="5880"/>
                  <a:pt x="355428" y="1646"/>
                  <a:pt x="402700" y="16463"/>
                </a:cubicBezTo>
                <a:cubicBezTo>
                  <a:pt x="449972" y="31280"/>
                  <a:pt x="471139" y="66558"/>
                  <a:pt x="466200" y="92663"/>
                </a:cubicBezTo>
                <a:cubicBezTo>
                  <a:pt x="461261" y="118769"/>
                  <a:pt x="444328" y="151224"/>
                  <a:pt x="373067" y="173096"/>
                </a:cubicBezTo>
                <a:cubicBezTo>
                  <a:pt x="301806" y="194968"/>
                  <a:pt x="88023" y="222485"/>
                  <a:pt x="38634" y="223896"/>
                </a:cubicBezTo>
                <a:cubicBezTo>
                  <a:pt x="-10755" y="225307"/>
                  <a:pt x="35812" y="193557"/>
                  <a:pt x="76734" y="181563"/>
                </a:cubicBezTo>
                <a:cubicBezTo>
                  <a:pt x="117656" y="169569"/>
                  <a:pt x="236895" y="169568"/>
                  <a:pt x="284167" y="151929"/>
                </a:cubicBezTo>
                <a:cubicBezTo>
                  <a:pt x="331439" y="134290"/>
                  <a:pt x="365306" y="91957"/>
                  <a:pt x="360367" y="75729"/>
                </a:cubicBezTo>
                <a:cubicBezTo>
                  <a:pt x="355428" y="59501"/>
                  <a:pt x="314506" y="61618"/>
                  <a:pt x="254534" y="54563"/>
                </a:cubicBezTo>
                <a:cubicBezTo>
                  <a:pt x="194562" y="47508"/>
                  <a:pt x="12528" y="12230"/>
                  <a:pt x="534" y="3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D1C48760-4026-4EAF-A0B8-CB6683DA06B5}"/>
              </a:ext>
            </a:extLst>
          </p:cNvPr>
          <p:cNvSpPr/>
          <p:nvPr/>
        </p:nvSpPr>
        <p:spPr>
          <a:xfrm>
            <a:off x="7315140" y="4858646"/>
            <a:ext cx="563126" cy="452668"/>
          </a:xfrm>
          <a:custGeom>
            <a:avLst/>
            <a:gdLst>
              <a:gd name="connsiteX0" fmla="*/ 60 w 563126"/>
              <a:gd name="connsiteY0" fmla="*/ 43554 h 452668"/>
              <a:gd name="connsiteX1" fmla="*/ 131293 w 563126"/>
              <a:gd name="connsiteY1" fmla="*/ 428787 h 452668"/>
              <a:gd name="connsiteX2" fmla="*/ 220193 w 563126"/>
              <a:gd name="connsiteY2" fmla="*/ 399154 h 452668"/>
              <a:gd name="connsiteX3" fmla="*/ 262527 w 563126"/>
              <a:gd name="connsiteY3" fmla="*/ 297554 h 452668"/>
              <a:gd name="connsiteX4" fmla="*/ 465727 w 563126"/>
              <a:gd name="connsiteY4" fmla="*/ 276387 h 452668"/>
              <a:gd name="connsiteX5" fmla="*/ 491127 w 563126"/>
              <a:gd name="connsiteY5" fmla="*/ 390687 h 452668"/>
              <a:gd name="connsiteX6" fmla="*/ 563093 w 563126"/>
              <a:gd name="connsiteY6" fmla="*/ 318721 h 452668"/>
              <a:gd name="connsiteX7" fmla="*/ 499593 w 563126"/>
              <a:gd name="connsiteY7" fmla="*/ 43554 h 452668"/>
              <a:gd name="connsiteX8" fmla="*/ 431860 w 563126"/>
              <a:gd name="connsiteY8" fmla="*/ 9687 h 452668"/>
              <a:gd name="connsiteX9" fmla="*/ 410693 w 563126"/>
              <a:gd name="connsiteY9" fmla="*/ 136687 h 452668"/>
              <a:gd name="connsiteX10" fmla="*/ 283693 w 563126"/>
              <a:gd name="connsiteY10" fmla="*/ 191721 h 452668"/>
              <a:gd name="connsiteX11" fmla="*/ 190560 w 563126"/>
              <a:gd name="connsiteY11" fmla="*/ 136687 h 452668"/>
              <a:gd name="connsiteX12" fmla="*/ 148227 w 563126"/>
              <a:gd name="connsiteY12" fmla="*/ 56254 h 452668"/>
              <a:gd name="connsiteX13" fmla="*/ 60 w 563126"/>
              <a:gd name="connsiteY13" fmla="*/ 43554 h 45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3126" h="452668">
                <a:moveTo>
                  <a:pt x="60" y="43554"/>
                </a:moveTo>
                <a:cubicBezTo>
                  <a:pt x="-2762" y="105643"/>
                  <a:pt x="94604" y="369520"/>
                  <a:pt x="131293" y="428787"/>
                </a:cubicBezTo>
                <a:cubicBezTo>
                  <a:pt x="167982" y="488054"/>
                  <a:pt x="198321" y="421026"/>
                  <a:pt x="220193" y="399154"/>
                </a:cubicBezTo>
                <a:cubicBezTo>
                  <a:pt x="242065" y="377282"/>
                  <a:pt x="221605" y="318015"/>
                  <a:pt x="262527" y="297554"/>
                </a:cubicBezTo>
                <a:cubicBezTo>
                  <a:pt x="303449" y="277093"/>
                  <a:pt x="427627" y="260865"/>
                  <a:pt x="465727" y="276387"/>
                </a:cubicBezTo>
                <a:cubicBezTo>
                  <a:pt x="503827" y="291909"/>
                  <a:pt x="474899" y="383631"/>
                  <a:pt x="491127" y="390687"/>
                </a:cubicBezTo>
                <a:cubicBezTo>
                  <a:pt x="507355" y="397743"/>
                  <a:pt x="561682" y="376576"/>
                  <a:pt x="563093" y="318721"/>
                </a:cubicBezTo>
                <a:cubicBezTo>
                  <a:pt x="564504" y="260866"/>
                  <a:pt x="521465" y="95060"/>
                  <a:pt x="499593" y="43554"/>
                </a:cubicBezTo>
                <a:cubicBezTo>
                  <a:pt x="477721" y="-7952"/>
                  <a:pt x="446677" y="-5835"/>
                  <a:pt x="431860" y="9687"/>
                </a:cubicBezTo>
                <a:cubicBezTo>
                  <a:pt x="417043" y="25209"/>
                  <a:pt x="435388" y="106348"/>
                  <a:pt x="410693" y="136687"/>
                </a:cubicBezTo>
                <a:cubicBezTo>
                  <a:pt x="385998" y="167026"/>
                  <a:pt x="320382" y="191721"/>
                  <a:pt x="283693" y="191721"/>
                </a:cubicBezTo>
                <a:cubicBezTo>
                  <a:pt x="247004" y="191721"/>
                  <a:pt x="213138" y="159265"/>
                  <a:pt x="190560" y="136687"/>
                </a:cubicBezTo>
                <a:cubicBezTo>
                  <a:pt x="167982" y="114109"/>
                  <a:pt x="180682" y="71776"/>
                  <a:pt x="148227" y="56254"/>
                </a:cubicBezTo>
                <a:cubicBezTo>
                  <a:pt x="115772" y="40732"/>
                  <a:pt x="2882" y="-18535"/>
                  <a:pt x="60" y="43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D3743D7E-1C03-4B1E-9FAF-FCA6734AC2CD}"/>
              </a:ext>
            </a:extLst>
          </p:cNvPr>
          <p:cNvSpPr/>
          <p:nvPr/>
        </p:nvSpPr>
        <p:spPr>
          <a:xfrm>
            <a:off x="8034864" y="4880129"/>
            <a:ext cx="456083" cy="418586"/>
          </a:xfrm>
          <a:custGeom>
            <a:avLst/>
            <a:gdLst>
              <a:gd name="connsiteX0" fmla="*/ 3 w 456083"/>
              <a:gd name="connsiteY0" fmla="*/ 322638 h 418586"/>
              <a:gd name="connsiteX1" fmla="*/ 148169 w 456083"/>
              <a:gd name="connsiteY1" fmla="*/ 13604 h 418586"/>
              <a:gd name="connsiteX2" fmla="*/ 220136 w 456083"/>
              <a:gd name="connsiteY2" fmla="*/ 89804 h 418586"/>
              <a:gd name="connsiteX3" fmla="*/ 452969 w 456083"/>
              <a:gd name="connsiteY3" fmla="*/ 403071 h 418586"/>
              <a:gd name="connsiteX4" fmla="*/ 342903 w 456083"/>
              <a:gd name="connsiteY4" fmla="*/ 348038 h 418586"/>
              <a:gd name="connsiteX5" fmla="*/ 182036 w 456083"/>
              <a:gd name="connsiteY5" fmla="*/ 149071 h 418586"/>
              <a:gd name="connsiteX6" fmla="*/ 152403 w 456083"/>
              <a:gd name="connsiteY6" fmla="*/ 335338 h 418586"/>
              <a:gd name="connsiteX7" fmla="*/ 3 w 456083"/>
              <a:gd name="connsiteY7" fmla="*/ 322638 h 41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083" h="418586">
                <a:moveTo>
                  <a:pt x="3" y="322638"/>
                </a:moveTo>
                <a:cubicBezTo>
                  <a:pt x="-703" y="269016"/>
                  <a:pt x="111480" y="52410"/>
                  <a:pt x="148169" y="13604"/>
                </a:cubicBezTo>
                <a:cubicBezTo>
                  <a:pt x="184858" y="-25202"/>
                  <a:pt x="169336" y="24893"/>
                  <a:pt x="220136" y="89804"/>
                </a:cubicBezTo>
                <a:cubicBezTo>
                  <a:pt x="270936" y="154715"/>
                  <a:pt x="432508" y="360032"/>
                  <a:pt x="452969" y="403071"/>
                </a:cubicBezTo>
                <a:cubicBezTo>
                  <a:pt x="473430" y="446110"/>
                  <a:pt x="388059" y="390371"/>
                  <a:pt x="342903" y="348038"/>
                </a:cubicBezTo>
                <a:cubicBezTo>
                  <a:pt x="297747" y="305705"/>
                  <a:pt x="213786" y="151188"/>
                  <a:pt x="182036" y="149071"/>
                </a:cubicBezTo>
                <a:cubicBezTo>
                  <a:pt x="150286" y="146954"/>
                  <a:pt x="183447" y="300766"/>
                  <a:pt x="152403" y="335338"/>
                </a:cubicBezTo>
                <a:cubicBezTo>
                  <a:pt x="121359" y="369910"/>
                  <a:pt x="709" y="376260"/>
                  <a:pt x="3" y="322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BCA147C8-15B8-492E-ADB4-D2F34C9709DB}"/>
              </a:ext>
            </a:extLst>
          </p:cNvPr>
          <p:cNvSpPr/>
          <p:nvPr/>
        </p:nvSpPr>
        <p:spPr>
          <a:xfrm>
            <a:off x="9185167" y="5037150"/>
            <a:ext cx="278244" cy="799416"/>
          </a:xfrm>
          <a:custGeom>
            <a:avLst/>
            <a:gdLst>
              <a:gd name="connsiteX0" fmla="*/ 1166 w 278244"/>
              <a:gd name="connsiteY0" fmla="*/ 517 h 799416"/>
              <a:gd name="connsiteX1" fmla="*/ 195900 w 278244"/>
              <a:gd name="connsiteY1" fmla="*/ 627050 h 799416"/>
              <a:gd name="connsiteX2" fmla="*/ 276333 w 278244"/>
              <a:gd name="connsiteY2" fmla="*/ 796383 h 799416"/>
              <a:gd name="connsiteX3" fmla="*/ 123933 w 278244"/>
              <a:gd name="connsiteY3" fmla="*/ 525450 h 799416"/>
              <a:gd name="connsiteX4" fmla="*/ 1166 w 278244"/>
              <a:gd name="connsiteY4" fmla="*/ 517 h 79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44" h="799416">
                <a:moveTo>
                  <a:pt x="1166" y="517"/>
                </a:moveTo>
                <a:cubicBezTo>
                  <a:pt x="13161" y="17450"/>
                  <a:pt x="150039" y="494406"/>
                  <a:pt x="195900" y="627050"/>
                </a:cubicBezTo>
                <a:cubicBezTo>
                  <a:pt x="241761" y="759694"/>
                  <a:pt x="288328" y="813316"/>
                  <a:pt x="276333" y="796383"/>
                </a:cubicBezTo>
                <a:cubicBezTo>
                  <a:pt x="264339" y="779450"/>
                  <a:pt x="175438" y="663739"/>
                  <a:pt x="123933" y="525450"/>
                </a:cubicBezTo>
                <a:cubicBezTo>
                  <a:pt x="72428" y="387161"/>
                  <a:pt x="-10829" y="-16416"/>
                  <a:pt x="1166" y="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30839054-F223-4F61-94EC-71399B65DCB6}"/>
              </a:ext>
            </a:extLst>
          </p:cNvPr>
          <p:cNvSpPr/>
          <p:nvPr/>
        </p:nvSpPr>
        <p:spPr>
          <a:xfrm>
            <a:off x="8538555" y="5815777"/>
            <a:ext cx="914621" cy="272057"/>
          </a:xfrm>
          <a:custGeom>
            <a:avLst/>
            <a:gdLst>
              <a:gd name="connsiteX0" fmla="*/ 78 w 914621"/>
              <a:gd name="connsiteY0" fmla="*/ 271756 h 272057"/>
              <a:gd name="connsiteX1" fmla="*/ 563112 w 914621"/>
              <a:gd name="connsiteY1" fmla="*/ 115123 h 272057"/>
              <a:gd name="connsiteX2" fmla="*/ 914478 w 914621"/>
              <a:gd name="connsiteY2" fmla="*/ 823 h 272057"/>
              <a:gd name="connsiteX3" fmla="*/ 525012 w 914621"/>
              <a:gd name="connsiteY3" fmla="*/ 72790 h 272057"/>
              <a:gd name="connsiteX4" fmla="*/ 78 w 914621"/>
              <a:gd name="connsiteY4" fmla="*/ 271756 h 27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621" h="272057">
                <a:moveTo>
                  <a:pt x="78" y="271756"/>
                </a:moveTo>
                <a:cubicBezTo>
                  <a:pt x="6428" y="278811"/>
                  <a:pt x="410712" y="160278"/>
                  <a:pt x="563112" y="115123"/>
                </a:cubicBezTo>
                <a:cubicBezTo>
                  <a:pt x="715512" y="69968"/>
                  <a:pt x="920828" y="7878"/>
                  <a:pt x="914478" y="823"/>
                </a:cubicBezTo>
                <a:cubicBezTo>
                  <a:pt x="908128" y="-6232"/>
                  <a:pt x="675295" y="33279"/>
                  <a:pt x="525012" y="72790"/>
                </a:cubicBezTo>
                <a:cubicBezTo>
                  <a:pt x="374729" y="112301"/>
                  <a:pt x="-6272" y="264701"/>
                  <a:pt x="78" y="271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52431F2E-F9BA-4B1D-9683-10E330FA934C}"/>
              </a:ext>
            </a:extLst>
          </p:cNvPr>
          <p:cNvSpPr/>
          <p:nvPr/>
        </p:nvSpPr>
        <p:spPr>
          <a:xfrm>
            <a:off x="8508373" y="5371281"/>
            <a:ext cx="159148" cy="1432248"/>
          </a:xfrm>
          <a:custGeom>
            <a:avLst/>
            <a:gdLst>
              <a:gd name="connsiteX0" fmla="*/ 153027 w 159148"/>
              <a:gd name="connsiteY0" fmla="*/ 5052 h 1432248"/>
              <a:gd name="connsiteX1" fmla="*/ 106460 w 159148"/>
              <a:gd name="connsiteY1" fmla="*/ 555386 h 1432248"/>
              <a:gd name="connsiteX2" fmla="*/ 89527 w 159148"/>
              <a:gd name="connsiteY2" fmla="*/ 991419 h 1432248"/>
              <a:gd name="connsiteX3" fmla="*/ 627 w 159148"/>
              <a:gd name="connsiteY3" fmla="*/ 1431686 h 1432248"/>
              <a:gd name="connsiteX4" fmla="*/ 140327 w 159148"/>
              <a:gd name="connsiteY4" fmla="*/ 898286 h 1432248"/>
              <a:gd name="connsiteX5" fmla="*/ 153027 w 159148"/>
              <a:gd name="connsiteY5" fmla="*/ 5052 h 143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148" h="1432248">
                <a:moveTo>
                  <a:pt x="153027" y="5052"/>
                </a:moveTo>
                <a:cubicBezTo>
                  <a:pt x="147382" y="-52098"/>
                  <a:pt x="117043" y="390991"/>
                  <a:pt x="106460" y="555386"/>
                </a:cubicBezTo>
                <a:cubicBezTo>
                  <a:pt x="95877" y="719781"/>
                  <a:pt x="107166" y="845369"/>
                  <a:pt x="89527" y="991419"/>
                </a:cubicBezTo>
                <a:cubicBezTo>
                  <a:pt x="71888" y="1137469"/>
                  <a:pt x="-7840" y="1447208"/>
                  <a:pt x="627" y="1431686"/>
                </a:cubicBezTo>
                <a:cubicBezTo>
                  <a:pt x="9094" y="1416164"/>
                  <a:pt x="112810" y="1137469"/>
                  <a:pt x="140327" y="898286"/>
                </a:cubicBezTo>
                <a:cubicBezTo>
                  <a:pt x="167844" y="659103"/>
                  <a:pt x="158672" y="62202"/>
                  <a:pt x="153027" y="5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07BD013B-99A2-4BDD-A3B8-090830E1650E}"/>
              </a:ext>
            </a:extLst>
          </p:cNvPr>
          <p:cNvSpPr/>
          <p:nvPr/>
        </p:nvSpPr>
        <p:spPr>
          <a:xfrm>
            <a:off x="3279537" y="4658206"/>
            <a:ext cx="1242590" cy="1831651"/>
          </a:xfrm>
          <a:custGeom>
            <a:avLst/>
            <a:gdLst>
              <a:gd name="connsiteX0" fmla="*/ 420396 w 1242590"/>
              <a:gd name="connsiteY0" fmla="*/ 2694 h 1831651"/>
              <a:gd name="connsiteX1" fmla="*/ 132530 w 1242590"/>
              <a:gd name="connsiteY1" fmla="*/ 1162627 h 1831651"/>
              <a:gd name="connsiteX2" fmla="*/ 1296 w 1242590"/>
              <a:gd name="connsiteY2" fmla="*/ 1518227 h 1831651"/>
              <a:gd name="connsiteX3" fmla="*/ 204496 w 1242590"/>
              <a:gd name="connsiteY3" fmla="*/ 1509761 h 1831651"/>
              <a:gd name="connsiteX4" fmla="*/ 949563 w 1242590"/>
              <a:gd name="connsiteY4" fmla="*/ 1670627 h 1831651"/>
              <a:gd name="connsiteX5" fmla="*/ 1237430 w 1242590"/>
              <a:gd name="connsiteY5" fmla="*/ 1831494 h 1831651"/>
              <a:gd name="connsiteX6" fmla="*/ 737896 w 1242590"/>
              <a:gd name="connsiteY6" fmla="*/ 1640994 h 1831651"/>
              <a:gd name="connsiteX7" fmla="*/ 217196 w 1242590"/>
              <a:gd name="connsiteY7" fmla="*/ 1480127 h 1831651"/>
              <a:gd name="connsiteX8" fmla="*/ 297630 w 1242590"/>
              <a:gd name="connsiteY8" fmla="*/ 862061 h 1831651"/>
              <a:gd name="connsiteX9" fmla="*/ 420396 w 1242590"/>
              <a:gd name="connsiteY9" fmla="*/ 2694 h 183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2590" h="1831651">
                <a:moveTo>
                  <a:pt x="420396" y="2694"/>
                </a:moveTo>
                <a:cubicBezTo>
                  <a:pt x="392879" y="52788"/>
                  <a:pt x="202380" y="910038"/>
                  <a:pt x="132530" y="1162627"/>
                </a:cubicBezTo>
                <a:cubicBezTo>
                  <a:pt x="62680" y="1415216"/>
                  <a:pt x="-10698" y="1460371"/>
                  <a:pt x="1296" y="1518227"/>
                </a:cubicBezTo>
                <a:cubicBezTo>
                  <a:pt x="13290" y="1576083"/>
                  <a:pt x="46451" y="1484361"/>
                  <a:pt x="204496" y="1509761"/>
                </a:cubicBezTo>
                <a:cubicBezTo>
                  <a:pt x="362541" y="1535161"/>
                  <a:pt x="777407" y="1617005"/>
                  <a:pt x="949563" y="1670627"/>
                </a:cubicBezTo>
                <a:cubicBezTo>
                  <a:pt x="1121719" y="1724249"/>
                  <a:pt x="1272708" y="1836433"/>
                  <a:pt x="1237430" y="1831494"/>
                </a:cubicBezTo>
                <a:cubicBezTo>
                  <a:pt x="1202152" y="1826555"/>
                  <a:pt x="907935" y="1699555"/>
                  <a:pt x="737896" y="1640994"/>
                </a:cubicBezTo>
                <a:cubicBezTo>
                  <a:pt x="567857" y="1582433"/>
                  <a:pt x="290574" y="1609949"/>
                  <a:pt x="217196" y="1480127"/>
                </a:cubicBezTo>
                <a:cubicBezTo>
                  <a:pt x="143818" y="1350305"/>
                  <a:pt x="257413" y="1109711"/>
                  <a:pt x="297630" y="862061"/>
                </a:cubicBezTo>
                <a:cubicBezTo>
                  <a:pt x="337847" y="614411"/>
                  <a:pt x="447913" y="-47400"/>
                  <a:pt x="420396" y="2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100FEA1E-17B8-4569-A079-F6E39F3B868C}"/>
              </a:ext>
            </a:extLst>
          </p:cNvPr>
          <p:cNvSpPr/>
          <p:nvPr/>
        </p:nvSpPr>
        <p:spPr>
          <a:xfrm>
            <a:off x="4397622" y="5464684"/>
            <a:ext cx="327424" cy="1062922"/>
          </a:xfrm>
          <a:custGeom>
            <a:avLst/>
            <a:gdLst>
              <a:gd name="connsiteX0" fmla="*/ 225178 w 327424"/>
              <a:gd name="connsiteY0" fmla="*/ 549 h 1062922"/>
              <a:gd name="connsiteX1" fmla="*/ 326778 w 327424"/>
              <a:gd name="connsiteY1" fmla="*/ 694816 h 1062922"/>
              <a:gd name="connsiteX2" fmla="*/ 254811 w 327424"/>
              <a:gd name="connsiteY2" fmla="*/ 948816 h 1062922"/>
              <a:gd name="connsiteX3" fmla="*/ 5045 w 327424"/>
              <a:gd name="connsiteY3" fmla="*/ 1058883 h 1062922"/>
              <a:gd name="connsiteX4" fmla="*/ 98178 w 327424"/>
              <a:gd name="connsiteY4" fmla="*/ 817583 h 1062922"/>
              <a:gd name="connsiteX5" fmla="*/ 225178 w 327424"/>
              <a:gd name="connsiteY5" fmla="*/ 549 h 106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424" h="1062922">
                <a:moveTo>
                  <a:pt x="225178" y="549"/>
                </a:moveTo>
                <a:cubicBezTo>
                  <a:pt x="263278" y="-19912"/>
                  <a:pt x="321839" y="536772"/>
                  <a:pt x="326778" y="694816"/>
                </a:cubicBezTo>
                <a:cubicBezTo>
                  <a:pt x="331717" y="852860"/>
                  <a:pt x="308433" y="888138"/>
                  <a:pt x="254811" y="948816"/>
                </a:cubicBezTo>
                <a:cubicBezTo>
                  <a:pt x="201189" y="1009494"/>
                  <a:pt x="31150" y="1080755"/>
                  <a:pt x="5045" y="1058883"/>
                </a:cubicBezTo>
                <a:cubicBezTo>
                  <a:pt x="-21060" y="1037011"/>
                  <a:pt x="60784" y="988327"/>
                  <a:pt x="98178" y="817583"/>
                </a:cubicBezTo>
                <a:cubicBezTo>
                  <a:pt x="135572" y="646839"/>
                  <a:pt x="187078" y="21010"/>
                  <a:pt x="225178" y="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75169D26-3F5B-4E24-BF14-870C9A05DFD3}"/>
              </a:ext>
            </a:extLst>
          </p:cNvPr>
          <p:cNvSpPr/>
          <p:nvPr/>
        </p:nvSpPr>
        <p:spPr>
          <a:xfrm>
            <a:off x="3157359" y="6187355"/>
            <a:ext cx="246546" cy="675704"/>
          </a:xfrm>
          <a:custGeom>
            <a:avLst/>
            <a:gdLst>
              <a:gd name="connsiteX0" fmla="*/ 239891 w 246546"/>
              <a:gd name="connsiteY0" fmla="*/ 3895 h 675704"/>
              <a:gd name="connsiteX1" fmla="*/ 182741 w 246546"/>
              <a:gd name="connsiteY1" fmla="*/ 264245 h 675704"/>
              <a:gd name="connsiteX2" fmla="*/ 11291 w 246546"/>
              <a:gd name="connsiteY2" fmla="*/ 670645 h 675704"/>
              <a:gd name="connsiteX3" fmla="*/ 43041 w 246546"/>
              <a:gd name="connsiteY3" fmla="*/ 461095 h 675704"/>
              <a:gd name="connsiteX4" fmla="*/ 239891 w 246546"/>
              <a:gd name="connsiteY4" fmla="*/ 3895 h 67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546" h="675704">
                <a:moveTo>
                  <a:pt x="239891" y="3895"/>
                </a:moveTo>
                <a:cubicBezTo>
                  <a:pt x="263174" y="-28913"/>
                  <a:pt x="220841" y="153120"/>
                  <a:pt x="182741" y="264245"/>
                </a:cubicBezTo>
                <a:cubicBezTo>
                  <a:pt x="144641" y="375370"/>
                  <a:pt x="34574" y="637837"/>
                  <a:pt x="11291" y="670645"/>
                </a:cubicBezTo>
                <a:cubicBezTo>
                  <a:pt x="-11992" y="703453"/>
                  <a:pt x="1766" y="570103"/>
                  <a:pt x="43041" y="461095"/>
                </a:cubicBezTo>
                <a:cubicBezTo>
                  <a:pt x="84316" y="352087"/>
                  <a:pt x="216608" y="36703"/>
                  <a:pt x="239891" y="3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571AD63C-D756-4122-B2F8-62D879EC40DD}"/>
              </a:ext>
            </a:extLst>
          </p:cNvPr>
          <p:cNvSpPr/>
          <p:nvPr/>
        </p:nvSpPr>
        <p:spPr>
          <a:xfrm>
            <a:off x="4255378" y="6474296"/>
            <a:ext cx="183278" cy="304986"/>
          </a:xfrm>
          <a:custGeom>
            <a:avLst/>
            <a:gdLst>
              <a:gd name="connsiteX0" fmla="*/ 183272 w 183278"/>
              <a:gd name="connsiteY0" fmla="*/ 2704 h 304986"/>
              <a:gd name="connsiteX1" fmla="*/ 24522 w 183278"/>
              <a:gd name="connsiteY1" fmla="*/ 301154 h 304986"/>
              <a:gd name="connsiteX2" fmla="*/ 18172 w 183278"/>
              <a:gd name="connsiteY2" fmla="*/ 161454 h 304986"/>
              <a:gd name="connsiteX3" fmla="*/ 183272 w 183278"/>
              <a:gd name="connsiteY3" fmla="*/ 2704 h 30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78" h="304986">
                <a:moveTo>
                  <a:pt x="183272" y="2704"/>
                </a:moveTo>
                <a:cubicBezTo>
                  <a:pt x="184330" y="25987"/>
                  <a:pt x="52039" y="274696"/>
                  <a:pt x="24522" y="301154"/>
                </a:cubicBezTo>
                <a:cubicBezTo>
                  <a:pt x="-2995" y="327612"/>
                  <a:pt x="-10403" y="210137"/>
                  <a:pt x="18172" y="161454"/>
                </a:cubicBezTo>
                <a:cubicBezTo>
                  <a:pt x="46747" y="112771"/>
                  <a:pt x="182214" y="-20579"/>
                  <a:pt x="183272" y="2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0ADE039F-B532-4609-92E6-C2AA815D616D}"/>
              </a:ext>
            </a:extLst>
          </p:cNvPr>
          <p:cNvSpPr/>
          <p:nvPr/>
        </p:nvSpPr>
        <p:spPr>
          <a:xfrm>
            <a:off x="4508324" y="6525123"/>
            <a:ext cx="180714" cy="207775"/>
          </a:xfrm>
          <a:custGeom>
            <a:avLst/>
            <a:gdLst>
              <a:gd name="connsiteX0" fmla="*/ 176 w 180714"/>
              <a:gd name="connsiteY0" fmla="*/ 2677 h 207775"/>
              <a:gd name="connsiteX1" fmla="*/ 171626 w 180714"/>
              <a:gd name="connsiteY1" fmla="*/ 205877 h 207775"/>
              <a:gd name="connsiteX2" fmla="*/ 139876 w 180714"/>
              <a:gd name="connsiteY2" fmla="*/ 97927 h 207775"/>
              <a:gd name="connsiteX3" fmla="*/ 176 w 180714"/>
              <a:gd name="connsiteY3" fmla="*/ 2677 h 20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14" h="207775">
                <a:moveTo>
                  <a:pt x="176" y="2677"/>
                </a:moveTo>
                <a:cubicBezTo>
                  <a:pt x="5468" y="20669"/>
                  <a:pt x="148343" y="190002"/>
                  <a:pt x="171626" y="205877"/>
                </a:cubicBezTo>
                <a:cubicBezTo>
                  <a:pt x="194909" y="221752"/>
                  <a:pt x="169509" y="133910"/>
                  <a:pt x="139876" y="97927"/>
                </a:cubicBezTo>
                <a:cubicBezTo>
                  <a:pt x="110243" y="61944"/>
                  <a:pt x="-5116" y="-15315"/>
                  <a:pt x="176" y="2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30AFA032-7AE6-4219-A0DF-30CEC8C10631}"/>
              </a:ext>
            </a:extLst>
          </p:cNvPr>
          <p:cNvSpPr/>
          <p:nvPr/>
        </p:nvSpPr>
        <p:spPr>
          <a:xfrm>
            <a:off x="9283098" y="5846709"/>
            <a:ext cx="254602" cy="1190069"/>
          </a:xfrm>
          <a:custGeom>
            <a:avLst/>
            <a:gdLst>
              <a:gd name="connsiteX0" fmla="*/ 602 w 254602"/>
              <a:gd name="connsiteY0" fmla="*/ 84191 h 1190069"/>
              <a:gd name="connsiteX1" fmla="*/ 38702 w 254602"/>
              <a:gd name="connsiteY1" fmla="*/ 122291 h 1190069"/>
              <a:gd name="connsiteX2" fmla="*/ 254602 w 254602"/>
              <a:gd name="connsiteY2" fmla="*/ 1176391 h 1190069"/>
              <a:gd name="connsiteX3" fmla="*/ 38702 w 254602"/>
              <a:gd name="connsiteY3" fmla="*/ 681091 h 1190069"/>
              <a:gd name="connsiteX4" fmla="*/ 602 w 254602"/>
              <a:gd name="connsiteY4" fmla="*/ 84191 h 119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602" h="1190069">
                <a:moveTo>
                  <a:pt x="602" y="84191"/>
                </a:moveTo>
                <a:cubicBezTo>
                  <a:pt x="602" y="-8942"/>
                  <a:pt x="-3631" y="-59742"/>
                  <a:pt x="38702" y="122291"/>
                </a:cubicBezTo>
                <a:cubicBezTo>
                  <a:pt x="81035" y="304324"/>
                  <a:pt x="254602" y="1083258"/>
                  <a:pt x="254602" y="1176391"/>
                </a:cubicBezTo>
                <a:cubicBezTo>
                  <a:pt x="254602" y="1269524"/>
                  <a:pt x="85269" y="863124"/>
                  <a:pt x="38702" y="681091"/>
                </a:cubicBezTo>
                <a:cubicBezTo>
                  <a:pt x="-7865" y="499058"/>
                  <a:pt x="602" y="177324"/>
                  <a:pt x="602" y="84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31F91E5D-26EE-462B-8D69-91D92EAA077F}"/>
              </a:ext>
            </a:extLst>
          </p:cNvPr>
          <p:cNvSpPr/>
          <p:nvPr/>
        </p:nvSpPr>
        <p:spPr>
          <a:xfrm>
            <a:off x="6429168" y="5398977"/>
            <a:ext cx="1214781" cy="795823"/>
          </a:xfrm>
          <a:custGeom>
            <a:avLst/>
            <a:gdLst>
              <a:gd name="connsiteX0" fmla="*/ 508 w 1214781"/>
              <a:gd name="connsiteY0" fmla="*/ 174050 h 795823"/>
              <a:gd name="connsiteX1" fmla="*/ 193013 w 1214781"/>
              <a:gd name="connsiteY1" fmla="*/ 713065 h 795823"/>
              <a:gd name="connsiteX2" fmla="*/ 154512 w 1214781"/>
              <a:gd name="connsiteY2" fmla="*/ 790067 h 795823"/>
              <a:gd name="connsiteX3" fmla="*/ 1059287 w 1214781"/>
              <a:gd name="connsiteY3" fmla="*/ 770817 h 795823"/>
              <a:gd name="connsiteX4" fmla="*/ 1213291 w 1214781"/>
              <a:gd name="connsiteY4" fmla="*/ 616812 h 795823"/>
              <a:gd name="connsiteX5" fmla="*/ 1136289 w 1214781"/>
              <a:gd name="connsiteY5" fmla="*/ 241427 h 795823"/>
              <a:gd name="connsiteX6" fmla="*/ 1117038 w 1214781"/>
              <a:gd name="connsiteY6" fmla="*/ 796 h 795823"/>
              <a:gd name="connsiteX7" fmla="*/ 568398 w 1214781"/>
              <a:gd name="connsiteY7" fmla="*/ 164425 h 795823"/>
              <a:gd name="connsiteX8" fmla="*/ 424019 w 1214781"/>
              <a:gd name="connsiteY8" fmla="*/ 183676 h 795823"/>
              <a:gd name="connsiteX9" fmla="*/ 934158 w 1214781"/>
              <a:gd name="connsiteY9" fmla="*/ 183676 h 795823"/>
              <a:gd name="connsiteX10" fmla="*/ 1020786 w 1214781"/>
              <a:gd name="connsiteY10" fmla="*/ 607187 h 795823"/>
              <a:gd name="connsiteX11" fmla="*/ 260390 w 1214781"/>
              <a:gd name="connsiteY11" fmla="*/ 549436 h 795823"/>
              <a:gd name="connsiteX12" fmla="*/ 508 w 1214781"/>
              <a:gd name="connsiteY12" fmla="*/ 174050 h 79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4781" h="795823">
                <a:moveTo>
                  <a:pt x="508" y="174050"/>
                </a:moveTo>
                <a:cubicBezTo>
                  <a:pt x="-10722" y="201322"/>
                  <a:pt x="167346" y="610396"/>
                  <a:pt x="193013" y="713065"/>
                </a:cubicBezTo>
                <a:cubicBezTo>
                  <a:pt x="218680" y="815734"/>
                  <a:pt x="10133" y="780442"/>
                  <a:pt x="154512" y="790067"/>
                </a:cubicBezTo>
                <a:cubicBezTo>
                  <a:pt x="298891" y="799692"/>
                  <a:pt x="882824" y="799693"/>
                  <a:pt x="1059287" y="770817"/>
                </a:cubicBezTo>
                <a:cubicBezTo>
                  <a:pt x="1235750" y="741941"/>
                  <a:pt x="1200457" y="705044"/>
                  <a:pt x="1213291" y="616812"/>
                </a:cubicBezTo>
                <a:cubicBezTo>
                  <a:pt x="1226125" y="528580"/>
                  <a:pt x="1152331" y="344096"/>
                  <a:pt x="1136289" y="241427"/>
                </a:cubicBezTo>
                <a:cubicBezTo>
                  <a:pt x="1120247" y="138758"/>
                  <a:pt x="1211687" y="13630"/>
                  <a:pt x="1117038" y="796"/>
                </a:cubicBezTo>
                <a:cubicBezTo>
                  <a:pt x="1022389" y="-12038"/>
                  <a:pt x="683901" y="133945"/>
                  <a:pt x="568398" y="164425"/>
                </a:cubicBezTo>
                <a:cubicBezTo>
                  <a:pt x="452895" y="194905"/>
                  <a:pt x="363059" y="180468"/>
                  <a:pt x="424019" y="183676"/>
                </a:cubicBezTo>
                <a:cubicBezTo>
                  <a:pt x="484979" y="186885"/>
                  <a:pt x="834697" y="113091"/>
                  <a:pt x="934158" y="183676"/>
                </a:cubicBezTo>
                <a:cubicBezTo>
                  <a:pt x="1033619" y="254261"/>
                  <a:pt x="1133081" y="546227"/>
                  <a:pt x="1020786" y="607187"/>
                </a:cubicBezTo>
                <a:cubicBezTo>
                  <a:pt x="908491" y="668147"/>
                  <a:pt x="433645" y="624834"/>
                  <a:pt x="260390" y="549436"/>
                </a:cubicBezTo>
                <a:cubicBezTo>
                  <a:pt x="87135" y="474038"/>
                  <a:pt x="11738" y="146778"/>
                  <a:pt x="508" y="174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CA030BC2-857E-4208-B5FF-456FE8AD42C7}"/>
              </a:ext>
            </a:extLst>
          </p:cNvPr>
          <p:cNvSpPr/>
          <p:nvPr/>
        </p:nvSpPr>
        <p:spPr>
          <a:xfrm>
            <a:off x="7008388" y="2564935"/>
            <a:ext cx="472519" cy="284050"/>
          </a:xfrm>
          <a:custGeom>
            <a:avLst/>
            <a:gdLst>
              <a:gd name="connsiteX0" fmla="*/ 38525 w 472519"/>
              <a:gd name="connsiteY0" fmla="*/ 465 h 284050"/>
              <a:gd name="connsiteX1" fmla="*/ 230612 w 472519"/>
              <a:gd name="connsiteY1" fmla="*/ 111590 h 284050"/>
              <a:gd name="connsiteX2" fmla="*/ 194100 w 472519"/>
              <a:gd name="connsiteY2" fmla="*/ 135403 h 284050"/>
              <a:gd name="connsiteX3" fmla="*/ 283000 w 472519"/>
              <a:gd name="connsiteY3" fmla="*/ 216365 h 284050"/>
              <a:gd name="connsiteX4" fmla="*/ 378250 w 472519"/>
              <a:gd name="connsiteY4" fmla="*/ 210015 h 284050"/>
              <a:gd name="connsiteX5" fmla="*/ 425875 w 472519"/>
              <a:gd name="connsiteY5" fmla="*/ 273515 h 284050"/>
              <a:gd name="connsiteX6" fmla="*/ 462387 w 472519"/>
              <a:gd name="connsiteY6" fmla="*/ 276690 h 284050"/>
              <a:gd name="connsiteX7" fmla="*/ 230612 w 472519"/>
              <a:gd name="connsiteY7" fmla="*/ 200490 h 284050"/>
              <a:gd name="connsiteX8" fmla="*/ 24237 w 472519"/>
              <a:gd name="connsiteY8" fmla="*/ 127465 h 284050"/>
              <a:gd name="connsiteX9" fmla="*/ 2012 w 472519"/>
              <a:gd name="connsiteY9" fmla="*/ 73490 h 284050"/>
              <a:gd name="connsiteX10" fmla="*/ 38525 w 472519"/>
              <a:gd name="connsiteY10" fmla="*/ 465 h 28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2519" h="284050">
                <a:moveTo>
                  <a:pt x="38525" y="465"/>
                </a:moveTo>
                <a:cubicBezTo>
                  <a:pt x="76625" y="6815"/>
                  <a:pt x="204683" y="89100"/>
                  <a:pt x="230612" y="111590"/>
                </a:cubicBezTo>
                <a:cubicBezTo>
                  <a:pt x="256541" y="134080"/>
                  <a:pt x="185369" y="117941"/>
                  <a:pt x="194100" y="135403"/>
                </a:cubicBezTo>
                <a:cubicBezTo>
                  <a:pt x="202831" y="152865"/>
                  <a:pt x="252308" y="203930"/>
                  <a:pt x="283000" y="216365"/>
                </a:cubicBezTo>
                <a:cubicBezTo>
                  <a:pt x="313692" y="228800"/>
                  <a:pt x="354438" y="200490"/>
                  <a:pt x="378250" y="210015"/>
                </a:cubicBezTo>
                <a:cubicBezTo>
                  <a:pt x="402063" y="219540"/>
                  <a:pt x="411852" y="262402"/>
                  <a:pt x="425875" y="273515"/>
                </a:cubicBezTo>
                <a:cubicBezTo>
                  <a:pt x="439898" y="284628"/>
                  <a:pt x="494931" y="288861"/>
                  <a:pt x="462387" y="276690"/>
                </a:cubicBezTo>
                <a:cubicBezTo>
                  <a:pt x="429843" y="264519"/>
                  <a:pt x="230612" y="200490"/>
                  <a:pt x="230612" y="200490"/>
                </a:cubicBezTo>
                <a:cubicBezTo>
                  <a:pt x="157587" y="175619"/>
                  <a:pt x="62337" y="148632"/>
                  <a:pt x="24237" y="127465"/>
                </a:cubicBezTo>
                <a:cubicBezTo>
                  <a:pt x="-13863" y="106298"/>
                  <a:pt x="5187" y="92540"/>
                  <a:pt x="2012" y="73490"/>
                </a:cubicBezTo>
                <a:cubicBezTo>
                  <a:pt x="-1163" y="54440"/>
                  <a:pt x="425" y="-5885"/>
                  <a:pt x="38525" y="46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8EFE519B-F4CE-403F-88C7-EFD4FF530EE4}"/>
              </a:ext>
            </a:extLst>
          </p:cNvPr>
          <p:cNvSpPr/>
          <p:nvPr/>
        </p:nvSpPr>
        <p:spPr>
          <a:xfrm>
            <a:off x="5676849" y="2333140"/>
            <a:ext cx="1692664" cy="1667546"/>
          </a:xfrm>
          <a:custGeom>
            <a:avLst/>
            <a:gdLst>
              <a:gd name="connsiteX0" fmla="*/ 295326 w 1692664"/>
              <a:gd name="connsiteY0" fmla="*/ 70335 h 1667546"/>
              <a:gd name="connsiteX1" fmla="*/ 552501 w 1692664"/>
              <a:gd name="connsiteY1" fmla="*/ 444985 h 1667546"/>
              <a:gd name="connsiteX2" fmla="*/ 768401 w 1692664"/>
              <a:gd name="connsiteY2" fmla="*/ 679935 h 1667546"/>
              <a:gd name="connsiteX3" fmla="*/ 1127176 w 1692664"/>
              <a:gd name="connsiteY3" fmla="*/ 784710 h 1667546"/>
              <a:gd name="connsiteX4" fmla="*/ 1362126 w 1692664"/>
              <a:gd name="connsiteY4" fmla="*/ 889485 h 1667546"/>
              <a:gd name="connsiteX5" fmla="*/ 1685976 w 1692664"/>
              <a:gd name="connsiteY5" fmla="*/ 940285 h 1667546"/>
              <a:gd name="connsiteX6" fmla="*/ 1565326 w 1692664"/>
              <a:gd name="connsiteY6" fmla="*/ 1083160 h 1667546"/>
              <a:gd name="connsiteX7" fmla="*/ 1378001 w 1692664"/>
              <a:gd name="connsiteY7" fmla="*/ 1365735 h 1667546"/>
              <a:gd name="connsiteX8" fmla="*/ 1089076 w 1692664"/>
              <a:gd name="connsiteY8" fmla="*/ 1626085 h 1667546"/>
              <a:gd name="connsiteX9" fmla="*/ 841426 w 1692664"/>
              <a:gd name="connsiteY9" fmla="*/ 1648310 h 1667546"/>
              <a:gd name="connsiteX10" fmla="*/ 250876 w 1692664"/>
              <a:gd name="connsiteY10" fmla="*/ 1438760 h 1667546"/>
              <a:gd name="connsiteX11" fmla="*/ 51 w 1692664"/>
              <a:gd name="connsiteY11" fmla="*/ 1003785 h 1667546"/>
              <a:gd name="connsiteX12" fmla="*/ 228651 w 1692664"/>
              <a:gd name="connsiteY12" fmla="*/ 619610 h 1667546"/>
              <a:gd name="connsiteX13" fmla="*/ 206426 w 1692664"/>
              <a:gd name="connsiteY13" fmla="*/ 292585 h 1667546"/>
              <a:gd name="connsiteX14" fmla="*/ 193726 w 1692664"/>
              <a:gd name="connsiteY14" fmla="*/ 19535 h 1667546"/>
              <a:gd name="connsiteX15" fmla="*/ 295326 w 1692664"/>
              <a:gd name="connsiteY15" fmla="*/ 70335 h 166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2664" h="1667546">
                <a:moveTo>
                  <a:pt x="295326" y="70335"/>
                </a:moveTo>
                <a:cubicBezTo>
                  <a:pt x="355122" y="141243"/>
                  <a:pt x="473655" y="343385"/>
                  <a:pt x="552501" y="444985"/>
                </a:cubicBezTo>
                <a:cubicBezTo>
                  <a:pt x="631347" y="546585"/>
                  <a:pt x="672622" y="623314"/>
                  <a:pt x="768401" y="679935"/>
                </a:cubicBezTo>
                <a:cubicBezTo>
                  <a:pt x="864180" y="736556"/>
                  <a:pt x="1028222" y="749785"/>
                  <a:pt x="1127176" y="784710"/>
                </a:cubicBezTo>
                <a:cubicBezTo>
                  <a:pt x="1226130" y="819635"/>
                  <a:pt x="1268993" y="863556"/>
                  <a:pt x="1362126" y="889485"/>
                </a:cubicBezTo>
                <a:cubicBezTo>
                  <a:pt x="1455259" y="915414"/>
                  <a:pt x="1652109" y="908006"/>
                  <a:pt x="1685976" y="940285"/>
                </a:cubicBezTo>
                <a:cubicBezTo>
                  <a:pt x="1719843" y="972564"/>
                  <a:pt x="1616655" y="1012252"/>
                  <a:pt x="1565326" y="1083160"/>
                </a:cubicBezTo>
                <a:cubicBezTo>
                  <a:pt x="1513997" y="1154068"/>
                  <a:pt x="1457376" y="1275248"/>
                  <a:pt x="1378001" y="1365735"/>
                </a:cubicBezTo>
                <a:cubicBezTo>
                  <a:pt x="1298626" y="1456222"/>
                  <a:pt x="1178505" y="1578989"/>
                  <a:pt x="1089076" y="1626085"/>
                </a:cubicBezTo>
                <a:cubicBezTo>
                  <a:pt x="999647" y="1673181"/>
                  <a:pt x="981126" y="1679531"/>
                  <a:pt x="841426" y="1648310"/>
                </a:cubicBezTo>
                <a:cubicBezTo>
                  <a:pt x="701726" y="1617089"/>
                  <a:pt x="391105" y="1546181"/>
                  <a:pt x="250876" y="1438760"/>
                </a:cubicBezTo>
                <a:cubicBezTo>
                  <a:pt x="110647" y="1331339"/>
                  <a:pt x="3755" y="1140310"/>
                  <a:pt x="51" y="1003785"/>
                </a:cubicBezTo>
                <a:cubicBezTo>
                  <a:pt x="-3653" y="867260"/>
                  <a:pt x="194255" y="738143"/>
                  <a:pt x="228651" y="619610"/>
                </a:cubicBezTo>
                <a:cubicBezTo>
                  <a:pt x="263047" y="501077"/>
                  <a:pt x="212247" y="392598"/>
                  <a:pt x="206426" y="292585"/>
                </a:cubicBezTo>
                <a:cubicBezTo>
                  <a:pt x="200605" y="192573"/>
                  <a:pt x="185789" y="57635"/>
                  <a:pt x="193726" y="19535"/>
                </a:cubicBezTo>
                <a:cubicBezTo>
                  <a:pt x="201663" y="-18565"/>
                  <a:pt x="235530" y="-573"/>
                  <a:pt x="295326" y="7033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610640F3-A97F-4898-B588-F247EC67FC45}"/>
              </a:ext>
            </a:extLst>
          </p:cNvPr>
          <p:cNvSpPr/>
          <p:nvPr/>
        </p:nvSpPr>
        <p:spPr>
          <a:xfrm>
            <a:off x="7563116" y="1204023"/>
            <a:ext cx="264987" cy="184296"/>
          </a:xfrm>
          <a:custGeom>
            <a:avLst/>
            <a:gdLst>
              <a:gd name="connsiteX0" fmla="*/ 1322 w 264987"/>
              <a:gd name="connsiteY0" fmla="*/ 113602 h 184296"/>
              <a:gd name="connsiteX1" fmla="*/ 83872 w 264987"/>
              <a:gd name="connsiteY1" fmla="*/ 77090 h 184296"/>
              <a:gd name="connsiteX2" fmla="*/ 156897 w 264987"/>
              <a:gd name="connsiteY2" fmla="*/ 10415 h 184296"/>
              <a:gd name="connsiteX3" fmla="*/ 214047 w 264987"/>
              <a:gd name="connsiteY3" fmla="*/ 5652 h 184296"/>
              <a:gd name="connsiteX4" fmla="*/ 264847 w 264987"/>
              <a:gd name="connsiteY4" fmla="*/ 64390 h 184296"/>
              <a:gd name="connsiteX5" fmla="*/ 198172 w 264987"/>
              <a:gd name="connsiteY5" fmla="*/ 67565 h 184296"/>
              <a:gd name="connsiteX6" fmla="*/ 91809 w 264987"/>
              <a:gd name="connsiteY6" fmla="*/ 118365 h 184296"/>
              <a:gd name="connsiteX7" fmla="*/ 61647 w 264987"/>
              <a:gd name="connsiteY7" fmla="*/ 162815 h 184296"/>
              <a:gd name="connsiteX8" fmla="*/ 31484 w 264987"/>
              <a:gd name="connsiteY8" fmla="*/ 183452 h 184296"/>
              <a:gd name="connsiteX9" fmla="*/ 31484 w 264987"/>
              <a:gd name="connsiteY9" fmla="*/ 175515 h 184296"/>
              <a:gd name="connsiteX10" fmla="*/ 1322 w 264987"/>
              <a:gd name="connsiteY10" fmla="*/ 113602 h 18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987" h="184296">
                <a:moveTo>
                  <a:pt x="1322" y="113602"/>
                </a:moveTo>
                <a:cubicBezTo>
                  <a:pt x="10053" y="97198"/>
                  <a:pt x="57943" y="94288"/>
                  <a:pt x="83872" y="77090"/>
                </a:cubicBezTo>
                <a:cubicBezTo>
                  <a:pt x="109801" y="59892"/>
                  <a:pt x="135201" y="22321"/>
                  <a:pt x="156897" y="10415"/>
                </a:cubicBezTo>
                <a:cubicBezTo>
                  <a:pt x="178593" y="-1491"/>
                  <a:pt x="196055" y="-3344"/>
                  <a:pt x="214047" y="5652"/>
                </a:cubicBezTo>
                <a:cubicBezTo>
                  <a:pt x="232039" y="14648"/>
                  <a:pt x="267493" y="54071"/>
                  <a:pt x="264847" y="64390"/>
                </a:cubicBezTo>
                <a:cubicBezTo>
                  <a:pt x="262201" y="74709"/>
                  <a:pt x="227012" y="58569"/>
                  <a:pt x="198172" y="67565"/>
                </a:cubicBezTo>
                <a:cubicBezTo>
                  <a:pt x="169332" y="76561"/>
                  <a:pt x="114563" y="102490"/>
                  <a:pt x="91809" y="118365"/>
                </a:cubicBezTo>
                <a:cubicBezTo>
                  <a:pt x="69055" y="134240"/>
                  <a:pt x="71701" y="151967"/>
                  <a:pt x="61647" y="162815"/>
                </a:cubicBezTo>
                <a:cubicBezTo>
                  <a:pt x="51593" y="173663"/>
                  <a:pt x="36511" y="181335"/>
                  <a:pt x="31484" y="183452"/>
                </a:cubicBezTo>
                <a:cubicBezTo>
                  <a:pt x="26457" y="185569"/>
                  <a:pt x="33071" y="183982"/>
                  <a:pt x="31484" y="175515"/>
                </a:cubicBezTo>
                <a:cubicBezTo>
                  <a:pt x="29897" y="167048"/>
                  <a:pt x="-7409" y="130006"/>
                  <a:pt x="1322" y="11360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D507AAE5-0620-430E-BD21-E0340B1F1E7F}"/>
              </a:ext>
            </a:extLst>
          </p:cNvPr>
          <p:cNvSpPr/>
          <p:nvPr/>
        </p:nvSpPr>
        <p:spPr>
          <a:xfrm>
            <a:off x="7605536" y="1499564"/>
            <a:ext cx="267340" cy="134253"/>
          </a:xfrm>
          <a:custGeom>
            <a:avLst/>
            <a:gdLst>
              <a:gd name="connsiteX0" fmla="*/ 177 w 267340"/>
              <a:gd name="connsiteY0" fmla="*/ 68886 h 134253"/>
              <a:gd name="connsiteX1" fmla="*/ 81139 w 267340"/>
              <a:gd name="connsiteY1" fmla="*/ 27611 h 134253"/>
              <a:gd name="connsiteX2" fmla="*/ 177977 w 267340"/>
              <a:gd name="connsiteY2" fmla="*/ 43486 h 134253"/>
              <a:gd name="connsiteX3" fmla="*/ 211314 w 267340"/>
              <a:gd name="connsiteY3" fmla="*/ 62536 h 134253"/>
              <a:gd name="connsiteX4" fmla="*/ 262114 w 267340"/>
              <a:gd name="connsiteY4" fmla="*/ 130799 h 134253"/>
              <a:gd name="connsiteX5" fmla="*/ 262114 w 267340"/>
              <a:gd name="connsiteY5" fmla="*/ 118099 h 134253"/>
              <a:gd name="connsiteX6" fmla="*/ 230364 w 267340"/>
              <a:gd name="connsiteY6" fmla="*/ 65711 h 134253"/>
              <a:gd name="connsiteX7" fmla="*/ 212902 w 267340"/>
              <a:gd name="connsiteY7" fmla="*/ 45074 h 134253"/>
              <a:gd name="connsiteX8" fmla="*/ 128764 w 267340"/>
              <a:gd name="connsiteY8" fmla="*/ 2211 h 134253"/>
              <a:gd name="connsiteX9" fmla="*/ 62089 w 267340"/>
              <a:gd name="connsiteY9" fmla="*/ 11736 h 134253"/>
              <a:gd name="connsiteX10" fmla="*/ 177 w 267340"/>
              <a:gd name="connsiteY10" fmla="*/ 68886 h 13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340" h="134253">
                <a:moveTo>
                  <a:pt x="177" y="68886"/>
                </a:moveTo>
                <a:cubicBezTo>
                  <a:pt x="3352" y="71532"/>
                  <a:pt x="51506" y="31844"/>
                  <a:pt x="81139" y="27611"/>
                </a:cubicBezTo>
                <a:cubicBezTo>
                  <a:pt x="110772" y="23378"/>
                  <a:pt x="156281" y="37665"/>
                  <a:pt x="177977" y="43486"/>
                </a:cubicBezTo>
                <a:cubicBezTo>
                  <a:pt x="199673" y="49307"/>
                  <a:pt x="197291" y="47984"/>
                  <a:pt x="211314" y="62536"/>
                </a:cubicBezTo>
                <a:cubicBezTo>
                  <a:pt x="225337" y="77088"/>
                  <a:pt x="253647" y="121538"/>
                  <a:pt x="262114" y="130799"/>
                </a:cubicBezTo>
                <a:cubicBezTo>
                  <a:pt x="270581" y="140060"/>
                  <a:pt x="267406" y="128947"/>
                  <a:pt x="262114" y="118099"/>
                </a:cubicBezTo>
                <a:cubicBezTo>
                  <a:pt x="256822" y="107251"/>
                  <a:pt x="238566" y="77882"/>
                  <a:pt x="230364" y="65711"/>
                </a:cubicBezTo>
                <a:cubicBezTo>
                  <a:pt x="222162" y="53540"/>
                  <a:pt x="229835" y="55657"/>
                  <a:pt x="212902" y="45074"/>
                </a:cubicBezTo>
                <a:cubicBezTo>
                  <a:pt x="195969" y="34491"/>
                  <a:pt x="153899" y="7767"/>
                  <a:pt x="128764" y="2211"/>
                </a:cubicBezTo>
                <a:cubicBezTo>
                  <a:pt x="103629" y="-3345"/>
                  <a:pt x="86960" y="2211"/>
                  <a:pt x="62089" y="11736"/>
                </a:cubicBezTo>
                <a:cubicBezTo>
                  <a:pt x="37218" y="21261"/>
                  <a:pt x="-2998" y="66240"/>
                  <a:pt x="177" y="68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7F65EA6B-7156-44B9-80D9-C166DEEE6A23}"/>
              </a:ext>
            </a:extLst>
          </p:cNvPr>
          <p:cNvSpPr/>
          <p:nvPr/>
        </p:nvSpPr>
        <p:spPr>
          <a:xfrm>
            <a:off x="7597188" y="1480131"/>
            <a:ext cx="276326" cy="150509"/>
          </a:xfrm>
          <a:custGeom>
            <a:avLst/>
            <a:gdLst>
              <a:gd name="connsiteX0" fmla="*/ 3762 w 276326"/>
              <a:gd name="connsiteY0" fmla="*/ 91494 h 150509"/>
              <a:gd name="connsiteX1" fmla="*/ 108537 w 276326"/>
              <a:gd name="connsiteY1" fmla="*/ 24819 h 150509"/>
              <a:gd name="connsiteX2" fmla="*/ 178387 w 276326"/>
              <a:gd name="connsiteY2" fmla="*/ 47044 h 150509"/>
              <a:gd name="connsiteX3" fmla="*/ 243475 w 276326"/>
              <a:gd name="connsiteY3" fmla="*/ 96257 h 150509"/>
              <a:gd name="connsiteX4" fmla="*/ 268875 w 276326"/>
              <a:gd name="connsiteY4" fmla="*/ 150232 h 150509"/>
              <a:gd name="connsiteX5" fmla="*/ 275225 w 276326"/>
              <a:gd name="connsiteY5" fmla="*/ 115307 h 150509"/>
              <a:gd name="connsiteX6" fmla="*/ 257762 w 276326"/>
              <a:gd name="connsiteY6" fmla="*/ 70857 h 150509"/>
              <a:gd name="connsiteX7" fmla="*/ 108537 w 276326"/>
              <a:gd name="connsiteY7" fmla="*/ 1007 h 150509"/>
              <a:gd name="connsiteX8" fmla="*/ 32337 w 276326"/>
              <a:gd name="connsiteY8" fmla="*/ 31169 h 150509"/>
              <a:gd name="connsiteX9" fmla="*/ 3762 w 276326"/>
              <a:gd name="connsiteY9" fmla="*/ 91494 h 15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326" h="150509">
                <a:moveTo>
                  <a:pt x="3762" y="91494"/>
                </a:moveTo>
                <a:cubicBezTo>
                  <a:pt x="16462" y="90436"/>
                  <a:pt x="79433" y="32227"/>
                  <a:pt x="108537" y="24819"/>
                </a:cubicBezTo>
                <a:cubicBezTo>
                  <a:pt x="137641" y="17411"/>
                  <a:pt x="155897" y="35138"/>
                  <a:pt x="178387" y="47044"/>
                </a:cubicBezTo>
                <a:cubicBezTo>
                  <a:pt x="200877" y="58950"/>
                  <a:pt x="228394" y="79059"/>
                  <a:pt x="243475" y="96257"/>
                </a:cubicBezTo>
                <a:cubicBezTo>
                  <a:pt x="258556" y="113455"/>
                  <a:pt x="263583" y="147057"/>
                  <a:pt x="268875" y="150232"/>
                </a:cubicBezTo>
                <a:cubicBezTo>
                  <a:pt x="274167" y="153407"/>
                  <a:pt x="277077" y="128536"/>
                  <a:pt x="275225" y="115307"/>
                </a:cubicBezTo>
                <a:cubicBezTo>
                  <a:pt x="273373" y="102078"/>
                  <a:pt x="285543" y="89907"/>
                  <a:pt x="257762" y="70857"/>
                </a:cubicBezTo>
                <a:cubicBezTo>
                  <a:pt x="229981" y="51807"/>
                  <a:pt x="146108" y="7622"/>
                  <a:pt x="108537" y="1007"/>
                </a:cubicBezTo>
                <a:cubicBezTo>
                  <a:pt x="70966" y="-5608"/>
                  <a:pt x="51652" y="22173"/>
                  <a:pt x="32337" y="31169"/>
                </a:cubicBezTo>
                <a:cubicBezTo>
                  <a:pt x="13023" y="40165"/>
                  <a:pt x="-8938" y="92552"/>
                  <a:pt x="3762" y="9149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B5FB3A51-9A9D-4154-BA51-9FDC8DC72B32}"/>
              </a:ext>
            </a:extLst>
          </p:cNvPr>
          <p:cNvSpPr/>
          <p:nvPr/>
        </p:nvSpPr>
        <p:spPr>
          <a:xfrm>
            <a:off x="6816404" y="1274406"/>
            <a:ext cx="362391" cy="59399"/>
          </a:xfrm>
          <a:custGeom>
            <a:avLst/>
            <a:gdLst>
              <a:gd name="connsiteX0" fmla="*/ 3496 w 362391"/>
              <a:gd name="connsiteY0" fmla="*/ 59094 h 59399"/>
              <a:gd name="connsiteX1" fmla="*/ 141609 w 362391"/>
              <a:gd name="connsiteY1" fmla="*/ 35282 h 59399"/>
              <a:gd name="connsiteX2" fmla="*/ 295596 w 362391"/>
              <a:gd name="connsiteY2" fmla="*/ 32107 h 59399"/>
              <a:gd name="connsiteX3" fmla="*/ 362271 w 362391"/>
              <a:gd name="connsiteY3" fmla="*/ 32107 h 59399"/>
              <a:gd name="connsiteX4" fmla="*/ 311471 w 362391"/>
              <a:gd name="connsiteY4" fmla="*/ 357 h 59399"/>
              <a:gd name="connsiteX5" fmla="*/ 290834 w 362391"/>
              <a:gd name="connsiteY5" fmla="*/ 16232 h 59399"/>
              <a:gd name="connsiteX6" fmla="*/ 3496 w 362391"/>
              <a:gd name="connsiteY6" fmla="*/ 59094 h 5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391" h="59399">
                <a:moveTo>
                  <a:pt x="3496" y="59094"/>
                </a:moveTo>
                <a:cubicBezTo>
                  <a:pt x="-21375" y="62269"/>
                  <a:pt x="92926" y="39780"/>
                  <a:pt x="141609" y="35282"/>
                </a:cubicBezTo>
                <a:cubicBezTo>
                  <a:pt x="190292" y="30784"/>
                  <a:pt x="258819" y="32636"/>
                  <a:pt x="295596" y="32107"/>
                </a:cubicBezTo>
                <a:cubicBezTo>
                  <a:pt x="332373" y="31578"/>
                  <a:pt x="359625" y="37399"/>
                  <a:pt x="362271" y="32107"/>
                </a:cubicBezTo>
                <a:cubicBezTo>
                  <a:pt x="364917" y="26815"/>
                  <a:pt x="323377" y="3003"/>
                  <a:pt x="311471" y="357"/>
                </a:cubicBezTo>
                <a:cubicBezTo>
                  <a:pt x="299565" y="-2289"/>
                  <a:pt x="340840" y="10411"/>
                  <a:pt x="290834" y="16232"/>
                </a:cubicBezTo>
                <a:cubicBezTo>
                  <a:pt x="240828" y="22053"/>
                  <a:pt x="28367" y="55919"/>
                  <a:pt x="3496" y="5909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8D22FF54-B961-4D30-8C31-BFE3CA0B1716}"/>
              </a:ext>
            </a:extLst>
          </p:cNvPr>
          <p:cNvSpPr/>
          <p:nvPr/>
        </p:nvSpPr>
        <p:spPr>
          <a:xfrm>
            <a:off x="8219827" y="3794006"/>
            <a:ext cx="270139" cy="444971"/>
          </a:xfrm>
          <a:custGeom>
            <a:avLst/>
            <a:gdLst>
              <a:gd name="connsiteX0" fmla="*/ 248 w 270139"/>
              <a:gd name="connsiteY0" fmla="*/ 119 h 444971"/>
              <a:gd name="connsiteX1" fmla="*/ 197098 w 270139"/>
              <a:gd name="connsiteY1" fmla="*/ 276344 h 444971"/>
              <a:gd name="connsiteX2" fmla="*/ 263773 w 270139"/>
              <a:gd name="connsiteY2" fmla="*/ 444619 h 444971"/>
              <a:gd name="connsiteX3" fmla="*/ 241548 w 270139"/>
              <a:gd name="connsiteY3" fmla="*/ 311269 h 444971"/>
              <a:gd name="connsiteX4" fmla="*/ 248 w 270139"/>
              <a:gd name="connsiteY4" fmla="*/ 119 h 44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39" h="444971">
                <a:moveTo>
                  <a:pt x="248" y="119"/>
                </a:moveTo>
                <a:cubicBezTo>
                  <a:pt x="-7160" y="-5702"/>
                  <a:pt x="153177" y="202261"/>
                  <a:pt x="197098" y="276344"/>
                </a:cubicBezTo>
                <a:cubicBezTo>
                  <a:pt x="241019" y="350427"/>
                  <a:pt x="256365" y="438798"/>
                  <a:pt x="263773" y="444619"/>
                </a:cubicBezTo>
                <a:cubicBezTo>
                  <a:pt x="271181" y="450440"/>
                  <a:pt x="279648" y="383236"/>
                  <a:pt x="241548" y="311269"/>
                </a:cubicBezTo>
                <a:cubicBezTo>
                  <a:pt x="203448" y="239302"/>
                  <a:pt x="7656" y="5940"/>
                  <a:pt x="248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B2E2C8C0-2EBB-40DA-9BF6-F87A0D65C0CF}"/>
              </a:ext>
            </a:extLst>
          </p:cNvPr>
          <p:cNvSpPr/>
          <p:nvPr/>
        </p:nvSpPr>
        <p:spPr>
          <a:xfrm>
            <a:off x="8239124" y="4596781"/>
            <a:ext cx="344506" cy="649790"/>
          </a:xfrm>
          <a:custGeom>
            <a:avLst/>
            <a:gdLst>
              <a:gd name="connsiteX0" fmla="*/ 1 w 344506"/>
              <a:gd name="connsiteY0" fmla="*/ 619 h 649790"/>
              <a:gd name="connsiteX1" fmla="*/ 225426 w 344506"/>
              <a:gd name="connsiteY1" fmla="*/ 299069 h 649790"/>
              <a:gd name="connsiteX2" fmla="*/ 342901 w 344506"/>
              <a:gd name="connsiteY2" fmla="*/ 648319 h 649790"/>
              <a:gd name="connsiteX3" fmla="*/ 288926 w 344506"/>
              <a:gd name="connsiteY3" fmla="*/ 416544 h 649790"/>
              <a:gd name="connsiteX4" fmla="*/ 222251 w 344506"/>
              <a:gd name="connsiteY4" fmla="*/ 226044 h 649790"/>
              <a:gd name="connsiteX5" fmla="*/ 1 w 344506"/>
              <a:gd name="connsiteY5" fmla="*/ 619 h 64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506" h="649790">
                <a:moveTo>
                  <a:pt x="1" y="619"/>
                </a:moveTo>
                <a:cubicBezTo>
                  <a:pt x="530" y="12790"/>
                  <a:pt x="168276" y="191119"/>
                  <a:pt x="225426" y="299069"/>
                </a:cubicBezTo>
                <a:cubicBezTo>
                  <a:pt x="282576" y="407019"/>
                  <a:pt x="332318" y="628740"/>
                  <a:pt x="342901" y="648319"/>
                </a:cubicBezTo>
                <a:cubicBezTo>
                  <a:pt x="353484" y="667898"/>
                  <a:pt x="309034" y="486923"/>
                  <a:pt x="288926" y="416544"/>
                </a:cubicBezTo>
                <a:cubicBezTo>
                  <a:pt x="268818" y="346165"/>
                  <a:pt x="268818" y="293248"/>
                  <a:pt x="222251" y="226044"/>
                </a:cubicBezTo>
                <a:cubicBezTo>
                  <a:pt x="175684" y="158840"/>
                  <a:pt x="-528" y="-11552"/>
                  <a:pt x="1" y="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4D3161A8-EBD2-457C-A35F-CE9E4FF433E8}"/>
              </a:ext>
            </a:extLst>
          </p:cNvPr>
          <p:cNvSpPr/>
          <p:nvPr/>
        </p:nvSpPr>
        <p:spPr>
          <a:xfrm>
            <a:off x="8625144" y="4730514"/>
            <a:ext cx="119250" cy="403127"/>
          </a:xfrm>
          <a:custGeom>
            <a:avLst/>
            <a:gdLst>
              <a:gd name="connsiteX0" fmla="*/ 118806 w 119250"/>
              <a:gd name="connsiteY0" fmla="*/ 236 h 403127"/>
              <a:gd name="connsiteX1" fmla="*/ 45781 w 119250"/>
              <a:gd name="connsiteY1" fmla="*/ 146286 h 403127"/>
              <a:gd name="connsiteX2" fmla="*/ 23556 w 119250"/>
              <a:gd name="connsiteY2" fmla="*/ 400286 h 403127"/>
              <a:gd name="connsiteX3" fmla="*/ 7681 w 119250"/>
              <a:gd name="connsiteY3" fmla="*/ 276461 h 403127"/>
              <a:gd name="connsiteX4" fmla="*/ 7681 w 119250"/>
              <a:gd name="connsiteY4" fmla="*/ 178036 h 403127"/>
              <a:gd name="connsiteX5" fmla="*/ 118806 w 119250"/>
              <a:gd name="connsiteY5" fmla="*/ 236 h 40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250" h="403127">
                <a:moveTo>
                  <a:pt x="118806" y="236"/>
                </a:moveTo>
                <a:cubicBezTo>
                  <a:pt x="125156" y="-5056"/>
                  <a:pt x="61656" y="79611"/>
                  <a:pt x="45781" y="146286"/>
                </a:cubicBezTo>
                <a:cubicBezTo>
                  <a:pt x="29906" y="212961"/>
                  <a:pt x="29906" y="378590"/>
                  <a:pt x="23556" y="400286"/>
                </a:cubicBezTo>
                <a:cubicBezTo>
                  <a:pt x="17206" y="421982"/>
                  <a:pt x="10327" y="313503"/>
                  <a:pt x="7681" y="276461"/>
                </a:cubicBezTo>
                <a:cubicBezTo>
                  <a:pt x="5035" y="239419"/>
                  <a:pt x="-8194" y="220898"/>
                  <a:pt x="7681" y="178036"/>
                </a:cubicBezTo>
                <a:cubicBezTo>
                  <a:pt x="23556" y="135174"/>
                  <a:pt x="112456" y="5528"/>
                  <a:pt x="118806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A73E7520-D20C-48A9-BECF-8DFCBC913530}"/>
              </a:ext>
            </a:extLst>
          </p:cNvPr>
          <p:cNvSpPr/>
          <p:nvPr/>
        </p:nvSpPr>
        <p:spPr>
          <a:xfrm>
            <a:off x="8661346" y="4711375"/>
            <a:ext cx="187435" cy="398183"/>
          </a:xfrm>
          <a:custGeom>
            <a:avLst/>
            <a:gdLst>
              <a:gd name="connsiteX0" fmla="*/ 187379 w 187435"/>
              <a:gd name="connsiteY0" fmla="*/ 325 h 398183"/>
              <a:gd name="connsiteX1" fmla="*/ 88954 w 187435"/>
              <a:gd name="connsiteY1" fmla="*/ 286075 h 398183"/>
              <a:gd name="connsiteX2" fmla="*/ 54 w 187435"/>
              <a:gd name="connsiteY2" fmla="*/ 397200 h 398183"/>
              <a:gd name="connsiteX3" fmla="*/ 101654 w 187435"/>
              <a:gd name="connsiteY3" fmla="*/ 232100 h 398183"/>
              <a:gd name="connsiteX4" fmla="*/ 187379 w 187435"/>
              <a:gd name="connsiteY4" fmla="*/ 325 h 39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35" h="398183">
                <a:moveTo>
                  <a:pt x="187379" y="325"/>
                </a:moveTo>
                <a:cubicBezTo>
                  <a:pt x="185262" y="9321"/>
                  <a:pt x="120175" y="219929"/>
                  <a:pt x="88954" y="286075"/>
                </a:cubicBezTo>
                <a:cubicBezTo>
                  <a:pt x="57733" y="352221"/>
                  <a:pt x="-2063" y="406196"/>
                  <a:pt x="54" y="397200"/>
                </a:cubicBezTo>
                <a:cubicBezTo>
                  <a:pt x="2171" y="388204"/>
                  <a:pt x="71491" y="292954"/>
                  <a:pt x="101654" y="232100"/>
                </a:cubicBezTo>
                <a:cubicBezTo>
                  <a:pt x="131817" y="171246"/>
                  <a:pt x="189496" y="-8671"/>
                  <a:pt x="187379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1E4A9962-AE04-45AA-9BA1-02338ADC66F6}"/>
              </a:ext>
            </a:extLst>
          </p:cNvPr>
          <p:cNvSpPr/>
          <p:nvPr/>
        </p:nvSpPr>
        <p:spPr>
          <a:xfrm>
            <a:off x="8613842" y="4799361"/>
            <a:ext cx="307933" cy="578596"/>
          </a:xfrm>
          <a:custGeom>
            <a:avLst/>
            <a:gdLst>
              <a:gd name="connsiteX0" fmla="*/ 307908 w 307933"/>
              <a:gd name="connsiteY0" fmla="*/ 1239 h 578596"/>
              <a:gd name="connsiteX1" fmla="*/ 190433 w 307933"/>
              <a:gd name="connsiteY1" fmla="*/ 318739 h 578596"/>
              <a:gd name="connsiteX2" fmla="*/ 3108 w 307933"/>
              <a:gd name="connsiteY2" fmla="*/ 572739 h 578596"/>
              <a:gd name="connsiteX3" fmla="*/ 82483 w 307933"/>
              <a:gd name="connsiteY3" fmla="*/ 474314 h 578596"/>
              <a:gd name="connsiteX4" fmla="*/ 199958 w 307933"/>
              <a:gd name="connsiteY4" fmla="*/ 217139 h 578596"/>
              <a:gd name="connsiteX5" fmla="*/ 307908 w 307933"/>
              <a:gd name="connsiteY5" fmla="*/ 1239 h 57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933" h="578596">
                <a:moveTo>
                  <a:pt x="307908" y="1239"/>
                </a:moveTo>
                <a:cubicBezTo>
                  <a:pt x="306320" y="18172"/>
                  <a:pt x="241233" y="223489"/>
                  <a:pt x="190433" y="318739"/>
                </a:cubicBezTo>
                <a:cubicBezTo>
                  <a:pt x="139633" y="413989"/>
                  <a:pt x="21100" y="546810"/>
                  <a:pt x="3108" y="572739"/>
                </a:cubicBezTo>
                <a:cubicBezTo>
                  <a:pt x="-14884" y="598668"/>
                  <a:pt x="49675" y="533581"/>
                  <a:pt x="82483" y="474314"/>
                </a:cubicBezTo>
                <a:cubicBezTo>
                  <a:pt x="115291" y="415047"/>
                  <a:pt x="164504" y="289106"/>
                  <a:pt x="199958" y="217139"/>
                </a:cubicBezTo>
                <a:cubicBezTo>
                  <a:pt x="235412" y="145172"/>
                  <a:pt x="309496" y="-15694"/>
                  <a:pt x="307908" y="1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BB6BCE8D-0B17-4BC2-BC26-40240F43DE43}"/>
              </a:ext>
            </a:extLst>
          </p:cNvPr>
          <p:cNvSpPr/>
          <p:nvPr/>
        </p:nvSpPr>
        <p:spPr>
          <a:xfrm>
            <a:off x="8661400" y="5622305"/>
            <a:ext cx="337783" cy="99045"/>
          </a:xfrm>
          <a:custGeom>
            <a:avLst/>
            <a:gdLst>
              <a:gd name="connsiteX0" fmla="*/ 0 w 337783"/>
              <a:gd name="connsiteY0" fmla="*/ 99045 h 99045"/>
              <a:gd name="connsiteX1" fmla="*/ 333375 w 337783"/>
              <a:gd name="connsiteY1" fmla="*/ 620 h 99045"/>
              <a:gd name="connsiteX2" fmla="*/ 200025 w 337783"/>
              <a:gd name="connsiteY2" fmla="*/ 54595 h 99045"/>
              <a:gd name="connsiteX3" fmla="*/ 0 w 337783"/>
              <a:gd name="connsiteY3" fmla="*/ 99045 h 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783" h="99045">
                <a:moveTo>
                  <a:pt x="0" y="99045"/>
                </a:moveTo>
                <a:lnTo>
                  <a:pt x="333375" y="620"/>
                </a:lnTo>
                <a:cubicBezTo>
                  <a:pt x="366712" y="-6788"/>
                  <a:pt x="200025" y="54595"/>
                  <a:pt x="200025" y="54595"/>
                </a:cubicBezTo>
                <a:lnTo>
                  <a:pt x="0" y="9904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AF37272F-E43A-41D1-A8D8-8DA0E48D3A2B}"/>
              </a:ext>
            </a:extLst>
          </p:cNvPr>
          <p:cNvSpPr/>
          <p:nvPr/>
        </p:nvSpPr>
        <p:spPr>
          <a:xfrm>
            <a:off x="8642350" y="5764880"/>
            <a:ext cx="629334" cy="67595"/>
          </a:xfrm>
          <a:custGeom>
            <a:avLst/>
            <a:gdLst>
              <a:gd name="connsiteX0" fmla="*/ 0 w 629334"/>
              <a:gd name="connsiteY0" fmla="*/ 67595 h 67595"/>
              <a:gd name="connsiteX1" fmla="*/ 241300 w 629334"/>
              <a:gd name="connsiteY1" fmla="*/ 61245 h 67595"/>
              <a:gd name="connsiteX2" fmla="*/ 628650 w 629334"/>
              <a:gd name="connsiteY2" fmla="*/ 920 h 67595"/>
              <a:gd name="connsiteX3" fmla="*/ 342900 w 629334"/>
              <a:gd name="connsiteY3" fmla="*/ 23145 h 67595"/>
              <a:gd name="connsiteX4" fmla="*/ 0 w 629334"/>
              <a:gd name="connsiteY4" fmla="*/ 67595 h 6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334" h="67595">
                <a:moveTo>
                  <a:pt x="0" y="67595"/>
                </a:moveTo>
                <a:lnTo>
                  <a:pt x="241300" y="61245"/>
                </a:lnTo>
                <a:cubicBezTo>
                  <a:pt x="346075" y="50132"/>
                  <a:pt x="611717" y="7270"/>
                  <a:pt x="628650" y="920"/>
                </a:cubicBezTo>
                <a:cubicBezTo>
                  <a:pt x="645583" y="-5430"/>
                  <a:pt x="342900" y="23145"/>
                  <a:pt x="342900" y="23145"/>
                </a:cubicBezTo>
                <a:lnTo>
                  <a:pt x="0" y="675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C6439D1B-4A5E-419B-95F2-5A1BE9183EDE}"/>
              </a:ext>
            </a:extLst>
          </p:cNvPr>
          <p:cNvSpPr/>
          <p:nvPr/>
        </p:nvSpPr>
        <p:spPr>
          <a:xfrm>
            <a:off x="6377613" y="4317746"/>
            <a:ext cx="811586" cy="101013"/>
          </a:xfrm>
          <a:custGeom>
            <a:avLst/>
            <a:gdLst>
              <a:gd name="connsiteX0" fmla="*/ 962 w 811586"/>
              <a:gd name="connsiteY0" fmla="*/ 66929 h 101013"/>
              <a:gd name="connsiteX1" fmla="*/ 356562 w 811586"/>
              <a:gd name="connsiteY1" fmla="*/ 70104 h 101013"/>
              <a:gd name="connsiteX2" fmla="*/ 810587 w 811586"/>
              <a:gd name="connsiteY2" fmla="*/ 254 h 101013"/>
              <a:gd name="connsiteX3" fmla="*/ 464512 w 811586"/>
              <a:gd name="connsiteY3" fmla="*/ 98679 h 101013"/>
              <a:gd name="connsiteX4" fmla="*/ 962 w 811586"/>
              <a:gd name="connsiteY4" fmla="*/ 66929 h 10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586" h="101013">
                <a:moveTo>
                  <a:pt x="962" y="66929"/>
                </a:moveTo>
                <a:cubicBezTo>
                  <a:pt x="-17030" y="62166"/>
                  <a:pt x="221625" y="81216"/>
                  <a:pt x="356562" y="70104"/>
                </a:cubicBezTo>
                <a:cubicBezTo>
                  <a:pt x="491499" y="58992"/>
                  <a:pt x="792595" y="-4509"/>
                  <a:pt x="810587" y="254"/>
                </a:cubicBezTo>
                <a:cubicBezTo>
                  <a:pt x="828579" y="5016"/>
                  <a:pt x="599449" y="86508"/>
                  <a:pt x="464512" y="98679"/>
                </a:cubicBezTo>
                <a:cubicBezTo>
                  <a:pt x="329575" y="110850"/>
                  <a:pt x="18954" y="71692"/>
                  <a:pt x="962" y="66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20257490-BD5B-4B21-98F8-FFCD0EDCFF5A}"/>
              </a:ext>
            </a:extLst>
          </p:cNvPr>
          <p:cNvSpPr/>
          <p:nvPr/>
        </p:nvSpPr>
        <p:spPr>
          <a:xfrm>
            <a:off x="6744907" y="4536460"/>
            <a:ext cx="421440" cy="318019"/>
          </a:xfrm>
          <a:custGeom>
            <a:avLst/>
            <a:gdLst>
              <a:gd name="connsiteX0" fmla="*/ 1968 w 421440"/>
              <a:gd name="connsiteY0" fmla="*/ 615 h 318019"/>
              <a:gd name="connsiteX1" fmla="*/ 182943 w 421440"/>
              <a:gd name="connsiteY1" fmla="*/ 197465 h 318019"/>
              <a:gd name="connsiteX2" fmla="*/ 417893 w 421440"/>
              <a:gd name="connsiteY2" fmla="*/ 311765 h 318019"/>
              <a:gd name="connsiteX3" fmla="*/ 300418 w 421440"/>
              <a:gd name="connsiteY3" fmla="*/ 267315 h 318019"/>
              <a:gd name="connsiteX4" fmla="*/ 1968 w 421440"/>
              <a:gd name="connsiteY4" fmla="*/ 615 h 31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440" h="318019">
                <a:moveTo>
                  <a:pt x="1968" y="615"/>
                </a:moveTo>
                <a:cubicBezTo>
                  <a:pt x="-17611" y="-11027"/>
                  <a:pt x="113622" y="145607"/>
                  <a:pt x="182943" y="197465"/>
                </a:cubicBezTo>
                <a:cubicBezTo>
                  <a:pt x="252264" y="249323"/>
                  <a:pt x="398314" y="300123"/>
                  <a:pt x="417893" y="311765"/>
                </a:cubicBezTo>
                <a:cubicBezTo>
                  <a:pt x="437472" y="323407"/>
                  <a:pt x="372914" y="323936"/>
                  <a:pt x="300418" y="267315"/>
                </a:cubicBezTo>
                <a:cubicBezTo>
                  <a:pt x="227922" y="210694"/>
                  <a:pt x="21547" y="12257"/>
                  <a:pt x="1968" y="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A6A3078C-05B4-4709-A701-CBDD1CC366AE}"/>
              </a:ext>
            </a:extLst>
          </p:cNvPr>
          <p:cNvSpPr/>
          <p:nvPr/>
        </p:nvSpPr>
        <p:spPr>
          <a:xfrm>
            <a:off x="4870949" y="4644935"/>
            <a:ext cx="549674" cy="1071514"/>
          </a:xfrm>
          <a:custGeom>
            <a:avLst/>
            <a:gdLst>
              <a:gd name="connsiteX0" fmla="*/ 548776 w 549674"/>
              <a:gd name="connsiteY0" fmla="*/ 3265 h 1071514"/>
              <a:gd name="connsiteX1" fmla="*/ 323351 w 549674"/>
              <a:gd name="connsiteY1" fmla="*/ 577940 h 1071514"/>
              <a:gd name="connsiteX2" fmla="*/ 15376 w 549674"/>
              <a:gd name="connsiteY2" fmla="*/ 1051015 h 1071514"/>
              <a:gd name="connsiteX3" fmla="*/ 82051 w 549674"/>
              <a:gd name="connsiteY3" fmla="*/ 924015 h 1071514"/>
              <a:gd name="connsiteX4" fmla="*/ 390026 w 549674"/>
              <a:gd name="connsiteY4" fmla="*/ 368390 h 1071514"/>
              <a:gd name="connsiteX5" fmla="*/ 548776 w 549674"/>
              <a:gd name="connsiteY5" fmla="*/ 3265 h 10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674" h="1071514">
                <a:moveTo>
                  <a:pt x="548776" y="3265"/>
                </a:moveTo>
                <a:cubicBezTo>
                  <a:pt x="537663" y="38190"/>
                  <a:pt x="412251" y="403315"/>
                  <a:pt x="323351" y="577940"/>
                </a:cubicBezTo>
                <a:cubicBezTo>
                  <a:pt x="234451" y="752565"/>
                  <a:pt x="55593" y="993336"/>
                  <a:pt x="15376" y="1051015"/>
                </a:cubicBezTo>
                <a:cubicBezTo>
                  <a:pt x="-24841" y="1108694"/>
                  <a:pt x="19609" y="1037786"/>
                  <a:pt x="82051" y="924015"/>
                </a:cubicBezTo>
                <a:cubicBezTo>
                  <a:pt x="144493" y="810244"/>
                  <a:pt x="314355" y="514969"/>
                  <a:pt x="390026" y="368390"/>
                </a:cubicBezTo>
                <a:cubicBezTo>
                  <a:pt x="465697" y="221811"/>
                  <a:pt x="559889" y="-31660"/>
                  <a:pt x="548776" y="3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109F6C37-CF44-462A-ABEB-0A03C404A9D7}"/>
              </a:ext>
            </a:extLst>
          </p:cNvPr>
          <p:cNvSpPr/>
          <p:nvPr/>
        </p:nvSpPr>
        <p:spPr>
          <a:xfrm>
            <a:off x="4761333" y="4966021"/>
            <a:ext cx="317811" cy="727014"/>
          </a:xfrm>
          <a:custGeom>
            <a:avLst/>
            <a:gdLst>
              <a:gd name="connsiteX0" fmla="*/ 315492 w 317811"/>
              <a:gd name="connsiteY0" fmla="*/ 12379 h 727014"/>
              <a:gd name="connsiteX1" fmla="*/ 71017 w 317811"/>
              <a:gd name="connsiteY1" fmla="*/ 491804 h 727014"/>
              <a:gd name="connsiteX2" fmla="*/ 1167 w 317811"/>
              <a:gd name="connsiteY2" fmla="*/ 726754 h 727014"/>
              <a:gd name="connsiteX3" fmla="*/ 39267 w 317811"/>
              <a:gd name="connsiteY3" fmla="*/ 529904 h 727014"/>
              <a:gd name="connsiteX4" fmla="*/ 185317 w 317811"/>
              <a:gd name="connsiteY4" fmla="*/ 174304 h 727014"/>
              <a:gd name="connsiteX5" fmla="*/ 315492 w 317811"/>
              <a:gd name="connsiteY5" fmla="*/ 12379 h 72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811" h="727014">
                <a:moveTo>
                  <a:pt x="315492" y="12379"/>
                </a:moveTo>
                <a:cubicBezTo>
                  <a:pt x="296442" y="65296"/>
                  <a:pt x="123404" y="372742"/>
                  <a:pt x="71017" y="491804"/>
                </a:cubicBezTo>
                <a:cubicBezTo>
                  <a:pt x="18630" y="610866"/>
                  <a:pt x="6459" y="720404"/>
                  <a:pt x="1167" y="726754"/>
                </a:cubicBezTo>
                <a:cubicBezTo>
                  <a:pt x="-4125" y="733104"/>
                  <a:pt x="8575" y="621979"/>
                  <a:pt x="39267" y="529904"/>
                </a:cubicBezTo>
                <a:cubicBezTo>
                  <a:pt x="69959" y="437829"/>
                  <a:pt x="139280" y="260558"/>
                  <a:pt x="185317" y="174304"/>
                </a:cubicBezTo>
                <a:cubicBezTo>
                  <a:pt x="231354" y="88050"/>
                  <a:pt x="334542" y="-40538"/>
                  <a:pt x="315492" y="12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CCDF403E-D5B2-4384-AA8F-006FFD2C74F8}"/>
              </a:ext>
            </a:extLst>
          </p:cNvPr>
          <p:cNvSpPr/>
          <p:nvPr/>
        </p:nvSpPr>
        <p:spPr>
          <a:xfrm>
            <a:off x="4152170" y="4364259"/>
            <a:ext cx="395395" cy="450137"/>
          </a:xfrm>
          <a:custGeom>
            <a:avLst/>
            <a:gdLst>
              <a:gd name="connsiteX0" fmla="*/ 730 w 395395"/>
              <a:gd name="connsiteY0" fmla="*/ 1366 h 450137"/>
              <a:gd name="connsiteX1" fmla="*/ 343630 w 395395"/>
              <a:gd name="connsiteY1" fmla="*/ 315691 h 450137"/>
              <a:gd name="connsiteX2" fmla="*/ 394430 w 395395"/>
              <a:gd name="connsiteY2" fmla="*/ 449041 h 450137"/>
              <a:gd name="connsiteX3" fmla="*/ 349980 w 395395"/>
              <a:gd name="connsiteY3" fmla="*/ 369666 h 450137"/>
              <a:gd name="connsiteX4" fmla="*/ 254730 w 395395"/>
              <a:gd name="connsiteY4" fmla="*/ 207741 h 450137"/>
              <a:gd name="connsiteX5" fmla="*/ 730 w 395395"/>
              <a:gd name="connsiteY5" fmla="*/ 1366 h 45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395" h="450137">
                <a:moveTo>
                  <a:pt x="730" y="1366"/>
                </a:moveTo>
                <a:cubicBezTo>
                  <a:pt x="15547" y="19358"/>
                  <a:pt x="278013" y="241079"/>
                  <a:pt x="343630" y="315691"/>
                </a:cubicBezTo>
                <a:cubicBezTo>
                  <a:pt x="409247" y="390303"/>
                  <a:pt x="393372" y="440045"/>
                  <a:pt x="394430" y="449041"/>
                </a:cubicBezTo>
                <a:cubicBezTo>
                  <a:pt x="395488" y="458037"/>
                  <a:pt x="373263" y="409883"/>
                  <a:pt x="349980" y="369666"/>
                </a:cubicBezTo>
                <a:cubicBezTo>
                  <a:pt x="326697" y="329449"/>
                  <a:pt x="308705" y="267537"/>
                  <a:pt x="254730" y="207741"/>
                </a:cubicBezTo>
                <a:cubicBezTo>
                  <a:pt x="200755" y="147945"/>
                  <a:pt x="-14087" y="-16626"/>
                  <a:pt x="730" y="1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AACF94EC-7F7C-48EB-AEAD-F1C1F86998F8}"/>
              </a:ext>
            </a:extLst>
          </p:cNvPr>
          <p:cNvSpPr/>
          <p:nvPr/>
        </p:nvSpPr>
        <p:spPr>
          <a:xfrm>
            <a:off x="4068414" y="4473203"/>
            <a:ext cx="309947" cy="951271"/>
          </a:xfrm>
          <a:custGeom>
            <a:avLst/>
            <a:gdLst>
              <a:gd name="connsiteX0" fmla="*/ 1936 w 309947"/>
              <a:gd name="connsiteY0" fmla="*/ 372 h 951271"/>
              <a:gd name="connsiteX1" fmla="*/ 109886 w 309947"/>
              <a:gd name="connsiteY1" fmla="*/ 384547 h 951271"/>
              <a:gd name="connsiteX2" fmla="*/ 198786 w 309947"/>
              <a:gd name="connsiteY2" fmla="*/ 527422 h 951271"/>
              <a:gd name="connsiteX3" fmla="*/ 201961 w 309947"/>
              <a:gd name="connsiteY3" fmla="*/ 692522 h 951271"/>
              <a:gd name="connsiteX4" fmla="*/ 309911 w 309947"/>
              <a:gd name="connsiteY4" fmla="*/ 949697 h 951271"/>
              <a:gd name="connsiteX5" fmla="*/ 189261 w 309947"/>
              <a:gd name="connsiteY5" fmla="*/ 562347 h 951271"/>
              <a:gd name="connsiteX6" fmla="*/ 52736 w 309947"/>
              <a:gd name="connsiteY6" fmla="*/ 317872 h 951271"/>
              <a:gd name="connsiteX7" fmla="*/ 1936 w 309947"/>
              <a:gd name="connsiteY7" fmla="*/ 372 h 95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947" h="951271">
                <a:moveTo>
                  <a:pt x="1936" y="372"/>
                </a:moveTo>
                <a:cubicBezTo>
                  <a:pt x="11461" y="11485"/>
                  <a:pt x="77078" y="296705"/>
                  <a:pt x="109886" y="384547"/>
                </a:cubicBezTo>
                <a:cubicBezTo>
                  <a:pt x="142694" y="472389"/>
                  <a:pt x="183440" y="476093"/>
                  <a:pt x="198786" y="527422"/>
                </a:cubicBezTo>
                <a:cubicBezTo>
                  <a:pt x="214132" y="578751"/>
                  <a:pt x="183440" y="622143"/>
                  <a:pt x="201961" y="692522"/>
                </a:cubicBezTo>
                <a:cubicBezTo>
                  <a:pt x="220482" y="762901"/>
                  <a:pt x="312028" y="971393"/>
                  <a:pt x="309911" y="949697"/>
                </a:cubicBezTo>
                <a:cubicBezTo>
                  <a:pt x="307794" y="928001"/>
                  <a:pt x="232123" y="667651"/>
                  <a:pt x="189261" y="562347"/>
                </a:cubicBezTo>
                <a:cubicBezTo>
                  <a:pt x="146399" y="457043"/>
                  <a:pt x="86073" y="406243"/>
                  <a:pt x="52736" y="317872"/>
                </a:cubicBezTo>
                <a:cubicBezTo>
                  <a:pt x="19399" y="229501"/>
                  <a:pt x="-7589" y="-10741"/>
                  <a:pt x="1936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8D37C361-5EF4-4D75-80B2-9A4BD6510023}"/>
              </a:ext>
            </a:extLst>
          </p:cNvPr>
          <p:cNvSpPr/>
          <p:nvPr/>
        </p:nvSpPr>
        <p:spPr>
          <a:xfrm>
            <a:off x="4365491" y="5083806"/>
            <a:ext cx="193462" cy="325617"/>
          </a:xfrm>
          <a:custGeom>
            <a:avLst/>
            <a:gdLst>
              <a:gd name="connsiteX0" fmla="*/ 134 w 193462"/>
              <a:gd name="connsiteY0" fmla="*/ 2544 h 325617"/>
              <a:gd name="connsiteX1" fmla="*/ 177934 w 193462"/>
              <a:gd name="connsiteY1" fmla="*/ 269244 h 325617"/>
              <a:gd name="connsiteX2" fmla="*/ 181109 w 193462"/>
              <a:gd name="connsiteY2" fmla="*/ 316869 h 325617"/>
              <a:gd name="connsiteX3" fmla="*/ 149359 w 193462"/>
              <a:gd name="connsiteY3" fmla="*/ 145419 h 325617"/>
              <a:gd name="connsiteX4" fmla="*/ 134 w 193462"/>
              <a:gd name="connsiteY4" fmla="*/ 2544 h 32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462" h="325617">
                <a:moveTo>
                  <a:pt x="134" y="2544"/>
                </a:moveTo>
                <a:cubicBezTo>
                  <a:pt x="4896" y="23181"/>
                  <a:pt x="147772" y="216857"/>
                  <a:pt x="177934" y="269244"/>
                </a:cubicBezTo>
                <a:cubicBezTo>
                  <a:pt x="208096" y="321631"/>
                  <a:pt x="185871" y="337506"/>
                  <a:pt x="181109" y="316869"/>
                </a:cubicBezTo>
                <a:cubicBezTo>
                  <a:pt x="176347" y="296232"/>
                  <a:pt x="180051" y="198865"/>
                  <a:pt x="149359" y="145419"/>
                </a:cubicBezTo>
                <a:cubicBezTo>
                  <a:pt x="118667" y="91973"/>
                  <a:pt x="-4628" y="-18093"/>
                  <a:pt x="134" y="2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76E072A8-73DD-4790-B1B1-0BA87FFB9932}"/>
              </a:ext>
            </a:extLst>
          </p:cNvPr>
          <p:cNvSpPr/>
          <p:nvPr/>
        </p:nvSpPr>
        <p:spPr>
          <a:xfrm>
            <a:off x="3882827" y="5149721"/>
            <a:ext cx="498730" cy="651165"/>
          </a:xfrm>
          <a:custGeom>
            <a:avLst/>
            <a:gdLst>
              <a:gd name="connsiteX0" fmla="*/ 198 w 498730"/>
              <a:gd name="connsiteY0" fmla="*/ 129 h 651165"/>
              <a:gd name="connsiteX1" fmla="*/ 365323 w 498730"/>
              <a:gd name="connsiteY1" fmla="*/ 336679 h 651165"/>
              <a:gd name="connsiteX2" fmla="*/ 365323 w 498730"/>
              <a:gd name="connsiteY2" fmla="*/ 501779 h 651165"/>
              <a:gd name="connsiteX3" fmla="*/ 498673 w 498730"/>
              <a:gd name="connsiteY3" fmla="*/ 651004 h 651165"/>
              <a:gd name="connsiteX4" fmla="*/ 381198 w 498730"/>
              <a:gd name="connsiteY4" fmla="*/ 473204 h 651165"/>
              <a:gd name="connsiteX5" fmla="*/ 314523 w 498730"/>
              <a:gd name="connsiteY5" fmla="*/ 298579 h 651165"/>
              <a:gd name="connsiteX6" fmla="*/ 198 w 498730"/>
              <a:gd name="connsiteY6" fmla="*/ 129 h 65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730" h="651165">
                <a:moveTo>
                  <a:pt x="198" y="129"/>
                </a:moveTo>
                <a:cubicBezTo>
                  <a:pt x="8665" y="6479"/>
                  <a:pt x="304469" y="253071"/>
                  <a:pt x="365323" y="336679"/>
                </a:cubicBezTo>
                <a:cubicBezTo>
                  <a:pt x="426177" y="420287"/>
                  <a:pt x="343098" y="449392"/>
                  <a:pt x="365323" y="501779"/>
                </a:cubicBezTo>
                <a:cubicBezTo>
                  <a:pt x="387548" y="554166"/>
                  <a:pt x="496027" y="655766"/>
                  <a:pt x="498673" y="651004"/>
                </a:cubicBezTo>
                <a:cubicBezTo>
                  <a:pt x="501319" y="646242"/>
                  <a:pt x="411890" y="531941"/>
                  <a:pt x="381198" y="473204"/>
                </a:cubicBezTo>
                <a:cubicBezTo>
                  <a:pt x="350506" y="414467"/>
                  <a:pt x="372202" y="374250"/>
                  <a:pt x="314523" y="298579"/>
                </a:cubicBezTo>
                <a:cubicBezTo>
                  <a:pt x="256844" y="222908"/>
                  <a:pt x="-8269" y="-6221"/>
                  <a:pt x="198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DCFF97A5-FE48-4C60-9357-292602842305}"/>
              </a:ext>
            </a:extLst>
          </p:cNvPr>
          <p:cNvSpPr/>
          <p:nvPr/>
        </p:nvSpPr>
        <p:spPr>
          <a:xfrm>
            <a:off x="3666728" y="5365143"/>
            <a:ext cx="372198" cy="272592"/>
          </a:xfrm>
          <a:custGeom>
            <a:avLst/>
            <a:gdLst>
              <a:gd name="connsiteX0" fmla="*/ 397 w 372198"/>
              <a:gd name="connsiteY0" fmla="*/ 607 h 272592"/>
              <a:gd name="connsiteX1" fmla="*/ 152797 w 372198"/>
              <a:gd name="connsiteY1" fmla="*/ 153007 h 272592"/>
              <a:gd name="connsiteX2" fmla="*/ 371872 w 372198"/>
              <a:gd name="connsiteY2" fmla="*/ 270482 h 272592"/>
              <a:gd name="connsiteX3" fmla="*/ 197247 w 372198"/>
              <a:gd name="connsiteY3" fmla="*/ 213332 h 272592"/>
              <a:gd name="connsiteX4" fmla="*/ 397 w 372198"/>
              <a:gd name="connsiteY4" fmla="*/ 607 h 27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198" h="272592">
                <a:moveTo>
                  <a:pt x="397" y="607"/>
                </a:moveTo>
                <a:cubicBezTo>
                  <a:pt x="-7011" y="-9447"/>
                  <a:pt x="90885" y="108028"/>
                  <a:pt x="152797" y="153007"/>
                </a:cubicBezTo>
                <a:cubicBezTo>
                  <a:pt x="214709" y="197986"/>
                  <a:pt x="364464" y="260428"/>
                  <a:pt x="371872" y="270482"/>
                </a:cubicBezTo>
                <a:cubicBezTo>
                  <a:pt x="379280" y="280536"/>
                  <a:pt x="258630" y="253549"/>
                  <a:pt x="197247" y="213332"/>
                </a:cubicBezTo>
                <a:cubicBezTo>
                  <a:pt x="135864" y="173115"/>
                  <a:pt x="7805" y="10661"/>
                  <a:pt x="397" y="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FEF8010C-A77D-4450-B046-9FDA851422CE}"/>
              </a:ext>
            </a:extLst>
          </p:cNvPr>
          <p:cNvSpPr/>
          <p:nvPr/>
        </p:nvSpPr>
        <p:spPr>
          <a:xfrm>
            <a:off x="3620227" y="5546710"/>
            <a:ext cx="257312" cy="222336"/>
          </a:xfrm>
          <a:custGeom>
            <a:avLst/>
            <a:gdLst>
              <a:gd name="connsiteX0" fmla="*/ 2448 w 257312"/>
              <a:gd name="connsiteY0" fmla="*/ 15 h 222336"/>
              <a:gd name="connsiteX1" fmla="*/ 126273 w 257312"/>
              <a:gd name="connsiteY1" fmla="*/ 152415 h 222336"/>
              <a:gd name="connsiteX2" fmla="*/ 256448 w 257312"/>
              <a:gd name="connsiteY2" fmla="*/ 222265 h 222336"/>
              <a:gd name="connsiteX3" fmla="*/ 59598 w 257312"/>
              <a:gd name="connsiteY3" fmla="*/ 161940 h 222336"/>
              <a:gd name="connsiteX4" fmla="*/ 2448 w 257312"/>
              <a:gd name="connsiteY4" fmla="*/ 15 h 22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312" h="222336">
                <a:moveTo>
                  <a:pt x="2448" y="15"/>
                </a:moveTo>
                <a:cubicBezTo>
                  <a:pt x="13560" y="-1572"/>
                  <a:pt x="83940" y="115373"/>
                  <a:pt x="126273" y="152415"/>
                </a:cubicBezTo>
                <a:cubicBezTo>
                  <a:pt x="168606" y="189457"/>
                  <a:pt x="267560" y="220678"/>
                  <a:pt x="256448" y="222265"/>
                </a:cubicBezTo>
                <a:cubicBezTo>
                  <a:pt x="245336" y="223852"/>
                  <a:pt x="99815" y="198982"/>
                  <a:pt x="59598" y="161940"/>
                </a:cubicBezTo>
                <a:cubicBezTo>
                  <a:pt x="19381" y="124898"/>
                  <a:pt x="-8664" y="1602"/>
                  <a:pt x="2448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49B5F307-4800-4AFE-9C9A-3E57B743677C}"/>
              </a:ext>
            </a:extLst>
          </p:cNvPr>
          <p:cNvSpPr/>
          <p:nvPr/>
        </p:nvSpPr>
        <p:spPr>
          <a:xfrm>
            <a:off x="3885359" y="4761862"/>
            <a:ext cx="226346" cy="452074"/>
          </a:xfrm>
          <a:custGeom>
            <a:avLst/>
            <a:gdLst>
              <a:gd name="connsiteX0" fmla="*/ 841 w 226346"/>
              <a:gd name="connsiteY0" fmla="*/ 638 h 452074"/>
              <a:gd name="connsiteX1" fmla="*/ 124666 w 226346"/>
              <a:gd name="connsiteY1" fmla="*/ 299088 h 452074"/>
              <a:gd name="connsiteX2" fmla="*/ 226266 w 226346"/>
              <a:gd name="connsiteY2" fmla="*/ 451488 h 452074"/>
              <a:gd name="connsiteX3" fmla="*/ 140541 w 226346"/>
              <a:gd name="connsiteY3" fmla="*/ 346713 h 452074"/>
              <a:gd name="connsiteX4" fmla="*/ 73866 w 226346"/>
              <a:gd name="connsiteY4" fmla="*/ 222888 h 452074"/>
              <a:gd name="connsiteX5" fmla="*/ 841 w 226346"/>
              <a:gd name="connsiteY5" fmla="*/ 638 h 4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346" h="452074">
                <a:moveTo>
                  <a:pt x="841" y="638"/>
                </a:moveTo>
                <a:cubicBezTo>
                  <a:pt x="9308" y="13338"/>
                  <a:pt x="87095" y="223946"/>
                  <a:pt x="124666" y="299088"/>
                </a:cubicBezTo>
                <a:cubicBezTo>
                  <a:pt x="162237" y="374230"/>
                  <a:pt x="223620" y="443551"/>
                  <a:pt x="226266" y="451488"/>
                </a:cubicBezTo>
                <a:cubicBezTo>
                  <a:pt x="228912" y="459425"/>
                  <a:pt x="165941" y="384813"/>
                  <a:pt x="140541" y="346713"/>
                </a:cubicBezTo>
                <a:cubicBezTo>
                  <a:pt x="115141" y="308613"/>
                  <a:pt x="97678" y="277392"/>
                  <a:pt x="73866" y="222888"/>
                </a:cubicBezTo>
                <a:cubicBezTo>
                  <a:pt x="50054" y="168384"/>
                  <a:pt x="-7626" y="-12062"/>
                  <a:pt x="841" y="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E2729D9C-87F1-46D5-9E3D-CC9960B717D9}"/>
              </a:ext>
            </a:extLst>
          </p:cNvPr>
          <p:cNvSpPr/>
          <p:nvPr/>
        </p:nvSpPr>
        <p:spPr>
          <a:xfrm>
            <a:off x="3844925" y="5921375"/>
            <a:ext cx="663121" cy="270855"/>
          </a:xfrm>
          <a:custGeom>
            <a:avLst/>
            <a:gdLst>
              <a:gd name="connsiteX0" fmla="*/ 0 w 663121"/>
              <a:gd name="connsiteY0" fmla="*/ 0 h 270855"/>
              <a:gd name="connsiteX1" fmla="*/ 298450 w 663121"/>
              <a:gd name="connsiteY1" fmla="*/ 187325 h 270855"/>
              <a:gd name="connsiteX2" fmla="*/ 654050 w 663121"/>
              <a:gd name="connsiteY2" fmla="*/ 269875 h 270855"/>
              <a:gd name="connsiteX3" fmla="*/ 565150 w 663121"/>
              <a:gd name="connsiteY3" fmla="*/ 234950 h 270855"/>
              <a:gd name="connsiteX4" fmla="*/ 0 w 663121"/>
              <a:gd name="connsiteY4" fmla="*/ 0 h 27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121" h="270855">
                <a:moveTo>
                  <a:pt x="0" y="0"/>
                </a:moveTo>
                <a:cubicBezTo>
                  <a:pt x="94721" y="71173"/>
                  <a:pt x="189442" y="142346"/>
                  <a:pt x="298450" y="187325"/>
                </a:cubicBezTo>
                <a:cubicBezTo>
                  <a:pt x="407458" y="232304"/>
                  <a:pt x="609600" y="261938"/>
                  <a:pt x="654050" y="269875"/>
                </a:cubicBezTo>
                <a:cubicBezTo>
                  <a:pt x="698500" y="277812"/>
                  <a:pt x="565150" y="234950"/>
                  <a:pt x="565150" y="2349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A30D798D-CF0B-4567-AB57-FF17A2EC818C}"/>
              </a:ext>
            </a:extLst>
          </p:cNvPr>
          <p:cNvSpPr/>
          <p:nvPr/>
        </p:nvSpPr>
        <p:spPr>
          <a:xfrm>
            <a:off x="4396951" y="5480050"/>
            <a:ext cx="185889" cy="921884"/>
          </a:xfrm>
          <a:custGeom>
            <a:avLst/>
            <a:gdLst>
              <a:gd name="connsiteX0" fmla="*/ 102024 w 185889"/>
              <a:gd name="connsiteY0" fmla="*/ 0 h 921884"/>
              <a:gd name="connsiteX1" fmla="*/ 184574 w 185889"/>
              <a:gd name="connsiteY1" fmla="*/ 174625 h 921884"/>
              <a:gd name="connsiteX2" fmla="*/ 146474 w 185889"/>
              <a:gd name="connsiteY2" fmla="*/ 628650 h 921884"/>
              <a:gd name="connsiteX3" fmla="*/ 63924 w 185889"/>
              <a:gd name="connsiteY3" fmla="*/ 917575 h 921884"/>
              <a:gd name="connsiteX4" fmla="*/ 35349 w 185889"/>
              <a:gd name="connsiteY4" fmla="*/ 768350 h 921884"/>
              <a:gd name="connsiteX5" fmla="*/ 424 w 185889"/>
              <a:gd name="connsiteY5" fmla="*/ 327025 h 921884"/>
              <a:gd name="connsiteX6" fmla="*/ 60749 w 185889"/>
              <a:gd name="connsiteY6" fmla="*/ 203200 h 921884"/>
              <a:gd name="connsiteX7" fmla="*/ 114724 w 185889"/>
              <a:gd name="connsiteY7" fmla="*/ 174625 h 921884"/>
              <a:gd name="connsiteX8" fmla="*/ 102024 w 185889"/>
              <a:gd name="connsiteY8" fmla="*/ 0 h 92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889" h="921884">
                <a:moveTo>
                  <a:pt x="102024" y="0"/>
                </a:moveTo>
                <a:cubicBezTo>
                  <a:pt x="113666" y="0"/>
                  <a:pt x="177166" y="69850"/>
                  <a:pt x="184574" y="174625"/>
                </a:cubicBezTo>
                <a:cubicBezTo>
                  <a:pt x="191982" y="279400"/>
                  <a:pt x="166582" y="504825"/>
                  <a:pt x="146474" y="628650"/>
                </a:cubicBezTo>
                <a:cubicBezTo>
                  <a:pt x="126366" y="752475"/>
                  <a:pt x="82445" y="894292"/>
                  <a:pt x="63924" y="917575"/>
                </a:cubicBezTo>
                <a:cubicBezTo>
                  <a:pt x="45403" y="940858"/>
                  <a:pt x="45932" y="866775"/>
                  <a:pt x="35349" y="768350"/>
                </a:cubicBezTo>
                <a:cubicBezTo>
                  <a:pt x="24766" y="669925"/>
                  <a:pt x="-3809" y="421217"/>
                  <a:pt x="424" y="327025"/>
                </a:cubicBezTo>
                <a:cubicBezTo>
                  <a:pt x="4657" y="232833"/>
                  <a:pt x="41699" y="228600"/>
                  <a:pt x="60749" y="203200"/>
                </a:cubicBezTo>
                <a:cubicBezTo>
                  <a:pt x="79799" y="177800"/>
                  <a:pt x="104670" y="208492"/>
                  <a:pt x="114724" y="174625"/>
                </a:cubicBezTo>
                <a:cubicBezTo>
                  <a:pt x="124778" y="140758"/>
                  <a:pt x="90382" y="0"/>
                  <a:pt x="102024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84F58D3E-102A-49FA-ACAC-548817E9E90F}"/>
              </a:ext>
            </a:extLst>
          </p:cNvPr>
          <p:cNvSpPr/>
          <p:nvPr/>
        </p:nvSpPr>
        <p:spPr>
          <a:xfrm>
            <a:off x="4552828" y="5563095"/>
            <a:ext cx="1236597" cy="1307130"/>
          </a:xfrm>
          <a:custGeom>
            <a:avLst/>
            <a:gdLst>
              <a:gd name="connsiteX0" fmla="*/ 117597 w 1236597"/>
              <a:gd name="connsiteY0" fmla="*/ 190005 h 1307130"/>
              <a:gd name="connsiteX1" fmla="*/ 314447 w 1236597"/>
              <a:gd name="connsiteY1" fmla="*/ 253505 h 1307130"/>
              <a:gd name="connsiteX2" fmla="*/ 558922 w 1236597"/>
              <a:gd name="connsiteY2" fmla="*/ 9030 h 1307130"/>
              <a:gd name="connsiteX3" fmla="*/ 520822 w 1236597"/>
              <a:gd name="connsiteY3" fmla="*/ 78880 h 1307130"/>
              <a:gd name="connsiteX4" fmla="*/ 536697 w 1236597"/>
              <a:gd name="connsiteY4" fmla="*/ 326530 h 1307130"/>
              <a:gd name="connsiteX5" fmla="*/ 768472 w 1236597"/>
              <a:gd name="connsiteY5" fmla="*/ 653555 h 1307130"/>
              <a:gd name="connsiteX6" fmla="*/ 844672 w 1236597"/>
              <a:gd name="connsiteY6" fmla="*/ 653555 h 1307130"/>
              <a:gd name="connsiteX7" fmla="*/ 1012947 w 1236597"/>
              <a:gd name="connsiteY7" fmla="*/ 561480 h 1307130"/>
              <a:gd name="connsiteX8" fmla="*/ 955797 w 1236597"/>
              <a:gd name="connsiteY8" fmla="*/ 605930 h 1307130"/>
              <a:gd name="connsiteX9" fmla="*/ 1108197 w 1236597"/>
              <a:gd name="connsiteY9" fmla="*/ 793255 h 1307130"/>
              <a:gd name="connsiteX10" fmla="*/ 1171697 w 1236597"/>
              <a:gd name="connsiteY10" fmla="*/ 821830 h 1307130"/>
              <a:gd name="connsiteX11" fmla="*/ 1228847 w 1236597"/>
              <a:gd name="connsiteY11" fmla="*/ 872630 h 1307130"/>
              <a:gd name="connsiteX12" fmla="*/ 1228847 w 1236597"/>
              <a:gd name="connsiteY12" fmla="*/ 1085355 h 1307130"/>
              <a:gd name="connsiteX13" fmla="*/ 1162172 w 1236597"/>
              <a:gd name="connsiteY13" fmla="*/ 1282205 h 1307130"/>
              <a:gd name="connsiteX14" fmla="*/ 958972 w 1236597"/>
              <a:gd name="connsiteY14" fmla="*/ 1291730 h 1307130"/>
              <a:gd name="connsiteX15" fmla="*/ 155697 w 1236597"/>
              <a:gd name="connsiteY15" fmla="*/ 1279030 h 1307130"/>
              <a:gd name="connsiteX16" fmla="*/ 122 w 1236597"/>
              <a:gd name="connsiteY16" fmla="*/ 961530 h 1307130"/>
              <a:gd name="connsiteX17" fmla="*/ 130297 w 1236597"/>
              <a:gd name="connsiteY17" fmla="*/ 840880 h 1307130"/>
              <a:gd name="connsiteX18" fmla="*/ 168397 w 1236597"/>
              <a:gd name="connsiteY18" fmla="*/ 720230 h 1307130"/>
              <a:gd name="connsiteX19" fmla="*/ 174747 w 1236597"/>
              <a:gd name="connsiteY19" fmla="*/ 517030 h 1307130"/>
              <a:gd name="connsiteX20" fmla="*/ 117597 w 1236597"/>
              <a:gd name="connsiteY20" fmla="*/ 190005 h 130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36597" h="1307130">
                <a:moveTo>
                  <a:pt x="117597" y="190005"/>
                </a:moveTo>
                <a:cubicBezTo>
                  <a:pt x="140880" y="146084"/>
                  <a:pt x="240893" y="283668"/>
                  <a:pt x="314447" y="253505"/>
                </a:cubicBezTo>
                <a:cubicBezTo>
                  <a:pt x="388001" y="223343"/>
                  <a:pt x="524526" y="38134"/>
                  <a:pt x="558922" y="9030"/>
                </a:cubicBezTo>
                <a:cubicBezTo>
                  <a:pt x="593318" y="-20074"/>
                  <a:pt x="524526" y="25963"/>
                  <a:pt x="520822" y="78880"/>
                </a:cubicBezTo>
                <a:cubicBezTo>
                  <a:pt x="517118" y="131797"/>
                  <a:pt x="495422" y="230751"/>
                  <a:pt x="536697" y="326530"/>
                </a:cubicBezTo>
                <a:cubicBezTo>
                  <a:pt x="577972" y="422309"/>
                  <a:pt x="717143" y="599051"/>
                  <a:pt x="768472" y="653555"/>
                </a:cubicBezTo>
                <a:cubicBezTo>
                  <a:pt x="819801" y="708059"/>
                  <a:pt x="803926" y="668901"/>
                  <a:pt x="844672" y="653555"/>
                </a:cubicBezTo>
                <a:cubicBezTo>
                  <a:pt x="885418" y="638209"/>
                  <a:pt x="994426" y="569417"/>
                  <a:pt x="1012947" y="561480"/>
                </a:cubicBezTo>
                <a:cubicBezTo>
                  <a:pt x="1031468" y="553543"/>
                  <a:pt x="939922" y="567301"/>
                  <a:pt x="955797" y="605930"/>
                </a:cubicBezTo>
                <a:cubicBezTo>
                  <a:pt x="971672" y="644559"/>
                  <a:pt x="1072214" y="757272"/>
                  <a:pt x="1108197" y="793255"/>
                </a:cubicBezTo>
                <a:cubicBezTo>
                  <a:pt x="1144180" y="829238"/>
                  <a:pt x="1151589" y="808601"/>
                  <a:pt x="1171697" y="821830"/>
                </a:cubicBezTo>
                <a:cubicBezTo>
                  <a:pt x="1191805" y="835059"/>
                  <a:pt x="1219322" y="828709"/>
                  <a:pt x="1228847" y="872630"/>
                </a:cubicBezTo>
                <a:cubicBezTo>
                  <a:pt x="1238372" y="916551"/>
                  <a:pt x="1239959" y="1017093"/>
                  <a:pt x="1228847" y="1085355"/>
                </a:cubicBezTo>
                <a:cubicBezTo>
                  <a:pt x="1217735" y="1153617"/>
                  <a:pt x="1207151" y="1247809"/>
                  <a:pt x="1162172" y="1282205"/>
                </a:cubicBezTo>
                <a:cubicBezTo>
                  <a:pt x="1117193" y="1316601"/>
                  <a:pt x="1126718" y="1292259"/>
                  <a:pt x="958972" y="1291730"/>
                </a:cubicBezTo>
                <a:cubicBezTo>
                  <a:pt x="791226" y="1291201"/>
                  <a:pt x="315505" y="1334063"/>
                  <a:pt x="155697" y="1279030"/>
                </a:cubicBezTo>
                <a:cubicBezTo>
                  <a:pt x="-4111" y="1223997"/>
                  <a:pt x="4355" y="1034555"/>
                  <a:pt x="122" y="961530"/>
                </a:cubicBezTo>
                <a:cubicBezTo>
                  <a:pt x="-4111" y="888505"/>
                  <a:pt x="102251" y="881097"/>
                  <a:pt x="130297" y="840880"/>
                </a:cubicBezTo>
                <a:cubicBezTo>
                  <a:pt x="158343" y="800663"/>
                  <a:pt x="160989" y="774205"/>
                  <a:pt x="168397" y="720230"/>
                </a:cubicBezTo>
                <a:cubicBezTo>
                  <a:pt x="175805" y="666255"/>
                  <a:pt x="179509" y="602755"/>
                  <a:pt x="174747" y="517030"/>
                </a:cubicBezTo>
                <a:cubicBezTo>
                  <a:pt x="169985" y="431305"/>
                  <a:pt x="94314" y="233926"/>
                  <a:pt x="117597" y="19000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90F2FEA4-5A69-4C06-A84C-C8D6B8F130E2}"/>
              </a:ext>
            </a:extLst>
          </p:cNvPr>
          <p:cNvSpPr/>
          <p:nvPr/>
        </p:nvSpPr>
        <p:spPr>
          <a:xfrm>
            <a:off x="4584089" y="4789117"/>
            <a:ext cx="61369" cy="771224"/>
          </a:xfrm>
          <a:custGeom>
            <a:avLst/>
            <a:gdLst>
              <a:gd name="connsiteX0" fmla="*/ 6961 w 61369"/>
              <a:gd name="connsiteY0" fmla="*/ 1958 h 771224"/>
              <a:gd name="connsiteX1" fmla="*/ 60936 w 61369"/>
              <a:gd name="connsiteY1" fmla="*/ 398833 h 771224"/>
              <a:gd name="connsiteX2" fmla="*/ 32361 w 61369"/>
              <a:gd name="connsiteY2" fmla="*/ 760783 h 771224"/>
              <a:gd name="connsiteX3" fmla="*/ 32361 w 61369"/>
              <a:gd name="connsiteY3" fmla="*/ 636958 h 771224"/>
              <a:gd name="connsiteX4" fmla="*/ 3786 w 61369"/>
              <a:gd name="connsiteY4" fmla="*/ 262308 h 771224"/>
              <a:gd name="connsiteX5" fmla="*/ 6961 w 61369"/>
              <a:gd name="connsiteY5" fmla="*/ 1958 h 77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9" h="771224">
                <a:moveTo>
                  <a:pt x="6961" y="1958"/>
                </a:moveTo>
                <a:cubicBezTo>
                  <a:pt x="16486" y="24712"/>
                  <a:pt x="56703" y="272362"/>
                  <a:pt x="60936" y="398833"/>
                </a:cubicBezTo>
                <a:cubicBezTo>
                  <a:pt x="65169" y="525304"/>
                  <a:pt x="37124" y="721096"/>
                  <a:pt x="32361" y="760783"/>
                </a:cubicBezTo>
                <a:cubicBezTo>
                  <a:pt x="27599" y="800471"/>
                  <a:pt x="37123" y="720037"/>
                  <a:pt x="32361" y="636958"/>
                </a:cubicBezTo>
                <a:cubicBezTo>
                  <a:pt x="27599" y="553879"/>
                  <a:pt x="8548" y="364437"/>
                  <a:pt x="3786" y="262308"/>
                </a:cubicBezTo>
                <a:cubicBezTo>
                  <a:pt x="-976" y="160179"/>
                  <a:pt x="-2564" y="-20796"/>
                  <a:pt x="6961" y="19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F7013D7A-2308-4DF4-8BAE-D63DCEB96CE2}"/>
              </a:ext>
            </a:extLst>
          </p:cNvPr>
          <p:cNvSpPr/>
          <p:nvPr/>
        </p:nvSpPr>
        <p:spPr>
          <a:xfrm>
            <a:off x="6937391" y="5563971"/>
            <a:ext cx="474528" cy="65411"/>
          </a:xfrm>
          <a:custGeom>
            <a:avLst/>
            <a:gdLst>
              <a:gd name="connsiteX0" fmla="*/ 3159 w 474528"/>
              <a:gd name="connsiteY0" fmla="*/ 65304 h 65411"/>
              <a:gd name="connsiteX1" fmla="*/ 466709 w 474528"/>
              <a:gd name="connsiteY1" fmla="*/ 1804 h 65411"/>
              <a:gd name="connsiteX2" fmla="*/ 273034 w 474528"/>
              <a:gd name="connsiteY2" fmla="*/ 17679 h 65411"/>
              <a:gd name="connsiteX3" fmla="*/ 3159 w 474528"/>
              <a:gd name="connsiteY3" fmla="*/ 65304 h 6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528" h="65411">
                <a:moveTo>
                  <a:pt x="3159" y="65304"/>
                </a:moveTo>
                <a:cubicBezTo>
                  <a:pt x="35438" y="62658"/>
                  <a:pt x="421730" y="9742"/>
                  <a:pt x="466709" y="1804"/>
                </a:cubicBezTo>
                <a:cubicBezTo>
                  <a:pt x="511688" y="-6134"/>
                  <a:pt x="351351" y="14504"/>
                  <a:pt x="273034" y="17679"/>
                </a:cubicBezTo>
                <a:cubicBezTo>
                  <a:pt x="194717" y="20854"/>
                  <a:pt x="-29120" y="67950"/>
                  <a:pt x="3159" y="65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C0DC3419-E4D3-4C96-8ABC-1639A2175165}"/>
              </a:ext>
            </a:extLst>
          </p:cNvPr>
          <p:cNvSpPr/>
          <p:nvPr/>
        </p:nvSpPr>
        <p:spPr>
          <a:xfrm>
            <a:off x="6949925" y="5614838"/>
            <a:ext cx="575606" cy="87647"/>
          </a:xfrm>
          <a:custGeom>
            <a:avLst/>
            <a:gdLst>
              <a:gd name="connsiteX0" fmla="*/ 150 w 575606"/>
              <a:gd name="connsiteY0" fmla="*/ 87462 h 87647"/>
              <a:gd name="connsiteX1" fmla="*/ 533550 w 575606"/>
              <a:gd name="connsiteY1" fmla="*/ 23962 h 87647"/>
              <a:gd name="connsiteX2" fmla="*/ 479575 w 575606"/>
              <a:gd name="connsiteY2" fmla="*/ 1737 h 87647"/>
              <a:gd name="connsiteX3" fmla="*/ 150 w 575606"/>
              <a:gd name="connsiteY3" fmla="*/ 87462 h 8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606" h="87647">
                <a:moveTo>
                  <a:pt x="150" y="87462"/>
                </a:moveTo>
                <a:cubicBezTo>
                  <a:pt x="9146" y="91166"/>
                  <a:pt x="453646" y="38249"/>
                  <a:pt x="533550" y="23962"/>
                </a:cubicBezTo>
                <a:cubicBezTo>
                  <a:pt x="613454" y="9675"/>
                  <a:pt x="570592" y="-5142"/>
                  <a:pt x="479575" y="1737"/>
                </a:cubicBezTo>
                <a:cubicBezTo>
                  <a:pt x="388558" y="8616"/>
                  <a:pt x="-8846" y="83758"/>
                  <a:pt x="150" y="87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F4050C9F-7D8C-4DA7-96FA-A65E828453BE}"/>
              </a:ext>
            </a:extLst>
          </p:cNvPr>
          <p:cNvSpPr/>
          <p:nvPr/>
        </p:nvSpPr>
        <p:spPr>
          <a:xfrm>
            <a:off x="6940621" y="5713555"/>
            <a:ext cx="623186" cy="85839"/>
          </a:xfrm>
          <a:custGeom>
            <a:avLst/>
            <a:gdLst>
              <a:gd name="connsiteX0" fmla="*/ 6279 w 623186"/>
              <a:gd name="connsiteY0" fmla="*/ 77645 h 85839"/>
              <a:gd name="connsiteX1" fmla="*/ 263454 w 623186"/>
              <a:gd name="connsiteY1" fmla="*/ 77645 h 85839"/>
              <a:gd name="connsiteX2" fmla="*/ 600004 w 623186"/>
              <a:gd name="connsiteY2" fmla="*/ 23670 h 85839"/>
              <a:gd name="connsiteX3" fmla="*/ 530154 w 623186"/>
              <a:gd name="connsiteY3" fmla="*/ 1445 h 85839"/>
              <a:gd name="connsiteX4" fmla="*/ 6279 w 623186"/>
              <a:gd name="connsiteY4" fmla="*/ 77645 h 8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186" h="85839">
                <a:moveTo>
                  <a:pt x="6279" y="77645"/>
                </a:moveTo>
                <a:cubicBezTo>
                  <a:pt x="-38171" y="90345"/>
                  <a:pt x="164500" y="86641"/>
                  <a:pt x="263454" y="77645"/>
                </a:cubicBezTo>
                <a:cubicBezTo>
                  <a:pt x="362408" y="68649"/>
                  <a:pt x="555554" y="36370"/>
                  <a:pt x="600004" y="23670"/>
                </a:cubicBezTo>
                <a:cubicBezTo>
                  <a:pt x="644454" y="10970"/>
                  <a:pt x="626991" y="-4905"/>
                  <a:pt x="530154" y="1445"/>
                </a:cubicBezTo>
                <a:cubicBezTo>
                  <a:pt x="433317" y="7795"/>
                  <a:pt x="50729" y="64945"/>
                  <a:pt x="6279" y="77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ED110849-FBCF-409E-B416-5329D2857689}"/>
              </a:ext>
            </a:extLst>
          </p:cNvPr>
          <p:cNvSpPr/>
          <p:nvPr/>
        </p:nvSpPr>
        <p:spPr>
          <a:xfrm>
            <a:off x="6616700" y="5788774"/>
            <a:ext cx="866856" cy="110321"/>
          </a:xfrm>
          <a:custGeom>
            <a:avLst/>
            <a:gdLst>
              <a:gd name="connsiteX0" fmla="*/ 0 w 866856"/>
              <a:gd name="connsiteY0" fmla="*/ 100851 h 110321"/>
              <a:gd name="connsiteX1" fmla="*/ 409575 w 866856"/>
              <a:gd name="connsiteY1" fmla="*/ 100851 h 110321"/>
              <a:gd name="connsiteX2" fmla="*/ 863600 w 866856"/>
              <a:gd name="connsiteY2" fmla="*/ 2426 h 110321"/>
              <a:gd name="connsiteX3" fmla="*/ 625475 w 866856"/>
              <a:gd name="connsiteY3" fmla="*/ 27826 h 110321"/>
              <a:gd name="connsiteX4" fmla="*/ 0 w 866856"/>
              <a:gd name="connsiteY4" fmla="*/ 100851 h 11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856" h="110321">
                <a:moveTo>
                  <a:pt x="0" y="100851"/>
                </a:moveTo>
                <a:cubicBezTo>
                  <a:pt x="132821" y="109053"/>
                  <a:pt x="265642" y="117255"/>
                  <a:pt x="409575" y="100851"/>
                </a:cubicBezTo>
                <a:cubicBezTo>
                  <a:pt x="553508" y="84447"/>
                  <a:pt x="827617" y="14597"/>
                  <a:pt x="863600" y="2426"/>
                </a:cubicBezTo>
                <a:cubicBezTo>
                  <a:pt x="899583" y="-9745"/>
                  <a:pt x="625475" y="27826"/>
                  <a:pt x="625475" y="27826"/>
                </a:cubicBezTo>
                <a:lnTo>
                  <a:pt x="0" y="1008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7E520681-C1DC-473C-A219-1F725F57CECD}"/>
              </a:ext>
            </a:extLst>
          </p:cNvPr>
          <p:cNvSpPr/>
          <p:nvPr/>
        </p:nvSpPr>
        <p:spPr>
          <a:xfrm>
            <a:off x="6717425" y="5862062"/>
            <a:ext cx="855466" cy="129954"/>
          </a:xfrm>
          <a:custGeom>
            <a:avLst/>
            <a:gdLst>
              <a:gd name="connsiteX0" fmla="*/ 4050 w 855466"/>
              <a:gd name="connsiteY0" fmla="*/ 125988 h 129954"/>
              <a:gd name="connsiteX1" fmla="*/ 416800 w 855466"/>
              <a:gd name="connsiteY1" fmla="*/ 94238 h 129954"/>
              <a:gd name="connsiteX2" fmla="*/ 842250 w 855466"/>
              <a:gd name="connsiteY2" fmla="*/ 14863 h 129954"/>
              <a:gd name="connsiteX3" fmla="*/ 677150 w 855466"/>
              <a:gd name="connsiteY3" fmla="*/ 8513 h 129954"/>
              <a:gd name="connsiteX4" fmla="*/ 4050 w 855466"/>
              <a:gd name="connsiteY4" fmla="*/ 125988 h 12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66" h="129954">
                <a:moveTo>
                  <a:pt x="4050" y="125988"/>
                </a:moveTo>
                <a:cubicBezTo>
                  <a:pt x="-39342" y="140275"/>
                  <a:pt x="277100" y="112759"/>
                  <a:pt x="416800" y="94238"/>
                </a:cubicBezTo>
                <a:cubicBezTo>
                  <a:pt x="556500" y="75717"/>
                  <a:pt x="798858" y="29150"/>
                  <a:pt x="842250" y="14863"/>
                </a:cubicBezTo>
                <a:cubicBezTo>
                  <a:pt x="885642" y="576"/>
                  <a:pt x="820025" y="-6833"/>
                  <a:pt x="677150" y="8513"/>
                </a:cubicBezTo>
                <a:cubicBezTo>
                  <a:pt x="534275" y="23859"/>
                  <a:pt x="47442" y="111701"/>
                  <a:pt x="4050" y="125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ECE337A0-71DD-4213-9047-3C6DAF02C3CF}"/>
              </a:ext>
            </a:extLst>
          </p:cNvPr>
          <p:cNvSpPr/>
          <p:nvPr/>
        </p:nvSpPr>
        <p:spPr>
          <a:xfrm>
            <a:off x="6937030" y="5958760"/>
            <a:ext cx="630002" cy="91677"/>
          </a:xfrm>
          <a:custGeom>
            <a:avLst/>
            <a:gdLst>
              <a:gd name="connsiteX0" fmla="*/ 345 w 630002"/>
              <a:gd name="connsiteY0" fmla="*/ 89615 h 91677"/>
              <a:gd name="connsiteX1" fmla="*/ 444845 w 630002"/>
              <a:gd name="connsiteY1" fmla="*/ 73740 h 91677"/>
              <a:gd name="connsiteX2" fmla="*/ 628995 w 630002"/>
              <a:gd name="connsiteY2" fmla="*/ 715 h 91677"/>
              <a:gd name="connsiteX3" fmla="*/ 374995 w 630002"/>
              <a:gd name="connsiteY3" fmla="*/ 38815 h 91677"/>
              <a:gd name="connsiteX4" fmla="*/ 345 w 630002"/>
              <a:gd name="connsiteY4" fmla="*/ 89615 h 91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002" h="91677">
                <a:moveTo>
                  <a:pt x="345" y="89615"/>
                </a:moveTo>
                <a:cubicBezTo>
                  <a:pt x="11987" y="95436"/>
                  <a:pt x="340070" y="88557"/>
                  <a:pt x="444845" y="73740"/>
                </a:cubicBezTo>
                <a:cubicBezTo>
                  <a:pt x="549620" y="58923"/>
                  <a:pt x="640637" y="6536"/>
                  <a:pt x="628995" y="715"/>
                </a:cubicBezTo>
                <a:cubicBezTo>
                  <a:pt x="617353" y="-5106"/>
                  <a:pt x="475537" y="26115"/>
                  <a:pt x="374995" y="38815"/>
                </a:cubicBezTo>
                <a:cubicBezTo>
                  <a:pt x="274453" y="51515"/>
                  <a:pt x="-11297" y="83794"/>
                  <a:pt x="345" y="89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AB027DB7-2E41-4EDB-9F00-21FF910CE135}"/>
              </a:ext>
            </a:extLst>
          </p:cNvPr>
          <p:cNvSpPr/>
          <p:nvPr/>
        </p:nvSpPr>
        <p:spPr>
          <a:xfrm>
            <a:off x="6550025" y="5552942"/>
            <a:ext cx="437555" cy="323219"/>
          </a:xfrm>
          <a:custGeom>
            <a:avLst/>
            <a:gdLst>
              <a:gd name="connsiteX0" fmla="*/ 0 w 437555"/>
              <a:gd name="connsiteY0" fmla="*/ 12833 h 323219"/>
              <a:gd name="connsiteX1" fmla="*/ 382588 w 437555"/>
              <a:gd name="connsiteY1" fmla="*/ 3308 h 323219"/>
              <a:gd name="connsiteX2" fmla="*/ 379413 w 437555"/>
              <a:gd name="connsiteY2" fmla="*/ 28708 h 323219"/>
              <a:gd name="connsiteX3" fmla="*/ 371475 w 437555"/>
              <a:gd name="connsiteY3" fmla="*/ 136658 h 323219"/>
              <a:gd name="connsiteX4" fmla="*/ 393700 w 437555"/>
              <a:gd name="connsiteY4" fmla="*/ 290646 h 323219"/>
              <a:gd name="connsiteX5" fmla="*/ 346075 w 437555"/>
              <a:gd name="connsiteY5" fmla="*/ 284296 h 323219"/>
              <a:gd name="connsiteX6" fmla="*/ 50800 w 437555"/>
              <a:gd name="connsiteY6" fmla="*/ 304933 h 323219"/>
              <a:gd name="connsiteX7" fmla="*/ 177800 w 437555"/>
              <a:gd name="connsiteY7" fmla="*/ 316046 h 323219"/>
              <a:gd name="connsiteX8" fmla="*/ 422275 w 437555"/>
              <a:gd name="connsiteY8" fmla="*/ 317633 h 323219"/>
              <a:gd name="connsiteX9" fmla="*/ 406400 w 437555"/>
              <a:gd name="connsiteY9" fmla="*/ 241433 h 323219"/>
              <a:gd name="connsiteX10" fmla="*/ 361950 w 437555"/>
              <a:gd name="connsiteY10" fmla="*/ 20771 h 323219"/>
              <a:gd name="connsiteX11" fmla="*/ 303213 w 437555"/>
              <a:gd name="connsiteY11" fmla="*/ 9658 h 323219"/>
              <a:gd name="connsiteX12" fmla="*/ 0 w 437555"/>
              <a:gd name="connsiteY12" fmla="*/ 12833 h 32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7555" h="323219">
                <a:moveTo>
                  <a:pt x="0" y="12833"/>
                </a:moveTo>
                <a:cubicBezTo>
                  <a:pt x="13229" y="11775"/>
                  <a:pt x="319353" y="662"/>
                  <a:pt x="382588" y="3308"/>
                </a:cubicBezTo>
                <a:cubicBezTo>
                  <a:pt x="445823" y="5954"/>
                  <a:pt x="381265" y="6483"/>
                  <a:pt x="379413" y="28708"/>
                </a:cubicBezTo>
                <a:cubicBezTo>
                  <a:pt x="377561" y="50933"/>
                  <a:pt x="369094" y="93002"/>
                  <a:pt x="371475" y="136658"/>
                </a:cubicBezTo>
                <a:cubicBezTo>
                  <a:pt x="373856" y="180314"/>
                  <a:pt x="397933" y="266040"/>
                  <a:pt x="393700" y="290646"/>
                </a:cubicBezTo>
                <a:cubicBezTo>
                  <a:pt x="389467" y="315252"/>
                  <a:pt x="403225" y="281915"/>
                  <a:pt x="346075" y="284296"/>
                </a:cubicBezTo>
                <a:cubicBezTo>
                  <a:pt x="288925" y="286677"/>
                  <a:pt x="78846" y="299641"/>
                  <a:pt x="50800" y="304933"/>
                </a:cubicBezTo>
                <a:cubicBezTo>
                  <a:pt x="22754" y="310225"/>
                  <a:pt x="115888" y="313929"/>
                  <a:pt x="177800" y="316046"/>
                </a:cubicBezTo>
                <a:cubicBezTo>
                  <a:pt x="239712" y="318163"/>
                  <a:pt x="384175" y="330069"/>
                  <a:pt x="422275" y="317633"/>
                </a:cubicBezTo>
                <a:cubicBezTo>
                  <a:pt x="460375" y="305198"/>
                  <a:pt x="416454" y="290910"/>
                  <a:pt x="406400" y="241433"/>
                </a:cubicBezTo>
                <a:cubicBezTo>
                  <a:pt x="396346" y="191956"/>
                  <a:pt x="379148" y="59400"/>
                  <a:pt x="361950" y="20771"/>
                </a:cubicBezTo>
                <a:cubicBezTo>
                  <a:pt x="344752" y="-17858"/>
                  <a:pt x="363538" y="9129"/>
                  <a:pt x="303213" y="9658"/>
                </a:cubicBezTo>
                <a:lnTo>
                  <a:pt x="0" y="1283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D12711B4-9367-466C-A6C3-AEFBF32CE402}"/>
              </a:ext>
            </a:extLst>
          </p:cNvPr>
          <p:cNvSpPr/>
          <p:nvPr/>
        </p:nvSpPr>
        <p:spPr>
          <a:xfrm>
            <a:off x="6543799" y="5565848"/>
            <a:ext cx="88707" cy="349432"/>
          </a:xfrm>
          <a:custGeom>
            <a:avLst/>
            <a:gdLst>
              <a:gd name="connsiteX0" fmla="*/ 3051 w 88707"/>
              <a:gd name="connsiteY0" fmla="*/ 1515 h 349432"/>
              <a:gd name="connsiteX1" fmla="*/ 84014 w 88707"/>
              <a:gd name="connsiteY1" fmla="*/ 328540 h 349432"/>
              <a:gd name="connsiteX2" fmla="*/ 72901 w 88707"/>
              <a:gd name="connsiteY2" fmla="*/ 304727 h 349432"/>
              <a:gd name="connsiteX3" fmla="*/ 22101 w 88707"/>
              <a:gd name="connsiteY3" fmla="*/ 209477 h 349432"/>
              <a:gd name="connsiteX4" fmla="*/ 3051 w 88707"/>
              <a:gd name="connsiteY4" fmla="*/ 1515 h 34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07" h="349432">
                <a:moveTo>
                  <a:pt x="3051" y="1515"/>
                </a:moveTo>
                <a:cubicBezTo>
                  <a:pt x="13370" y="21359"/>
                  <a:pt x="72372" y="278005"/>
                  <a:pt x="84014" y="328540"/>
                </a:cubicBezTo>
                <a:cubicBezTo>
                  <a:pt x="95656" y="379075"/>
                  <a:pt x="83220" y="324571"/>
                  <a:pt x="72901" y="304727"/>
                </a:cubicBezTo>
                <a:cubicBezTo>
                  <a:pt x="62582" y="284883"/>
                  <a:pt x="33213" y="256573"/>
                  <a:pt x="22101" y="209477"/>
                </a:cubicBezTo>
                <a:cubicBezTo>
                  <a:pt x="10989" y="162381"/>
                  <a:pt x="-7268" y="-18329"/>
                  <a:pt x="3051" y="1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5C9DDB68-D86A-4560-849A-B8F9B34B18AF}"/>
              </a:ext>
            </a:extLst>
          </p:cNvPr>
          <p:cNvSpPr/>
          <p:nvPr/>
        </p:nvSpPr>
        <p:spPr>
          <a:xfrm>
            <a:off x="6799435" y="5684326"/>
            <a:ext cx="126471" cy="173706"/>
          </a:xfrm>
          <a:custGeom>
            <a:avLst/>
            <a:gdLst>
              <a:gd name="connsiteX0" fmla="*/ 125240 w 126471"/>
              <a:gd name="connsiteY0" fmla="*/ 512 h 173706"/>
              <a:gd name="connsiteX1" fmla="*/ 1415 w 126471"/>
              <a:gd name="connsiteY1" fmla="*/ 168787 h 173706"/>
              <a:gd name="connsiteX2" fmla="*/ 61740 w 126471"/>
              <a:gd name="connsiteY2" fmla="*/ 117987 h 173706"/>
              <a:gd name="connsiteX3" fmla="*/ 125240 w 126471"/>
              <a:gd name="connsiteY3" fmla="*/ 512 h 17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471" h="173706">
                <a:moveTo>
                  <a:pt x="125240" y="512"/>
                </a:moveTo>
                <a:cubicBezTo>
                  <a:pt x="115186" y="8979"/>
                  <a:pt x="11998" y="149208"/>
                  <a:pt x="1415" y="168787"/>
                </a:cubicBezTo>
                <a:cubicBezTo>
                  <a:pt x="-9168" y="188366"/>
                  <a:pt x="42425" y="144975"/>
                  <a:pt x="61740" y="117987"/>
                </a:cubicBezTo>
                <a:cubicBezTo>
                  <a:pt x="81055" y="91000"/>
                  <a:pt x="135294" y="-7955"/>
                  <a:pt x="125240" y="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B0CF44CE-61D1-441D-8BEC-0B3A0CDC3AF8}"/>
              </a:ext>
            </a:extLst>
          </p:cNvPr>
          <p:cNvSpPr/>
          <p:nvPr/>
        </p:nvSpPr>
        <p:spPr>
          <a:xfrm>
            <a:off x="6742584" y="5611034"/>
            <a:ext cx="170620" cy="247127"/>
          </a:xfrm>
          <a:custGeom>
            <a:avLst/>
            <a:gdLst>
              <a:gd name="connsiteX0" fmla="*/ 169391 w 170620"/>
              <a:gd name="connsiteY0" fmla="*/ 779 h 247127"/>
              <a:gd name="connsiteX1" fmla="*/ 2704 w 170620"/>
              <a:gd name="connsiteY1" fmla="*/ 240491 h 247127"/>
              <a:gd name="connsiteX2" fmla="*/ 74141 w 170620"/>
              <a:gd name="connsiteY2" fmla="*/ 165879 h 247127"/>
              <a:gd name="connsiteX3" fmla="*/ 169391 w 170620"/>
              <a:gd name="connsiteY3" fmla="*/ 779 h 24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620" h="247127">
                <a:moveTo>
                  <a:pt x="169391" y="779"/>
                </a:moveTo>
                <a:cubicBezTo>
                  <a:pt x="157485" y="13214"/>
                  <a:pt x="18579" y="212974"/>
                  <a:pt x="2704" y="240491"/>
                </a:cubicBezTo>
                <a:cubicBezTo>
                  <a:pt x="-13171" y="268008"/>
                  <a:pt x="44772" y="203450"/>
                  <a:pt x="74141" y="165879"/>
                </a:cubicBezTo>
                <a:cubicBezTo>
                  <a:pt x="103510" y="128308"/>
                  <a:pt x="181297" y="-11656"/>
                  <a:pt x="169391" y="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A2C6BA54-B5E1-42A0-8CCD-62043728786E}"/>
              </a:ext>
            </a:extLst>
          </p:cNvPr>
          <p:cNvSpPr/>
          <p:nvPr/>
        </p:nvSpPr>
        <p:spPr>
          <a:xfrm>
            <a:off x="6671055" y="5567072"/>
            <a:ext cx="221038" cy="311018"/>
          </a:xfrm>
          <a:custGeom>
            <a:avLst/>
            <a:gdLst>
              <a:gd name="connsiteX0" fmla="*/ 220283 w 221038"/>
              <a:gd name="connsiteY0" fmla="*/ 291 h 311018"/>
              <a:gd name="connsiteX1" fmla="*/ 5970 w 221038"/>
              <a:gd name="connsiteY1" fmla="*/ 295566 h 311018"/>
              <a:gd name="connsiteX2" fmla="*/ 74233 w 221038"/>
              <a:gd name="connsiteY2" fmla="*/ 241591 h 311018"/>
              <a:gd name="connsiteX3" fmla="*/ 220283 w 221038"/>
              <a:gd name="connsiteY3" fmla="*/ 291 h 31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038" h="311018">
                <a:moveTo>
                  <a:pt x="220283" y="291"/>
                </a:moveTo>
                <a:cubicBezTo>
                  <a:pt x="208906" y="9287"/>
                  <a:pt x="30312" y="255349"/>
                  <a:pt x="5970" y="295566"/>
                </a:cubicBezTo>
                <a:cubicBezTo>
                  <a:pt x="-18372" y="335783"/>
                  <a:pt x="37191" y="290274"/>
                  <a:pt x="74233" y="241591"/>
                </a:cubicBezTo>
                <a:cubicBezTo>
                  <a:pt x="111275" y="192908"/>
                  <a:pt x="231660" y="-8705"/>
                  <a:pt x="220283" y="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19DA227F-708B-48D4-BF3B-294C5282026A}"/>
              </a:ext>
            </a:extLst>
          </p:cNvPr>
          <p:cNvSpPr/>
          <p:nvPr/>
        </p:nvSpPr>
        <p:spPr>
          <a:xfrm>
            <a:off x="6612099" y="5562404"/>
            <a:ext cx="241132" cy="308687"/>
          </a:xfrm>
          <a:custGeom>
            <a:avLst/>
            <a:gdLst>
              <a:gd name="connsiteX0" fmla="*/ 237964 w 241132"/>
              <a:gd name="connsiteY0" fmla="*/ 6546 h 308687"/>
              <a:gd name="connsiteX1" fmla="*/ 17301 w 241132"/>
              <a:gd name="connsiteY1" fmla="*/ 292296 h 308687"/>
              <a:gd name="connsiteX2" fmla="*/ 28414 w 241132"/>
              <a:gd name="connsiteY2" fmla="*/ 255784 h 308687"/>
              <a:gd name="connsiteX3" fmla="*/ 141126 w 241132"/>
              <a:gd name="connsiteY3" fmla="*/ 104971 h 308687"/>
              <a:gd name="connsiteX4" fmla="*/ 237964 w 241132"/>
              <a:gd name="connsiteY4" fmla="*/ 6546 h 30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132" h="308687">
                <a:moveTo>
                  <a:pt x="237964" y="6546"/>
                </a:moveTo>
                <a:cubicBezTo>
                  <a:pt x="217327" y="37767"/>
                  <a:pt x="52226" y="250757"/>
                  <a:pt x="17301" y="292296"/>
                </a:cubicBezTo>
                <a:cubicBezTo>
                  <a:pt x="-17624" y="333835"/>
                  <a:pt x="7777" y="287005"/>
                  <a:pt x="28414" y="255784"/>
                </a:cubicBezTo>
                <a:cubicBezTo>
                  <a:pt x="49051" y="224563"/>
                  <a:pt x="109376" y="146246"/>
                  <a:pt x="141126" y="104971"/>
                </a:cubicBezTo>
                <a:cubicBezTo>
                  <a:pt x="172876" y="63696"/>
                  <a:pt x="258601" y="-24675"/>
                  <a:pt x="237964" y="6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4669EC41-4759-4480-8027-0FBA4CB22C07}"/>
              </a:ext>
            </a:extLst>
          </p:cNvPr>
          <p:cNvSpPr/>
          <p:nvPr/>
        </p:nvSpPr>
        <p:spPr>
          <a:xfrm>
            <a:off x="6592196" y="5568706"/>
            <a:ext cx="199507" cy="252618"/>
          </a:xfrm>
          <a:custGeom>
            <a:avLst/>
            <a:gdLst>
              <a:gd name="connsiteX0" fmla="*/ 199129 w 199507"/>
              <a:gd name="connsiteY0" fmla="*/ 244 h 252618"/>
              <a:gd name="connsiteX1" fmla="*/ 64192 w 199507"/>
              <a:gd name="connsiteY1" fmla="*/ 174869 h 252618"/>
              <a:gd name="connsiteX2" fmla="*/ 10217 w 199507"/>
              <a:gd name="connsiteY2" fmla="*/ 247894 h 252618"/>
              <a:gd name="connsiteX3" fmla="*/ 18154 w 199507"/>
              <a:gd name="connsiteY3" fmla="*/ 216144 h 252618"/>
              <a:gd name="connsiteX4" fmla="*/ 199129 w 199507"/>
              <a:gd name="connsiteY4" fmla="*/ 244 h 25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07" h="252618">
                <a:moveTo>
                  <a:pt x="199129" y="244"/>
                </a:moveTo>
                <a:cubicBezTo>
                  <a:pt x="206802" y="-6635"/>
                  <a:pt x="95677" y="133594"/>
                  <a:pt x="64192" y="174869"/>
                </a:cubicBezTo>
                <a:cubicBezTo>
                  <a:pt x="32707" y="216144"/>
                  <a:pt x="17890" y="241015"/>
                  <a:pt x="10217" y="247894"/>
                </a:cubicBezTo>
                <a:cubicBezTo>
                  <a:pt x="2544" y="254773"/>
                  <a:pt x="-11744" y="260594"/>
                  <a:pt x="18154" y="216144"/>
                </a:cubicBezTo>
                <a:cubicBezTo>
                  <a:pt x="48052" y="171694"/>
                  <a:pt x="191456" y="7123"/>
                  <a:pt x="199129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07F45037-AD70-4871-BE92-B17406A663C6}"/>
              </a:ext>
            </a:extLst>
          </p:cNvPr>
          <p:cNvSpPr/>
          <p:nvPr/>
        </p:nvSpPr>
        <p:spPr>
          <a:xfrm>
            <a:off x="6594214" y="5557407"/>
            <a:ext cx="146537" cy="193502"/>
          </a:xfrm>
          <a:custGeom>
            <a:avLst/>
            <a:gdLst>
              <a:gd name="connsiteX0" fmla="*/ 261 w 146537"/>
              <a:gd name="connsiteY0" fmla="*/ 190931 h 193502"/>
              <a:gd name="connsiteX1" fmla="*/ 57411 w 146537"/>
              <a:gd name="connsiteY1" fmla="*/ 129018 h 193502"/>
              <a:gd name="connsiteX2" fmla="*/ 146311 w 146537"/>
              <a:gd name="connsiteY2" fmla="*/ 3606 h 193502"/>
              <a:gd name="connsiteX3" fmla="*/ 79636 w 146537"/>
              <a:gd name="connsiteY3" fmla="*/ 46468 h 193502"/>
              <a:gd name="connsiteX4" fmla="*/ 261 w 146537"/>
              <a:gd name="connsiteY4" fmla="*/ 190931 h 19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37" h="193502">
                <a:moveTo>
                  <a:pt x="261" y="190931"/>
                </a:moveTo>
                <a:cubicBezTo>
                  <a:pt x="-3443" y="204689"/>
                  <a:pt x="33069" y="160239"/>
                  <a:pt x="57411" y="129018"/>
                </a:cubicBezTo>
                <a:cubicBezTo>
                  <a:pt x="81753" y="97797"/>
                  <a:pt x="142607" y="17364"/>
                  <a:pt x="146311" y="3606"/>
                </a:cubicBezTo>
                <a:cubicBezTo>
                  <a:pt x="150015" y="-10152"/>
                  <a:pt x="107417" y="17893"/>
                  <a:pt x="79636" y="46468"/>
                </a:cubicBezTo>
                <a:cubicBezTo>
                  <a:pt x="51855" y="75043"/>
                  <a:pt x="3965" y="177173"/>
                  <a:pt x="261" y="190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B21074A5-1322-4C18-8BD8-4922AD4E443D}"/>
              </a:ext>
            </a:extLst>
          </p:cNvPr>
          <p:cNvSpPr/>
          <p:nvPr/>
        </p:nvSpPr>
        <p:spPr>
          <a:xfrm>
            <a:off x="6563708" y="5552798"/>
            <a:ext cx="105601" cy="123608"/>
          </a:xfrm>
          <a:custGeom>
            <a:avLst/>
            <a:gdLst>
              <a:gd name="connsiteX0" fmla="*/ 605 w 105601"/>
              <a:gd name="connsiteY0" fmla="*/ 119340 h 123608"/>
              <a:gd name="connsiteX1" fmla="*/ 103792 w 105601"/>
              <a:gd name="connsiteY1" fmla="*/ 277 h 123608"/>
              <a:gd name="connsiteX2" fmla="*/ 62517 w 105601"/>
              <a:gd name="connsiteY2" fmla="*/ 87590 h 123608"/>
              <a:gd name="connsiteX3" fmla="*/ 605 w 105601"/>
              <a:gd name="connsiteY3" fmla="*/ 119340 h 12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01" h="123608">
                <a:moveTo>
                  <a:pt x="605" y="119340"/>
                </a:moveTo>
                <a:cubicBezTo>
                  <a:pt x="7484" y="104788"/>
                  <a:pt x="93473" y="5569"/>
                  <a:pt x="103792" y="277"/>
                </a:cubicBezTo>
                <a:cubicBezTo>
                  <a:pt x="114111" y="-5015"/>
                  <a:pt x="77598" y="66952"/>
                  <a:pt x="62517" y="87590"/>
                </a:cubicBezTo>
                <a:cubicBezTo>
                  <a:pt x="47436" y="108227"/>
                  <a:pt x="-6274" y="133892"/>
                  <a:pt x="605" y="119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18EB5DA7-2ACB-46A2-B1F1-7A05D31EEBE3}"/>
              </a:ext>
            </a:extLst>
          </p:cNvPr>
          <p:cNvSpPr/>
          <p:nvPr/>
        </p:nvSpPr>
        <p:spPr>
          <a:xfrm>
            <a:off x="6818172" y="5557736"/>
            <a:ext cx="122841" cy="100805"/>
          </a:xfrm>
          <a:custGeom>
            <a:avLst/>
            <a:gdLst>
              <a:gd name="connsiteX0" fmla="*/ 141 w 122841"/>
              <a:gd name="connsiteY0" fmla="*/ 1689 h 100805"/>
              <a:gd name="connsiteX1" fmla="*/ 117616 w 122841"/>
              <a:gd name="connsiteY1" fmla="*/ 100114 h 100805"/>
              <a:gd name="connsiteX2" fmla="*/ 93803 w 122841"/>
              <a:gd name="connsiteY2" fmla="*/ 42964 h 100805"/>
              <a:gd name="connsiteX3" fmla="*/ 141 w 122841"/>
              <a:gd name="connsiteY3" fmla="*/ 1689 h 10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841" h="100805">
                <a:moveTo>
                  <a:pt x="141" y="1689"/>
                </a:moveTo>
                <a:cubicBezTo>
                  <a:pt x="4110" y="11214"/>
                  <a:pt x="102006" y="93235"/>
                  <a:pt x="117616" y="100114"/>
                </a:cubicBezTo>
                <a:cubicBezTo>
                  <a:pt x="133226" y="106993"/>
                  <a:pt x="110472" y="60691"/>
                  <a:pt x="93803" y="42964"/>
                </a:cubicBezTo>
                <a:cubicBezTo>
                  <a:pt x="77134" y="25237"/>
                  <a:pt x="-3828" y="-7836"/>
                  <a:pt x="141" y="1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7C6425EE-CD4C-4F69-B5DD-D398ADE2CE60}"/>
              </a:ext>
            </a:extLst>
          </p:cNvPr>
          <p:cNvSpPr/>
          <p:nvPr/>
        </p:nvSpPr>
        <p:spPr>
          <a:xfrm>
            <a:off x="6754783" y="5573474"/>
            <a:ext cx="190908" cy="154504"/>
          </a:xfrm>
          <a:custGeom>
            <a:avLst/>
            <a:gdLst>
              <a:gd name="connsiteX0" fmla="*/ 30 w 190908"/>
              <a:gd name="connsiteY0" fmla="*/ 239 h 154504"/>
              <a:gd name="connsiteX1" fmla="*/ 176242 w 190908"/>
              <a:gd name="connsiteY1" fmla="*/ 147876 h 154504"/>
              <a:gd name="connsiteX2" fmla="*/ 161955 w 190908"/>
              <a:gd name="connsiteY2" fmla="*/ 114539 h 154504"/>
              <a:gd name="connsiteX3" fmla="*/ 30 w 190908"/>
              <a:gd name="connsiteY3" fmla="*/ 239 h 15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908" h="154504">
                <a:moveTo>
                  <a:pt x="30" y="239"/>
                </a:moveTo>
                <a:cubicBezTo>
                  <a:pt x="2411" y="5795"/>
                  <a:pt x="149255" y="128826"/>
                  <a:pt x="176242" y="147876"/>
                </a:cubicBezTo>
                <a:cubicBezTo>
                  <a:pt x="203229" y="166926"/>
                  <a:pt x="189736" y="141526"/>
                  <a:pt x="161955" y="114539"/>
                </a:cubicBezTo>
                <a:cubicBezTo>
                  <a:pt x="134174" y="87552"/>
                  <a:pt x="-2351" y="-5317"/>
                  <a:pt x="30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5328B4E4-3573-43C0-BDCD-0C60EF388171}"/>
              </a:ext>
            </a:extLst>
          </p:cNvPr>
          <p:cNvSpPr/>
          <p:nvPr/>
        </p:nvSpPr>
        <p:spPr>
          <a:xfrm>
            <a:off x="6669039" y="5571989"/>
            <a:ext cx="268764" cy="244975"/>
          </a:xfrm>
          <a:custGeom>
            <a:avLst/>
            <a:gdLst>
              <a:gd name="connsiteX0" fmla="*/ 49 w 268764"/>
              <a:gd name="connsiteY0" fmla="*/ 136 h 244975"/>
              <a:gd name="connsiteX1" fmla="*/ 192136 w 268764"/>
              <a:gd name="connsiteY1" fmla="*/ 144599 h 244975"/>
              <a:gd name="connsiteX2" fmla="*/ 268336 w 268764"/>
              <a:gd name="connsiteY2" fmla="*/ 244611 h 244975"/>
              <a:gd name="connsiteX3" fmla="*/ 211186 w 268764"/>
              <a:gd name="connsiteY3" fmla="*/ 171586 h 244975"/>
              <a:gd name="connsiteX4" fmla="*/ 49 w 268764"/>
              <a:gd name="connsiteY4" fmla="*/ 136 h 24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764" h="244975">
                <a:moveTo>
                  <a:pt x="49" y="136"/>
                </a:moveTo>
                <a:cubicBezTo>
                  <a:pt x="-3126" y="-4362"/>
                  <a:pt x="147422" y="103853"/>
                  <a:pt x="192136" y="144599"/>
                </a:cubicBezTo>
                <a:cubicBezTo>
                  <a:pt x="236850" y="185345"/>
                  <a:pt x="265161" y="240113"/>
                  <a:pt x="268336" y="244611"/>
                </a:cubicBezTo>
                <a:cubicBezTo>
                  <a:pt x="271511" y="249109"/>
                  <a:pt x="257488" y="211274"/>
                  <a:pt x="211186" y="171586"/>
                </a:cubicBezTo>
                <a:cubicBezTo>
                  <a:pt x="164884" y="131898"/>
                  <a:pt x="3224" y="4634"/>
                  <a:pt x="49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C8138118-E4B8-4F92-8006-01EAA865000E}"/>
              </a:ext>
            </a:extLst>
          </p:cNvPr>
          <p:cNvSpPr/>
          <p:nvPr/>
        </p:nvSpPr>
        <p:spPr>
          <a:xfrm>
            <a:off x="6603198" y="5570051"/>
            <a:ext cx="328357" cy="267188"/>
          </a:xfrm>
          <a:custGeom>
            <a:avLst/>
            <a:gdLst>
              <a:gd name="connsiteX0" fmla="*/ 5565 w 328357"/>
              <a:gd name="connsiteY0" fmla="*/ 2074 h 267188"/>
              <a:gd name="connsiteX1" fmla="*/ 262740 w 328357"/>
              <a:gd name="connsiteY1" fmla="*/ 211624 h 267188"/>
              <a:gd name="connsiteX2" fmla="*/ 327827 w 328357"/>
              <a:gd name="connsiteY2" fmla="*/ 267187 h 267188"/>
              <a:gd name="connsiteX3" fmla="*/ 240515 w 328357"/>
              <a:gd name="connsiteY3" fmla="*/ 213212 h 267188"/>
              <a:gd name="connsiteX4" fmla="*/ 97640 w 328357"/>
              <a:gd name="connsiteY4" fmla="*/ 110024 h 267188"/>
              <a:gd name="connsiteX5" fmla="*/ 5565 w 328357"/>
              <a:gd name="connsiteY5" fmla="*/ 2074 h 26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357" h="267188">
                <a:moveTo>
                  <a:pt x="5565" y="2074"/>
                </a:moveTo>
                <a:cubicBezTo>
                  <a:pt x="33082" y="19007"/>
                  <a:pt x="209030" y="167439"/>
                  <a:pt x="262740" y="211624"/>
                </a:cubicBezTo>
                <a:cubicBezTo>
                  <a:pt x="316450" y="255809"/>
                  <a:pt x="331531" y="266922"/>
                  <a:pt x="327827" y="267187"/>
                </a:cubicBezTo>
                <a:cubicBezTo>
                  <a:pt x="324123" y="267452"/>
                  <a:pt x="278880" y="239406"/>
                  <a:pt x="240515" y="213212"/>
                </a:cubicBezTo>
                <a:cubicBezTo>
                  <a:pt x="202151" y="187018"/>
                  <a:pt x="135740" y="143626"/>
                  <a:pt x="97640" y="110024"/>
                </a:cubicBezTo>
                <a:cubicBezTo>
                  <a:pt x="59540" y="76422"/>
                  <a:pt x="-21952" y="-14859"/>
                  <a:pt x="5565" y="2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7E8091CD-F088-4EF7-8115-5ABEDE1F7AD5}"/>
              </a:ext>
            </a:extLst>
          </p:cNvPr>
          <p:cNvSpPr/>
          <p:nvPr/>
        </p:nvSpPr>
        <p:spPr>
          <a:xfrm>
            <a:off x="6599238" y="5628814"/>
            <a:ext cx="239712" cy="222398"/>
          </a:xfrm>
          <a:custGeom>
            <a:avLst/>
            <a:gdLst>
              <a:gd name="connsiteX0" fmla="*/ 0 w 239712"/>
              <a:gd name="connsiteY0" fmla="*/ 461 h 222398"/>
              <a:gd name="connsiteX1" fmla="*/ 166687 w 239712"/>
              <a:gd name="connsiteY1" fmla="*/ 119524 h 222398"/>
              <a:gd name="connsiteX2" fmla="*/ 239712 w 239712"/>
              <a:gd name="connsiteY2" fmla="*/ 221124 h 222398"/>
              <a:gd name="connsiteX3" fmla="*/ 166687 w 239712"/>
              <a:gd name="connsiteY3" fmla="*/ 165561 h 222398"/>
              <a:gd name="connsiteX4" fmla="*/ 0 w 239712"/>
              <a:gd name="connsiteY4" fmla="*/ 461 h 22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712" h="222398">
                <a:moveTo>
                  <a:pt x="0" y="461"/>
                </a:moveTo>
                <a:cubicBezTo>
                  <a:pt x="0" y="-7212"/>
                  <a:pt x="126735" y="82747"/>
                  <a:pt x="166687" y="119524"/>
                </a:cubicBezTo>
                <a:cubicBezTo>
                  <a:pt x="206639" y="156301"/>
                  <a:pt x="239712" y="213451"/>
                  <a:pt x="239712" y="221124"/>
                </a:cubicBezTo>
                <a:cubicBezTo>
                  <a:pt x="239712" y="228797"/>
                  <a:pt x="205052" y="200751"/>
                  <a:pt x="166687" y="165561"/>
                </a:cubicBezTo>
                <a:cubicBezTo>
                  <a:pt x="128323" y="130371"/>
                  <a:pt x="0" y="8134"/>
                  <a:pt x="0" y="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63EE6D1A-C9A7-4551-9265-1CD35D1AAF5C}"/>
              </a:ext>
            </a:extLst>
          </p:cNvPr>
          <p:cNvSpPr/>
          <p:nvPr/>
        </p:nvSpPr>
        <p:spPr>
          <a:xfrm>
            <a:off x="6613158" y="5700659"/>
            <a:ext cx="174264" cy="154136"/>
          </a:xfrm>
          <a:custGeom>
            <a:avLst/>
            <a:gdLst>
              <a:gd name="connsiteX0" fmla="*/ 367 w 174264"/>
              <a:gd name="connsiteY0" fmla="*/ 54 h 154136"/>
              <a:gd name="connsiteX1" fmla="*/ 125780 w 174264"/>
              <a:gd name="connsiteY1" fmla="*/ 96891 h 154136"/>
              <a:gd name="connsiteX2" fmla="*/ 173405 w 174264"/>
              <a:gd name="connsiteY2" fmla="*/ 154041 h 154136"/>
              <a:gd name="connsiteX3" fmla="*/ 90855 w 174264"/>
              <a:gd name="connsiteY3" fmla="*/ 84191 h 154136"/>
              <a:gd name="connsiteX4" fmla="*/ 367 w 174264"/>
              <a:gd name="connsiteY4" fmla="*/ 54 h 15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64" h="154136">
                <a:moveTo>
                  <a:pt x="367" y="54"/>
                </a:moveTo>
                <a:cubicBezTo>
                  <a:pt x="6188" y="2171"/>
                  <a:pt x="96940" y="71227"/>
                  <a:pt x="125780" y="96891"/>
                </a:cubicBezTo>
                <a:cubicBezTo>
                  <a:pt x="154620" y="122556"/>
                  <a:pt x="179226" y="156158"/>
                  <a:pt x="173405" y="154041"/>
                </a:cubicBezTo>
                <a:cubicBezTo>
                  <a:pt x="167584" y="151924"/>
                  <a:pt x="122340" y="110385"/>
                  <a:pt x="90855" y="84191"/>
                </a:cubicBezTo>
                <a:cubicBezTo>
                  <a:pt x="59370" y="57997"/>
                  <a:pt x="-5454" y="-2063"/>
                  <a:pt x="367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77FC7E3D-78ED-40BD-B9A8-A48C360E6E3A}"/>
              </a:ext>
            </a:extLst>
          </p:cNvPr>
          <p:cNvSpPr/>
          <p:nvPr/>
        </p:nvSpPr>
        <p:spPr>
          <a:xfrm>
            <a:off x="6586285" y="5725800"/>
            <a:ext cx="179985" cy="141525"/>
          </a:xfrm>
          <a:custGeom>
            <a:avLst/>
            <a:gdLst>
              <a:gd name="connsiteX0" fmla="*/ 1840 w 179985"/>
              <a:gd name="connsiteY0" fmla="*/ 313 h 141525"/>
              <a:gd name="connsiteX1" fmla="*/ 178053 w 179985"/>
              <a:gd name="connsiteY1" fmla="*/ 136838 h 141525"/>
              <a:gd name="connsiteX2" fmla="*/ 90740 w 179985"/>
              <a:gd name="connsiteY2" fmla="*/ 100325 h 141525"/>
              <a:gd name="connsiteX3" fmla="*/ 1840 w 179985"/>
              <a:gd name="connsiteY3" fmla="*/ 313 h 14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85" h="141525">
                <a:moveTo>
                  <a:pt x="1840" y="313"/>
                </a:moveTo>
                <a:cubicBezTo>
                  <a:pt x="16392" y="6399"/>
                  <a:pt x="163236" y="120169"/>
                  <a:pt x="178053" y="136838"/>
                </a:cubicBezTo>
                <a:cubicBezTo>
                  <a:pt x="192870" y="153507"/>
                  <a:pt x="118521" y="122021"/>
                  <a:pt x="90740" y="100325"/>
                </a:cubicBezTo>
                <a:cubicBezTo>
                  <a:pt x="62959" y="78629"/>
                  <a:pt x="-12712" y="-5773"/>
                  <a:pt x="1840" y="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13C656D2-9ED7-431F-8E99-C4D96E73488A}"/>
              </a:ext>
            </a:extLst>
          </p:cNvPr>
          <p:cNvSpPr/>
          <p:nvPr/>
        </p:nvSpPr>
        <p:spPr>
          <a:xfrm>
            <a:off x="8284147" y="6224318"/>
            <a:ext cx="247354" cy="717845"/>
          </a:xfrm>
          <a:custGeom>
            <a:avLst/>
            <a:gdLst>
              <a:gd name="connsiteX0" fmla="*/ 4720 w 247354"/>
              <a:gd name="connsiteY0" fmla="*/ 2915 h 717845"/>
              <a:gd name="connsiteX1" fmla="*/ 246020 w 247354"/>
              <a:gd name="connsiteY1" fmla="*/ 701415 h 717845"/>
              <a:gd name="connsiteX2" fmla="*/ 97853 w 247354"/>
              <a:gd name="connsiteY2" fmla="*/ 460115 h 717845"/>
              <a:gd name="connsiteX3" fmla="*/ 4720 w 247354"/>
              <a:gd name="connsiteY3" fmla="*/ 2915 h 71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354" h="717845">
                <a:moveTo>
                  <a:pt x="4720" y="2915"/>
                </a:moveTo>
                <a:cubicBezTo>
                  <a:pt x="29415" y="43132"/>
                  <a:pt x="230498" y="625215"/>
                  <a:pt x="246020" y="701415"/>
                </a:cubicBezTo>
                <a:cubicBezTo>
                  <a:pt x="261542" y="777615"/>
                  <a:pt x="137364" y="570182"/>
                  <a:pt x="97853" y="460115"/>
                </a:cubicBezTo>
                <a:cubicBezTo>
                  <a:pt x="58342" y="350048"/>
                  <a:pt x="-19975" y="-37302"/>
                  <a:pt x="4720" y="2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02CF8E7E-BA29-4AD5-B3C9-A8AB430F2554}"/>
              </a:ext>
            </a:extLst>
          </p:cNvPr>
          <p:cNvSpPr/>
          <p:nvPr/>
        </p:nvSpPr>
        <p:spPr>
          <a:xfrm>
            <a:off x="7704404" y="6120195"/>
            <a:ext cx="527224" cy="707568"/>
          </a:xfrm>
          <a:custGeom>
            <a:avLst/>
            <a:gdLst>
              <a:gd name="connsiteX0" fmla="*/ 263 w 527224"/>
              <a:gd name="connsiteY0" fmla="*/ 1205 h 707568"/>
              <a:gd name="connsiteX1" fmla="*/ 245796 w 527224"/>
              <a:gd name="connsiteY1" fmla="*/ 471105 h 707568"/>
              <a:gd name="connsiteX2" fmla="*/ 520963 w 527224"/>
              <a:gd name="connsiteY2" fmla="*/ 703938 h 707568"/>
              <a:gd name="connsiteX3" fmla="*/ 444763 w 527224"/>
              <a:gd name="connsiteY3" fmla="*/ 619272 h 707568"/>
              <a:gd name="connsiteX4" fmla="*/ 203463 w 527224"/>
              <a:gd name="connsiteY4" fmla="*/ 344105 h 707568"/>
              <a:gd name="connsiteX5" fmla="*/ 263 w 527224"/>
              <a:gd name="connsiteY5" fmla="*/ 1205 h 7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24" h="707568">
                <a:moveTo>
                  <a:pt x="263" y="1205"/>
                </a:moveTo>
                <a:cubicBezTo>
                  <a:pt x="7318" y="22372"/>
                  <a:pt x="159013" y="353983"/>
                  <a:pt x="245796" y="471105"/>
                </a:cubicBezTo>
                <a:cubicBezTo>
                  <a:pt x="332579" y="588227"/>
                  <a:pt x="487802" y="679244"/>
                  <a:pt x="520963" y="703938"/>
                </a:cubicBezTo>
                <a:cubicBezTo>
                  <a:pt x="554124" y="728633"/>
                  <a:pt x="444763" y="619272"/>
                  <a:pt x="444763" y="619272"/>
                </a:cubicBezTo>
                <a:cubicBezTo>
                  <a:pt x="391846" y="559300"/>
                  <a:pt x="277546" y="445000"/>
                  <a:pt x="203463" y="344105"/>
                </a:cubicBezTo>
                <a:cubicBezTo>
                  <a:pt x="129380" y="243210"/>
                  <a:pt x="-6792" y="-19962"/>
                  <a:pt x="263" y="1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9550D760-9B7E-4CE6-B903-848F6DF9158D}"/>
              </a:ext>
            </a:extLst>
          </p:cNvPr>
          <p:cNvSpPr/>
          <p:nvPr/>
        </p:nvSpPr>
        <p:spPr>
          <a:xfrm>
            <a:off x="7467402" y="6176265"/>
            <a:ext cx="313641" cy="736472"/>
          </a:xfrm>
          <a:custGeom>
            <a:avLst/>
            <a:gdLst>
              <a:gd name="connsiteX0" fmla="*/ 118731 w 313641"/>
              <a:gd name="connsiteY0" fmla="*/ 168 h 736472"/>
              <a:gd name="connsiteX1" fmla="*/ 101798 w 313641"/>
              <a:gd name="connsiteY1" fmla="*/ 347302 h 736472"/>
              <a:gd name="connsiteX2" fmla="*/ 313465 w 313641"/>
              <a:gd name="connsiteY2" fmla="*/ 728302 h 736472"/>
              <a:gd name="connsiteX3" fmla="*/ 135665 w 313641"/>
              <a:gd name="connsiteY3" fmla="*/ 584368 h 736472"/>
              <a:gd name="connsiteX4" fmla="*/ 198 w 313641"/>
              <a:gd name="connsiteY4" fmla="*/ 304968 h 736472"/>
              <a:gd name="connsiteX5" fmla="*/ 118731 w 313641"/>
              <a:gd name="connsiteY5" fmla="*/ 168 h 73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641" h="736472">
                <a:moveTo>
                  <a:pt x="118731" y="168"/>
                </a:moveTo>
                <a:cubicBezTo>
                  <a:pt x="135664" y="7224"/>
                  <a:pt x="69342" y="225946"/>
                  <a:pt x="101798" y="347302"/>
                </a:cubicBezTo>
                <a:cubicBezTo>
                  <a:pt x="134254" y="468658"/>
                  <a:pt x="307821" y="688791"/>
                  <a:pt x="313465" y="728302"/>
                </a:cubicBezTo>
                <a:cubicBezTo>
                  <a:pt x="319109" y="767813"/>
                  <a:pt x="187876" y="654924"/>
                  <a:pt x="135665" y="584368"/>
                </a:cubicBezTo>
                <a:cubicBezTo>
                  <a:pt x="83454" y="513812"/>
                  <a:pt x="-4741" y="400923"/>
                  <a:pt x="198" y="304968"/>
                </a:cubicBezTo>
                <a:cubicBezTo>
                  <a:pt x="5137" y="209013"/>
                  <a:pt x="101798" y="-6888"/>
                  <a:pt x="118731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FFAB94C5-8407-47F3-AD88-1BBB65A70F58}"/>
              </a:ext>
            </a:extLst>
          </p:cNvPr>
          <p:cNvSpPr/>
          <p:nvPr/>
        </p:nvSpPr>
        <p:spPr>
          <a:xfrm>
            <a:off x="8538633" y="6096123"/>
            <a:ext cx="338819" cy="826959"/>
          </a:xfrm>
          <a:custGeom>
            <a:avLst/>
            <a:gdLst>
              <a:gd name="connsiteX0" fmla="*/ 131234 w 338819"/>
              <a:gd name="connsiteY0" fmla="*/ 4110 h 826959"/>
              <a:gd name="connsiteX1" fmla="*/ 245534 w 338819"/>
              <a:gd name="connsiteY1" fmla="*/ 435910 h 826959"/>
              <a:gd name="connsiteX2" fmla="*/ 338667 w 338819"/>
              <a:gd name="connsiteY2" fmla="*/ 575610 h 826959"/>
              <a:gd name="connsiteX3" fmla="*/ 262467 w 338819"/>
              <a:gd name="connsiteY3" fmla="*/ 816910 h 826959"/>
              <a:gd name="connsiteX4" fmla="*/ 84667 w 338819"/>
              <a:gd name="connsiteY4" fmla="*/ 761877 h 826959"/>
              <a:gd name="connsiteX5" fmla="*/ 0 w 338819"/>
              <a:gd name="connsiteY5" fmla="*/ 584077 h 826959"/>
              <a:gd name="connsiteX6" fmla="*/ 84667 w 338819"/>
              <a:gd name="connsiteY6" fmla="*/ 236944 h 826959"/>
              <a:gd name="connsiteX7" fmla="*/ 131234 w 338819"/>
              <a:gd name="connsiteY7" fmla="*/ 4110 h 82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819" h="826959">
                <a:moveTo>
                  <a:pt x="131234" y="4110"/>
                </a:moveTo>
                <a:cubicBezTo>
                  <a:pt x="158045" y="37271"/>
                  <a:pt x="210962" y="340660"/>
                  <a:pt x="245534" y="435910"/>
                </a:cubicBezTo>
                <a:cubicBezTo>
                  <a:pt x="280106" y="531160"/>
                  <a:pt x="335845" y="512110"/>
                  <a:pt x="338667" y="575610"/>
                </a:cubicBezTo>
                <a:cubicBezTo>
                  <a:pt x="341489" y="639110"/>
                  <a:pt x="304800" y="785866"/>
                  <a:pt x="262467" y="816910"/>
                </a:cubicBezTo>
                <a:cubicBezTo>
                  <a:pt x="220134" y="847954"/>
                  <a:pt x="128412" y="800683"/>
                  <a:pt x="84667" y="761877"/>
                </a:cubicBezTo>
                <a:cubicBezTo>
                  <a:pt x="40922" y="723071"/>
                  <a:pt x="0" y="671566"/>
                  <a:pt x="0" y="584077"/>
                </a:cubicBezTo>
                <a:cubicBezTo>
                  <a:pt x="0" y="496588"/>
                  <a:pt x="61384" y="327255"/>
                  <a:pt x="84667" y="236944"/>
                </a:cubicBezTo>
                <a:cubicBezTo>
                  <a:pt x="107950" y="146633"/>
                  <a:pt x="104423" y="-29051"/>
                  <a:pt x="131234" y="411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0792315A-0D7F-4A8A-A17B-B0737B58EAE7}"/>
              </a:ext>
            </a:extLst>
          </p:cNvPr>
          <p:cNvSpPr/>
          <p:nvPr/>
        </p:nvSpPr>
        <p:spPr>
          <a:xfrm>
            <a:off x="5584346" y="5073196"/>
            <a:ext cx="175753" cy="152087"/>
          </a:xfrm>
          <a:custGeom>
            <a:avLst/>
            <a:gdLst>
              <a:gd name="connsiteX0" fmla="*/ 479 w 175753"/>
              <a:gd name="connsiteY0" fmla="*/ 9979 h 152087"/>
              <a:gd name="connsiteX1" fmla="*/ 68742 w 175753"/>
              <a:gd name="connsiteY1" fmla="*/ 13154 h 152087"/>
              <a:gd name="connsiteX2" fmla="*/ 125892 w 175753"/>
              <a:gd name="connsiteY2" fmla="*/ 71892 h 152087"/>
              <a:gd name="connsiteX3" fmla="*/ 175104 w 175753"/>
              <a:gd name="connsiteY3" fmla="*/ 135392 h 152087"/>
              <a:gd name="connsiteX4" fmla="*/ 152879 w 175753"/>
              <a:gd name="connsiteY4" fmla="*/ 144917 h 152087"/>
              <a:gd name="connsiteX5" fmla="*/ 135417 w 175753"/>
              <a:gd name="connsiteY5" fmla="*/ 151267 h 152087"/>
              <a:gd name="connsiteX6" fmla="*/ 105254 w 175753"/>
              <a:gd name="connsiteY6" fmla="*/ 125867 h 152087"/>
              <a:gd name="connsiteX7" fmla="*/ 479 w 175753"/>
              <a:gd name="connsiteY7" fmla="*/ 9979 h 15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753" h="152087">
                <a:moveTo>
                  <a:pt x="479" y="9979"/>
                </a:moveTo>
                <a:cubicBezTo>
                  <a:pt x="-5606" y="-8807"/>
                  <a:pt x="47840" y="2835"/>
                  <a:pt x="68742" y="13154"/>
                </a:cubicBezTo>
                <a:cubicBezTo>
                  <a:pt x="89644" y="23473"/>
                  <a:pt x="108165" y="51519"/>
                  <a:pt x="125892" y="71892"/>
                </a:cubicBezTo>
                <a:cubicBezTo>
                  <a:pt x="143619" y="92265"/>
                  <a:pt x="170606" y="123221"/>
                  <a:pt x="175104" y="135392"/>
                </a:cubicBezTo>
                <a:cubicBezTo>
                  <a:pt x="179602" y="147563"/>
                  <a:pt x="159494" y="142271"/>
                  <a:pt x="152879" y="144917"/>
                </a:cubicBezTo>
                <a:cubicBezTo>
                  <a:pt x="146265" y="147563"/>
                  <a:pt x="143355" y="154442"/>
                  <a:pt x="135417" y="151267"/>
                </a:cubicBezTo>
                <a:cubicBezTo>
                  <a:pt x="127479" y="148092"/>
                  <a:pt x="125098" y="149150"/>
                  <a:pt x="105254" y="125867"/>
                </a:cubicBezTo>
                <a:cubicBezTo>
                  <a:pt x="85410" y="102584"/>
                  <a:pt x="6564" y="28765"/>
                  <a:pt x="479" y="9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09C990B5-BC47-463E-8D5D-FCBFCA386214}"/>
              </a:ext>
            </a:extLst>
          </p:cNvPr>
          <p:cNvSpPr/>
          <p:nvPr/>
        </p:nvSpPr>
        <p:spPr>
          <a:xfrm>
            <a:off x="5477841" y="1498572"/>
            <a:ext cx="201818" cy="524233"/>
          </a:xfrm>
          <a:custGeom>
            <a:avLst/>
            <a:gdLst>
              <a:gd name="connsiteX0" fmla="*/ 200647 w 201818"/>
              <a:gd name="connsiteY0" fmla="*/ 58766 h 524233"/>
              <a:gd name="connsiteX1" fmla="*/ 100634 w 201818"/>
              <a:gd name="connsiteY1" fmla="*/ 187353 h 524233"/>
              <a:gd name="connsiteX2" fmla="*/ 27609 w 201818"/>
              <a:gd name="connsiteY2" fmla="*/ 319116 h 524233"/>
              <a:gd name="connsiteX3" fmla="*/ 33959 w 201818"/>
              <a:gd name="connsiteY3" fmla="*/ 519141 h 524233"/>
              <a:gd name="connsiteX4" fmla="*/ 33959 w 201818"/>
              <a:gd name="connsiteY4" fmla="*/ 438178 h 524233"/>
              <a:gd name="connsiteX5" fmla="*/ 622 w 201818"/>
              <a:gd name="connsiteY5" fmla="*/ 157191 h 524233"/>
              <a:gd name="connsiteX6" fmla="*/ 67297 w 201818"/>
              <a:gd name="connsiteY6" fmla="*/ 41303 h 524233"/>
              <a:gd name="connsiteX7" fmla="*/ 149847 w 201818"/>
              <a:gd name="connsiteY7" fmla="*/ 28 h 524233"/>
              <a:gd name="connsiteX8" fmla="*/ 200647 w 201818"/>
              <a:gd name="connsiteY8" fmla="*/ 58766 h 52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818" h="524233">
                <a:moveTo>
                  <a:pt x="200647" y="58766"/>
                </a:moveTo>
                <a:cubicBezTo>
                  <a:pt x="192445" y="89987"/>
                  <a:pt x="129474" y="143961"/>
                  <a:pt x="100634" y="187353"/>
                </a:cubicBezTo>
                <a:cubicBezTo>
                  <a:pt x="71794" y="230745"/>
                  <a:pt x="38722" y="263818"/>
                  <a:pt x="27609" y="319116"/>
                </a:cubicBezTo>
                <a:cubicBezTo>
                  <a:pt x="16496" y="374414"/>
                  <a:pt x="32901" y="499297"/>
                  <a:pt x="33959" y="519141"/>
                </a:cubicBezTo>
                <a:cubicBezTo>
                  <a:pt x="35017" y="538985"/>
                  <a:pt x="39515" y="498503"/>
                  <a:pt x="33959" y="438178"/>
                </a:cubicBezTo>
                <a:cubicBezTo>
                  <a:pt x="28403" y="377853"/>
                  <a:pt x="-4934" y="223337"/>
                  <a:pt x="622" y="157191"/>
                </a:cubicBezTo>
                <a:cubicBezTo>
                  <a:pt x="6178" y="91045"/>
                  <a:pt x="42426" y="67497"/>
                  <a:pt x="67297" y="41303"/>
                </a:cubicBezTo>
                <a:cubicBezTo>
                  <a:pt x="92168" y="15109"/>
                  <a:pt x="127622" y="1086"/>
                  <a:pt x="149847" y="28"/>
                </a:cubicBezTo>
                <a:cubicBezTo>
                  <a:pt x="172072" y="-1030"/>
                  <a:pt x="208849" y="27545"/>
                  <a:pt x="200647" y="5876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0D1441DB-DB14-40D6-8A43-80C3095E20AD}"/>
              </a:ext>
            </a:extLst>
          </p:cNvPr>
          <p:cNvSpPr/>
          <p:nvPr/>
        </p:nvSpPr>
        <p:spPr>
          <a:xfrm>
            <a:off x="5682167" y="1639395"/>
            <a:ext cx="142784" cy="439054"/>
          </a:xfrm>
          <a:custGeom>
            <a:avLst/>
            <a:gdLst>
              <a:gd name="connsiteX0" fmla="*/ 50296 w 142784"/>
              <a:gd name="connsiteY0" fmla="*/ 2080 h 439054"/>
              <a:gd name="connsiteX1" fmla="*/ 70933 w 142784"/>
              <a:gd name="connsiteY1" fmla="*/ 248143 h 439054"/>
              <a:gd name="connsiteX2" fmla="*/ 142371 w 142784"/>
              <a:gd name="connsiteY2" fmla="*/ 425943 h 439054"/>
              <a:gd name="connsiteX3" fmla="*/ 97921 w 142784"/>
              <a:gd name="connsiteY3" fmla="*/ 422768 h 439054"/>
              <a:gd name="connsiteX4" fmla="*/ 48708 w 142784"/>
              <a:gd name="connsiteY4" fmla="*/ 398955 h 439054"/>
              <a:gd name="connsiteX5" fmla="*/ 13783 w 142784"/>
              <a:gd name="connsiteY5" fmla="*/ 281480 h 439054"/>
              <a:gd name="connsiteX6" fmla="*/ 1083 w 142784"/>
              <a:gd name="connsiteY6" fmla="*/ 137018 h 439054"/>
              <a:gd name="connsiteX7" fmla="*/ 50296 w 142784"/>
              <a:gd name="connsiteY7" fmla="*/ 2080 h 4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784" h="439054">
                <a:moveTo>
                  <a:pt x="50296" y="2080"/>
                </a:moveTo>
                <a:cubicBezTo>
                  <a:pt x="61938" y="20601"/>
                  <a:pt x="55587" y="177499"/>
                  <a:pt x="70933" y="248143"/>
                </a:cubicBezTo>
                <a:cubicBezTo>
                  <a:pt x="86279" y="318787"/>
                  <a:pt x="137873" y="396839"/>
                  <a:pt x="142371" y="425943"/>
                </a:cubicBezTo>
                <a:cubicBezTo>
                  <a:pt x="146869" y="455047"/>
                  <a:pt x="113531" y="427266"/>
                  <a:pt x="97921" y="422768"/>
                </a:cubicBezTo>
                <a:cubicBezTo>
                  <a:pt x="82311" y="418270"/>
                  <a:pt x="62731" y="422503"/>
                  <a:pt x="48708" y="398955"/>
                </a:cubicBezTo>
                <a:cubicBezTo>
                  <a:pt x="34685" y="375407"/>
                  <a:pt x="21720" y="325136"/>
                  <a:pt x="13783" y="281480"/>
                </a:cubicBezTo>
                <a:cubicBezTo>
                  <a:pt x="5846" y="237824"/>
                  <a:pt x="-3150" y="180410"/>
                  <a:pt x="1083" y="137018"/>
                </a:cubicBezTo>
                <a:cubicBezTo>
                  <a:pt x="5316" y="93626"/>
                  <a:pt x="38654" y="-16441"/>
                  <a:pt x="50296" y="208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D901E8FF-BC18-457B-95DC-A106EC6B95D5}"/>
              </a:ext>
            </a:extLst>
          </p:cNvPr>
          <p:cNvSpPr/>
          <p:nvPr/>
        </p:nvSpPr>
        <p:spPr>
          <a:xfrm>
            <a:off x="5737118" y="2037126"/>
            <a:ext cx="262872" cy="366792"/>
          </a:xfrm>
          <a:custGeom>
            <a:avLst/>
            <a:gdLst>
              <a:gd name="connsiteX0" fmla="*/ 128695 w 262872"/>
              <a:gd name="connsiteY0" fmla="*/ 2812 h 366792"/>
              <a:gd name="connsiteX1" fmla="*/ 214420 w 262872"/>
              <a:gd name="connsiteY1" fmla="*/ 250462 h 366792"/>
              <a:gd name="connsiteX2" fmla="*/ 262045 w 262872"/>
              <a:gd name="connsiteY2" fmla="*/ 363174 h 366792"/>
              <a:gd name="connsiteX3" fmla="*/ 239820 w 262872"/>
              <a:gd name="connsiteY3" fmla="*/ 333012 h 366792"/>
              <a:gd name="connsiteX4" fmla="*/ 179495 w 262872"/>
              <a:gd name="connsiteY4" fmla="*/ 272687 h 366792"/>
              <a:gd name="connsiteX5" fmla="*/ 11220 w 262872"/>
              <a:gd name="connsiteY5" fmla="*/ 210774 h 366792"/>
              <a:gd name="connsiteX6" fmla="*/ 20745 w 262872"/>
              <a:gd name="connsiteY6" fmla="*/ 155212 h 366792"/>
              <a:gd name="connsiteX7" fmla="*/ 62020 w 262872"/>
              <a:gd name="connsiteY7" fmla="*/ 117112 h 366792"/>
              <a:gd name="connsiteX8" fmla="*/ 128695 w 262872"/>
              <a:gd name="connsiteY8" fmla="*/ 2812 h 36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872" h="366792">
                <a:moveTo>
                  <a:pt x="128695" y="2812"/>
                </a:moveTo>
                <a:cubicBezTo>
                  <a:pt x="154095" y="25037"/>
                  <a:pt x="192195" y="190402"/>
                  <a:pt x="214420" y="250462"/>
                </a:cubicBezTo>
                <a:cubicBezTo>
                  <a:pt x="236645" y="310522"/>
                  <a:pt x="257812" y="349416"/>
                  <a:pt x="262045" y="363174"/>
                </a:cubicBezTo>
                <a:cubicBezTo>
                  <a:pt x="266278" y="376932"/>
                  <a:pt x="253578" y="348093"/>
                  <a:pt x="239820" y="333012"/>
                </a:cubicBezTo>
                <a:cubicBezTo>
                  <a:pt x="226062" y="317931"/>
                  <a:pt x="217595" y="293060"/>
                  <a:pt x="179495" y="272687"/>
                </a:cubicBezTo>
                <a:cubicBezTo>
                  <a:pt x="141395" y="252314"/>
                  <a:pt x="37678" y="230353"/>
                  <a:pt x="11220" y="210774"/>
                </a:cubicBezTo>
                <a:cubicBezTo>
                  <a:pt x="-15238" y="191195"/>
                  <a:pt x="12278" y="170822"/>
                  <a:pt x="20745" y="155212"/>
                </a:cubicBezTo>
                <a:cubicBezTo>
                  <a:pt x="29212" y="139602"/>
                  <a:pt x="42970" y="137485"/>
                  <a:pt x="62020" y="117112"/>
                </a:cubicBezTo>
                <a:cubicBezTo>
                  <a:pt x="81070" y="96739"/>
                  <a:pt x="103295" y="-19413"/>
                  <a:pt x="128695" y="281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648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建物, 工場, 回路, 足場 が含まれている画像&#10;&#10;自動的に生成された説明">
            <a:extLst>
              <a:ext uri="{FF2B5EF4-FFF2-40B4-BE49-F238E27FC236}">
                <a16:creationId xmlns:a16="http://schemas.microsoft.com/office/drawing/2014/main" id="{A270E72B-D8B5-4FE4-A410-253F7C79B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48" t="7510" r="38621" b="34405"/>
          <a:stretch/>
        </p:blipFill>
        <p:spPr>
          <a:xfrm>
            <a:off x="2617076" y="11021"/>
            <a:ext cx="7430814" cy="685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98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2">
            <a:extLst>
              <a:ext uri="{FF2B5EF4-FFF2-40B4-BE49-F238E27FC236}">
                <a16:creationId xmlns:a16="http://schemas.microsoft.com/office/drawing/2014/main" id="{071BA770-042A-45F1-BECF-7D23B6BC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539" y="0"/>
            <a:ext cx="14634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建物, 工場, 回路, 足場 が含まれている画像&#10;&#10;自動的に生成された説明" hidden="1">
            <a:extLst>
              <a:ext uri="{FF2B5EF4-FFF2-40B4-BE49-F238E27FC236}">
                <a16:creationId xmlns:a16="http://schemas.microsoft.com/office/drawing/2014/main" id="{A270E72B-D8B5-4FE4-A410-253F7C79B0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48" t="7510" r="38621" b="34405"/>
          <a:stretch/>
        </p:blipFill>
        <p:spPr>
          <a:xfrm>
            <a:off x="2617076" y="11021"/>
            <a:ext cx="7430814" cy="6852259"/>
          </a:xfrm>
          <a:prstGeom prst="rect">
            <a:avLst/>
          </a:prstGeom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B54BFB8-E1FC-4893-AC92-FCFE77B12100}"/>
              </a:ext>
            </a:extLst>
          </p:cNvPr>
          <p:cNvSpPr/>
          <p:nvPr/>
        </p:nvSpPr>
        <p:spPr>
          <a:xfrm>
            <a:off x="6718298" y="985677"/>
            <a:ext cx="368337" cy="112991"/>
          </a:xfrm>
          <a:custGeom>
            <a:avLst/>
            <a:gdLst>
              <a:gd name="connsiteX0" fmla="*/ 2 w 368337"/>
              <a:gd name="connsiteY0" fmla="*/ 112873 h 112991"/>
              <a:gd name="connsiteX1" fmla="*/ 136527 w 368337"/>
              <a:gd name="connsiteY1" fmla="*/ 17623 h 112991"/>
              <a:gd name="connsiteX2" fmla="*/ 363540 w 368337"/>
              <a:gd name="connsiteY2" fmla="*/ 6511 h 112991"/>
              <a:gd name="connsiteX3" fmla="*/ 279402 w 368337"/>
              <a:gd name="connsiteY3" fmla="*/ 1748 h 112991"/>
              <a:gd name="connsiteX4" fmla="*/ 139702 w 368337"/>
              <a:gd name="connsiteY4" fmla="*/ 36673 h 112991"/>
              <a:gd name="connsiteX5" fmla="*/ 2 w 368337"/>
              <a:gd name="connsiteY5" fmla="*/ 112873 h 1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337" h="112991">
                <a:moveTo>
                  <a:pt x="2" y="112873"/>
                </a:moveTo>
                <a:cubicBezTo>
                  <a:pt x="-527" y="109698"/>
                  <a:pt x="75937" y="35350"/>
                  <a:pt x="136527" y="17623"/>
                </a:cubicBezTo>
                <a:cubicBezTo>
                  <a:pt x="197117" y="-104"/>
                  <a:pt x="339728" y="9157"/>
                  <a:pt x="363540" y="6511"/>
                </a:cubicBezTo>
                <a:cubicBezTo>
                  <a:pt x="387352" y="3865"/>
                  <a:pt x="316708" y="-3279"/>
                  <a:pt x="279402" y="1748"/>
                </a:cubicBezTo>
                <a:cubicBezTo>
                  <a:pt x="242096" y="6775"/>
                  <a:pt x="186268" y="18946"/>
                  <a:pt x="139702" y="36673"/>
                </a:cubicBezTo>
                <a:cubicBezTo>
                  <a:pt x="93136" y="54400"/>
                  <a:pt x="531" y="116048"/>
                  <a:pt x="2" y="112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7C5F8376-639B-4425-B97A-083897272AC9}"/>
              </a:ext>
            </a:extLst>
          </p:cNvPr>
          <p:cNvSpPr/>
          <p:nvPr/>
        </p:nvSpPr>
        <p:spPr>
          <a:xfrm>
            <a:off x="7092742" y="1007974"/>
            <a:ext cx="206585" cy="193562"/>
          </a:xfrm>
          <a:custGeom>
            <a:avLst/>
            <a:gdLst>
              <a:gd name="connsiteX0" fmla="*/ 208 w 206585"/>
              <a:gd name="connsiteY0" fmla="*/ 89 h 193562"/>
              <a:gd name="connsiteX1" fmla="*/ 162133 w 206585"/>
              <a:gd name="connsiteY1" fmla="*/ 27076 h 193562"/>
              <a:gd name="connsiteX2" fmla="*/ 192296 w 206585"/>
              <a:gd name="connsiteY2" fmla="*/ 52476 h 193562"/>
              <a:gd name="connsiteX3" fmla="*/ 185946 w 206585"/>
              <a:gd name="connsiteY3" fmla="*/ 98514 h 193562"/>
              <a:gd name="connsiteX4" fmla="*/ 206583 w 206585"/>
              <a:gd name="connsiteY4" fmla="*/ 192176 h 193562"/>
              <a:gd name="connsiteX5" fmla="*/ 184358 w 206585"/>
              <a:gd name="connsiteY5" fmla="*/ 147726 h 193562"/>
              <a:gd name="connsiteX6" fmla="*/ 173246 w 206585"/>
              <a:gd name="connsiteY6" fmla="*/ 55651 h 193562"/>
              <a:gd name="connsiteX7" fmla="*/ 128796 w 206585"/>
              <a:gd name="connsiteY7" fmla="*/ 36601 h 193562"/>
              <a:gd name="connsiteX8" fmla="*/ 208 w 206585"/>
              <a:gd name="connsiteY8" fmla="*/ 89 h 19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585" h="193562">
                <a:moveTo>
                  <a:pt x="208" y="89"/>
                </a:moveTo>
                <a:cubicBezTo>
                  <a:pt x="5764" y="-1498"/>
                  <a:pt x="130118" y="18345"/>
                  <a:pt x="162133" y="27076"/>
                </a:cubicBezTo>
                <a:cubicBezTo>
                  <a:pt x="194148" y="35807"/>
                  <a:pt x="188327" y="40570"/>
                  <a:pt x="192296" y="52476"/>
                </a:cubicBezTo>
                <a:cubicBezTo>
                  <a:pt x="196265" y="64382"/>
                  <a:pt x="183565" y="75231"/>
                  <a:pt x="185946" y="98514"/>
                </a:cubicBezTo>
                <a:cubicBezTo>
                  <a:pt x="188327" y="121797"/>
                  <a:pt x="206848" y="183974"/>
                  <a:pt x="206583" y="192176"/>
                </a:cubicBezTo>
                <a:cubicBezTo>
                  <a:pt x="206318" y="200378"/>
                  <a:pt x="189914" y="170480"/>
                  <a:pt x="184358" y="147726"/>
                </a:cubicBezTo>
                <a:cubicBezTo>
                  <a:pt x="178802" y="124972"/>
                  <a:pt x="182506" y="74172"/>
                  <a:pt x="173246" y="55651"/>
                </a:cubicBezTo>
                <a:cubicBezTo>
                  <a:pt x="163986" y="37130"/>
                  <a:pt x="156048" y="44538"/>
                  <a:pt x="128796" y="36601"/>
                </a:cubicBezTo>
                <a:cubicBezTo>
                  <a:pt x="101544" y="28664"/>
                  <a:pt x="-5348" y="1676"/>
                  <a:pt x="208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90E7666C-5496-40F6-9AC0-F40B288D66F1}"/>
              </a:ext>
            </a:extLst>
          </p:cNvPr>
          <p:cNvSpPr/>
          <p:nvPr/>
        </p:nvSpPr>
        <p:spPr>
          <a:xfrm>
            <a:off x="6803738" y="1009527"/>
            <a:ext cx="511941" cy="201679"/>
          </a:xfrm>
          <a:custGeom>
            <a:avLst/>
            <a:gdLst>
              <a:gd name="connsiteX0" fmla="*/ 55850 w 511941"/>
              <a:gd name="connsiteY0" fmla="*/ 19173 h 201679"/>
              <a:gd name="connsiteX1" fmla="*/ 203487 w 511941"/>
              <a:gd name="connsiteY1" fmla="*/ 8061 h 201679"/>
              <a:gd name="connsiteX2" fmla="*/ 174912 w 511941"/>
              <a:gd name="connsiteY2" fmla="*/ 49336 h 201679"/>
              <a:gd name="connsiteX3" fmla="*/ 287 w 511941"/>
              <a:gd name="connsiteY3" fmla="*/ 95373 h 201679"/>
              <a:gd name="connsiteX4" fmla="*/ 139987 w 511941"/>
              <a:gd name="connsiteY4" fmla="*/ 60448 h 201679"/>
              <a:gd name="connsiteX5" fmla="*/ 370175 w 511941"/>
              <a:gd name="connsiteY5" fmla="*/ 117598 h 201679"/>
              <a:gd name="connsiteX6" fmla="*/ 508287 w 511941"/>
              <a:gd name="connsiteY6" fmla="*/ 200148 h 201679"/>
              <a:gd name="connsiteX7" fmla="*/ 463837 w 511941"/>
              <a:gd name="connsiteY7" fmla="*/ 166811 h 201679"/>
              <a:gd name="connsiteX8" fmla="*/ 376525 w 511941"/>
              <a:gd name="connsiteY8" fmla="*/ 111248 h 201679"/>
              <a:gd name="connsiteX9" fmla="*/ 289212 w 511941"/>
              <a:gd name="connsiteY9" fmla="*/ 74736 h 201679"/>
              <a:gd name="connsiteX10" fmla="*/ 144750 w 511941"/>
              <a:gd name="connsiteY10" fmla="*/ 62036 h 201679"/>
              <a:gd name="connsiteX11" fmla="*/ 219362 w 511941"/>
              <a:gd name="connsiteY11" fmla="*/ 23936 h 201679"/>
              <a:gd name="connsiteX12" fmla="*/ 224125 w 511941"/>
              <a:gd name="connsiteY12" fmla="*/ 123 h 201679"/>
              <a:gd name="connsiteX13" fmla="*/ 55850 w 511941"/>
              <a:gd name="connsiteY13" fmla="*/ 19173 h 20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1941" h="201679">
                <a:moveTo>
                  <a:pt x="55850" y="19173"/>
                </a:moveTo>
                <a:cubicBezTo>
                  <a:pt x="52410" y="20496"/>
                  <a:pt x="183643" y="3034"/>
                  <a:pt x="203487" y="8061"/>
                </a:cubicBezTo>
                <a:cubicBezTo>
                  <a:pt x="223331" y="13088"/>
                  <a:pt x="208779" y="34784"/>
                  <a:pt x="174912" y="49336"/>
                </a:cubicBezTo>
                <a:cubicBezTo>
                  <a:pt x="141045" y="63888"/>
                  <a:pt x="6108" y="93521"/>
                  <a:pt x="287" y="95373"/>
                </a:cubicBezTo>
                <a:cubicBezTo>
                  <a:pt x="-5534" y="97225"/>
                  <a:pt x="78339" y="56744"/>
                  <a:pt x="139987" y="60448"/>
                </a:cubicBezTo>
                <a:cubicBezTo>
                  <a:pt x="201635" y="64152"/>
                  <a:pt x="308792" y="94315"/>
                  <a:pt x="370175" y="117598"/>
                </a:cubicBezTo>
                <a:cubicBezTo>
                  <a:pt x="431558" y="140881"/>
                  <a:pt x="492677" y="191946"/>
                  <a:pt x="508287" y="200148"/>
                </a:cubicBezTo>
                <a:cubicBezTo>
                  <a:pt x="523897" y="208350"/>
                  <a:pt x="485797" y="181628"/>
                  <a:pt x="463837" y="166811"/>
                </a:cubicBezTo>
                <a:cubicBezTo>
                  <a:pt x="441877" y="151994"/>
                  <a:pt x="405629" y="126594"/>
                  <a:pt x="376525" y="111248"/>
                </a:cubicBezTo>
                <a:cubicBezTo>
                  <a:pt x="347421" y="95902"/>
                  <a:pt x="327841" y="82938"/>
                  <a:pt x="289212" y="74736"/>
                </a:cubicBezTo>
                <a:cubicBezTo>
                  <a:pt x="250583" y="66534"/>
                  <a:pt x="156392" y="70503"/>
                  <a:pt x="144750" y="62036"/>
                </a:cubicBezTo>
                <a:cubicBezTo>
                  <a:pt x="133108" y="53569"/>
                  <a:pt x="206133" y="34255"/>
                  <a:pt x="219362" y="23936"/>
                </a:cubicBezTo>
                <a:cubicBezTo>
                  <a:pt x="232591" y="13617"/>
                  <a:pt x="247408" y="1975"/>
                  <a:pt x="224125" y="123"/>
                </a:cubicBezTo>
                <a:cubicBezTo>
                  <a:pt x="200842" y="-1729"/>
                  <a:pt x="59290" y="17850"/>
                  <a:pt x="55850" y="19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6D9E85D0-964D-4193-91C1-07C811E4CFAB}"/>
              </a:ext>
            </a:extLst>
          </p:cNvPr>
          <p:cNvSpPr/>
          <p:nvPr/>
        </p:nvSpPr>
        <p:spPr>
          <a:xfrm>
            <a:off x="7581106" y="1139435"/>
            <a:ext cx="257986" cy="64186"/>
          </a:xfrm>
          <a:custGeom>
            <a:avLst/>
            <a:gdLst>
              <a:gd name="connsiteX0" fmla="*/ 794 w 257986"/>
              <a:gd name="connsiteY0" fmla="*/ 60715 h 64186"/>
              <a:gd name="connsiteX1" fmla="*/ 88107 w 257986"/>
              <a:gd name="connsiteY1" fmla="*/ 24203 h 64186"/>
              <a:gd name="connsiteX2" fmla="*/ 159544 w 257986"/>
              <a:gd name="connsiteY2" fmla="*/ 390 h 64186"/>
              <a:gd name="connsiteX3" fmla="*/ 229394 w 257986"/>
              <a:gd name="connsiteY3" fmla="*/ 43253 h 64186"/>
              <a:gd name="connsiteX4" fmla="*/ 257969 w 257986"/>
              <a:gd name="connsiteY4" fmla="*/ 62303 h 64186"/>
              <a:gd name="connsiteX5" fmla="*/ 232569 w 257986"/>
              <a:gd name="connsiteY5" fmla="*/ 59128 h 64186"/>
              <a:gd name="connsiteX6" fmla="*/ 170657 w 257986"/>
              <a:gd name="connsiteY6" fmla="*/ 57540 h 64186"/>
              <a:gd name="connsiteX7" fmla="*/ 103982 w 257986"/>
              <a:gd name="connsiteY7" fmla="*/ 63890 h 64186"/>
              <a:gd name="connsiteX8" fmla="*/ 211932 w 257986"/>
              <a:gd name="connsiteY8" fmla="*/ 46428 h 64186"/>
              <a:gd name="connsiteX9" fmla="*/ 180182 w 257986"/>
              <a:gd name="connsiteY9" fmla="*/ 17853 h 64186"/>
              <a:gd name="connsiteX10" fmla="*/ 142082 w 257986"/>
              <a:gd name="connsiteY10" fmla="*/ 11503 h 64186"/>
              <a:gd name="connsiteX11" fmla="*/ 794 w 257986"/>
              <a:gd name="connsiteY11" fmla="*/ 60715 h 6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986" h="64186">
                <a:moveTo>
                  <a:pt x="794" y="60715"/>
                </a:moveTo>
                <a:cubicBezTo>
                  <a:pt x="-8202" y="62832"/>
                  <a:pt x="61649" y="34257"/>
                  <a:pt x="88107" y="24203"/>
                </a:cubicBezTo>
                <a:cubicBezTo>
                  <a:pt x="114565" y="14149"/>
                  <a:pt x="135996" y="-2785"/>
                  <a:pt x="159544" y="390"/>
                </a:cubicBezTo>
                <a:cubicBezTo>
                  <a:pt x="183092" y="3565"/>
                  <a:pt x="212990" y="32934"/>
                  <a:pt x="229394" y="43253"/>
                </a:cubicBezTo>
                <a:cubicBezTo>
                  <a:pt x="245798" y="53572"/>
                  <a:pt x="257440" y="59657"/>
                  <a:pt x="257969" y="62303"/>
                </a:cubicBezTo>
                <a:cubicBezTo>
                  <a:pt x="258498" y="64949"/>
                  <a:pt x="247121" y="59922"/>
                  <a:pt x="232569" y="59128"/>
                </a:cubicBezTo>
                <a:cubicBezTo>
                  <a:pt x="218017" y="58334"/>
                  <a:pt x="192088" y="56746"/>
                  <a:pt x="170657" y="57540"/>
                </a:cubicBezTo>
                <a:cubicBezTo>
                  <a:pt x="149226" y="58334"/>
                  <a:pt x="97103" y="65742"/>
                  <a:pt x="103982" y="63890"/>
                </a:cubicBezTo>
                <a:cubicBezTo>
                  <a:pt x="110861" y="62038"/>
                  <a:pt x="199232" y="54101"/>
                  <a:pt x="211932" y="46428"/>
                </a:cubicBezTo>
                <a:cubicBezTo>
                  <a:pt x="224632" y="38755"/>
                  <a:pt x="191824" y="23674"/>
                  <a:pt x="180182" y="17853"/>
                </a:cubicBezTo>
                <a:cubicBezTo>
                  <a:pt x="168540" y="12032"/>
                  <a:pt x="169863" y="6476"/>
                  <a:pt x="142082" y="11503"/>
                </a:cubicBezTo>
                <a:cubicBezTo>
                  <a:pt x="114301" y="16530"/>
                  <a:pt x="9790" y="58598"/>
                  <a:pt x="794" y="60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3F0288F0-B92F-4BE2-B90E-13C4EBD49FCD}"/>
              </a:ext>
            </a:extLst>
          </p:cNvPr>
          <p:cNvSpPr/>
          <p:nvPr/>
        </p:nvSpPr>
        <p:spPr>
          <a:xfrm>
            <a:off x="6727751" y="1322587"/>
            <a:ext cx="488101" cy="133453"/>
          </a:xfrm>
          <a:custGeom>
            <a:avLst/>
            <a:gdLst>
              <a:gd name="connsiteX0" fmla="*/ 74 w 488101"/>
              <a:gd name="connsiteY0" fmla="*/ 68063 h 133453"/>
              <a:gd name="connsiteX1" fmla="*/ 241374 w 488101"/>
              <a:gd name="connsiteY1" fmla="*/ 7738 h 133453"/>
              <a:gd name="connsiteX2" fmla="*/ 411237 w 488101"/>
              <a:gd name="connsiteY2" fmla="*/ 1388 h 133453"/>
              <a:gd name="connsiteX3" fmla="*/ 374724 w 488101"/>
              <a:gd name="connsiteY3" fmla="*/ 6151 h 133453"/>
              <a:gd name="connsiteX4" fmla="*/ 404887 w 488101"/>
              <a:gd name="connsiteY4" fmla="*/ 60126 h 133453"/>
              <a:gd name="connsiteX5" fmla="*/ 458862 w 488101"/>
              <a:gd name="connsiteY5" fmla="*/ 106163 h 133453"/>
              <a:gd name="connsiteX6" fmla="*/ 487437 w 488101"/>
              <a:gd name="connsiteY6" fmla="*/ 126801 h 133453"/>
              <a:gd name="connsiteX7" fmla="*/ 431874 w 488101"/>
              <a:gd name="connsiteY7" fmla="*/ 133151 h 133453"/>
              <a:gd name="connsiteX8" fmla="*/ 358849 w 488101"/>
              <a:gd name="connsiteY8" fmla="*/ 118863 h 133453"/>
              <a:gd name="connsiteX9" fmla="*/ 236612 w 488101"/>
              <a:gd name="connsiteY9" fmla="*/ 118863 h 133453"/>
              <a:gd name="connsiteX10" fmla="*/ 111199 w 488101"/>
              <a:gd name="connsiteY10" fmla="*/ 76001 h 133453"/>
              <a:gd name="connsiteX11" fmla="*/ 222324 w 488101"/>
              <a:gd name="connsiteY11" fmla="*/ 112513 h 133453"/>
              <a:gd name="connsiteX12" fmla="*/ 312812 w 488101"/>
              <a:gd name="connsiteY12" fmla="*/ 112513 h 133453"/>
              <a:gd name="connsiteX13" fmla="*/ 458862 w 488101"/>
              <a:gd name="connsiteY13" fmla="*/ 120451 h 133453"/>
              <a:gd name="connsiteX14" fmla="*/ 428699 w 488101"/>
              <a:gd name="connsiteY14" fmla="*/ 102988 h 133453"/>
              <a:gd name="connsiteX15" fmla="*/ 366787 w 488101"/>
              <a:gd name="connsiteY15" fmla="*/ 10913 h 133453"/>
              <a:gd name="connsiteX16" fmla="*/ 266774 w 488101"/>
              <a:gd name="connsiteY16" fmla="*/ 18851 h 133453"/>
              <a:gd name="connsiteX17" fmla="*/ 74 w 488101"/>
              <a:gd name="connsiteY17" fmla="*/ 68063 h 1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8101" h="133453">
                <a:moveTo>
                  <a:pt x="74" y="68063"/>
                </a:moveTo>
                <a:cubicBezTo>
                  <a:pt x="-4159" y="66211"/>
                  <a:pt x="172847" y="18850"/>
                  <a:pt x="241374" y="7738"/>
                </a:cubicBezTo>
                <a:cubicBezTo>
                  <a:pt x="309901" y="-3375"/>
                  <a:pt x="389012" y="1652"/>
                  <a:pt x="411237" y="1388"/>
                </a:cubicBezTo>
                <a:cubicBezTo>
                  <a:pt x="433462" y="1124"/>
                  <a:pt x="375782" y="-3639"/>
                  <a:pt x="374724" y="6151"/>
                </a:cubicBezTo>
                <a:cubicBezTo>
                  <a:pt x="373666" y="15941"/>
                  <a:pt x="390864" y="43457"/>
                  <a:pt x="404887" y="60126"/>
                </a:cubicBezTo>
                <a:cubicBezTo>
                  <a:pt x="418910" y="76795"/>
                  <a:pt x="445104" y="95050"/>
                  <a:pt x="458862" y="106163"/>
                </a:cubicBezTo>
                <a:cubicBezTo>
                  <a:pt x="472620" y="117276"/>
                  <a:pt x="491935" y="122303"/>
                  <a:pt x="487437" y="126801"/>
                </a:cubicBezTo>
                <a:cubicBezTo>
                  <a:pt x="482939" y="131299"/>
                  <a:pt x="453305" y="134474"/>
                  <a:pt x="431874" y="133151"/>
                </a:cubicBezTo>
                <a:cubicBezTo>
                  <a:pt x="410443" y="131828"/>
                  <a:pt x="391393" y="121244"/>
                  <a:pt x="358849" y="118863"/>
                </a:cubicBezTo>
                <a:cubicBezTo>
                  <a:pt x="326305" y="116482"/>
                  <a:pt x="277887" y="126007"/>
                  <a:pt x="236612" y="118863"/>
                </a:cubicBezTo>
                <a:cubicBezTo>
                  <a:pt x="195337" y="111719"/>
                  <a:pt x="113580" y="77059"/>
                  <a:pt x="111199" y="76001"/>
                </a:cubicBezTo>
                <a:cubicBezTo>
                  <a:pt x="108818" y="74943"/>
                  <a:pt x="188722" y="106428"/>
                  <a:pt x="222324" y="112513"/>
                </a:cubicBezTo>
                <a:cubicBezTo>
                  <a:pt x="255926" y="118598"/>
                  <a:pt x="273389" y="111190"/>
                  <a:pt x="312812" y="112513"/>
                </a:cubicBezTo>
                <a:cubicBezTo>
                  <a:pt x="352235" y="113836"/>
                  <a:pt x="439548" y="122038"/>
                  <a:pt x="458862" y="120451"/>
                </a:cubicBezTo>
                <a:cubicBezTo>
                  <a:pt x="478176" y="118864"/>
                  <a:pt x="444045" y="121244"/>
                  <a:pt x="428699" y="102988"/>
                </a:cubicBezTo>
                <a:cubicBezTo>
                  <a:pt x="413353" y="84732"/>
                  <a:pt x="393774" y="24936"/>
                  <a:pt x="366787" y="10913"/>
                </a:cubicBezTo>
                <a:cubicBezTo>
                  <a:pt x="339800" y="-3110"/>
                  <a:pt x="324718" y="10384"/>
                  <a:pt x="266774" y="18851"/>
                </a:cubicBezTo>
                <a:cubicBezTo>
                  <a:pt x="208830" y="27318"/>
                  <a:pt x="4307" y="69915"/>
                  <a:pt x="74" y="68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5C90E805-F63E-4617-ACC3-CE0D8F890309}"/>
              </a:ext>
            </a:extLst>
          </p:cNvPr>
          <p:cNvSpPr/>
          <p:nvPr/>
        </p:nvSpPr>
        <p:spPr>
          <a:xfrm>
            <a:off x="6919047" y="1323875"/>
            <a:ext cx="229471" cy="113710"/>
          </a:xfrm>
          <a:custGeom>
            <a:avLst/>
            <a:gdLst>
              <a:gd name="connsiteX0" fmla="*/ 866 w 229471"/>
              <a:gd name="connsiteY0" fmla="*/ 23913 h 113710"/>
              <a:gd name="connsiteX1" fmla="*/ 56428 w 229471"/>
              <a:gd name="connsiteY1" fmla="*/ 66775 h 113710"/>
              <a:gd name="connsiteX2" fmla="*/ 26266 w 229471"/>
              <a:gd name="connsiteY2" fmla="*/ 108050 h 113710"/>
              <a:gd name="connsiteX3" fmla="*/ 123103 w 229471"/>
              <a:gd name="connsiteY3" fmla="*/ 108050 h 113710"/>
              <a:gd name="connsiteX4" fmla="*/ 178666 w 229471"/>
              <a:gd name="connsiteY4" fmla="*/ 111225 h 113710"/>
              <a:gd name="connsiteX5" fmla="*/ 229466 w 229471"/>
              <a:gd name="connsiteY5" fmla="*/ 66775 h 113710"/>
              <a:gd name="connsiteX6" fmla="*/ 181841 w 229471"/>
              <a:gd name="connsiteY6" fmla="*/ 31850 h 113710"/>
              <a:gd name="connsiteX7" fmla="*/ 167553 w 229471"/>
              <a:gd name="connsiteY7" fmla="*/ 3275 h 113710"/>
              <a:gd name="connsiteX8" fmla="*/ 108816 w 229471"/>
              <a:gd name="connsiteY8" fmla="*/ 1688 h 113710"/>
              <a:gd name="connsiteX9" fmla="*/ 866 w 229471"/>
              <a:gd name="connsiteY9" fmla="*/ 23913 h 11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471" h="113710">
                <a:moveTo>
                  <a:pt x="866" y="23913"/>
                </a:moveTo>
                <a:cubicBezTo>
                  <a:pt x="-7865" y="34761"/>
                  <a:pt x="52195" y="52752"/>
                  <a:pt x="56428" y="66775"/>
                </a:cubicBezTo>
                <a:cubicBezTo>
                  <a:pt x="60661" y="80798"/>
                  <a:pt x="15154" y="101171"/>
                  <a:pt x="26266" y="108050"/>
                </a:cubicBezTo>
                <a:cubicBezTo>
                  <a:pt x="37378" y="114929"/>
                  <a:pt x="97703" y="107521"/>
                  <a:pt x="123103" y="108050"/>
                </a:cubicBezTo>
                <a:cubicBezTo>
                  <a:pt x="148503" y="108579"/>
                  <a:pt x="160939" y="118104"/>
                  <a:pt x="178666" y="111225"/>
                </a:cubicBezTo>
                <a:cubicBezTo>
                  <a:pt x="196393" y="104346"/>
                  <a:pt x="228937" y="80004"/>
                  <a:pt x="229466" y="66775"/>
                </a:cubicBezTo>
                <a:cubicBezTo>
                  <a:pt x="229995" y="53546"/>
                  <a:pt x="192160" y="42433"/>
                  <a:pt x="181841" y="31850"/>
                </a:cubicBezTo>
                <a:cubicBezTo>
                  <a:pt x="171522" y="21267"/>
                  <a:pt x="179724" y="8302"/>
                  <a:pt x="167553" y="3275"/>
                </a:cubicBezTo>
                <a:cubicBezTo>
                  <a:pt x="155382" y="-1752"/>
                  <a:pt x="135010" y="100"/>
                  <a:pt x="108816" y="1688"/>
                </a:cubicBezTo>
                <a:cubicBezTo>
                  <a:pt x="82622" y="3275"/>
                  <a:pt x="9597" y="13065"/>
                  <a:pt x="866" y="239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F8DFF7C2-12B7-47DD-A2AE-81AAB3A405BD}"/>
              </a:ext>
            </a:extLst>
          </p:cNvPr>
          <p:cNvSpPr/>
          <p:nvPr/>
        </p:nvSpPr>
        <p:spPr>
          <a:xfrm>
            <a:off x="6988176" y="1344612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580FEBE1-CB9F-4C7E-8FBF-9F000824879E}"/>
              </a:ext>
            </a:extLst>
          </p:cNvPr>
          <p:cNvSpPr/>
          <p:nvPr/>
        </p:nvSpPr>
        <p:spPr>
          <a:xfrm>
            <a:off x="7594743" y="1515356"/>
            <a:ext cx="278093" cy="172487"/>
          </a:xfrm>
          <a:custGeom>
            <a:avLst/>
            <a:gdLst>
              <a:gd name="connsiteX0" fmla="*/ 1445 w 278093"/>
              <a:gd name="connsiteY0" fmla="*/ 72144 h 172487"/>
              <a:gd name="connsiteX1" fmla="*/ 109395 w 278093"/>
              <a:gd name="connsiteY1" fmla="*/ 19757 h 172487"/>
              <a:gd name="connsiteX2" fmla="*/ 210995 w 278093"/>
              <a:gd name="connsiteY2" fmla="*/ 49919 h 172487"/>
              <a:gd name="connsiteX3" fmla="*/ 250682 w 278093"/>
              <a:gd name="connsiteY3" fmla="*/ 105482 h 172487"/>
              <a:gd name="connsiteX4" fmla="*/ 276082 w 278093"/>
              <a:gd name="connsiteY4" fmla="*/ 172157 h 172487"/>
              <a:gd name="connsiteX5" fmla="*/ 274495 w 278093"/>
              <a:gd name="connsiteY5" fmla="*/ 129294 h 172487"/>
              <a:gd name="connsiteX6" fmla="*/ 258620 w 278093"/>
              <a:gd name="connsiteY6" fmla="*/ 88019 h 172487"/>
              <a:gd name="connsiteX7" fmla="*/ 218932 w 278093"/>
              <a:gd name="connsiteY7" fmla="*/ 32457 h 172487"/>
              <a:gd name="connsiteX8" fmla="*/ 144320 w 278093"/>
              <a:gd name="connsiteY8" fmla="*/ 2294 h 172487"/>
              <a:gd name="connsiteX9" fmla="*/ 68120 w 278093"/>
              <a:gd name="connsiteY9" fmla="*/ 2294 h 172487"/>
              <a:gd name="connsiteX10" fmla="*/ 23670 w 278093"/>
              <a:gd name="connsiteY10" fmla="*/ 3882 h 172487"/>
              <a:gd name="connsiteX11" fmla="*/ 83995 w 278093"/>
              <a:gd name="connsiteY11" fmla="*/ 5469 h 172487"/>
              <a:gd name="connsiteX12" fmla="*/ 49070 w 278093"/>
              <a:gd name="connsiteY12" fmla="*/ 22932 h 172487"/>
              <a:gd name="connsiteX13" fmla="*/ 1445 w 278093"/>
              <a:gd name="connsiteY13" fmla="*/ 72144 h 17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093" h="172487">
                <a:moveTo>
                  <a:pt x="1445" y="72144"/>
                </a:moveTo>
                <a:cubicBezTo>
                  <a:pt x="11499" y="71615"/>
                  <a:pt x="74470" y="23461"/>
                  <a:pt x="109395" y="19757"/>
                </a:cubicBezTo>
                <a:cubicBezTo>
                  <a:pt x="144320" y="16053"/>
                  <a:pt x="187447" y="35631"/>
                  <a:pt x="210995" y="49919"/>
                </a:cubicBezTo>
                <a:cubicBezTo>
                  <a:pt x="234543" y="64207"/>
                  <a:pt x="239834" y="85109"/>
                  <a:pt x="250682" y="105482"/>
                </a:cubicBezTo>
                <a:cubicBezTo>
                  <a:pt x="261530" y="125855"/>
                  <a:pt x="272113" y="168188"/>
                  <a:pt x="276082" y="172157"/>
                </a:cubicBezTo>
                <a:cubicBezTo>
                  <a:pt x="280051" y="176126"/>
                  <a:pt x="277405" y="143317"/>
                  <a:pt x="274495" y="129294"/>
                </a:cubicBezTo>
                <a:cubicBezTo>
                  <a:pt x="271585" y="115271"/>
                  <a:pt x="267881" y="104159"/>
                  <a:pt x="258620" y="88019"/>
                </a:cubicBezTo>
                <a:cubicBezTo>
                  <a:pt x="249360" y="71879"/>
                  <a:pt x="237982" y="46744"/>
                  <a:pt x="218932" y="32457"/>
                </a:cubicBezTo>
                <a:cubicBezTo>
                  <a:pt x="199882" y="18169"/>
                  <a:pt x="169455" y="7321"/>
                  <a:pt x="144320" y="2294"/>
                </a:cubicBezTo>
                <a:cubicBezTo>
                  <a:pt x="119185" y="-2733"/>
                  <a:pt x="88228" y="2029"/>
                  <a:pt x="68120" y="2294"/>
                </a:cubicBezTo>
                <a:cubicBezTo>
                  <a:pt x="48012" y="2559"/>
                  <a:pt x="21024" y="3353"/>
                  <a:pt x="23670" y="3882"/>
                </a:cubicBezTo>
                <a:cubicBezTo>
                  <a:pt x="26316" y="4411"/>
                  <a:pt x="79762" y="2294"/>
                  <a:pt x="83995" y="5469"/>
                </a:cubicBezTo>
                <a:cubicBezTo>
                  <a:pt x="88228" y="8644"/>
                  <a:pt x="61505" y="14730"/>
                  <a:pt x="49070" y="22932"/>
                </a:cubicBezTo>
                <a:cubicBezTo>
                  <a:pt x="36635" y="31134"/>
                  <a:pt x="-8609" y="72673"/>
                  <a:pt x="1445" y="72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C9280C90-96F4-4FF8-83C9-B2722430960F}"/>
              </a:ext>
            </a:extLst>
          </p:cNvPr>
          <p:cNvSpPr/>
          <p:nvPr/>
        </p:nvSpPr>
        <p:spPr>
          <a:xfrm>
            <a:off x="7623096" y="1577949"/>
            <a:ext cx="237819" cy="213141"/>
          </a:xfrm>
          <a:custGeom>
            <a:avLst/>
            <a:gdLst>
              <a:gd name="connsiteX0" fmla="*/ 79 w 237819"/>
              <a:gd name="connsiteY0" fmla="*/ 26 h 213141"/>
              <a:gd name="connsiteX1" fmla="*/ 57229 w 237819"/>
              <a:gd name="connsiteY1" fmla="*/ 73051 h 213141"/>
              <a:gd name="connsiteX2" fmla="*/ 169942 w 237819"/>
              <a:gd name="connsiteY2" fmla="*/ 115914 h 213141"/>
              <a:gd name="connsiteX3" fmla="*/ 201692 w 237819"/>
              <a:gd name="connsiteY3" fmla="*/ 120676 h 213141"/>
              <a:gd name="connsiteX4" fmla="*/ 235029 w 237819"/>
              <a:gd name="connsiteY4" fmla="*/ 211164 h 213141"/>
              <a:gd name="connsiteX5" fmla="*/ 235029 w 237819"/>
              <a:gd name="connsiteY5" fmla="*/ 179414 h 213141"/>
              <a:gd name="connsiteX6" fmla="*/ 227092 w 237819"/>
              <a:gd name="connsiteY6" fmla="*/ 136551 h 213141"/>
              <a:gd name="connsiteX7" fmla="*/ 179467 w 237819"/>
              <a:gd name="connsiteY7" fmla="*/ 103214 h 213141"/>
              <a:gd name="connsiteX8" fmla="*/ 68342 w 237819"/>
              <a:gd name="connsiteY8" fmla="*/ 65114 h 213141"/>
              <a:gd name="connsiteX9" fmla="*/ 79 w 237819"/>
              <a:gd name="connsiteY9" fmla="*/ 26 h 2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819" h="213141">
                <a:moveTo>
                  <a:pt x="79" y="26"/>
                </a:moveTo>
                <a:cubicBezTo>
                  <a:pt x="-1773" y="1349"/>
                  <a:pt x="28919" y="53736"/>
                  <a:pt x="57229" y="73051"/>
                </a:cubicBezTo>
                <a:cubicBezTo>
                  <a:pt x="85540" y="92366"/>
                  <a:pt x="145865" y="107977"/>
                  <a:pt x="169942" y="115914"/>
                </a:cubicBezTo>
                <a:cubicBezTo>
                  <a:pt x="194019" y="123851"/>
                  <a:pt x="190844" y="104801"/>
                  <a:pt x="201692" y="120676"/>
                </a:cubicBezTo>
                <a:cubicBezTo>
                  <a:pt x="212540" y="136551"/>
                  <a:pt x="229473" y="201374"/>
                  <a:pt x="235029" y="211164"/>
                </a:cubicBezTo>
                <a:cubicBezTo>
                  <a:pt x="240585" y="220954"/>
                  <a:pt x="236352" y="191850"/>
                  <a:pt x="235029" y="179414"/>
                </a:cubicBezTo>
                <a:cubicBezTo>
                  <a:pt x="233706" y="166978"/>
                  <a:pt x="236352" y="149251"/>
                  <a:pt x="227092" y="136551"/>
                </a:cubicBezTo>
                <a:cubicBezTo>
                  <a:pt x="217832" y="123851"/>
                  <a:pt x="205925" y="115120"/>
                  <a:pt x="179467" y="103214"/>
                </a:cubicBezTo>
                <a:cubicBezTo>
                  <a:pt x="153009" y="91308"/>
                  <a:pt x="97182" y="82841"/>
                  <a:pt x="68342" y="65114"/>
                </a:cubicBezTo>
                <a:cubicBezTo>
                  <a:pt x="39502" y="47387"/>
                  <a:pt x="1931" y="-1297"/>
                  <a:pt x="79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5A24E3EC-DD41-49F6-97F8-66B6AB9DFF48}"/>
              </a:ext>
            </a:extLst>
          </p:cNvPr>
          <p:cNvSpPr/>
          <p:nvPr/>
        </p:nvSpPr>
        <p:spPr>
          <a:xfrm>
            <a:off x="7662180" y="1529682"/>
            <a:ext cx="168189" cy="163074"/>
          </a:xfrm>
          <a:custGeom>
            <a:avLst/>
            <a:gdLst>
              <a:gd name="connsiteX0" fmla="*/ 122920 w 168189"/>
              <a:gd name="connsiteY0" fmla="*/ 13368 h 163074"/>
              <a:gd name="connsiteX1" fmla="*/ 165783 w 168189"/>
              <a:gd name="connsiteY1" fmla="*/ 80043 h 163074"/>
              <a:gd name="connsiteX2" fmla="*/ 157845 w 168189"/>
              <a:gd name="connsiteY2" fmla="*/ 157831 h 163074"/>
              <a:gd name="connsiteX3" fmla="*/ 116570 w 168189"/>
              <a:gd name="connsiteY3" fmla="*/ 151481 h 163074"/>
              <a:gd name="connsiteX4" fmla="*/ 38783 w 168189"/>
              <a:gd name="connsiteY4" fmla="*/ 114968 h 163074"/>
              <a:gd name="connsiteX5" fmla="*/ 7033 w 168189"/>
              <a:gd name="connsiteY5" fmla="*/ 99093 h 163074"/>
              <a:gd name="connsiteX6" fmla="*/ 21320 w 168189"/>
              <a:gd name="connsiteY6" fmla="*/ 76868 h 163074"/>
              <a:gd name="connsiteX7" fmla="*/ 16558 w 168189"/>
              <a:gd name="connsiteY7" fmla="*/ 37181 h 163074"/>
              <a:gd name="connsiteX8" fmla="*/ 683 w 168189"/>
              <a:gd name="connsiteY8" fmla="*/ 14956 h 163074"/>
              <a:gd name="connsiteX9" fmla="*/ 41958 w 168189"/>
              <a:gd name="connsiteY9" fmla="*/ 668 h 163074"/>
              <a:gd name="connsiteX10" fmla="*/ 122920 w 168189"/>
              <a:gd name="connsiteY10" fmla="*/ 13368 h 16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189" h="163074">
                <a:moveTo>
                  <a:pt x="122920" y="13368"/>
                </a:moveTo>
                <a:cubicBezTo>
                  <a:pt x="143558" y="26597"/>
                  <a:pt x="159962" y="55966"/>
                  <a:pt x="165783" y="80043"/>
                </a:cubicBezTo>
                <a:cubicBezTo>
                  <a:pt x="171604" y="104120"/>
                  <a:pt x="166047" y="145925"/>
                  <a:pt x="157845" y="157831"/>
                </a:cubicBezTo>
                <a:cubicBezTo>
                  <a:pt x="149643" y="169737"/>
                  <a:pt x="136414" y="158625"/>
                  <a:pt x="116570" y="151481"/>
                </a:cubicBezTo>
                <a:cubicBezTo>
                  <a:pt x="96726" y="144337"/>
                  <a:pt x="57039" y="123699"/>
                  <a:pt x="38783" y="114968"/>
                </a:cubicBezTo>
                <a:cubicBezTo>
                  <a:pt x="20527" y="106237"/>
                  <a:pt x="9943" y="105443"/>
                  <a:pt x="7033" y="99093"/>
                </a:cubicBezTo>
                <a:cubicBezTo>
                  <a:pt x="4123" y="92743"/>
                  <a:pt x="19732" y="87187"/>
                  <a:pt x="21320" y="76868"/>
                </a:cubicBezTo>
                <a:cubicBezTo>
                  <a:pt x="22907" y="66549"/>
                  <a:pt x="19997" y="47500"/>
                  <a:pt x="16558" y="37181"/>
                </a:cubicBezTo>
                <a:cubicBezTo>
                  <a:pt x="13119" y="26862"/>
                  <a:pt x="-3550" y="21041"/>
                  <a:pt x="683" y="14956"/>
                </a:cubicBezTo>
                <a:cubicBezTo>
                  <a:pt x="4916" y="8871"/>
                  <a:pt x="25554" y="2520"/>
                  <a:pt x="41958" y="668"/>
                </a:cubicBezTo>
                <a:cubicBezTo>
                  <a:pt x="58362" y="-1184"/>
                  <a:pt x="102282" y="139"/>
                  <a:pt x="122920" y="133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3FEA964F-1DBF-482E-982F-9669DFB1DE35}"/>
              </a:ext>
            </a:extLst>
          </p:cNvPr>
          <p:cNvSpPr/>
          <p:nvPr/>
        </p:nvSpPr>
        <p:spPr>
          <a:xfrm>
            <a:off x="7699376" y="1560512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AF29FB9B-AD61-4F10-B416-D65B19D2E0AF}"/>
              </a:ext>
            </a:extLst>
          </p:cNvPr>
          <p:cNvSpPr/>
          <p:nvPr/>
        </p:nvSpPr>
        <p:spPr>
          <a:xfrm>
            <a:off x="7438744" y="1444571"/>
            <a:ext cx="102079" cy="211069"/>
          </a:xfrm>
          <a:custGeom>
            <a:avLst/>
            <a:gdLst>
              <a:gd name="connsiteX0" fmla="*/ 281 w 102079"/>
              <a:gd name="connsiteY0" fmla="*/ 54 h 211069"/>
              <a:gd name="connsiteX1" fmla="*/ 70131 w 102079"/>
              <a:gd name="connsiteY1" fmla="*/ 114354 h 211069"/>
              <a:gd name="connsiteX2" fmla="*/ 101881 w 102079"/>
              <a:gd name="connsiteY2" fmla="*/ 209604 h 211069"/>
              <a:gd name="connsiteX3" fmla="*/ 84419 w 102079"/>
              <a:gd name="connsiteY3" fmla="*/ 174679 h 211069"/>
              <a:gd name="connsiteX4" fmla="*/ 46319 w 102079"/>
              <a:gd name="connsiteY4" fmla="*/ 100067 h 211069"/>
              <a:gd name="connsiteX5" fmla="*/ 281 w 102079"/>
              <a:gd name="connsiteY5" fmla="*/ 54 h 21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79" h="211069">
                <a:moveTo>
                  <a:pt x="281" y="54"/>
                </a:moveTo>
                <a:cubicBezTo>
                  <a:pt x="4250" y="2435"/>
                  <a:pt x="53198" y="79429"/>
                  <a:pt x="70131" y="114354"/>
                </a:cubicBezTo>
                <a:cubicBezTo>
                  <a:pt x="87064" y="149279"/>
                  <a:pt x="99500" y="199550"/>
                  <a:pt x="101881" y="209604"/>
                </a:cubicBezTo>
                <a:cubicBezTo>
                  <a:pt x="104262" y="219658"/>
                  <a:pt x="84419" y="174679"/>
                  <a:pt x="84419" y="174679"/>
                </a:cubicBezTo>
                <a:cubicBezTo>
                  <a:pt x="75159" y="156423"/>
                  <a:pt x="57167" y="125996"/>
                  <a:pt x="46319" y="100067"/>
                </a:cubicBezTo>
                <a:cubicBezTo>
                  <a:pt x="35471" y="74138"/>
                  <a:pt x="-3688" y="-2327"/>
                  <a:pt x="281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F8796B11-9240-4DF9-A49E-3971261C0E17}"/>
              </a:ext>
            </a:extLst>
          </p:cNvPr>
          <p:cNvSpPr/>
          <p:nvPr/>
        </p:nvSpPr>
        <p:spPr>
          <a:xfrm>
            <a:off x="7524435" y="1735097"/>
            <a:ext cx="153346" cy="344628"/>
          </a:xfrm>
          <a:custGeom>
            <a:avLst/>
            <a:gdLst>
              <a:gd name="connsiteX0" fmla="*/ 38415 w 153346"/>
              <a:gd name="connsiteY0" fmla="*/ 41 h 344628"/>
              <a:gd name="connsiteX1" fmla="*/ 135253 w 153346"/>
              <a:gd name="connsiteY1" fmla="*/ 130216 h 344628"/>
              <a:gd name="connsiteX2" fmla="*/ 152715 w 153346"/>
              <a:gd name="connsiteY2" fmla="*/ 196891 h 344628"/>
              <a:gd name="connsiteX3" fmla="*/ 125728 w 153346"/>
              <a:gd name="connsiteY3" fmla="*/ 260391 h 344628"/>
              <a:gd name="connsiteX4" fmla="*/ 76515 w 153346"/>
              <a:gd name="connsiteY4" fmla="*/ 300078 h 344628"/>
              <a:gd name="connsiteX5" fmla="*/ 315 w 153346"/>
              <a:gd name="connsiteY5" fmla="*/ 344528 h 344628"/>
              <a:gd name="connsiteX6" fmla="*/ 52703 w 153346"/>
              <a:gd name="connsiteY6" fmla="*/ 309603 h 344628"/>
              <a:gd name="connsiteX7" fmla="*/ 132078 w 153346"/>
              <a:gd name="connsiteY7" fmla="*/ 230228 h 344628"/>
              <a:gd name="connsiteX8" fmla="*/ 120965 w 153346"/>
              <a:gd name="connsiteY8" fmla="*/ 144503 h 344628"/>
              <a:gd name="connsiteX9" fmla="*/ 38415 w 153346"/>
              <a:gd name="connsiteY9" fmla="*/ 41 h 34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346" h="344628">
                <a:moveTo>
                  <a:pt x="38415" y="41"/>
                </a:moveTo>
                <a:cubicBezTo>
                  <a:pt x="40796" y="-2340"/>
                  <a:pt x="116203" y="97408"/>
                  <a:pt x="135253" y="130216"/>
                </a:cubicBezTo>
                <a:cubicBezTo>
                  <a:pt x="154303" y="163024"/>
                  <a:pt x="154302" y="175195"/>
                  <a:pt x="152715" y="196891"/>
                </a:cubicBezTo>
                <a:cubicBezTo>
                  <a:pt x="151128" y="218587"/>
                  <a:pt x="138428" y="243193"/>
                  <a:pt x="125728" y="260391"/>
                </a:cubicBezTo>
                <a:cubicBezTo>
                  <a:pt x="113028" y="277589"/>
                  <a:pt x="97417" y="286055"/>
                  <a:pt x="76515" y="300078"/>
                </a:cubicBezTo>
                <a:cubicBezTo>
                  <a:pt x="55613" y="314101"/>
                  <a:pt x="4284" y="342941"/>
                  <a:pt x="315" y="344528"/>
                </a:cubicBezTo>
                <a:cubicBezTo>
                  <a:pt x="-3654" y="346115"/>
                  <a:pt x="30743" y="328653"/>
                  <a:pt x="52703" y="309603"/>
                </a:cubicBezTo>
                <a:cubicBezTo>
                  <a:pt x="74663" y="290553"/>
                  <a:pt x="120701" y="257745"/>
                  <a:pt x="132078" y="230228"/>
                </a:cubicBezTo>
                <a:cubicBezTo>
                  <a:pt x="143455" y="202711"/>
                  <a:pt x="134723" y="181809"/>
                  <a:pt x="120965" y="144503"/>
                </a:cubicBezTo>
                <a:cubicBezTo>
                  <a:pt x="107207" y="107197"/>
                  <a:pt x="36034" y="2422"/>
                  <a:pt x="38415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D270270C-3073-4F3C-BC37-29F2513FF2DF}"/>
              </a:ext>
            </a:extLst>
          </p:cNvPr>
          <p:cNvSpPr/>
          <p:nvPr/>
        </p:nvSpPr>
        <p:spPr>
          <a:xfrm>
            <a:off x="7216735" y="1821949"/>
            <a:ext cx="219950" cy="48126"/>
          </a:xfrm>
          <a:custGeom>
            <a:avLst/>
            <a:gdLst>
              <a:gd name="connsiteX0" fmla="*/ 219115 w 219950"/>
              <a:gd name="connsiteY0" fmla="*/ 48126 h 48126"/>
              <a:gd name="connsiteX1" fmla="*/ 106403 w 219950"/>
              <a:gd name="connsiteY1" fmla="*/ 5264 h 48126"/>
              <a:gd name="connsiteX2" fmla="*/ 36553 w 219950"/>
              <a:gd name="connsiteY2" fmla="*/ 2089 h 48126"/>
              <a:gd name="connsiteX3" fmla="*/ 40 w 219950"/>
              <a:gd name="connsiteY3" fmla="*/ 17964 h 48126"/>
              <a:gd name="connsiteX4" fmla="*/ 42903 w 219950"/>
              <a:gd name="connsiteY4" fmla="*/ 5264 h 48126"/>
              <a:gd name="connsiteX5" fmla="*/ 219115 w 219950"/>
              <a:gd name="connsiteY5" fmla="*/ 48126 h 4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950" h="48126">
                <a:moveTo>
                  <a:pt x="219115" y="48126"/>
                </a:moveTo>
                <a:cubicBezTo>
                  <a:pt x="229698" y="48126"/>
                  <a:pt x="136830" y="12937"/>
                  <a:pt x="106403" y="5264"/>
                </a:cubicBezTo>
                <a:cubicBezTo>
                  <a:pt x="75976" y="-2409"/>
                  <a:pt x="54280" y="-28"/>
                  <a:pt x="36553" y="2089"/>
                </a:cubicBezTo>
                <a:cubicBezTo>
                  <a:pt x="18826" y="4206"/>
                  <a:pt x="-1018" y="17435"/>
                  <a:pt x="40" y="17964"/>
                </a:cubicBezTo>
                <a:cubicBezTo>
                  <a:pt x="1098" y="18493"/>
                  <a:pt x="8772" y="-28"/>
                  <a:pt x="42903" y="5264"/>
                </a:cubicBezTo>
                <a:cubicBezTo>
                  <a:pt x="77034" y="10556"/>
                  <a:pt x="208532" y="48126"/>
                  <a:pt x="219115" y="48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B5E5C9DE-8772-400B-B4C1-A5C54C146233}"/>
              </a:ext>
            </a:extLst>
          </p:cNvPr>
          <p:cNvSpPr/>
          <p:nvPr/>
        </p:nvSpPr>
        <p:spPr>
          <a:xfrm>
            <a:off x="7179286" y="1890713"/>
            <a:ext cx="155001" cy="155302"/>
          </a:xfrm>
          <a:custGeom>
            <a:avLst/>
            <a:gdLst>
              <a:gd name="connsiteX0" fmla="*/ 35902 w 155001"/>
              <a:gd name="connsiteY0" fmla="*/ 0 h 155302"/>
              <a:gd name="connsiteX1" fmla="*/ 977 w 155001"/>
              <a:gd name="connsiteY1" fmla="*/ 53975 h 155302"/>
              <a:gd name="connsiteX2" fmla="*/ 81939 w 155001"/>
              <a:gd name="connsiteY2" fmla="*/ 138112 h 155302"/>
              <a:gd name="connsiteX3" fmla="*/ 154964 w 155001"/>
              <a:gd name="connsiteY3" fmla="*/ 153987 h 155302"/>
              <a:gd name="connsiteX4" fmla="*/ 72414 w 155001"/>
              <a:gd name="connsiteY4" fmla="*/ 117475 h 155302"/>
              <a:gd name="connsiteX5" fmla="*/ 20027 w 155001"/>
              <a:gd name="connsiteY5" fmla="*/ 69850 h 155302"/>
              <a:gd name="connsiteX6" fmla="*/ 16852 w 155001"/>
              <a:gd name="connsiteY6" fmla="*/ 53975 h 155302"/>
              <a:gd name="connsiteX7" fmla="*/ 35902 w 155001"/>
              <a:gd name="connsiteY7" fmla="*/ 0 h 15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01" h="155302">
                <a:moveTo>
                  <a:pt x="35902" y="0"/>
                </a:moveTo>
                <a:cubicBezTo>
                  <a:pt x="33256" y="0"/>
                  <a:pt x="-6696" y="30956"/>
                  <a:pt x="977" y="53975"/>
                </a:cubicBezTo>
                <a:cubicBezTo>
                  <a:pt x="8650" y="76994"/>
                  <a:pt x="56275" y="121443"/>
                  <a:pt x="81939" y="138112"/>
                </a:cubicBezTo>
                <a:cubicBezTo>
                  <a:pt x="107603" y="154781"/>
                  <a:pt x="156551" y="157426"/>
                  <a:pt x="154964" y="153987"/>
                </a:cubicBezTo>
                <a:cubicBezTo>
                  <a:pt x="153377" y="150548"/>
                  <a:pt x="94904" y="131498"/>
                  <a:pt x="72414" y="117475"/>
                </a:cubicBezTo>
                <a:cubicBezTo>
                  <a:pt x="49925" y="103452"/>
                  <a:pt x="29287" y="80433"/>
                  <a:pt x="20027" y="69850"/>
                </a:cubicBezTo>
                <a:cubicBezTo>
                  <a:pt x="10767" y="59267"/>
                  <a:pt x="14206" y="64294"/>
                  <a:pt x="16852" y="53975"/>
                </a:cubicBezTo>
                <a:cubicBezTo>
                  <a:pt x="19498" y="43656"/>
                  <a:pt x="38548" y="0"/>
                  <a:pt x="3590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56279FEC-FB1C-4C50-AD99-4828491862DC}"/>
              </a:ext>
            </a:extLst>
          </p:cNvPr>
          <p:cNvSpPr/>
          <p:nvPr/>
        </p:nvSpPr>
        <p:spPr>
          <a:xfrm>
            <a:off x="7498469" y="1733031"/>
            <a:ext cx="92961" cy="191275"/>
          </a:xfrm>
          <a:custGeom>
            <a:avLst/>
            <a:gdLst>
              <a:gd name="connsiteX0" fmla="*/ 2469 w 92961"/>
              <a:gd name="connsiteY0" fmla="*/ 519 h 191275"/>
              <a:gd name="connsiteX1" fmla="*/ 2469 w 92961"/>
              <a:gd name="connsiteY1" fmla="*/ 78307 h 191275"/>
              <a:gd name="connsiteX2" fmla="*/ 2469 w 92961"/>
              <a:gd name="connsiteY2" fmla="*/ 132282 h 191275"/>
              <a:gd name="connsiteX3" fmla="*/ 35806 w 92961"/>
              <a:gd name="connsiteY3" fmla="*/ 171969 h 191275"/>
              <a:gd name="connsiteX4" fmla="*/ 92956 w 92961"/>
              <a:gd name="connsiteY4" fmla="*/ 191019 h 191275"/>
              <a:gd name="connsiteX5" fmla="*/ 38981 w 92961"/>
              <a:gd name="connsiteY5" fmla="*/ 159269 h 191275"/>
              <a:gd name="connsiteX6" fmla="*/ 11994 w 92961"/>
              <a:gd name="connsiteY6" fmla="*/ 125932 h 191275"/>
              <a:gd name="connsiteX7" fmla="*/ 2469 w 92961"/>
              <a:gd name="connsiteY7" fmla="*/ 519 h 19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961" h="191275">
                <a:moveTo>
                  <a:pt x="2469" y="519"/>
                </a:moveTo>
                <a:cubicBezTo>
                  <a:pt x="881" y="-7419"/>
                  <a:pt x="2469" y="78307"/>
                  <a:pt x="2469" y="78307"/>
                </a:cubicBezTo>
                <a:cubicBezTo>
                  <a:pt x="2469" y="100267"/>
                  <a:pt x="-3087" y="116672"/>
                  <a:pt x="2469" y="132282"/>
                </a:cubicBezTo>
                <a:cubicBezTo>
                  <a:pt x="8025" y="147892"/>
                  <a:pt x="20725" y="162180"/>
                  <a:pt x="35806" y="171969"/>
                </a:cubicBezTo>
                <a:cubicBezTo>
                  <a:pt x="50887" y="181758"/>
                  <a:pt x="92427" y="193136"/>
                  <a:pt x="92956" y="191019"/>
                </a:cubicBezTo>
                <a:cubicBezTo>
                  <a:pt x="93485" y="188902"/>
                  <a:pt x="52475" y="170117"/>
                  <a:pt x="38981" y="159269"/>
                </a:cubicBezTo>
                <a:cubicBezTo>
                  <a:pt x="25487" y="148421"/>
                  <a:pt x="18608" y="150009"/>
                  <a:pt x="11994" y="125932"/>
                </a:cubicBezTo>
                <a:cubicBezTo>
                  <a:pt x="5380" y="101855"/>
                  <a:pt x="4057" y="8457"/>
                  <a:pt x="2469" y="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4EBBA90F-BFC0-4E96-98B5-F336D07870A0}"/>
              </a:ext>
            </a:extLst>
          </p:cNvPr>
          <p:cNvSpPr/>
          <p:nvPr/>
        </p:nvSpPr>
        <p:spPr>
          <a:xfrm>
            <a:off x="7319959" y="1950542"/>
            <a:ext cx="228213" cy="105748"/>
          </a:xfrm>
          <a:custGeom>
            <a:avLst/>
            <a:gdLst>
              <a:gd name="connsiteX0" fmla="*/ 4 w 228213"/>
              <a:gd name="connsiteY0" fmla="*/ 24308 h 105748"/>
              <a:gd name="connsiteX1" fmla="*/ 63504 w 228213"/>
              <a:gd name="connsiteY1" fmla="*/ 496 h 105748"/>
              <a:gd name="connsiteX2" fmla="*/ 127004 w 228213"/>
              <a:gd name="connsiteY2" fmla="*/ 51296 h 105748"/>
              <a:gd name="connsiteX3" fmla="*/ 190504 w 228213"/>
              <a:gd name="connsiteY3" fmla="*/ 92571 h 105748"/>
              <a:gd name="connsiteX4" fmla="*/ 225429 w 228213"/>
              <a:gd name="connsiteY4" fmla="*/ 103683 h 105748"/>
              <a:gd name="connsiteX5" fmla="*/ 117479 w 228213"/>
              <a:gd name="connsiteY5" fmla="*/ 56058 h 105748"/>
              <a:gd name="connsiteX6" fmla="*/ 66679 w 228213"/>
              <a:gd name="connsiteY6" fmla="*/ 5258 h 105748"/>
              <a:gd name="connsiteX7" fmla="*/ 4 w 228213"/>
              <a:gd name="connsiteY7" fmla="*/ 24308 h 10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213" h="105748">
                <a:moveTo>
                  <a:pt x="4" y="24308"/>
                </a:moveTo>
                <a:cubicBezTo>
                  <a:pt x="-525" y="23514"/>
                  <a:pt x="42337" y="-4002"/>
                  <a:pt x="63504" y="496"/>
                </a:cubicBezTo>
                <a:cubicBezTo>
                  <a:pt x="84671" y="4994"/>
                  <a:pt x="105837" y="35950"/>
                  <a:pt x="127004" y="51296"/>
                </a:cubicBezTo>
                <a:cubicBezTo>
                  <a:pt x="148171" y="66642"/>
                  <a:pt x="174100" y="83840"/>
                  <a:pt x="190504" y="92571"/>
                </a:cubicBezTo>
                <a:cubicBezTo>
                  <a:pt x="206908" y="101302"/>
                  <a:pt x="237600" y="109769"/>
                  <a:pt x="225429" y="103683"/>
                </a:cubicBezTo>
                <a:cubicBezTo>
                  <a:pt x="213258" y="97598"/>
                  <a:pt x="143937" y="72462"/>
                  <a:pt x="117479" y="56058"/>
                </a:cubicBezTo>
                <a:cubicBezTo>
                  <a:pt x="91021" y="39654"/>
                  <a:pt x="86258" y="10020"/>
                  <a:pt x="66679" y="5258"/>
                </a:cubicBezTo>
                <a:cubicBezTo>
                  <a:pt x="47100" y="496"/>
                  <a:pt x="533" y="25102"/>
                  <a:pt x="4" y="24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52B85C34-B43E-4E5A-8B9E-F0D536E9E193}"/>
              </a:ext>
            </a:extLst>
          </p:cNvPr>
          <p:cNvSpPr/>
          <p:nvPr/>
        </p:nvSpPr>
        <p:spPr>
          <a:xfrm>
            <a:off x="7019774" y="2412799"/>
            <a:ext cx="432313" cy="41721"/>
          </a:xfrm>
          <a:custGeom>
            <a:avLst/>
            <a:gdLst>
              <a:gd name="connsiteX0" fmla="*/ 151 w 432313"/>
              <a:gd name="connsiteY0" fmla="*/ 39889 h 41721"/>
              <a:gd name="connsiteX1" fmla="*/ 187476 w 432313"/>
              <a:gd name="connsiteY1" fmla="*/ 39889 h 41721"/>
              <a:gd name="connsiteX2" fmla="*/ 263676 w 432313"/>
              <a:gd name="connsiteY2" fmla="*/ 30364 h 41721"/>
              <a:gd name="connsiteX3" fmla="*/ 360514 w 432313"/>
              <a:gd name="connsiteY3" fmla="*/ 17664 h 41721"/>
              <a:gd name="connsiteX4" fmla="*/ 431951 w 432313"/>
              <a:gd name="connsiteY4" fmla="*/ 33539 h 41721"/>
              <a:gd name="connsiteX5" fmla="*/ 330351 w 432313"/>
              <a:gd name="connsiteY5" fmla="*/ 201 h 41721"/>
              <a:gd name="connsiteX6" fmla="*/ 220814 w 432313"/>
              <a:gd name="connsiteY6" fmla="*/ 20839 h 41721"/>
              <a:gd name="connsiteX7" fmla="*/ 151 w 432313"/>
              <a:gd name="connsiteY7" fmla="*/ 39889 h 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313" h="41721">
                <a:moveTo>
                  <a:pt x="151" y="39889"/>
                </a:moveTo>
                <a:cubicBezTo>
                  <a:pt x="-5405" y="43064"/>
                  <a:pt x="143555" y="41476"/>
                  <a:pt x="187476" y="39889"/>
                </a:cubicBezTo>
                <a:cubicBezTo>
                  <a:pt x="231397" y="38302"/>
                  <a:pt x="263676" y="30364"/>
                  <a:pt x="263676" y="30364"/>
                </a:cubicBezTo>
                <a:cubicBezTo>
                  <a:pt x="292516" y="26660"/>
                  <a:pt x="332468" y="17135"/>
                  <a:pt x="360514" y="17664"/>
                </a:cubicBezTo>
                <a:cubicBezTo>
                  <a:pt x="388560" y="18193"/>
                  <a:pt x="436978" y="36449"/>
                  <a:pt x="431951" y="33539"/>
                </a:cubicBezTo>
                <a:cubicBezTo>
                  <a:pt x="426924" y="30629"/>
                  <a:pt x="365541" y="2318"/>
                  <a:pt x="330351" y="201"/>
                </a:cubicBezTo>
                <a:cubicBezTo>
                  <a:pt x="295162" y="-1916"/>
                  <a:pt x="275583" y="13166"/>
                  <a:pt x="220814" y="20839"/>
                </a:cubicBezTo>
                <a:cubicBezTo>
                  <a:pt x="166045" y="28512"/>
                  <a:pt x="5707" y="36714"/>
                  <a:pt x="151" y="39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0F5E010C-5AB5-47E1-9BD9-B53023EAFCAF}"/>
              </a:ext>
            </a:extLst>
          </p:cNvPr>
          <p:cNvSpPr/>
          <p:nvPr/>
        </p:nvSpPr>
        <p:spPr>
          <a:xfrm>
            <a:off x="6997075" y="2506184"/>
            <a:ext cx="488165" cy="145639"/>
          </a:xfrm>
          <a:custGeom>
            <a:avLst/>
            <a:gdLst>
              <a:gd name="connsiteX0" fmla="*/ 5388 w 488165"/>
              <a:gd name="connsiteY0" fmla="*/ 3654 h 145639"/>
              <a:gd name="connsiteX1" fmla="*/ 138738 w 488165"/>
              <a:gd name="connsiteY1" fmla="*/ 22704 h 145639"/>
              <a:gd name="connsiteX2" fmla="*/ 430838 w 488165"/>
              <a:gd name="connsiteY2" fmla="*/ 135416 h 145639"/>
              <a:gd name="connsiteX3" fmla="*/ 487988 w 488165"/>
              <a:gd name="connsiteY3" fmla="*/ 138591 h 145639"/>
              <a:gd name="connsiteX4" fmla="*/ 443538 w 488165"/>
              <a:gd name="connsiteY4" fmla="*/ 119541 h 145639"/>
              <a:gd name="connsiteX5" fmla="*/ 310188 w 488165"/>
              <a:gd name="connsiteY5" fmla="*/ 71916 h 145639"/>
              <a:gd name="connsiteX6" fmla="*/ 5388 w 488165"/>
              <a:gd name="connsiteY6" fmla="*/ 3654 h 14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165" h="145639">
                <a:moveTo>
                  <a:pt x="5388" y="3654"/>
                </a:moveTo>
                <a:cubicBezTo>
                  <a:pt x="-23187" y="-4548"/>
                  <a:pt x="67830" y="744"/>
                  <a:pt x="138738" y="22704"/>
                </a:cubicBezTo>
                <a:cubicBezTo>
                  <a:pt x="209646" y="44664"/>
                  <a:pt x="372630" y="116102"/>
                  <a:pt x="430838" y="135416"/>
                </a:cubicBezTo>
                <a:cubicBezTo>
                  <a:pt x="489046" y="154730"/>
                  <a:pt x="485871" y="141237"/>
                  <a:pt x="487988" y="138591"/>
                </a:cubicBezTo>
                <a:cubicBezTo>
                  <a:pt x="490105" y="135945"/>
                  <a:pt x="473171" y="130653"/>
                  <a:pt x="443538" y="119541"/>
                </a:cubicBezTo>
                <a:cubicBezTo>
                  <a:pt x="413905" y="108429"/>
                  <a:pt x="381096" y="89114"/>
                  <a:pt x="310188" y="71916"/>
                </a:cubicBezTo>
                <a:cubicBezTo>
                  <a:pt x="239280" y="54718"/>
                  <a:pt x="33963" y="11856"/>
                  <a:pt x="5388" y="3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D424864C-1551-4343-B4A7-508FF13C5287}"/>
              </a:ext>
            </a:extLst>
          </p:cNvPr>
          <p:cNvSpPr/>
          <p:nvPr/>
        </p:nvSpPr>
        <p:spPr>
          <a:xfrm>
            <a:off x="7018466" y="2516087"/>
            <a:ext cx="385696" cy="175403"/>
          </a:xfrm>
          <a:custGeom>
            <a:avLst/>
            <a:gdLst>
              <a:gd name="connsiteX0" fmla="*/ 1459 w 385696"/>
              <a:gd name="connsiteY0" fmla="*/ 101 h 175403"/>
              <a:gd name="connsiteX1" fmla="*/ 182434 w 385696"/>
              <a:gd name="connsiteY1" fmla="*/ 122338 h 175403"/>
              <a:gd name="connsiteX2" fmla="*/ 301497 w 385696"/>
              <a:gd name="connsiteY2" fmla="*/ 162026 h 175403"/>
              <a:gd name="connsiteX3" fmla="*/ 385634 w 385696"/>
              <a:gd name="connsiteY3" fmla="*/ 174726 h 175403"/>
              <a:gd name="connsiteX4" fmla="*/ 288797 w 385696"/>
              <a:gd name="connsiteY4" fmla="*/ 144563 h 175403"/>
              <a:gd name="connsiteX5" fmla="*/ 1459 w 385696"/>
              <a:gd name="connsiteY5" fmla="*/ 101 h 17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696" h="175403">
                <a:moveTo>
                  <a:pt x="1459" y="101"/>
                </a:moveTo>
                <a:cubicBezTo>
                  <a:pt x="-16268" y="-3603"/>
                  <a:pt x="132428" y="95350"/>
                  <a:pt x="182434" y="122338"/>
                </a:cubicBezTo>
                <a:cubicBezTo>
                  <a:pt x="232440" y="149326"/>
                  <a:pt x="267630" y="153295"/>
                  <a:pt x="301497" y="162026"/>
                </a:cubicBezTo>
                <a:cubicBezTo>
                  <a:pt x="335364" y="170757"/>
                  <a:pt x="387751" y="177636"/>
                  <a:pt x="385634" y="174726"/>
                </a:cubicBezTo>
                <a:cubicBezTo>
                  <a:pt x="383517" y="171816"/>
                  <a:pt x="352826" y="172874"/>
                  <a:pt x="288797" y="144563"/>
                </a:cubicBezTo>
                <a:cubicBezTo>
                  <a:pt x="224768" y="116252"/>
                  <a:pt x="19186" y="3805"/>
                  <a:pt x="1459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A4F70D0B-BC28-4594-9ED2-3B66774630D0}"/>
              </a:ext>
            </a:extLst>
          </p:cNvPr>
          <p:cNvSpPr/>
          <p:nvPr/>
        </p:nvSpPr>
        <p:spPr>
          <a:xfrm>
            <a:off x="7058898" y="2545676"/>
            <a:ext cx="414318" cy="218101"/>
          </a:xfrm>
          <a:custGeom>
            <a:avLst/>
            <a:gdLst>
              <a:gd name="connsiteX0" fmla="*/ 2302 w 414318"/>
              <a:gd name="connsiteY0" fmla="*/ 2262 h 218101"/>
              <a:gd name="connsiteX1" fmla="*/ 281702 w 414318"/>
              <a:gd name="connsiteY1" fmla="*/ 195937 h 218101"/>
              <a:gd name="connsiteX2" fmla="*/ 349965 w 414318"/>
              <a:gd name="connsiteY2" fmla="*/ 214987 h 218101"/>
              <a:gd name="connsiteX3" fmla="*/ 413465 w 414318"/>
              <a:gd name="connsiteY3" fmla="*/ 214987 h 218101"/>
              <a:gd name="connsiteX4" fmla="*/ 302340 w 414318"/>
              <a:gd name="connsiteY4" fmla="*/ 184824 h 218101"/>
              <a:gd name="connsiteX5" fmla="*/ 156290 w 414318"/>
              <a:gd name="connsiteY5" fmla="*/ 95924 h 218101"/>
              <a:gd name="connsiteX6" fmla="*/ 2302 w 414318"/>
              <a:gd name="connsiteY6" fmla="*/ 2262 h 21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318" h="218101">
                <a:moveTo>
                  <a:pt x="2302" y="2262"/>
                </a:moveTo>
                <a:cubicBezTo>
                  <a:pt x="23204" y="18931"/>
                  <a:pt x="223758" y="160483"/>
                  <a:pt x="281702" y="195937"/>
                </a:cubicBezTo>
                <a:cubicBezTo>
                  <a:pt x="339646" y="231391"/>
                  <a:pt x="328005" y="211812"/>
                  <a:pt x="349965" y="214987"/>
                </a:cubicBezTo>
                <a:cubicBezTo>
                  <a:pt x="371925" y="218162"/>
                  <a:pt x="421402" y="220014"/>
                  <a:pt x="413465" y="214987"/>
                </a:cubicBezTo>
                <a:cubicBezTo>
                  <a:pt x="405528" y="209960"/>
                  <a:pt x="345202" y="204668"/>
                  <a:pt x="302340" y="184824"/>
                </a:cubicBezTo>
                <a:cubicBezTo>
                  <a:pt x="259478" y="164980"/>
                  <a:pt x="204180" y="126351"/>
                  <a:pt x="156290" y="95924"/>
                </a:cubicBezTo>
                <a:cubicBezTo>
                  <a:pt x="108400" y="65497"/>
                  <a:pt x="-18600" y="-14407"/>
                  <a:pt x="2302" y="2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AED354AE-A93C-4F23-BEA2-3F665FCE4CDD}"/>
              </a:ext>
            </a:extLst>
          </p:cNvPr>
          <p:cNvSpPr/>
          <p:nvPr/>
        </p:nvSpPr>
        <p:spPr>
          <a:xfrm>
            <a:off x="7459124" y="2649006"/>
            <a:ext cx="134209" cy="121281"/>
          </a:xfrm>
          <a:custGeom>
            <a:avLst/>
            <a:gdLst>
              <a:gd name="connsiteX0" fmla="*/ 133889 w 134209"/>
              <a:gd name="connsiteY0" fmla="*/ 532 h 121281"/>
              <a:gd name="connsiteX1" fmla="*/ 56101 w 134209"/>
              <a:gd name="connsiteY1" fmla="*/ 22757 h 121281"/>
              <a:gd name="connsiteX2" fmla="*/ 5301 w 134209"/>
              <a:gd name="connsiteY2" fmla="*/ 116419 h 121281"/>
              <a:gd name="connsiteX3" fmla="*/ 3714 w 134209"/>
              <a:gd name="connsiteY3" fmla="*/ 100544 h 121281"/>
              <a:gd name="connsiteX4" fmla="*/ 24351 w 134209"/>
              <a:gd name="connsiteY4" fmla="*/ 37044 h 121281"/>
              <a:gd name="connsiteX5" fmla="*/ 133889 w 134209"/>
              <a:gd name="connsiteY5" fmla="*/ 532 h 12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209" h="121281">
                <a:moveTo>
                  <a:pt x="133889" y="532"/>
                </a:moveTo>
                <a:cubicBezTo>
                  <a:pt x="139181" y="-1849"/>
                  <a:pt x="77532" y="3443"/>
                  <a:pt x="56101" y="22757"/>
                </a:cubicBezTo>
                <a:cubicBezTo>
                  <a:pt x="34670" y="42072"/>
                  <a:pt x="14032" y="103455"/>
                  <a:pt x="5301" y="116419"/>
                </a:cubicBezTo>
                <a:cubicBezTo>
                  <a:pt x="-3430" y="129383"/>
                  <a:pt x="539" y="113773"/>
                  <a:pt x="3714" y="100544"/>
                </a:cubicBezTo>
                <a:cubicBezTo>
                  <a:pt x="6889" y="87315"/>
                  <a:pt x="5566" y="54507"/>
                  <a:pt x="24351" y="37044"/>
                </a:cubicBezTo>
                <a:cubicBezTo>
                  <a:pt x="43136" y="19581"/>
                  <a:pt x="128597" y="2913"/>
                  <a:pt x="133889" y="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7CA916F2-987E-4D5D-B319-B365DA33D1B6}"/>
              </a:ext>
            </a:extLst>
          </p:cNvPr>
          <p:cNvSpPr/>
          <p:nvPr/>
        </p:nvSpPr>
        <p:spPr>
          <a:xfrm>
            <a:off x="7438993" y="2733563"/>
            <a:ext cx="154031" cy="77957"/>
          </a:xfrm>
          <a:custGeom>
            <a:avLst/>
            <a:gdLst>
              <a:gd name="connsiteX0" fmla="*/ 154020 w 154031"/>
              <a:gd name="connsiteY0" fmla="*/ 112 h 77957"/>
              <a:gd name="connsiteX1" fmla="*/ 49245 w 154031"/>
              <a:gd name="connsiteY1" fmla="*/ 27100 h 77957"/>
              <a:gd name="connsiteX2" fmla="*/ 32 w 154031"/>
              <a:gd name="connsiteY2" fmla="*/ 77900 h 77957"/>
              <a:gd name="connsiteX3" fmla="*/ 55595 w 154031"/>
              <a:gd name="connsiteY3" fmla="*/ 36625 h 77957"/>
              <a:gd name="connsiteX4" fmla="*/ 154020 w 154031"/>
              <a:gd name="connsiteY4" fmla="*/ 112 h 7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31" h="77957">
                <a:moveTo>
                  <a:pt x="154020" y="112"/>
                </a:moveTo>
                <a:cubicBezTo>
                  <a:pt x="152962" y="-1476"/>
                  <a:pt x="74910" y="14135"/>
                  <a:pt x="49245" y="27100"/>
                </a:cubicBezTo>
                <a:cubicBezTo>
                  <a:pt x="23580" y="40065"/>
                  <a:pt x="-1026" y="76312"/>
                  <a:pt x="32" y="77900"/>
                </a:cubicBezTo>
                <a:cubicBezTo>
                  <a:pt x="1090" y="79488"/>
                  <a:pt x="30459" y="47738"/>
                  <a:pt x="55595" y="36625"/>
                </a:cubicBezTo>
                <a:cubicBezTo>
                  <a:pt x="80730" y="25513"/>
                  <a:pt x="155078" y="1700"/>
                  <a:pt x="154020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8F6E88F3-EAB1-4683-9F9F-2008C250DEFD}"/>
              </a:ext>
            </a:extLst>
          </p:cNvPr>
          <p:cNvSpPr/>
          <p:nvPr/>
        </p:nvSpPr>
        <p:spPr>
          <a:xfrm>
            <a:off x="6994106" y="2261337"/>
            <a:ext cx="552666" cy="132648"/>
          </a:xfrm>
          <a:custGeom>
            <a:avLst/>
            <a:gdLst>
              <a:gd name="connsiteX0" fmla="*/ 419 w 552666"/>
              <a:gd name="connsiteY0" fmla="*/ 132613 h 132648"/>
              <a:gd name="connsiteX1" fmla="*/ 241719 w 552666"/>
              <a:gd name="connsiteY1" fmla="*/ 42126 h 132648"/>
              <a:gd name="connsiteX2" fmla="*/ 413169 w 552666"/>
              <a:gd name="connsiteY2" fmla="*/ 2438 h 132648"/>
              <a:gd name="connsiteX3" fmla="*/ 508419 w 552666"/>
              <a:gd name="connsiteY3" fmla="*/ 7201 h 132648"/>
              <a:gd name="connsiteX4" fmla="*/ 551282 w 552666"/>
              <a:gd name="connsiteY4" fmla="*/ 31013 h 132648"/>
              <a:gd name="connsiteX5" fmla="*/ 460794 w 552666"/>
              <a:gd name="connsiteY5" fmla="*/ 7201 h 132648"/>
              <a:gd name="connsiteX6" fmla="*/ 303632 w 552666"/>
              <a:gd name="connsiteY6" fmla="*/ 31013 h 132648"/>
              <a:gd name="connsiteX7" fmla="*/ 419 w 552666"/>
              <a:gd name="connsiteY7" fmla="*/ 132613 h 1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2666" h="132648">
                <a:moveTo>
                  <a:pt x="419" y="132613"/>
                </a:moveTo>
                <a:cubicBezTo>
                  <a:pt x="-9900" y="134465"/>
                  <a:pt x="172927" y="63822"/>
                  <a:pt x="241719" y="42126"/>
                </a:cubicBezTo>
                <a:cubicBezTo>
                  <a:pt x="310511" y="20430"/>
                  <a:pt x="368719" y="8259"/>
                  <a:pt x="413169" y="2438"/>
                </a:cubicBezTo>
                <a:cubicBezTo>
                  <a:pt x="457619" y="-3383"/>
                  <a:pt x="485400" y="2438"/>
                  <a:pt x="508419" y="7201"/>
                </a:cubicBezTo>
                <a:cubicBezTo>
                  <a:pt x="531438" y="11963"/>
                  <a:pt x="559219" y="31013"/>
                  <a:pt x="551282" y="31013"/>
                </a:cubicBezTo>
                <a:cubicBezTo>
                  <a:pt x="543345" y="31013"/>
                  <a:pt x="502069" y="7201"/>
                  <a:pt x="460794" y="7201"/>
                </a:cubicBezTo>
                <a:cubicBezTo>
                  <a:pt x="419519" y="7201"/>
                  <a:pt x="377715" y="11434"/>
                  <a:pt x="303632" y="31013"/>
                </a:cubicBezTo>
                <a:cubicBezTo>
                  <a:pt x="229549" y="50592"/>
                  <a:pt x="10738" y="130761"/>
                  <a:pt x="419" y="132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D9894405-538E-40AD-82AA-2E2B5361D99B}"/>
              </a:ext>
            </a:extLst>
          </p:cNvPr>
          <p:cNvSpPr/>
          <p:nvPr/>
        </p:nvSpPr>
        <p:spPr>
          <a:xfrm>
            <a:off x="7518254" y="2290055"/>
            <a:ext cx="121267" cy="342315"/>
          </a:xfrm>
          <a:custGeom>
            <a:avLst/>
            <a:gdLst>
              <a:gd name="connsiteX0" fmla="*/ 146 w 121267"/>
              <a:gd name="connsiteY0" fmla="*/ 8645 h 342315"/>
              <a:gd name="connsiteX1" fmla="*/ 85871 w 121267"/>
              <a:gd name="connsiteY1" fmla="*/ 8645 h 342315"/>
              <a:gd name="connsiteX2" fmla="*/ 106509 w 121267"/>
              <a:gd name="connsiteY2" fmla="*/ 122945 h 342315"/>
              <a:gd name="connsiteX3" fmla="*/ 120796 w 121267"/>
              <a:gd name="connsiteY3" fmla="*/ 178508 h 342315"/>
              <a:gd name="connsiteX4" fmla="*/ 112859 w 121267"/>
              <a:gd name="connsiteY4" fmla="*/ 216608 h 342315"/>
              <a:gd name="connsiteX5" fmla="*/ 66821 w 121267"/>
              <a:gd name="connsiteY5" fmla="*/ 273758 h 342315"/>
              <a:gd name="connsiteX6" fmla="*/ 63646 w 121267"/>
              <a:gd name="connsiteY6" fmla="*/ 342020 h 342315"/>
              <a:gd name="connsiteX7" fmla="*/ 57296 w 121267"/>
              <a:gd name="connsiteY7" fmla="*/ 295983 h 342315"/>
              <a:gd name="connsiteX8" fmla="*/ 93809 w 121267"/>
              <a:gd name="connsiteY8" fmla="*/ 235658 h 342315"/>
              <a:gd name="connsiteX9" fmla="*/ 106509 w 121267"/>
              <a:gd name="connsiteY9" fmla="*/ 184858 h 342315"/>
              <a:gd name="connsiteX10" fmla="*/ 85871 w 121267"/>
              <a:gd name="connsiteY10" fmla="*/ 46745 h 342315"/>
              <a:gd name="connsiteX11" fmla="*/ 65234 w 121267"/>
              <a:gd name="connsiteY11" fmla="*/ 13408 h 342315"/>
              <a:gd name="connsiteX12" fmla="*/ 146 w 121267"/>
              <a:gd name="connsiteY12" fmla="*/ 8645 h 34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267" h="342315">
                <a:moveTo>
                  <a:pt x="146" y="8645"/>
                </a:moveTo>
                <a:cubicBezTo>
                  <a:pt x="3585" y="7851"/>
                  <a:pt x="68144" y="-10405"/>
                  <a:pt x="85871" y="8645"/>
                </a:cubicBezTo>
                <a:cubicBezTo>
                  <a:pt x="103598" y="27695"/>
                  <a:pt x="100688" y="94635"/>
                  <a:pt x="106509" y="122945"/>
                </a:cubicBezTo>
                <a:cubicBezTo>
                  <a:pt x="112330" y="151256"/>
                  <a:pt x="119738" y="162898"/>
                  <a:pt x="120796" y="178508"/>
                </a:cubicBezTo>
                <a:cubicBezTo>
                  <a:pt x="121854" y="194118"/>
                  <a:pt x="121855" y="200733"/>
                  <a:pt x="112859" y="216608"/>
                </a:cubicBezTo>
                <a:cubicBezTo>
                  <a:pt x="103863" y="232483"/>
                  <a:pt x="75023" y="252856"/>
                  <a:pt x="66821" y="273758"/>
                </a:cubicBezTo>
                <a:cubicBezTo>
                  <a:pt x="58619" y="294660"/>
                  <a:pt x="65233" y="338316"/>
                  <a:pt x="63646" y="342020"/>
                </a:cubicBezTo>
                <a:cubicBezTo>
                  <a:pt x="62059" y="345724"/>
                  <a:pt x="52269" y="313710"/>
                  <a:pt x="57296" y="295983"/>
                </a:cubicBezTo>
                <a:cubicBezTo>
                  <a:pt x="62323" y="278256"/>
                  <a:pt x="85607" y="254179"/>
                  <a:pt x="93809" y="235658"/>
                </a:cubicBezTo>
                <a:cubicBezTo>
                  <a:pt x="102011" y="217137"/>
                  <a:pt x="107832" y="216343"/>
                  <a:pt x="106509" y="184858"/>
                </a:cubicBezTo>
                <a:cubicBezTo>
                  <a:pt x="105186" y="153373"/>
                  <a:pt x="92750" y="75320"/>
                  <a:pt x="85871" y="46745"/>
                </a:cubicBezTo>
                <a:cubicBezTo>
                  <a:pt x="78992" y="18170"/>
                  <a:pt x="75817" y="19493"/>
                  <a:pt x="65234" y="13408"/>
                </a:cubicBezTo>
                <a:cubicBezTo>
                  <a:pt x="54651" y="7323"/>
                  <a:pt x="-3293" y="9439"/>
                  <a:pt x="146" y="8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0C1DB2F7-D8CE-45C8-9260-97B0CC6F739F}"/>
              </a:ext>
            </a:extLst>
          </p:cNvPr>
          <p:cNvSpPr/>
          <p:nvPr/>
        </p:nvSpPr>
        <p:spPr>
          <a:xfrm>
            <a:off x="7469182" y="2446213"/>
            <a:ext cx="95488" cy="183016"/>
          </a:xfrm>
          <a:custGeom>
            <a:avLst/>
            <a:gdLst>
              <a:gd name="connsiteX0" fmla="*/ 6 w 95488"/>
              <a:gd name="connsiteY0" fmla="*/ 125 h 183016"/>
              <a:gd name="connsiteX1" fmla="*/ 44456 w 95488"/>
              <a:gd name="connsiteY1" fmla="*/ 52512 h 183016"/>
              <a:gd name="connsiteX2" fmla="*/ 52393 w 95488"/>
              <a:gd name="connsiteY2" fmla="*/ 90612 h 183016"/>
              <a:gd name="connsiteX3" fmla="*/ 95256 w 95488"/>
              <a:gd name="connsiteY3" fmla="*/ 179512 h 183016"/>
              <a:gd name="connsiteX4" fmla="*/ 68268 w 95488"/>
              <a:gd name="connsiteY4" fmla="*/ 155700 h 183016"/>
              <a:gd name="connsiteX5" fmla="*/ 41281 w 95488"/>
              <a:gd name="connsiteY5" fmla="*/ 68387 h 183016"/>
              <a:gd name="connsiteX6" fmla="*/ 6 w 95488"/>
              <a:gd name="connsiteY6" fmla="*/ 125 h 18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488" h="183016">
                <a:moveTo>
                  <a:pt x="6" y="125"/>
                </a:moveTo>
                <a:cubicBezTo>
                  <a:pt x="535" y="-2521"/>
                  <a:pt x="35725" y="37431"/>
                  <a:pt x="44456" y="52512"/>
                </a:cubicBezTo>
                <a:cubicBezTo>
                  <a:pt x="53187" y="67593"/>
                  <a:pt x="43926" y="69445"/>
                  <a:pt x="52393" y="90612"/>
                </a:cubicBezTo>
                <a:cubicBezTo>
                  <a:pt x="60860" y="111779"/>
                  <a:pt x="92610" y="168664"/>
                  <a:pt x="95256" y="179512"/>
                </a:cubicBezTo>
                <a:cubicBezTo>
                  <a:pt x="97902" y="190360"/>
                  <a:pt x="77264" y="174221"/>
                  <a:pt x="68268" y="155700"/>
                </a:cubicBezTo>
                <a:cubicBezTo>
                  <a:pt x="59272" y="137179"/>
                  <a:pt x="51335" y="91406"/>
                  <a:pt x="41281" y="68387"/>
                </a:cubicBezTo>
                <a:cubicBezTo>
                  <a:pt x="31227" y="45368"/>
                  <a:pt x="-523" y="2771"/>
                  <a:pt x="6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AFC55871-6AB1-4323-B7D5-B39377BDB852}"/>
              </a:ext>
            </a:extLst>
          </p:cNvPr>
          <p:cNvSpPr/>
          <p:nvPr/>
        </p:nvSpPr>
        <p:spPr>
          <a:xfrm>
            <a:off x="6948331" y="2084089"/>
            <a:ext cx="800073" cy="459532"/>
          </a:xfrm>
          <a:custGeom>
            <a:avLst/>
            <a:gdLst>
              <a:gd name="connsiteX0" fmla="*/ 157 w 800073"/>
              <a:gd name="connsiteY0" fmla="*/ 311449 h 459532"/>
              <a:gd name="connsiteX1" fmla="*/ 89057 w 800073"/>
              <a:gd name="connsiteY1" fmla="*/ 228899 h 459532"/>
              <a:gd name="connsiteX2" fmla="*/ 281144 w 800073"/>
              <a:gd name="connsiteY2" fmla="*/ 205086 h 459532"/>
              <a:gd name="connsiteX3" fmla="*/ 309719 w 800073"/>
              <a:gd name="connsiteY3" fmla="*/ 133649 h 459532"/>
              <a:gd name="connsiteX4" fmla="*/ 358932 w 800073"/>
              <a:gd name="connsiteY4" fmla="*/ 32049 h 459532"/>
              <a:gd name="connsiteX5" fmla="*/ 557369 w 800073"/>
              <a:gd name="connsiteY5" fmla="*/ 299 h 459532"/>
              <a:gd name="connsiteX6" fmla="*/ 712944 w 800073"/>
              <a:gd name="connsiteY6" fmla="*/ 46336 h 459532"/>
              <a:gd name="connsiteX7" fmla="*/ 797082 w 800073"/>
              <a:gd name="connsiteY7" fmla="*/ 171749 h 459532"/>
              <a:gd name="connsiteX8" fmla="*/ 779619 w 800073"/>
              <a:gd name="connsiteY8" fmla="*/ 259061 h 459532"/>
              <a:gd name="connsiteX9" fmla="*/ 763744 w 800073"/>
              <a:gd name="connsiteY9" fmla="*/ 346374 h 459532"/>
              <a:gd name="connsiteX10" fmla="*/ 793907 w 800073"/>
              <a:gd name="connsiteY10" fmla="*/ 427336 h 459532"/>
              <a:gd name="connsiteX11" fmla="*/ 766919 w 800073"/>
              <a:gd name="connsiteY11" fmla="*/ 387649 h 459532"/>
              <a:gd name="connsiteX12" fmla="*/ 744694 w 800073"/>
              <a:gd name="connsiteY12" fmla="*/ 370186 h 459532"/>
              <a:gd name="connsiteX13" fmla="*/ 727232 w 800073"/>
              <a:gd name="connsiteY13" fmla="*/ 395586 h 459532"/>
              <a:gd name="connsiteX14" fmla="*/ 703419 w 800073"/>
              <a:gd name="connsiteY14" fmla="*/ 459086 h 459532"/>
              <a:gd name="connsiteX15" fmla="*/ 706594 w 800073"/>
              <a:gd name="connsiteY15" fmla="*/ 417811 h 459532"/>
              <a:gd name="connsiteX16" fmla="*/ 685957 w 800073"/>
              <a:gd name="connsiteY16" fmla="*/ 308274 h 459532"/>
              <a:gd name="connsiteX17" fmla="*/ 619282 w 800073"/>
              <a:gd name="connsiteY17" fmla="*/ 186036 h 459532"/>
              <a:gd name="connsiteX18" fmla="*/ 539907 w 800073"/>
              <a:gd name="connsiteY18" fmla="*/ 157461 h 459532"/>
              <a:gd name="connsiteX19" fmla="*/ 458944 w 800073"/>
              <a:gd name="connsiteY19" fmla="*/ 109836 h 459532"/>
              <a:gd name="connsiteX20" fmla="*/ 527207 w 800073"/>
              <a:gd name="connsiteY20" fmla="*/ 170161 h 459532"/>
              <a:gd name="connsiteX21" fmla="*/ 425607 w 800073"/>
              <a:gd name="connsiteY21" fmla="*/ 119361 h 459532"/>
              <a:gd name="connsiteX22" fmla="*/ 425607 w 800073"/>
              <a:gd name="connsiteY22" fmla="*/ 92374 h 459532"/>
              <a:gd name="connsiteX23" fmla="*/ 433544 w 800073"/>
              <a:gd name="connsiteY23" fmla="*/ 155874 h 459532"/>
              <a:gd name="connsiteX24" fmla="*/ 362107 w 800073"/>
              <a:gd name="connsiteY24" fmla="*/ 179686 h 459532"/>
              <a:gd name="connsiteX25" fmla="*/ 203357 w 800073"/>
              <a:gd name="connsiteY25" fmla="*/ 240011 h 459532"/>
              <a:gd name="connsiteX26" fmla="*/ 108107 w 800073"/>
              <a:gd name="connsiteY26" fmla="*/ 273349 h 459532"/>
              <a:gd name="connsiteX27" fmla="*/ 157 w 800073"/>
              <a:gd name="connsiteY27" fmla="*/ 311449 h 45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00073" h="459532">
                <a:moveTo>
                  <a:pt x="157" y="311449"/>
                </a:moveTo>
                <a:cubicBezTo>
                  <a:pt x="-3018" y="304041"/>
                  <a:pt x="42226" y="246626"/>
                  <a:pt x="89057" y="228899"/>
                </a:cubicBezTo>
                <a:cubicBezTo>
                  <a:pt x="135888" y="211172"/>
                  <a:pt x="244367" y="220961"/>
                  <a:pt x="281144" y="205086"/>
                </a:cubicBezTo>
                <a:cubicBezTo>
                  <a:pt x="317921" y="189211"/>
                  <a:pt x="296754" y="162488"/>
                  <a:pt x="309719" y="133649"/>
                </a:cubicBezTo>
                <a:cubicBezTo>
                  <a:pt x="322684" y="104809"/>
                  <a:pt x="317657" y="54274"/>
                  <a:pt x="358932" y="32049"/>
                </a:cubicBezTo>
                <a:cubicBezTo>
                  <a:pt x="400207" y="9824"/>
                  <a:pt x="498367" y="-2082"/>
                  <a:pt x="557369" y="299"/>
                </a:cubicBezTo>
                <a:cubicBezTo>
                  <a:pt x="616371" y="2680"/>
                  <a:pt x="672992" y="17761"/>
                  <a:pt x="712944" y="46336"/>
                </a:cubicBezTo>
                <a:cubicBezTo>
                  <a:pt x="752896" y="74911"/>
                  <a:pt x="785970" y="136295"/>
                  <a:pt x="797082" y="171749"/>
                </a:cubicBezTo>
                <a:cubicBezTo>
                  <a:pt x="808195" y="207203"/>
                  <a:pt x="785175" y="229957"/>
                  <a:pt x="779619" y="259061"/>
                </a:cubicBezTo>
                <a:cubicBezTo>
                  <a:pt x="774063" y="288165"/>
                  <a:pt x="761363" y="318328"/>
                  <a:pt x="763744" y="346374"/>
                </a:cubicBezTo>
                <a:cubicBezTo>
                  <a:pt x="766125" y="374420"/>
                  <a:pt x="793378" y="420457"/>
                  <a:pt x="793907" y="427336"/>
                </a:cubicBezTo>
                <a:cubicBezTo>
                  <a:pt x="794436" y="434215"/>
                  <a:pt x="775121" y="397174"/>
                  <a:pt x="766919" y="387649"/>
                </a:cubicBezTo>
                <a:cubicBezTo>
                  <a:pt x="758717" y="378124"/>
                  <a:pt x="751308" y="368863"/>
                  <a:pt x="744694" y="370186"/>
                </a:cubicBezTo>
                <a:cubicBezTo>
                  <a:pt x="738080" y="371509"/>
                  <a:pt x="734111" y="380769"/>
                  <a:pt x="727232" y="395586"/>
                </a:cubicBezTo>
                <a:cubicBezTo>
                  <a:pt x="720353" y="410403"/>
                  <a:pt x="706859" y="455382"/>
                  <a:pt x="703419" y="459086"/>
                </a:cubicBezTo>
                <a:cubicBezTo>
                  <a:pt x="699979" y="462790"/>
                  <a:pt x="709504" y="442946"/>
                  <a:pt x="706594" y="417811"/>
                </a:cubicBezTo>
                <a:cubicBezTo>
                  <a:pt x="703684" y="392676"/>
                  <a:pt x="700509" y="346903"/>
                  <a:pt x="685957" y="308274"/>
                </a:cubicBezTo>
                <a:cubicBezTo>
                  <a:pt x="671405" y="269645"/>
                  <a:pt x="643624" y="211172"/>
                  <a:pt x="619282" y="186036"/>
                </a:cubicBezTo>
                <a:cubicBezTo>
                  <a:pt x="594940" y="160900"/>
                  <a:pt x="566630" y="170161"/>
                  <a:pt x="539907" y="157461"/>
                </a:cubicBezTo>
                <a:cubicBezTo>
                  <a:pt x="513184" y="144761"/>
                  <a:pt x="461061" y="107719"/>
                  <a:pt x="458944" y="109836"/>
                </a:cubicBezTo>
                <a:cubicBezTo>
                  <a:pt x="456827" y="111953"/>
                  <a:pt x="532763" y="168574"/>
                  <a:pt x="527207" y="170161"/>
                </a:cubicBezTo>
                <a:cubicBezTo>
                  <a:pt x="521651" y="171748"/>
                  <a:pt x="442540" y="132325"/>
                  <a:pt x="425607" y="119361"/>
                </a:cubicBezTo>
                <a:cubicBezTo>
                  <a:pt x="408674" y="106396"/>
                  <a:pt x="424284" y="86288"/>
                  <a:pt x="425607" y="92374"/>
                </a:cubicBezTo>
                <a:cubicBezTo>
                  <a:pt x="426930" y="98460"/>
                  <a:pt x="444127" y="141322"/>
                  <a:pt x="433544" y="155874"/>
                </a:cubicBezTo>
                <a:cubicBezTo>
                  <a:pt x="422961" y="170426"/>
                  <a:pt x="400472" y="165663"/>
                  <a:pt x="362107" y="179686"/>
                </a:cubicBezTo>
                <a:cubicBezTo>
                  <a:pt x="323742" y="193709"/>
                  <a:pt x="245690" y="224400"/>
                  <a:pt x="203357" y="240011"/>
                </a:cubicBezTo>
                <a:cubicBezTo>
                  <a:pt x="161024" y="255621"/>
                  <a:pt x="139857" y="265412"/>
                  <a:pt x="108107" y="273349"/>
                </a:cubicBezTo>
                <a:cubicBezTo>
                  <a:pt x="76357" y="281286"/>
                  <a:pt x="3332" y="318857"/>
                  <a:pt x="157" y="311449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C8341EAB-DE90-462E-B7BD-8E8278A1757F}"/>
              </a:ext>
            </a:extLst>
          </p:cNvPr>
          <p:cNvSpPr/>
          <p:nvPr/>
        </p:nvSpPr>
        <p:spPr>
          <a:xfrm>
            <a:off x="7561134" y="1307562"/>
            <a:ext cx="537946" cy="266966"/>
          </a:xfrm>
          <a:custGeom>
            <a:avLst/>
            <a:gdLst>
              <a:gd name="connsiteX0" fmla="*/ 129 w 537946"/>
              <a:gd name="connsiteY0" fmla="*/ 192626 h 266966"/>
              <a:gd name="connsiteX1" fmla="*/ 85854 w 537946"/>
              <a:gd name="connsiteY1" fmla="*/ 35463 h 266966"/>
              <a:gd name="connsiteX2" fmla="*/ 252541 w 537946"/>
              <a:gd name="connsiteY2" fmla="*/ 2126 h 266966"/>
              <a:gd name="connsiteX3" fmla="*/ 468441 w 537946"/>
              <a:gd name="connsiteY3" fmla="*/ 75151 h 266966"/>
              <a:gd name="connsiteX4" fmla="*/ 520829 w 537946"/>
              <a:gd name="connsiteY4" fmla="*/ 152938 h 266966"/>
              <a:gd name="connsiteX5" fmla="*/ 535116 w 537946"/>
              <a:gd name="connsiteY5" fmla="*/ 232313 h 266966"/>
              <a:gd name="connsiteX6" fmla="*/ 536704 w 537946"/>
              <a:gd name="connsiteY6" fmla="*/ 265651 h 266966"/>
              <a:gd name="connsiteX7" fmla="*/ 520829 w 537946"/>
              <a:gd name="connsiteY7" fmla="*/ 191038 h 266966"/>
              <a:gd name="connsiteX8" fmla="*/ 468441 w 537946"/>
              <a:gd name="connsiteY8" fmla="*/ 92613 h 266966"/>
              <a:gd name="connsiteX9" fmla="*/ 354141 w 537946"/>
              <a:gd name="connsiteY9" fmla="*/ 46576 h 266966"/>
              <a:gd name="connsiteX10" fmla="*/ 189041 w 537946"/>
              <a:gd name="connsiteY10" fmla="*/ 13238 h 266966"/>
              <a:gd name="connsiteX11" fmla="*/ 103316 w 537946"/>
              <a:gd name="connsiteY11" fmla="*/ 43401 h 266966"/>
              <a:gd name="connsiteX12" fmla="*/ 129 w 537946"/>
              <a:gd name="connsiteY12" fmla="*/ 192626 h 26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7946" h="266966">
                <a:moveTo>
                  <a:pt x="129" y="192626"/>
                </a:moveTo>
                <a:cubicBezTo>
                  <a:pt x="-2781" y="191303"/>
                  <a:pt x="43785" y="67213"/>
                  <a:pt x="85854" y="35463"/>
                </a:cubicBezTo>
                <a:cubicBezTo>
                  <a:pt x="127923" y="3713"/>
                  <a:pt x="188777" y="-4489"/>
                  <a:pt x="252541" y="2126"/>
                </a:cubicBezTo>
                <a:cubicBezTo>
                  <a:pt x="316305" y="8741"/>
                  <a:pt x="423726" y="50016"/>
                  <a:pt x="468441" y="75151"/>
                </a:cubicBezTo>
                <a:cubicBezTo>
                  <a:pt x="513156" y="100286"/>
                  <a:pt x="509717" y="126744"/>
                  <a:pt x="520829" y="152938"/>
                </a:cubicBezTo>
                <a:cubicBezTo>
                  <a:pt x="531941" y="179132"/>
                  <a:pt x="532470" y="213528"/>
                  <a:pt x="535116" y="232313"/>
                </a:cubicBezTo>
                <a:cubicBezTo>
                  <a:pt x="537762" y="251098"/>
                  <a:pt x="539085" y="272530"/>
                  <a:pt x="536704" y="265651"/>
                </a:cubicBezTo>
                <a:cubicBezTo>
                  <a:pt x="534323" y="258772"/>
                  <a:pt x="532206" y="219878"/>
                  <a:pt x="520829" y="191038"/>
                </a:cubicBezTo>
                <a:cubicBezTo>
                  <a:pt x="509452" y="162198"/>
                  <a:pt x="496222" y="116690"/>
                  <a:pt x="468441" y="92613"/>
                </a:cubicBezTo>
                <a:cubicBezTo>
                  <a:pt x="440660" y="68536"/>
                  <a:pt x="400708" y="59805"/>
                  <a:pt x="354141" y="46576"/>
                </a:cubicBezTo>
                <a:cubicBezTo>
                  <a:pt x="307574" y="33347"/>
                  <a:pt x="230845" y="13767"/>
                  <a:pt x="189041" y="13238"/>
                </a:cubicBezTo>
                <a:cubicBezTo>
                  <a:pt x="147237" y="12709"/>
                  <a:pt x="133478" y="11651"/>
                  <a:pt x="103316" y="43401"/>
                </a:cubicBezTo>
                <a:cubicBezTo>
                  <a:pt x="73154" y="75151"/>
                  <a:pt x="3039" y="193949"/>
                  <a:pt x="129" y="192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B9D690C4-49F7-4F10-89B1-3FB5EE4E9184}"/>
              </a:ext>
            </a:extLst>
          </p:cNvPr>
          <p:cNvSpPr/>
          <p:nvPr/>
        </p:nvSpPr>
        <p:spPr>
          <a:xfrm>
            <a:off x="7564362" y="1487323"/>
            <a:ext cx="515836" cy="468536"/>
          </a:xfrm>
          <a:custGeom>
            <a:avLst/>
            <a:gdLst>
              <a:gd name="connsiteX0" fmla="*/ 509663 w 515836"/>
              <a:gd name="connsiteY0" fmla="*/ 162090 h 468536"/>
              <a:gd name="connsiteX1" fmla="*/ 466801 w 515836"/>
              <a:gd name="connsiteY1" fmla="*/ 265277 h 468536"/>
              <a:gd name="connsiteX2" fmla="*/ 412826 w 515836"/>
              <a:gd name="connsiteY2" fmla="*/ 338302 h 468536"/>
              <a:gd name="connsiteX3" fmla="*/ 371551 w 515836"/>
              <a:gd name="connsiteY3" fmla="*/ 373227 h 468536"/>
              <a:gd name="connsiteX4" fmla="*/ 292176 w 515836"/>
              <a:gd name="connsiteY4" fmla="*/ 452602 h 468536"/>
              <a:gd name="connsiteX5" fmla="*/ 235026 w 515836"/>
              <a:gd name="connsiteY5" fmla="*/ 463715 h 468536"/>
              <a:gd name="connsiteX6" fmla="*/ 165176 w 515836"/>
              <a:gd name="connsiteY6" fmla="*/ 393865 h 468536"/>
              <a:gd name="connsiteX7" fmla="*/ 47701 w 515836"/>
              <a:gd name="connsiteY7" fmla="*/ 214477 h 468536"/>
              <a:gd name="connsiteX8" fmla="*/ 9601 w 515836"/>
              <a:gd name="connsiteY8" fmla="*/ 106527 h 468536"/>
              <a:gd name="connsiteX9" fmla="*/ 76 w 515836"/>
              <a:gd name="connsiteY9" fmla="*/ 165 h 468536"/>
              <a:gd name="connsiteX10" fmla="*/ 12776 w 515836"/>
              <a:gd name="connsiteY10" fmla="*/ 85890 h 468536"/>
              <a:gd name="connsiteX11" fmla="*/ 65163 w 515836"/>
              <a:gd name="connsiteY11" fmla="*/ 230352 h 468536"/>
              <a:gd name="connsiteX12" fmla="*/ 193751 w 515836"/>
              <a:gd name="connsiteY12" fmla="*/ 404977 h 468536"/>
              <a:gd name="connsiteX13" fmla="*/ 255663 w 515836"/>
              <a:gd name="connsiteY13" fmla="*/ 455777 h 468536"/>
              <a:gd name="connsiteX14" fmla="*/ 325513 w 515836"/>
              <a:gd name="connsiteY14" fmla="*/ 397040 h 468536"/>
              <a:gd name="connsiteX15" fmla="*/ 509663 w 515836"/>
              <a:gd name="connsiteY15" fmla="*/ 162090 h 46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5836" h="468536">
                <a:moveTo>
                  <a:pt x="509663" y="162090"/>
                </a:moveTo>
                <a:cubicBezTo>
                  <a:pt x="533211" y="140130"/>
                  <a:pt x="482940" y="235908"/>
                  <a:pt x="466801" y="265277"/>
                </a:cubicBezTo>
                <a:cubicBezTo>
                  <a:pt x="450662" y="294646"/>
                  <a:pt x="428701" y="320310"/>
                  <a:pt x="412826" y="338302"/>
                </a:cubicBezTo>
                <a:cubicBezTo>
                  <a:pt x="396951" y="356294"/>
                  <a:pt x="391659" y="354177"/>
                  <a:pt x="371551" y="373227"/>
                </a:cubicBezTo>
                <a:cubicBezTo>
                  <a:pt x="351443" y="392277"/>
                  <a:pt x="314930" y="437521"/>
                  <a:pt x="292176" y="452602"/>
                </a:cubicBezTo>
                <a:cubicBezTo>
                  <a:pt x="269422" y="467683"/>
                  <a:pt x="256192" y="473504"/>
                  <a:pt x="235026" y="463715"/>
                </a:cubicBezTo>
                <a:cubicBezTo>
                  <a:pt x="213860" y="453926"/>
                  <a:pt x="196397" y="435405"/>
                  <a:pt x="165176" y="393865"/>
                </a:cubicBezTo>
                <a:cubicBezTo>
                  <a:pt x="133955" y="352325"/>
                  <a:pt x="73630" y="262367"/>
                  <a:pt x="47701" y="214477"/>
                </a:cubicBezTo>
                <a:cubicBezTo>
                  <a:pt x="21772" y="166587"/>
                  <a:pt x="17538" y="142246"/>
                  <a:pt x="9601" y="106527"/>
                </a:cubicBezTo>
                <a:cubicBezTo>
                  <a:pt x="1664" y="70808"/>
                  <a:pt x="-453" y="3604"/>
                  <a:pt x="76" y="165"/>
                </a:cubicBezTo>
                <a:cubicBezTo>
                  <a:pt x="605" y="-3274"/>
                  <a:pt x="1928" y="47525"/>
                  <a:pt x="12776" y="85890"/>
                </a:cubicBezTo>
                <a:cubicBezTo>
                  <a:pt x="23624" y="124255"/>
                  <a:pt x="35001" y="177171"/>
                  <a:pt x="65163" y="230352"/>
                </a:cubicBezTo>
                <a:cubicBezTo>
                  <a:pt x="95325" y="283533"/>
                  <a:pt x="162001" y="367406"/>
                  <a:pt x="193751" y="404977"/>
                </a:cubicBezTo>
                <a:cubicBezTo>
                  <a:pt x="225501" y="442548"/>
                  <a:pt x="233703" y="457100"/>
                  <a:pt x="255663" y="455777"/>
                </a:cubicBezTo>
                <a:cubicBezTo>
                  <a:pt x="277623" y="454454"/>
                  <a:pt x="287678" y="442284"/>
                  <a:pt x="325513" y="397040"/>
                </a:cubicBezTo>
                <a:cubicBezTo>
                  <a:pt x="363348" y="351796"/>
                  <a:pt x="486115" y="184050"/>
                  <a:pt x="509663" y="162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29EAC117-B497-49E5-9B0C-D234A6BABEB3}"/>
              </a:ext>
            </a:extLst>
          </p:cNvPr>
          <p:cNvSpPr/>
          <p:nvPr/>
        </p:nvSpPr>
        <p:spPr>
          <a:xfrm>
            <a:off x="8045373" y="1401736"/>
            <a:ext cx="145007" cy="158827"/>
          </a:xfrm>
          <a:custGeom>
            <a:avLst/>
            <a:gdLst>
              <a:gd name="connsiteX0" fmla="*/ 77 w 145007"/>
              <a:gd name="connsiteY0" fmla="*/ 27 h 158827"/>
              <a:gd name="connsiteX1" fmla="*/ 131840 w 145007"/>
              <a:gd name="connsiteY1" fmla="*/ 92102 h 158827"/>
              <a:gd name="connsiteX2" fmla="*/ 138190 w 145007"/>
              <a:gd name="connsiteY2" fmla="*/ 158777 h 158827"/>
              <a:gd name="connsiteX3" fmla="*/ 112790 w 145007"/>
              <a:gd name="connsiteY3" fmla="*/ 101627 h 158827"/>
              <a:gd name="connsiteX4" fmla="*/ 77 w 145007"/>
              <a:gd name="connsiteY4" fmla="*/ 27 h 15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007" h="158827">
                <a:moveTo>
                  <a:pt x="77" y="27"/>
                </a:moveTo>
                <a:cubicBezTo>
                  <a:pt x="3252" y="-1560"/>
                  <a:pt x="108821" y="65644"/>
                  <a:pt x="131840" y="92102"/>
                </a:cubicBezTo>
                <a:cubicBezTo>
                  <a:pt x="154859" y="118560"/>
                  <a:pt x="141365" y="157190"/>
                  <a:pt x="138190" y="158777"/>
                </a:cubicBezTo>
                <a:cubicBezTo>
                  <a:pt x="135015" y="160364"/>
                  <a:pt x="133163" y="124381"/>
                  <a:pt x="112790" y="101627"/>
                </a:cubicBezTo>
                <a:cubicBezTo>
                  <a:pt x="92417" y="78873"/>
                  <a:pt x="-3098" y="1614"/>
                  <a:pt x="77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4261FFD2-24DF-4E40-AC0C-8F74A750BFA1}"/>
              </a:ext>
            </a:extLst>
          </p:cNvPr>
          <p:cNvSpPr/>
          <p:nvPr/>
        </p:nvSpPr>
        <p:spPr>
          <a:xfrm>
            <a:off x="7864033" y="1501662"/>
            <a:ext cx="228400" cy="221238"/>
          </a:xfrm>
          <a:custGeom>
            <a:avLst/>
            <a:gdLst>
              <a:gd name="connsiteX0" fmla="*/ 442 w 228400"/>
              <a:gd name="connsiteY0" fmla="*/ 220776 h 221238"/>
              <a:gd name="connsiteX1" fmla="*/ 122680 w 228400"/>
              <a:gd name="connsiteY1" fmla="*/ 135051 h 221238"/>
              <a:gd name="connsiteX2" fmla="*/ 214755 w 228400"/>
              <a:gd name="connsiteY2" fmla="*/ 63613 h 221238"/>
              <a:gd name="connsiteX3" fmla="*/ 227455 w 228400"/>
              <a:gd name="connsiteY3" fmla="*/ 113 h 221238"/>
              <a:gd name="connsiteX4" fmla="*/ 209992 w 228400"/>
              <a:gd name="connsiteY4" fmla="*/ 49326 h 221238"/>
              <a:gd name="connsiteX5" fmla="*/ 168717 w 228400"/>
              <a:gd name="connsiteY5" fmla="*/ 95363 h 221238"/>
              <a:gd name="connsiteX6" fmla="*/ 442 w 228400"/>
              <a:gd name="connsiteY6" fmla="*/ 220776 h 22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400" h="221238">
                <a:moveTo>
                  <a:pt x="442" y="220776"/>
                </a:moveTo>
                <a:cubicBezTo>
                  <a:pt x="-7231" y="227391"/>
                  <a:pt x="86961" y="161245"/>
                  <a:pt x="122680" y="135051"/>
                </a:cubicBezTo>
                <a:cubicBezTo>
                  <a:pt x="158399" y="108857"/>
                  <a:pt x="197293" y="86103"/>
                  <a:pt x="214755" y="63613"/>
                </a:cubicBezTo>
                <a:cubicBezTo>
                  <a:pt x="232217" y="41123"/>
                  <a:pt x="228249" y="2494"/>
                  <a:pt x="227455" y="113"/>
                </a:cubicBezTo>
                <a:cubicBezTo>
                  <a:pt x="226661" y="-2268"/>
                  <a:pt x="219782" y="33451"/>
                  <a:pt x="209992" y="49326"/>
                </a:cubicBezTo>
                <a:cubicBezTo>
                  <a:pt x="200202" y="65201"/>
                  <a:pt x="200467" y="72080"/>
                  <a:pt x="168717" y="95363"/>
                </a:cubicBezTo>
                <a:cubicBezTo>
                  <a:pt x="136967" y="118646"/>
                  <a:pt x="8115" y="214161"/>
                  <a:pt x="442" y="220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53C46CB0-DEC1-4F76-B9C0-CA18FC2D40F2}"/>
              </a:ext>
            </a:extLst>
          </p:cNvPr>
          <p:cNvSpPr/>
          <p:nvPr/>
        </p:nvSpPr>
        <p:spPr>
          <a:xfrm>
            <a:off x="7859708" y="1555949"/>
            <a:ext cx="341614" cy="225296"/>
          </a:xfrm>
          <a:custGeom>
            <a:avLst/>
            <a:gdLst>
              <a:gd name="connsiteX0" fmla="*/ 5 w 341614"/>
              <a:gd name="connsiteY0" fmla="*/ 225226 h 225296"/>
              <a:gd name="connsiteX1" fmla="*/ 119067 w 341614"/>
              <a:gd name="connsiteY1" fmla="*/ 141089 h 225296"/>
              <a:gd name="connsiteX2" fmla="*/ 225430 w 341614"/>
              <a:gd name="connsiteY2" fmla="*/ 58539 h 225296"/>
              <a:gd name="connsiteX3" fmla="*/ 301630 w 341614"/>
              <a:gd name="connsiteY3" fmla="*/ 18851 h 225296"/>
              <a:gd name="connsiteX4" fmla="*/ 338142 w 341614"/>
              <a:gd name="connsiteY4" fmla="*/ 1389 h 225296"/>
              <a:gd name="connsiteX5" fmla="*/ 217492 w 341614"/>
              <a:gd name="connsiteY5" fmla="*/ 53776 h 225296"/>
              <a:gd name="connsiteX6" fmla="*/ 123830 w 341614"/>
              <a:gd name="connsiteY6" fmla="*/ 126801 h 225296"/>
              <a:gd name="connsiteX7" fmla="*/ 5 w 341614"/>
              <a:gd name="connsiteY7" fmla="*/ 225226 h 22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614" h="225296">
                <a:moveTo>
                  <a:pt x="5" y="225226"/>
                </a:moveTo>
                <a:cubicBezTo>
                  <a:pt x="-789" y="227607"/>
                  <a:pt x="81496" y="168870"/>
                  <a:pt x="119067" y="141089"/>
                </a:cubicBezTo>
                <a:cubicBezTo>
                  <a:pt x="156638" y="113308"/>
                  <a:pt x="195003" y="78912"/>
                  <a:pt x="225430" y="58539"/>
                </a:cubicBezTo>
                <a:cubicBezTo>
                  <a:pt x="255857" y="38166"/>
                  <a:pt x="282845" y="28376"/>
                  <a:pt x="301630" y="18851"/>
                </a:cubicBezTo>
                <a:cubicBezTo>
                  <a:pt x="320415" y="9326"/>
                  <a:pt x="352165" y="-4432"/>
                  <a:pt x="338142" y="1389"/>
                </a:cubicBezTo>
                <a:cubicBezTo>
                  <a:pt x="324119" y="7210"/>
                  <a:pt x="253211" y="32874"/>
                  <a:pt x="217492" y="53776"/>
                </a:cubicBezTo>
                <a:cubicBezTo>
                  <a:pt x="181773" y="74678"/>
                  <a:pt x="157961" y="101665"/>
                  <a:pt x="123830" y="126801"/>
                </a:cubicBezTo>
                <a:cubicBezTo>
                  <a:pt x="89699" y="151936"/>
                  <a:pt x="799" y="222845"/>
                  <a:pt x="5" y="225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62852336-C210-4C6D-A9A6-806A911CC729}"/>
              </a:ext>
            </a:extLst>
          </p:cNvPr>
          <p:cNvSpPr/>
          <p:nvPr/>
        </p:nvSpPr>
        <p:spPr>
          <a:xfrm>
            <a:off x="7546145" y="1328726"/>
            <a:ext cx="135878" cy="371536"/>
          </a:xfrm>
          <a:custGeom>
            <a:avLst/>
            <a:gdLst>
              <a:gd name="connsiteX0" fmla="*/ 135768 w 135878"/>
              <a:gd name="connsiteY0" fmla="*/ 12 h 371536"/>
              <a:gd name="connsiteX1" fmla="*/ 10355 w 135878"/>
              <a:gd name="connsiteY1" fmla="*/ 103199 h 371536"/>
              <a:gd name="connsiteX2" fmla="*/ 7180 w 135878"/>
              <a:gd name="connsiteY2" fmla="*/ 228612 h 371536"/>
              <a:gd name="connsiteX3" fmla="*/ 8768 w 135878"/>
              <a:gd name="connsiteY3" fmla="*/ 296874 h 371536"/>
              <a:gd name="connsiteX4" fmla="*/ 57980 w 135878"/>
              <a:gd name="connsiteY4" fmla="*/ 371487 h 371536"/>
              <a:gd name="connsiteX5" fmla="*/ 19880 w 135878"/>
              <a:gd name="connsiteY5" fmla="*/ 306399 h 371536"/>
              <a:gd name="connsiteX6" fmla="*/ 13530 w 135878"/>
              <a:gd name="connsiteY6" fmla="*/ 190512 h 371536"/>
              <a:gd name="connsiteX7" fmla="*/ 32580 w 135878"/>
              <a:gd name="connsiteY7" fmla="*/ 96849 h 371536"/>
              <a:gd name="connsiteX8" fmla="*/ 135768 w 135878"/>
              <a:gd name="connsiteY8" fmla="*/ 12 h 37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878" h="371536">
                <a:moveTo>
                  <a:pt x="135768" y="12"/>
                </a:moveTo>
                <a:cubicBezTo>
                  <a:pt x="132064" y="1070"/>
                  <a:pt x="31786" y="65099"/>
                  <a:pt x="10355" y="103199"/>
                </a:cubicBezTo>
                <a:cubicBezTo>
                  <a:pt x="-11076" y="141299"/>
                  <a:pt x="7444" y="196333"/>
                  <a:pt x="7180" y="228612"/>
                </a:cubicBezTo>
                <a:cubicBezTo>
                  <a:pt x="6916" y="260891"/>
                  <a:pt x="301" y="273062"/>
                  <a:pt x="8768" y="296874"/>
                </a:cubicBezTo>
                <a:cubicBezTo>
                  <a:pt x="17235" y="320686"/>
                  <a:pt x="56128" y="369900"/>
                  <a:pt x="57980" y="371487"/>
                </a:cubicBezTo>
                <a:cubicBezTo>
                  <a:pt x="59832" y="373074"/>
                  <a:pt x="27288" y="336561"/>
                  <a:pt x="19880" y="306399"/>
                </a:cubicBezTo>
                <a:cubicBezTo>
                  <a:pt x="12472" y="276237"/>
                  <a:pt x="11413" y="225437"/>
                  <a:pt x="13530" y="190512"/>
                </a:cubicBezTo>
                <a:cubicBezTo>
                  <a:pt x="15647" y="155587"/>
                  <a:pt x="15911" y="126218"/>
                  <a:pt x="32580" y="96849"/>
                </a:cubicBezTo>
                <a:cubicBezTo>
                  <a:pt x="49249" y="67480"/>
                  <a:pt x="139472" y="-1046"/>
                  <a:pt x="135768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18AF0506-F9AA-47F3-A28C-1A816C1A8811}"/>
              </a:ext>
            </a:extLst>
          </p:cNvPr>
          <p:cNvSpPr/>
          <p:nvPr/>
        </p:nvSpPr>
        <p:spPr>
          <a:xfrm>
            <a:off x="7362809" y="1292994"/>
            <a:ext cx="189467" cy="199359"/>
          </a:xfrm>
          <a:custGeom>
            <a:avLst/>
            <a:gdLst>
              <a:gd name="connsiteX0" fmla="*/ 16 w 189467"/>
              <a:gd name="connsiteY0" fmla="*/ 72256 h 199359"/>
              <a:gd name="connsiteX1" fmla="*/ 76216 w 189467"/>
              <a:gd name="connsiteY1" fmla="*/ 24631 h 199359"/>
              <a:gd name="connsiteX2" fmla="*/ 166704 w 189467"/>
              <a:gd name="connsiteY2" fmla="*/ 57969 h 199359"/>
              <a:gd name="connsiteX3" fmla="*/ 176229 w 189467"/>
              <a:gd name="connsiteY3" fmla="*/ 116706 h 199359"/>
              <a:gd name="connsiteX4" fmla="*/ 163529 w 189467"/>
              <a:gd name="connsiteY4" fmla="*/ 148456 h 199359"/>
              <a:gd name="connsiteX5" fmla="*/ 119079 w 189467"/>
              <a:gd name="connsiteY5" fmla="*/ 199256 h 199359"/>
              <a:gd name="connsiteX6" fmla="*/ 182579 w 189467"/>
              <a:gd name="connsiteY6" fmla="*/ 134169 h 199359"/>
              <a:gd name="connsiteX7" fmla="*/ 182579 w 189467"/>
              <a:gd name="connsiteY7" fmla="*/ 50031 h 199359"/>
              <a:gd name="connsiteX8" fmla="*/ 136541 w 189467"/>
              <a:gd name="connsiteY8" fmla="*/ 21456 h 199359"/>
              <a:gd name="connsiteX9" fmla="*/ 69866 w 189467"/>
              <a:gd name="connsiteY9" fmla="*/ 819 h 199359"/>
              <a:gd name="connsiteX10" fmla="*/ 16 w 189467"/>
              <a:gd name="connsiteY10" fmla="*/ 72256 h 19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467" h="199359">
                <a:moveTo>
                  <a:pt x="16" y="72256"/>
                </a:moveTo>
                <a:cubicBezTo>
                  <a:pt x="1074" y="76225"/>
                  <a:pt x="48435" y="27012"/>
                  <a:pt x="76216" y="24631"/>
                </a:cubicBezTo>
                <a:cubicBezTo>
                  <a:pt x="103997" y="22250"/>
                  <a:pt x="150035" y="42623"/>
                  <a:pt x="166704" y="57969"/>
                </a:cubicBezTo>
                <a:cubicBezTo>
                  <a:pt x="183373" y="73315"/>
                  <a:pt x="176758" y="101625"/>
                  <a:pt x="176229" y="116706"/>
                </a:cubicBezTo>
                <a:cubicBezTo>
                  <a:pt x="175700" y="131787"/>
                  <a:pt x="173054" y="134698"/>
                  <a:pt x="163529" y="148456"/>
                </a:cubicBezTo>
                <a:cubicBezTo>
                  <a:pt x="154004" y="162214"/>
                  <a:pt x="115904" y="201637"/>
                  <a:pt x="119079" y="199256"/>
                </a:cubicBezTo>
                <a:cubicBezTo>
                  <a:pt x="122254" y="196875"/>
                  <a:pt x="171996" y="159040"/>
                  <a:pt x="182579" y="134169"/>
                </a:cubicBezTo>
                <a:cubicBezTo>
                  <a:pt x="193162" y="109298"/>
                  <a:pt x="190252" y="68816"/>
                  <a:pt x="182579" y="50031"/>
                </a:cubicBezTo>
                <a:cubicBezTo>
                  <a:pt x="174906" y="31245"/>
                  <a:pt x="155326" y="29658"/>
                  <a:pt x="136541" y="21456"/>
                </a:cubicBezTo>
                <a:cubicBezTo>
                  <a:pt x="117756" y="13254"/>
                  <a:pt x="91033" y="-3943"/>
                  <a:pt x="69866" y="819"/>
                </a:cubicBezTo>
                <a:cubicBezTo>
                  <a:pt x="48699" y="5581"/>
                  <a:pt x="-1042" y="68287"/>
                  <a:pt x="16" y="72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7CEB02DC-1868-4131-AA66-E2EEA79D05D4}"/>
              </a:ext>
            </a:extLst>
          </p:cNvPr>
          <p:cNvSpPr/>
          <p:nvPr/>
        </p:nvSpPr>
        <p:spPr>
          <a:xfrm>
            <a:off x="7364413" y="1268131"/>
            <a:ext cx="208182" cy="149190"/>
          </a:xfrm>
          <a:custGeom>
            <a:avLst/>
            <a:gdLst>
              <a:gd name="connsiteX0" fmla="*/ 0 w 208182"/>
              <a:gd name="connsiteY0" fmla="*/ 52669 h 149190"/>
              <a:gd name="connsiteX1" fmla="*/ 88900 w 208182"/>
              <a:gd name="connsiteY1" fmla="*/ 282 h 149190"/>
              <a:gd name="connsiteX2" fmla="*/ 187325 w 208182"/>
              <a:gd name="connsiteY2" fmla="*/ 33619 h 149190"/>
              <a:gd name="connsiteX3" fmla="*/ 198437 w 208182"/>
              <a:gd name="connsiteY3" fmla="*/ 73307 h 149190"/>
              <a:gd name="connsiteX4" fmla="*/ 201612 w 208182"/>
              <a:gd name="connsiteY4" fmla="*/ 98707 h 149190"/>
              <a:gd name="connsiteX5" fmla="*/ 203200 w 208182"/>
              <a:gd name="connsiteY5" fmla="*/ 116169 h 149190"/>
              <a:gd name="connsiteX6" fmla="*/ 207962 w 208182"/>
              <a:gd name="connsiteY6" fmla="*/ 147919 h 149190"/>
              <a:gd name="connsiteX7" fmla="*/ 195262 w 208182"/>
              <a:gd name="connsiteY7" fmla="*/ 68544 h 149190"/>
              <a:gd name="connsiteX8" fmla="*/ 169862 w 208182"/>
              <a:gd name="connsiteY8" fmla="*/ 28857 h 149190"/>
              <a:gd name="connsiteX9" fmla="*/ 88900 w 208182"/>
              <a:gd name="connsiteY9" fmla="*/ 8219 h 149190"/>
              <a:gd name="connsiteX10" fmla="*/ 0 w 208182"/>
              <a:gd name="connsiteY10" fmla="*/ 52669 h 14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182" h="149190">
                <a:moveTo>
                  <a:pt x="0" y="52669"/>
                </a:moveTo>
                <a:cubicBezTo>
                  <a:pt x="0" y="51346"/>
                  <a:pt x="57679" y="3457"/>
                  <a:pt x="88900" y="282"/>
                </a:cubicBezTo>
                <a:cubicBezTo>
                  <a:pt x="120121" y="-2893"/>
                  <a:pt x="169069" y="21448"/>
                  <a:pt x="187325" y="33619"/>
                </a:cubicBezTo>
                <a:cubicBezTo>
                  <a:pt x="205581" y="45790"/>
                  <a:pt x="196056" y="62459"/>
                  <a:pt x="198437" y="73307"/>
                </a:cubicBezTo>
                <a:cubicBezTo>
                  <a:pt x="200818" y="84155"/>
                  <a:pt x="200818" y="91563"/>
                  <a:pt x="201612" y="98707"/>
                </a:cubicBezTo>
                <a:cubicBezTo>
                  <a:pt x="202406" y="105851"/>
                  <a:pt x="202142" y="107967"/>
                  <a:pt x="203200" y="116169"/>
                </a:cubicBezTo>
                <a:cubicBezTo>
                  <a:pt x="204258" y="124371"/>
                  <a:pt x="209285" y="155856"/>
                  <a:pt x="207962" y="147919"/>
                </a:cubicBezTo>
                <a:cubicBezTo>
                  <a:pt x="206639" y="139982"/>
                  <a:pt x="201612" y="88388"/>
                  <a:pt x="195262" y="68544"/>
                </a:cubicBezTo>
                <a:cubicBezTo>
                  <a:pt x="188912" y="48700"/>
                  <a:pt x="187589" y="38911"/>
                  <a:pt x="169862" y="28857"/>
                </a:cubicBezTo>
                <a:cubicBezTo>
                  <a:pt x="152135" y="18803"/>
                  <a:pt x="111919" y="6367"/>
                  <a:pt x="88900" y="8219"/>
                </a:cubicBezTo>
                <a:cubicBezTo>
                  <a:pt x="65881" y="10071"/>
                  <a:pt x="0" y="53992"/>
                  <a:pt x="0" y="52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475A4814-B19B-4A11-9C9C-92FB31D4CD67}"/>
              </a:ext>
            </a:extLst>
          </p:cNvPr>
          <p:cNvSpPr/>
          <p:nvPr/>
        </p:nvSpPr>
        <p:spPr>
          <a:xfrm>
            <a:off x="6707188" y="1114116"/>
            <a:ext cx="673622" cy="338049"/>
          </a:xfrm>
          <a:custGeom>
            <a:avLst/>
            <a:gdLst>
              <a:gd name="connsiteX0" fmla="*/ 0 w 673622"/>
              <a:gd name="connsiteY0" fmla="*/ 17772 h 338049"/>
              <a:gd name="connsiteX1" fmla="*/ 236537 w 673622"/>
              <a:gd name="connsiteY1" fmla="*/ 309 h 338049"/>
              <a:gd name="connsiteX2" fmla="*/ 434975 w 673622"/>
              <a:gd name="connsiteY2" fmla="*/ 20947 h 338049"/>
              <a:gd name="connsiteX3" fmla="*/ 654050 w 673622"/>
              <a:gd name="connsiteY3" fmla="*/ 159059 h 338049"/>
              <a:gd name="connsiteX4" fmla="*/ 665162 w 673622"/>
              <a:gd name="connsiteY4" fmla="*/ 192397 h 338049"/>
              <a:gd name="connsiteX5" fmla="*/ 673100 w 673622"/>
              <a:gd name="connsiteY5" fmla="*/ 336859 h 338049"/>
              <a:gd name="connsiteX6" fmla="*/ 665162 w 673622"/>
              <a:gd name="connsiteY6" fmla="*/ 255897 h 338049"/>
              <a:gd name="connsiteX7" fmla="*/ 657225 w 673622"/>
              <a:gd name="connsiteY7" fmla="*/ 163822 h 338049"/>
              <a:gd name="connsiteX8" fmla="*/ 508000 w 673622"/>
              <a:gd name="connsiteY8" fmla="*/ 73334 h 338049"/>
              <a:gd name="connsiteX9" fmla="*/ 387350 w 673622"/>
              <a:gd name="connsiteY9" fmla="*/ 16184 h 338049"/>
              <a:gd name="connsiteX10" fmla="*/ 198437 w 673622"/>
              <a:gd name="connsiteY10" fmla="*/ 14597 h 338049"/>
              <a:gd name="connsiteX11" fmla="*/ 0 w 673622"/>
              <a:gd name="connsiteY11" fmla="*/ 17772 h 33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3622" h="338049">
                <a:moveTo>
                  <a:pt x="0" y="17772"/>
                </a:moveTo>
                <a:cubicBezTo>
                  <a:pt x="82020" y="8776"/>
                  <a:pt x="164041" y="-220"/>
                  <a:pt x="236537" y="309"/>
                </a:cubicBezTo>
                <a:cubicBezTo>
                  <a:pt x="309033" y="838"/>
                  <a:pt x="365390" y="-5511"/>
                  <a:pt x="434975" y="20947"/>
                </a:cubicBezTo>
                <a:cubicBezTo>
                  <a:pt x="504561" y="47405"/>
                  <a:pt x="615686" y="130484"/>
                  <a:pt x="654050" y="159059"/>
                </a:cubicBezTo>
                <a:cubicBezTo>
                  <a:pt x="692415" y="187634"/>
                  <a:pt x="661987" y="162764"/>
                  <a:pt x="665162" y="192397"/>
                </a:cubicBezTo>
                <a:cubicBezTo>
                  <a:pt x="668337" y="222030"/>
                  <a:pt x="673100" y="326276"/>
                  <a:pt x="673100" y="336859"/>
                </a:cubicBezTo>
                <a:cubicBezTo>
                  <a:pt x="673100" y="347442"/>
                  <a:pt x="667808" y="284736"/>
                  <a:pt x="665162" y="255897"/>
                </a:cubicBezTo>
                <a:cubicBezTo>
                  <a:pt x="662516" y="227058"/>
                  <a:pt x="683419" y="194249"/>
                  <a:pt x="657225" y="163822"/>
                </a:cubicBezTo>
                <a:cubicBezTo>
                  <a:pt x="631031" y="133395"/>
                  <a:pt x="552979" y="97940"/>
                  <a:pt x="508000" y="73334"/>
                </a:cubicBezTo>
                <a:cubicBezTo>
                  <a:pt x="463021" y="48728"/>
                  <a:pt x="438944" y="25974"/>
                  <a:pt x="387350" y="16184"/>
                </a:cubicBezTo>
                <a:cubicBezTo>
                  <a:pt x="335756" y="6394"/>
                  <a:pt x="198437" y="14597"/>
                  <a:pt x="198437" y="14597"/>
                </a:cubicBezTo>
                <a:lnTo>
                  <a:pt x="0" y="177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B376DC6F-75B2-4E93-8F20-708F014FB25F}"/>
              </a:ext>
            </a:extLst>
          </p:cNvPr>
          <p:cNvSpPr/>
          <p:nvPr/>
        </p:nvSpPr>
        <p:spPr>
          <a:xfrm>
            <a:off x="6777771" y="1395025"/>
            <a:ext cx="602695" cy="307102"/>
          </a:xfrm>
          <a:custGeom>
            <a:avLst/>
            <a:gdLst>
              <a:gd name="connsiteX0" fmla="*/ 4029 w 602695"/>
              <a:gd name="connsiteY0" fmla="*/ 1975 h 307102"/>
              <a:gd name="connsiteX1" fmla="*/ 50067 w 602695"/>
              <a:gd name="connsiteY1" fmla="*/ 136913 h 307102"/>
              <a:gd name="connsiteX2" fmla="*/ 105629 w 602695"/>
              <a:gd name="connsiteY2" fmla="*/ 241688 h 307102"/>
              <a:gd name="connsiteX3" fmla="*/ 191354 w 602695"/>
              <a:gd name="connsiteY3" fmla="*/ 297250 h 307102"/>
              <a:gd name="connsiteX4" fmla="*/ 337404 w 602695"/>
              <a:gd name="connsiteY4" fmla="*/ 303600 h 307102"/>
              <a:gd name="connsiteX5" fmla="*/ 470754 w 602695"/>
              <a:gd name="connsiteY5" fmla="*/ 259150 h 307102"/>
              <a:gd name="connsiteX6" fmla="*/ 550129 w 602695"/>
              <a:gd name="connsiteY6" fmla="*/ 141675 h 307102"/>
              <a:gd name="connsiteX7" fmla="*/ 602517 w 602695"/>
              <a:gd name="connsiteY7" fmla="*/ 44838 h 307102"/>
              <a:gd name="connsiteX8" fmla="*/ 532667 w 602695"/>
              <a:gd name="connsiteY8" fmla="*/ 178188 h 307102"/>
              <a:gd name="connsiteX9" fmla="*/ 473929 w 602695"/>
              <a:gd name="connsiteY9" fmla="*/ 249625 h 307102"/>
              <a:gd name="connsiteX10" fmla="*/ 378679 w 602695"/>
              <a:gd name="connsiteY10" fmla="*/ 276613 h 307102"/>
              <a:gd name="connsiteX11" fmla="*/ 232629 w 602695"/>
              <a:gd name="connsiteY11" fmla="*/ 292488 h 307102"/>
              <a:gd name="connsiteX12" fmla="*/ 158017 w 602695"/>
              <a:gd name="connsiteY12" fmla="*/ 246450 h 307102"/>
              <a:gd name="connsiteX13" fmla="*/ 4029 w 602695"/>
              <a:gd name="connsiteY13" fmla="*/ 1975 h 30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2695" h="307102">
                <a:moveTo>
                  <a:pt x="4029" y="1975"/>
                </a:moveTo>
                <a:cubicBezTo>
                  <a:pt x="-13963" y="-16281"/>
                  <a:pt x="33134" y="96961"/>
                  <a:pt x="50067" y="136913"/>
                </a:cubicBezTo>
                <a:cubicBezTo>
                  <a:pt x="67000" y="176865"/>
                  <a:pt x="82081" y="214965"/>
                  <a:pt x="105629" y="241688"/>
                </a:cubicBezTo>
                <a:cubicBezTo>
                  <a:pt x="129177" y="268411"/>
                  <a:pt x="152725" y="286931"/>
                  <a:pt x="191354" y="297250"/>
                </a:cubicBezTo>
                <a:cubicBezTo>
                  <a:pt x="229983" y="307569"/>
                  <a:pt x="290837" y="309950"/>
                  <a:pt x="337404" y="303600"/>
                </a:cubicBezTo>
                <a:cubicBezTo>
                  <a:pt x="383971" y="297250"/>
                  <a:pt x="435300" y="286138"/>
                  <a:pt x="470754" y="259150"/>
                </a:cubicBezTo>
                <a:cubicBezTo>
                  <a:pt x="506208" y="232163"/>
                  <a:pt x="528169" y="177394"/>
                  <a:pt x="550129" y="141675"/>
                </a:cubicBezTo>
                <a:cubicBezTo>
                  <a:pt x="572089" y="105956"/>
                  <a:pt x="605427" y="38753"/>
                  <a:pt x="602517" y="44838"/>
                </a:cubicBezTo>
                <a:cubicBezTo>
                  <a:pt x="599607" y="50923"/>
                  <a:pt x="554098" y="144057"/>
                  <a:pt x="532667" y="178188"/>
                </a:cubicBezTo>
                <a:cubicBezTo>
                  <a:pt x="511236" y="212319"/>
                  <a:pt x="499594" y="233221"/>
                  <a:pt x="473929" y="249625"/>
                </a:cubicBezTo>
                <a:cubicBezTo>
                  <a:pt x="448264" y="266029"/>
                  <a:pt x="418896" y="269469"/>
                  <a:pt x="378679" y="276613"/>
                </a:cubicBezTo>
                <a:cubicBezTo>
                  <a:pt x="338462" y="283757"/>
                  <a:pt x="269406" y="297515"/>
                  <a:pt x="232629" y="292488"/>
                </a:cubicBezTo>
                <a:cubicBezTo>
                  <a:pt x="195852" y="287461"/>
                  <a:pt x="194794" y="291694"/>
                  <a:pt x="158017" y="246450"/>
                </a:cubicBezTo>
                <a:cubicBezTo>
                  <a:pt x="121240" y="201206"/>
                  <a:pt x="22021" y="20231"/>
                  <a:pt x="4029" y="1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10881036-4E21-4DA3-9C44-943C60C5CE99}"/>
              </a:ext>
            </a:extLst>
          </p:cNvPr>
          <p:cNvSpPr/>
          <p:nvPr/>
        </p:nvSpPr>
        <p:spPr>
          <a:xfrm>
            <a:off x="6621456" y="1169494"/>
            <a:ext cx="189012" cy="43517"/>
          </a:xfrm>
          <a:custGeom>
            <a:avLst/>
            <a:gdLst>
              <a:gd name="connsiteX0" fmla="*/ 7 w 189012"/>
              <a:gd name="connsiteY0" fmla="*/ 14781 h 43517"/>
              <a:gd name="connsiteX1" fmla="*/ 150819 w 189012"/>
              <a:gd name="connsiteY1" fmla="*/ 16369 h 43517"/>
              <a:gd name="connsiteX2" fmla="*/ 188919 w 189012"/>
              <a:gd name="connsiteY2" fmla="*/ 43356 h 43517"/>
              <a:gd name="connsiteX3" fmla="*/ 144469 w 189012"/>
              <a:gd name="connsiteY3" fmla="*/ 2081 h 43517"/>
              <a:gd name="connsiteX4" fmla="*/ 7 w 189012"/>
              <a:gd name="connsiteY4" fmla="*/ 14781 h 4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012" h="43517">
                <a:moveTo>
                  <a:pt x="7" y="14781"/>
                </a:moveTo>
                <a:cubicBezTo>
                  <a:pt x="1065" y="17162"/>
                  <a:pt x="119334" y="11607"/>
                  <a:pt x="150819" y="16369"/>
                </a:cubicBezTo>
                <a:cubicBezTo>
                  <a:pt x="182304" y="21131"/>
                  <a:pt x="189977" y="45737"/>
                  <a:pt x="188919" y="43356"/>
                </a:cubicBezTo>
                <a:cubicBezTo>
                  <a:pt x="187861" y="40975"/>
                  <a:pt x="171721" y="10283"/>
                  <a:pt x="144469" y="2081"/>
                </a:cubicBezTo>
                <a:cubicBezTo>
                  <a:pt x="117217" y="-6121"/>
                  <a:pt x="-1051" y="12400"/>
                  <a:pt x="7" y="14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EBD85A88-2052-4CC3-B6C6-E5687E3919D9}"/>
              </a:ext>
            </a:extLst>
          </p:cNvPr>
          <p:cNvSpPr/>
          <p:nvPr/>
        </p:nvSpPr>
        <p:spPr>
          <a:xfrm>
            <a:off x="6773395" y="1183888"/>
            <a:ext cx="29383" cy="223611"/>
          </a:xfrm>
          <a:custGeom>
            <a:avLst/>
            <a:gdLst>
              <a:gd name="connsiteX0" fmla="*/ 2055 w 29383"/>
              <a:gd name="connsiteY0" fmla="*/ 387 h 223611"/>
              <a:gd name="connsiteX1" fmla="*/ 22693 w 29383"/>
              <a:gd name="connsiteY1" fmla="*/ 122625 h 223611"/>
              <a:gd name="connsiteX2" fmla="*/ 19518 w 29383"/>
              <a:gd name="connsiteY2" fmla="*/ 128975 h 223611"/>
              <a:gd name="connsiteX3" fmla="*/ 29043 w 29383"/>
              <a:gd name="connsiteY3" fmla="*/ 222637 h 223611"/>
              <a:gd name="connsiteX4" fmla="*/ 5230 w 29383"/>
              <a:gd name="connsiteY4" fmla="*/ 168662 h 223611"/>
              <a:gd name="connsiteX5" fmla="*/ 2055 w 29383"/>
              <a:gd name="connsiteY5" fmla="*/ 387 h 22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83" h="223611">
                <a:moveTo>
                  <a:pt x="2055" y="387"/>
                </a:moveTo>
                <a:cubicBezTo>
                  <a:pt x="4966" y="-7286"/>
                  <a:pt x="19783" y="101194"/>
                  <a:pt x="22693" y="122625"/>
                </a:cubicBezTo>
                <a:cubicBezTo>
                  <a:pt x="25604" y="144056"/>
                  <a:pt x="18460" y="112306"/>
                  <a:pt x="19518" y="128975"/>
                </a:cubicBezTo>
                <a:cubicBezTo>
                  <a:pt x="20576" y="145644"/>
                  <a:pt x="31424" y="216023"/>
                  <a:pt x="29043" y="222637"/>
                </a:cubicBezTo>
                <a:cubicBezTo>
                  <a:pt x="26662" y="229251"/>
                  <a:pt x="11845" y="201206"/>
                  <a:pt x="5230" y="168662"/>
                </a:cubicBezTo>
                <a:cubicBezTo>
                  <a:pt x="-1385" y="136118"/>
                  <a:pt x="-856" y="8060"/>
                  <a:pt x="2055" y="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B6BC4610-6375-487E-AF1B-C33733C07998}"/>
              </a:ext>
            </a:extLst>
          </p:cNvPr>
          <p:cNvSpPr/>
          <p:nvPr/>
        </p:nvSpPr>
        <p:spPr>
          <a:xfrm>
            <a:off x="6711826" y="1186946"/>
            <a:ext cx="50134" cy="200534"/>
          </a:xfrm>
          <a:custGeom>
            <a:avLst/>
            <a:gdLst>
              <a:gd name="connsiteX0" fmla="*/ 124 w 50134"/>
              <a:gd name="connsiteY0" fmla="*/ 504 h 200534"/>
              <a:gd name="connsiteX1" fmla="*/ 35049 w 50134"/>
              <a:gd name="connsiteY1" fmla="*/ 60829 h 200534"/>
              <a:gd name="connsiteX2" fmla="*/ 28699 w 50134"/>
              <a:gd name="connsiteY2" fmla="*/ 138617 h 200534"/>
              <a:gd name="connsiteX3" fmla="*/ 41399 w 50134"/>
              <a:gd name="connsiteY3" fmla="*/ 200529 h 200534"/>
              <a:gd name="connsiteX4" fmla="*/ 41399 w 50134"/>
              <a:gd name="connsiteY4" fmla="*/ 135442 h 200534"/>
              <a:gd name="connsiteX5" fmla="*/ 49337 w 50134"/>
              <a:gd name="connsiteY5" fmla="*/ 37017 h 200534"/>
              <a:gd name="connsiteX6" fmla="*/ 124 w 50134"/>
              <a:gd name="connsiteY6" fmla="*/ 504 h 20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34" h="200534">
                <a:moveTo>
                  <a:pt x="124" y="504"/>
                </a:moveTo>
                <a:cubicBezTo>
                  <a:pt x="-2257" y="4473"/>
                  <a:pt x="30287" y="37810"/>
                  <a:pt x="35049" y="60829"/>
                </a:cubicBezTo>
                <a:cubicBezTo>
                  <a:pt x="39812" y="83848"/>
                  <a:pt x="27641" y="115334"/>
                  <a:pt x="28699" y="138617"/>
                </a:cubicBezTo>
                <a:cubicBezTo>
                  <a:pt x="29757" y="161900"/>
                  <a:pt x="39282" y="201058"/>
                  <a:pt x="41399" y="200529"/>
                </a:cubicBezTo>
                <a:cubicBezTo>
                  <a:pt x="43516" y="200000"/>
                  <a:pt x="40076" y="162694"/>
                  <a:pt x="41399" y="135442"/>
                </a:cubicBezTo>
                <a:cubicBezTo>
                  <a:pt x="42722" y="108190"/>
                  <a:pt x="53041" y="57390"/>
                  <a:pt x="49337" y="37017"/>
                </a:cubicBezTo>
                <a:cubicBezTo>
                  <a:pt x="45633" y="16644"/>
                  <a:pt x="2505" y="-3465"/>
                  <a:pt x="124" y="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DC22ED1B-52F6-4497-8A51-A572EF84EABF}"/>
              </a:ext>
            </a:extLst>
          </p:cNvPr>
          <p:cNvSpPr/>
          <p:nvPr/>
        </p:nvSpPr>
        <p:spPr>
          <a:xfrm>
            <a:off x="6576965" y="1122705"/>
            <a:ext cx="233718" cy="68462"/>
          </a:xfrm>
          <a:custGeom>
            <a:avLst/>
            <a:gdLst>
              <a:gd name="connsiteX0" fmla="*/ 48 w 233718"/>
              <a:gd name="connsiteY0" fmla="*/ 2833 h 68462"/>
              <a:gd name="connsiteX1" fmla="*/ 165148 w 233718"/>
              <a:gd name="connsiteY1" fmla="*/ 9183 h 68462"/>
              <a:gd name="connsiteX2" fmla="*/ 233410 w 233718"/>
              <a:gd name="connsiteY2" fmla="*/ 67920 h 68462"/>
              <a:gd name="connsiteX3" fmla="*/ 182610 w 233718"/>
              <a:gd name="connsiteY3" fmla="*/ 36170 h 68462"/>
              <a:gd name="connsiteX4" fmla="*/ 48 w 233718"/>
              <a:gd name="connsiteY4" fmla="*/ 2833 h 6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718" h="68462">
                <a:moveTo>
                  <a:pt x="48" y="2833"/>
                </a:moveTo>
                <a:cubicBezTo>
                  <a:pt x="-2862" y="-1665"/>
                  <a:pt x="126254" y="-1665"/>
                  <a:pt x="165148" y="9183"/>
                </a:cubicBezTo>
                <a:cubicBezTo>
                  <a:pt x="204042" y="20031"/>
                  <a:pt x="230500" y="63422"/>
                  <a:pt x="233410" y="67920"/>
                </a:cubicBezTo>
                <a:cubicBezTo>
                  <a:pt x="236320" y="72418"/>
                  <a:pt x="218593" y="47812"/>
                  <a:pt x="182610" y="36170"/>
                </a:cubicBezTo>
                <a:cubicBezTo>
                  <a:pt x="146627" y="24528"/>
                  <a:pt x="2958" y="7331"/>
                  <a:pt x="48" y="2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3C7F23A3-BAD7-49D1-B9FB-8873278F9380}"/>
              </a:ext>
            </a:extLst>
          </p:cNvPr>
          <p:cNvSpPr/>
          <p:nvPr/>
        </p:nvSpPr>
        <p:spPr>
          <a:xfrm>
            <a:off x="5810725" y="1167011"/>
            <a:ext cx="846789" cy="353971"/>
          </a:xfrm>
          <a:custGeom>
            <a:avLst/>
            <a:gdLst>
              <a:gd name="connsiteX0" fmla="*/ 5875 w 846789"/>
              <a:gd name="connsiteY0" fmla="*/ 352227 h 353971"/>
              <a:gd name="connsiteX1" fmla="*/ 153513 w 846789"/>
              <a:gd name="connsiteY1" fmla="*/ 239514 h 353971"/>
              <a:gd name="connsiteX2" fmla="*/ 437675 w 846789"/>
              <a:gd name="connsiteY2" fmla="*/ 104577 h 353971"/>
              <a:gd name="connsiteX3" fmla="*/ 766288 w 846789"/>
              <a:gd name="connsiteY3" fmla="*/ 10914 h 353971"/>
              <a:gd name="connsiteX4" fmla="*/ 845663 w 846789"/>
              <a:gd name="connsiteY4" fmla="*/ 4564 h 353971"/>
              <a:gd name="connsiteX5" fmla="*/ 729775 w 846789"/>
              <a:gd name="connsiteY5" fmla="*/ 34727 h 353971"/>
              <a:gd name="connsiteX6" fmla="*/ 347188 w 846789"/>
              <a:gd name="connsiteY6" fmla="*/ 149027 h 353971"/>
              <a:gd name="connsiteX7" fmla="*/ 5875 w 846789"/>
              <a:gd name="connsiteY7" fmla="*/ 352227 h 35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789" h="353971">
                <a:moveTo>
                  <a:pt x="5875" y="352227"/>
                </a:moveTo>
                <a:cubicBezTo>
                  <a:pt x="-26404" y="367308"/>
                  <a:pt x="81546" y="280789"/>
                  <a:pt x="153513" y="239514"/>
                </a:cubicBezTo>
                <a:cubicBezTo>
                  <a:pt x="225480" y="198239"/>
                  <a:pt x="335546" y="142677"/>
                  <a:pt x="437675" y="104577"/>
                </a:cubicBezTo>
                <a:cubicBezTo>
                  <a:pt x="539804" y="66477"/>
                  <a:pt x="698290" y="27583"/>
                  <a:pt x="766288" y="10914"/>
                </a:cubicBezTo>
                <a:cubicBezTo>
                  <a:pt x="834286" y="-5755"/>
                  <a:pt x="851748" y="595"/>
                  <a:pt x="845663" y="4564"/>
                </a:cubicBezTo>
                <a:cubicBezTo>
                  <a:pt x="839578" y="8533"/>
                  <a:pt x="812854" y="10650"/>
                  <a:pt x="729775" y="34727"/>
                </a:cubicBezTo>
                <a:cubicBezTo>
                  <a:pt x="646696" y="58804"/>
                  <a:pt x="466780" y="96904"/>
                  <a:pt x="347188" y="149027"/>
                </a:cubicBezTo>
                <a:cubicBezTo>
                  <a:pt x="227596" y="201150"/>
                  <a:pt x="38154" y="337146"/>
                  <a:pt x="5875" y="352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F6127AC9-3658-4780-A671-13AFB7AC9E8C}"/>
              </a:ext>
            </a:extLst>
          </p:cNvPr>
          <p:cNvSpPr/>
          <p:nvPr/>
        </p:nvSpPr>
        <p:spPr>
          <a:xfrm>
            <a:off x="5789613" y="1263373"/>
            <a:ext cx="474642" cy="213002"/>
          </a:xfrm>
          <a:custGeom>
            <a:avLst/>
            <a:gdLst>
              <a:gd name="connsiteX0" fmla="*/ 0 w 474642"/>
              <a:gd name="connsiteY0" fmla="*/ 213002 h 213002"/>
              <a:gd name="connsiteX1" fmla="*/ 188912 w 474642"/>
              <a:gd name="connsiteY1" fmla="*/ 97115 h 213002"/>
              <a:gd name="connsiteX2" fmla="*/ 468312 w 474642"/>
              <a:gd name="connsiteY2" fmla="*/ 1865 h 213002"/>
              <a:gd name="connsiteX3" fmla="*/ 363537 w 474642"/>
              <a:gd name="connsiteY3" fmla="*/ 43140 h 213002"/>
              <a:gd name="connsiteX4" fmla="*/ 130175 w 474642"/>
              <a:gd name="connsiteY4" fmla="*/ 152677 h 213002"/>
              <a:gd name="connsiteX5" fmla="*/ 0 w 474642"/>
              <a:gd name="connsiteY5" fmla="*/ 213002 h 21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642" h="213002">
                <a:moveTo>
                  <a:pt x="0" y="213002"/>
                </a:moveTo>
                <a:cubicBezTo>
                  <a:pt x="55430" y="172653"/>
                  <a:pt x="110860" y="132304"/>
                  <a:pt x="188912" y="97115"/>
                </a:cubicBezTo>
                <a:cubicBezTo>
                  <a:pt x="266964" y="61926"/>
                  <a:pt x="439208" y="10861"/>
                  <a:pt x="468312" y="1865"/>
                </a:cubicBezTo>
                <a:cubicBezTo>
                  <a:pt x="497416" y="-7131"/>
                  <a:pt x="419893" y="18005"/>
                  <a:pt x="363537" y="43140"/>
                </a:cubicBezTo>
                <a:cubicBezTo>
                  <a:pt x="307181" y="68275"/>
                  <a:pt x="130175" y="152677"/>
                  <a:pt x="130175" y="152677"/>
                </a:cubicBezTo>
                <a:lnTo>
                  <a:pt x="0" y="21300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D994FA49-79BB-4385-B6FD-C2F3B7872633}"/>
              </a:ext>
            </a:extLst>
          </p:cNvPr>
          <p:cNvSpPr/>
          <p:nvPr/>
        </p:nvSpPr>
        <p:spPr>
          <a:xfrm>
            <a:off x="6105512" y="1134313"/>
            <a:ext cx="549336" cy="173263"/>
          </a:xfrm>
          <a:custGeom>
            <a:avLst/>
            <a:gdLst>
              <a:gd name="connsiteX0" fmla="*/ 3188 w 549336"/>
              <a:gd name="connsiteY0" fmla="*/ 172200 h 173263"/>
              <a:gd name="connsiteX1" fmla="*/ 231788 w 549336"/>
              <a:gd name="connsiteY1" fmla="*/ 88062 h 173263"/>
              <a:gd name="connsiteX2" fmla="*/ 433401 w 549336"/>
              <a:gd name="connsiteY2" fmla="*/ 11862 h 173263"/>
              <a:gd name="connsiteX3" fmla="*/ 549288 w 549336"/>
              <a:gd name="connsiteY3" fmla="*/ 3925 h 173263"/>
              <a:gd name="connsiteX4" fmla="*/ 441338 w 549336"/>
              <a:gd name="connsiteY4" fmla="*/ 15037 h 173263"/>
              <a:gd name="connsiteX5" fmla="*/ 3188 w 549336"/>
              <a:gd name="connsiteY5" fmla="*/ 172200 h 17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336" h="173263">
                <a:moveTo>
                  <a:pt x="3188" y="172200"/>
                </a:moveTo>
                <a:cubicBezTo>
                  <a:pt x="-31737" y="184371"/>
                  <a:pt x="231788" y="88062"/>
                  <a:pt x="231788" y="88062"/>
                </a:cubicBezTo>
                <a:cubicBezTo>
                  <a:pt x="303490" y="61339"/>
                  <a:pt x="380484" y="25885"/>
                  <a:pt x="433401" y="11862"/>
                </a:cubicBezTo>
                <a:cubicBezTo>
                  <a:pt x="486318" y="-2161"/>
                  <a:pt x="547965" y="3396"/>
                  <a:pt x="549288" y="3925"/>
                </a:cubicBezTo>
                <a:cubicBezTo>
                  <a:pt x="550611" y="4454"/>
                  <a:pt x="525211" y="-10628"/>
                  <a:pt x="441338" y="15037"/>
                </a:cubicBezTo>
                <a:cubicBezTo>
                  <a:pt x="357465" y="40701"/>
                  <a:pt x="38113" y="160029"/>
                  <a:pt x="3188" y="172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C0CCD1C9-915C-4FA0-A0A2-79F18927EAE6}"/>
              </a:ext>
            </a:extLst>
          </p:cNvPr>
          <p:cNvSpPr/>
          <p:nvPr/>
        </p:nvSpPr>
        <p:spPr>
          <a:xfrm>
            <a:off x="6119936" y="1130171"/>
            <a:ext cx="489763" cy="175725"/>
          </a:xfrm>
          <a:custGeom>
            <a:avLst/>
            <a:gdLst>
              <a:gd name="connsiteX0" fmla="*/ 1464 w 489763"/>
              <a:gd name="connsiteY0" fmla="*/ 174754 h 175725"/>
              <a:gd name="connsiteX1" fmla="*/ 274514 w 489763"/>
              <a:gd name="connsiteY1" fmla="*/ 85854 h 175725"/>
              <a:gd name="connsiteX2" fmla="*/ 482477 w 489763"/>
              <a:gd name="connsiteY2" fmla="*/ 4892 h 175725"/>
              <a:gd name="connsiteX3" fmla="*/ 401514 w 489763"/>
              <a:gd name="connsiteY3" fmla="*/ 25529 h 175725"/>
              <a:gd name="connsiteX4" fmla="*/ 1464 w 489763"/>
              <a:gd name="connsiteY4" fmla="*/ 174754 h 17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763" h="175725">
                <a:moveTo>
                  <a:pt x="1464" y="174754"/>
                </a:moveTo>
                <a:cubicBezTo>
                  <a:pt x="-19703" y="184808"/>
                  <a:pt x="194345" y="114164"/>
                  <a:pt x="274514" y="85854"/>
                </a:cubicBezTo>
                <a:cubicBezTo>
                  <a:pt x="354683" y="57544"/>
                  <a:pt x="461310" y="14946"/>
                  <a:pt x="482477" y="4892"/>
                </a:cubicBezTo>
                <a:cubicBezTo>
                  <a:pt x="503644" y="-5162"/>
                  <a:pt x="479301" y="-400"/>
                  <a:pt x="401514" y="25529"/>
                </a:cubicBezTo>
                <a:cubicBezTo>
                  <a:pt x="323727" y="51458"/>
                  <a:pt x="22631" y="164700"/>
                  <a:pt x="1464" y="174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15C7CCDD-C450-434A-8B91-49CF5F85F5BA}"/>
              </a:ext>
            </a:extLst>
          </p:cNvPr>
          <p:cNvSpPr/>
          <p:nvPr/>
        </p:nvSpPr>
        <p:spPr>
          <a:xfrm>
            <a:off x="7326312" y="1571401"/>
            <a:ext cx="88904" cy="127397"/>
          </a:xfrm>
          <a:custGeom>
            <a:avLst/>
            <a:gdLst>
              <a:gd name="connsiteX0" fmla="*/ 1 w 88904"/>
              <a:gd name="connsiteY0" fmla="*/ 224 h 127397"/>
              <a:gd name="connsiteX1" fmla="*/ 58738 w 88904"/>
              <a:gd name="connsiteY1" fmla="*/ 49437 h 127397"/>
              <a:gd name="connsiteX2" fmla="*/ 88901 w 88904"/>
              <a:gd name="connsiteY2" fmla="*/ 127224 h 127397"/>
              <a:gd name="connsiteX3" fmla="*/ 57151 w 88904"/>
              <a:gd name="connsiteY3" fmla="*/ 68487 h 127397"/>
              <a:gd name="connsiteX4" fmla="*/ 1 w 88904"/>
              <a:gd name="connsiteY4" fmla="*/ 224 h 12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4" h="127397">
                <a:moveTo>
                  <a:pt x="1" y="224"/>
                </a:moveTo>
                <a:cubicBezTo>
                  <a:pt x="266" y="-2951"/>
                  <a:pt x="43921" y="28270"/>
                  <a:pt x="58738" y="49437"/>
                </a:cubicBezTo>
                <a:cubicBezTo>
                  <a:pt x="73555" y="70604"/>
                  <a:pt x="89166" y="124049"/>
                  <a:pt x="88901" y="127224"/>
                </a:cubicBezTo>
                <a:cubicBezTo>
                  <a:pt x="88637" y="130399"/>
                  <a:pt x="65882" y="89125"/>
                  <a:pt x="57151" y="68487"/>
                </a:cubicBezTo>
                <a:cubicBezTo>
                  <a:pt x="48420" y="47849"/>
                  <a:pt x="-264" y="3399"/>
                  <a:pt x="1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FFC874A7-9732-452A-BD38-26174F65EFAA}"/>
              </a:ext>
            </a:extLst>
          </p:cNvPr>
          <p:cNvSpPr/>
          <p:nvPr/>
        </p:nvSpPr>
        <p:spPr>
          <a:xfrm>
            <a:off x="7475459" y="1605904"/>
            <a:ext cx="16245" cy="94087"/>
          </a:xfrm>
          <a:custGeom>
            <a:avLst/>
            <a:gdLst>
              <a:gd name="connsiteX0" fmla="*/ 15954 w 16245"/>
              <a:gd name="connsiteY0" fmla="*/ 646 h 94087"/>
              <a:gd name="connsiteX1" fmla="*/ 9604 w 16245"/>
              <a:gd name="connsiteY1" fmla="*/ 92721 h 94087"/>
              <a:gd name="connsiteX2" fmla="*/ 79 w 16245"/>
              <a:gd name="connsiteY2" fmla="*/ 53034 h 94087"/>
              <a:gd name="connsiteX3" fmla="*/ 15954 w 16245"/>
              <a:gd name="connsiteY3" fmla="*/ 646 h 9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5" h="94087">
                <a:moveTo>
                  <a:pt x="15954" y="646"/>
                </a:moveTo>
                <a:cubicBezTo>
                  <a:pt x="17541" y="7260"/>
                  <a:pt x="12250" y="83990"/>
                  <a:pt x="9604" y="92721"/>
                </a:cubicBezTo>
                <a:cubicBezTo>
                  <a:pt x="6958" y="101452"/>
                  <a:pt x="1402" y="65998"/>
                  <a:pt x="79" y="53034"/>
                </a:cubicBezTo>
                <a:cubicBezTo>
                  <a:pt x="-1244" y="40070"/>
                  <a:pt x="14367" y="-5968"/>
                  <a:pt x="15954" y="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3678EA70-87E1-407B-AA3B-F8C985654665}"/>
              </a:ext>
            </a:extLst>
          </p:cNvPr>
          <p:cNvSpPr/>
          <p:nvPr/>
        </p:nvSpPr>
        <p:spPr>
          <a:xfrm>
            <a:off x="7173879" y="484172"/>
            <a:ext cx="697635" cy="852871"/>
          </a:xfrm>
          <a:custGeom>
            <a:avLst/>
            <a:gdLst>
              <a:gd name="connsiteX0" fmla="*/ 34 w 697635"/>
              <a:gd name="connsiteY0" fmla="*/ 16 h 852871"/>
              <a:gd name="connsiteX1" fmla="*/ 341346 w 697635"/>
              <a:gd name="connsiteY1" fmla="*/ 214328 h 852871"/>
              <a:gd name="connsiteX2" fmla="*/ 446121 w 697635"/>
              <a:gd name="connsiteY2" fmla="*/ 346091 h 852871"/>
              <a:gd name="connsiteX3" fmla="*/ 582646 w 697635"/>
              <a:gd name="connsiteY3" fmla="*/ 639778 h 852871"/>
              <a:gd name="connsiteX4" fmla="*/ 641384 w 697635"/>
              <a:gd name="connsiteY4" fmla="*/ 738203 h 852871"/>
              <a:gd name="connsiteX5" fmla="*/ 696946 w 697635"/>
              <a:gd name="connsiteY5" fmla="*/ 844566 h 852871"/>
              <a:gd name="connsiteX6" fmla="*/ 652496 w 697635"/>
              <a:gd name="connsiteY6" fmla="*/ 784241 h 852871"/>
              <a:gd name="connsiteX7" fmla="*/ 409609 w 697635"/>
              <a:gd name="connsiteY7" fmla="*/ 298466 h 852871"/>
              <a:gd name="connsiteX8" fmla="*/ 320709 w 697635"/>
              <a:gd name="connsiteY8" fmla="*/ 225441 h 852871"/>
              <a:gd name="connsiteX9" fmla="*/ 34 w 697635"/>
              <a:gd name="connsiteY9" fmla="*/ 16 h 85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7635" h="852871">
                <a:moveTo>
                  <a:pt x="34" y="16"/>
                </a:moveTo>
                <a:cubicBezTo>
                  <a:pt x="3473" y="-1836"/>
                  <a:pt x="266998" y="156649"/>
                  <a:pt x="341346" y="214328"/>
                </a:cubicBezTo>
                <a:cubicBezTo>
                  <a:pt x="415694" y="272007"/>
                  <a:pt x="405904" y="275183"/>
                  <a:pt x="446121" y="346091"/>
                </a:cubicBezTo>
                <a:cubicBezTo>
                  <a:pt x="486338" y="416999"/>
                  <a:pt x="550102" y="574426"/>
                  <a:pt x="582646" y="639778"/>
                </a:cubicBezTo>
                <a:cubicBezTo>
                  <a:pt x="615190" y="705130"/>
                  <a:pt x="622334" y="704072"/>
                  <a:pt x="641384" y="738203"/>
                </a:cubicBezTo>
                <a:cubicBezTo>
                  <a:pt x="660434" y="772334"/>
                  <a:pt x="695094" y="836893"/>
                  <a:pt x="696946" y="844566"/>
                </a:cubicBezTo>
                <a:cubicBezTo>
                  <a:pt x="698798" y="852239"/>
                  <a:pt x="700385" y="875258"/>
                  <a:pt x="652496" y="784241"/>
                </a:cubicBezTo>
                <a:cubicBezTo>
                  <a:pt x="604607" y="693224"/>
                  <a:pt x="464907" y="391599"/>
                  <a:pt x="409609" y="298466"/>
                </a:cubicBezTo>
                <a:cubicBezTo>
                  <a:pt x="354311" y="205333"/>
                  <a:pt x="387913" y="272537"/>
                  <a:pt x="320709" y="225441"/>
                </a:cubicBezTo>
                <a:cubicBezTo>
                  <a:pt x="253505" y="178345"/>
                  <a:pt x="-3405" y="1868"/>
                  <a:pt x="34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8C601045-766A-43F1-97C0-6639C6970D79}"/>
              </a:ext>
            </a:extLst>
          </p:cNvPr>
          <p:cNvSpPr/>
          <p:nvPr/>
        </p:nvSpPr>
        <p:spPr>
          <a:xfrm>
            <a:off x="6011533" y="367919"/>
            <a:ext cx="1223778" cy="231609"/>
          </a:xfrm>
          <a:custGeom>
            <a:avLst/>
            <a:gdLst>
              <a:gd name="connsiteX0" fmla="*/ 1917 w 1223778"/>
              <a:gd name="connsiteY0" fmla="*/ 231098 h 231609"/>
              <a:gd name="connsiteX1" fmla="*/ 473934 w 1223778"/>
              <a:gd name="connsiteY1" fmla="*/ 63881 h 231609"/>
              <a:gd name="connsiteX2" fmla="*/ 797784 w 1223778"/>
              <a:gd name="connsiteY2" fmla="*/ 44831 h 231609"/>
              <a:gd name="connsiteX3" fmla="*/ 1206300 w 1223778"/>
              <a:gd name="connsiteY3" fmla="*/ 137964 h 231609"/>
              <a:gd name="connsiteX4" fmla="*/ 1100467 w 1223778"/>
              <a:gd name="connsiteY4" fmla="*/ 91398 h 231609"/>
              <a:gd name="connsiteX5" fmla="*/ 664434 w 1223778"/>
              <a:gd name="connsiteY5" fmla="*/ 2498 h 231609"/>
              <a:gd name="connsiteX6" fmla="*/ 1917 w 1223778"/>
              <a:gd name="connsiteY6" fmla="*/ 231098 h 23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778" h="231609">
                <a:moveTo>
                  <a:pt x="1917" y="231098"/>
                </a:moveTo>
                <a:cubicBezTo>
                  <a:pt x="-29833" y="241328"/>
                  <a:pt x="341290" y="94925"/>
                  <a:pt x="473934" y="63881"/>
                </a:cubicBezTo>
                <a:cubicBezTo>
                  <a:pt x="606578" y="32837"/>
                  <a:pt x="675723" y="32484"/>
                  <a:pt x="797784" y="44831"/>
                </a:cubicBezTo>
                <a:cubicBezTo>
                  <a:pt x="919845" y="57178"/>
                  <a:pt x="1155853" y="130203"/>
                  <a:pt x="1206300" y="137964"/>
                </a:cubicBezTo>
                <a:cubicBezTo>
                  <a:pt x="1256747" y="145725"/>
                  <a:pt x="1190778" y="113976"/>
                  <a:pt x="1100467" y="91398"/>
                </a:cubicBezTo>
                <a:cubicBezTo>
                  <a:pt x="1010156" y="68820"/>
                  <a:pt x="843998" y="-15494"/>
                  <a:pt x="664434" y="2498"/>
                </a:cubicBezTo>
                <a:cubicBezTo>
                  <a:pt x="484870" y="20490"/>
                  <a:pt x="33667" y="220868"/>
                  <a:pt x="1917" y="231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C7D3B065-0771-4690-9AEC-353C83F00BD9}"/>
              </a:ext>
            </a:extLst>
          </p:cNvPr>
          <p:cNvSpPr/>
          <p:nvPr/>
        </p:nvSpPr>
        <p:spPr>
          <a:xfrm>
            <a:off x="5677857" y="548189"/>
            <a:ext cx="471240" cy="876256"/>
          </a:xfrm>
          <a:custGeom>
            <a:avLst/>
            <a:gdLst>
              <a:gd name="connsiteX0" fmla="*/ 471060 w 471240"/>
              <a:gd name="connsiteY0" fmla="*/ 28 h 876256"/>
              <a:gd name="connsiteX1" fmla="*/ 231876 w 471240"/>
              <a:gd name="connsiteY1" fmla="*/ 148194 h 876256"/>
              <a:gd name="connsiteX2" fmla="*/ 83710 w 471240"/>
              <a:gd name="connsiteY2" fmla="*/ 410661 h 876256"/>
              <a:gd name="connsiteX3" fmla="*/ 24443 w 471240"/>
              <a:gd name="connsiteY3" fmla="*/ 717578 h 876256"/>
              <a:gd name="connsiteX4" fmla="*/ 15976 w 471240"/>
              <a:gd name="connsiteY4" fmla="*/ 869978 h 876256"/>
              <a:gd name="connsiteX5" fmla="*/ 1160 w 471240"/>
              <a:gd name="connsiteY5" fmla="*/ 802244 h 876256"/>
              <a:gd name="connsiteX6" fmla="*/ 49843 w 471240"/>
              <a:gd name="connsiteY6" fmla="*/ 406428 h 876256"/>
              <a:gd name="connsiteX7" fmla="*/ 191660 w 471240"/>
              <a:gd name="connsiteY7" fmla="*/ 158778 h 876256"/>
              <a:gd name="connsiteX8" fmla="*/ 471060 w 471240"/>
              <a:gd name="connsiteY8" fmla="*/ 28 h 87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1240" h="876256">
                <a:moveTo>
                  <a:pt x="471060" y="28"/>
                </a:moveTo>
                <a:cubicBezTo>
                  <a:pt x="477763" y="-1736"/>
                  <a:pt x="296434" y="79755"/>
                  <a:pt x="231876" y="148194"/>
                </a:cubicBezTo>
                <a:cubicBezTo>
                  <a:pt x="167318" y="216633"/>
                  <a:pt x="118282" y="315764"/>
                  <a:pt x="83710" y="410661"/>
                </a:cubicBezTo>
                <a:cubicBezTo>
                  <a:pt x="49138" y="505558"/>
                  <a:pt x="35732" y="641025"/>
                  <a:pt x="24443" y="717578"/>
                </a:cubicBezTo>
                <a:cubicBezTo>
                  <a:pt x="13154" y="794131"/>
                  <a:pt x="19857" y="855867"/>
                  <a:pt x="15976" y="869978"/>
                </a:cubicBezTo>
                <a:cubicBezTo>
                  <a:pt x="12095" y="884089"/>
                  <a:pt x="-4485" y="879502"/>
                  <a:pt x="1160" y="802244"/>
                </a:cubicBezTo>
                <a:cubicBezTo>
                  <a:pt x="6804" y="724986"/>
                  <a:pt x="18093" y="513672"/>
                  <a:pt x="49843" y="406428"/>
                </a:cubicBezTo>
                <a:cubicBezTo>
                  <a:pt x="81593" y="299184"/>
                  <a:pt x="122515" y="229334"/>
                  <a:pt x="191660" y="158778"/>
                </a:cubicBezTo>
                <a:cubicBezTo>
                  <a:pt x="260804" y="88222"/>
                  <a:pt x="464357" y="1792"/>
                  <a:pt x="471060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F4CD9C13-FBD6-49B4-95AD-E8D6C112D06E}"/>
              </a:ext>
            </a:extLst>
          </p:cNvPr>
          <p:cNvSpPr/>
          <p:nvPr/>
        </p:nvSpPr>
        <p:spPr>
          <a:xfrm>
            <a:off x="5422663" y="1368716"/>
            <a:ext cx="477659" cy="642609"/>
          </a:xfrm>
          <a:custGeom>
            <a:avLst/>
            <a:gdLst>
              <a:gd name="connsiteX0" fmla="*/ 468020 w 477659"/>
              <a:gd name="connsiteY0" fmla="*/ 244184 h 642609"/>
              <a:gd name="connsiteX1" fmla="*/ 436270 w 477659"/>
              <a:gd name="connsiteY1" fmla="*/ 201851 h 642609"/>
              <a:gd name="connsiteX2" fmla="*/ 315620 w 477659"/>
              <a:gd name="connsiteY2" fmla="*/ 68501 h 642609"/>
              <a:gd name="connsiteX3" fmla="*/ 199204 w 477659"/>
              <a:gd name="connsiteY3" fmla="*/ 40984 h 642609"/>
              <a:gd name="connsiteX4" fmla="*/ 25637 w 477659"/>
              <a:gd name="connsiteY4" fmla="*/ 233601 h 642609"/>
              <a:gd name="connsiteX5" fmla="*/ 27754 w 477659"/>
              <a:gd name="connsiteY5" fmla="*/ 419867 h 642609"/>
              <a:gd name="connsiteX6" fmla="*/ 36220 w 477659"/>
              <a:gd name="connsiteY6" fmla="*/ 548984 h 642609"/>
              <a:gd name="connsiteX7" fmla="*/ 29870 w 477659"/>
              <a:gd name="connsiteY7" fmla="*/ 642117 h 642609"/>
              <a:gd name="connsiteX8" fmla="*/ 29870 w 477659"/>
              <a:gd name="connsiteY8" fmla="*/ 576501 h 642609"/>
              <a:gd name="connsiteX9" fmla="*/ 2354 w 477659"/>
              <a:gd name="connsiteY9" fmla="*/ 388117 h 642609"/>
              <a:gd name="connsiteX10" fmla="*/ 23520 w 477659"/>
              <a:gd name="connsiteY10" fmla="*/ 195501 h 642609"/>
              <a:gd name="connsiteX11" fmla="*/ 197087 w 477659"/>
              <a:gd name="connsiteY11" fmla="*/ 28284 h 642609"/>
              <a:gd name="connsiteX12" fmla="*/ 279637 w 477659"/>
              <a:gd name="connsiteY12" fmla="*/ 19817 h 642609"/>
              <a:gd name="connsiteX13" fmla="*/ 468020 w 477659"/>
              <a:gd name="connsiteY13" fmla="*/ 244184 h 64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7659" h="642609">
                <a:moveTo>
                  <a:pt x="468020" y="244184"/>
                </a:moveTo>
                <a:cubicBezTo>
                  <a:pt x="494125" y="274523"/>
                  <a:pt x="461670" y="231131"/>
                  <a:pt x="436270" y="201851"/>
                </a:cubicBezTo>
                <a:cubicBezTo>
                  <a:pt x="410870" y="172571"/>
                  <a:pt x="355131" y="95312"/>
                  <a:pt x="315620" y="68501"/>
                </a:cubicBezTo>
                <a:cubicBezTo>
                  <a:pt x="276109" y="41690"/>
                  <a:pt x="247534" y="13467"/>
                  <a:pt x="199204" y="40984"/>
                </a:cubicBezTo>
                <a:cubicBezTo>
                  <a:pt x="150874" y="68501"/>
                  <a:pt x="54212" y="170454"/>
                  <a:pt x="25637" y="233601"/>
                </a:cubicBezTo>
                <a:cubicBezTo>
                  <a:pt x="-2938" y="296748"/>
                  <a:pt x="25990" y="367303"/>
                  <a:pt x="27754" y="419867"/>
                </a:cubicBezTo>
                <a:cubicBezTo>
                  <a:pt x="29518" y="472431"/>
                  <a:pt x="35867" y="511942"/>
                  <a:pt x="36220" y="548984"/>
                </a:cubicBezTo>
                <a:cubicBezTo>
                  <a:pt x="36573" y="586026"/>
                  <a:pt x="30928" y="637531"/>
                  <a:pt x="29870" y="642117"/>
                </a:cubicBezTo>
                <a:cubicBezTo>
                  <a:pt x="28812" y="646703"/>
                  <a:pt x="34456" y="618834"/>
                  <a:pt x="29870" y="576501"/>
                </a:cubicBezTo>
                <a:cubicBezTo>
                  <a:pt x="25284" y="534168"/>
                  <a:pt x="3412" y="451617"/>
                  <a:pt x="2354" y="388117"/>
                </a:cubicBezTo>
                <a:cubicBezTo>
                  <a:pt x="1296" y="324617"/>
                  <a:pt x="-8936" y="255473"/>
                  <a:pt x="23520" y="195501"/>
                </a:cubicBezTo>
                <a:cubicBezTo>
                  <a:pt x="55975" y="135529"/>
                  <a:pt x="154401" y="57565"/>
                  <a:pt x="197087" y="28284"/>
                </a:cubicBezTo>
                <a:cubicBezTo>
                  <a:pt x="239773" y="-997"/>
                  <a:pt x="234834" y="-13344"/>
                  <a:pt x="279637" y="19817"/>
                </a:cubicBezTo>
                <a:cubicBezTo>
                  <a:pt x="324440" y="52978"/>
                  <a:pt x="441915" y="213845"/>
                  <a:pt x="468020" y="244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3B37D9BA-BEC4-47C1-BE0D-35B46ACB9165}"/>
              </a:ext>
            </a:extLst>
          </p:cNvPr>
          <p:cNvSpPr/>
          <p:nvPr/>
        </p:nvSpPr>
        <p:spPr>
          <a:xfrm>
            <a:off x="5450176" y="1989611"/>
            <a:ext cx="521628" cy="367728"/>
          </a:xfrm>
          <a:custGeom>
            <a:avLst/>
            <a:gdLst>
              <a:gd name="connsiteX0" fmla="*/ 241 w 521628"/>
              <a:gd name="connsiteY0" fmla="*/ 56 h 367728"/>
              <a:gd name="connsiteX1" fmla="*/ 87024 w 521628"/>
              <a:gd name="connsiteY1" fmla="*/ 171506 h 367728"/>
              <a:gd name="connsiteX2" fmla="*/ 142057 w 521628"/>
              <a:gd name="connsiteY2" fmla="*/ 315439 h 367728"/>
              <a:gd name="connsiteX3" fmla="*/ 285991 w 521628"/>
              <a:gd name="connsiteY3" fmla="*/ 364122 h 367728"/>
              <a:gd name="connsiteX4" fmla="*/ 518824 w 521628"/>
              <a:gd name="connsiteY4" fmla="*/ 364122 h 367728"/>
              <a:gd name="connsiteX5" fmla="*/ 398174 w 521628"/>
              <a:gd name="connsiteY5" fmla="*/ 364122 h 367728"/>
              <a:gd name="connsiteX6" fmla="*/ 154757 w 521628"/>
              <a:gd name="connsiteY6" fmla="*/ 340839 h 367728"/>
              <a:gd name="connsiteX7" fmla="*/ 63741 w 521628"/>
              <a:gd name="connsiteY7" fmla="*/ 154572 h 367728"/>
              <a:gd name="connsiteX8" fmla="*/ 241 w 521628"/>
              <a:gd name="connsiteY8" fmla="*/ 56 h 36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1628" h="367728">
                <a:moveTo>
                  <a:pt x="241" y="56"/>
                </a:moveTo>
                <a:cubicBezTo>
                  <a:pt x="4122" y="2878"/>
                  <a:pt x="63388" y="118942"/>
                  <a:pt x="87024" y="171506"/>
                </a:cubicBezTo>
                <a:cubicBezTo>
                  <a:pt x="110660" y="224070"/>
                  <a:pt x="108896" y="283336"/>
                  <a:pt x="142057" y="315439"/>
                </a:cubicBezTo>
                <a:cubicBezTo>
                  <a:pt x="175218" y="347542"/>
                  <a:pt x="223197" y="356008"/>
                  <a:pt x="285991" y="364122"/>
                </a:cubicBezTo>
                <a:cubicBezTo>
                  <a:pt x="348785" y="372236"/>
                  <a:pt x="518824" y="364122"/>
                  <a:pt x="518824" y="364122"/>
                </a:cubicBezTo>
                <a:cubicBezTo>
                  <a:pt x="537521" y="364122"/>
                  <a:pt x="458852" y="368002"/>
                  <a:pt x="398174" y="364122"/>
                </a:cubicBezTo>
                <a:cubicBezTo>
                  <a:pt x="337496" y="360242"/>
                  <a:pt x="210496" y="375764"/>
                  <a:pt x="154757" y="340839"/>
                </a:cubicBezTo>
                <a:cubicBezTo>
                  <a:pt x="99018" y="305914"/>
                  <a:pt x="87377" y="208900"/>
                  <a:pt x="63741" y="154572"/>
                </a:cubicBezTo>
                <a:cubicBezTo>
                  <a:pt x="40105" y="100244"/>
                  <a:pt x="-3640" y="-2766"/>
                  <a:pt x="241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E1168B2D-B4EA-4072-AA04-2248047662D9}"/>
              </a:ext>
            </a:extLst>
          </p:cNvPr>
          <p:cNvSpPr/>
          <p:nvPr/>
        </p:nvSpPr>
        <p:spPr>
          <a:xfrm>
            <a:off x="5860820" y="1794909"/>
            <a:ext cx="136731" cy="579393"/>
          </a:xfrm>
          <a:custGeom>
            <a:avLst/>
            <a:gdLst>
              <a:gd name="connsiteX0" fmla="*/ 48913 w 136731"/>
              <a:gd name="connsiteY0" fmla="*/ 24 h 579393"/>
              <a:gd name="connsiteX1" fmla="*/ 38330 w 136731"/>
              <a:gd name="connsiteY1" fmla="*/ 188408 h 579393"/>
              <a:gd name="connsiteX2" fmla="*/ 72197 w 136731"/>
              <a:gd name="connsiteY2" fmla="*/ 315408 h 579393"/>
              <a:gd name="connsiteX3" fmla="*/ 135697 w 136731"/>
              <a:gd name="connsiteY3" fmla="*/ 569408 h 579393"/>
              <a:gd name="connsiteX4" fmla="*/ 108180 w 136731"/>
              <a:gd name="connsiteY4" fmla="*/ 514374 h 579393"/>
              <a:gd name="connsiteX5" fmla="*/ 63730 w 136731"/>
              <a:gd name="connsiteY5" fmla="*/ 385258 h 579393"/>
              <a:gd name="connsiteX6" fmla="*/ 230 w 136731"/>
              <a:gd name="connsiteY6" fmla="*/ 201108 h 579393"/>
              <a:gd name="connsiteX7" fmla="*/ 48913 w 136731"/>
              <a:gd name="connsiteY7" fmla="*/ 24 h 579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731" h="579393">
                <a:moveTo>
                  <a:pt x="48913" y="24"/>
                </a:moveTo>
                <a:cubicBezTo>
                  <a:pt x="55263" y="-2093"/>
                  <a:pt x="34449" y="135844"/>
                  <a:pt x="38330" y="188408"/>
                </a:cubicBezTo>
                <a:cubicBezTo>
                  <a:pt x="42211" y="240972"/>
                  <a:pt x="55969" y="251908"/>
                  <a:pt x="72197" y="315408"/>
                </a:cubicBezTo>
                <a:cubicBezTo>
                  <a:pt x="88425" y="378908"/>
                  <a:pt x="129700" y="536247"/>
                  <a:pt x="135697" y="569408"/>
                </a:cubicBezTo>
                <a:cubicBezTo>
                  <a:pt x="141694" y="602569"/>
                  <a:pt x="120175" y="545066"/>
                  <a:pt x="108180" y="514374"/>
                </a:cubicBezTo>
                <a:cubicBezTo>
                  <a:pt x="96185" y="483682"/>
                  <a:pt x="81722" y="437469"/>
                  <a:pt x="63730" y="385258"/>
                </a:cubicBezTo>
                <a:cubicBezTo>
                  <a:pt x="45738" y="333047"/>
                  <a:pt x="4110" y="262844"/>
                  <a:pt x="230" y="201108"/>
                </a:cubicBezTo>
                <a:cubicBezTo>
                  <a:pt x="-3650" y="139372"/>
                  <a:pt x="42563" y="2141"/>
                  <a:pt x="4891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7953F434-3C4A-4E55-80D1-47AF85DE721F}"/>
              </a:ext>
            </a:extLst>
          </p:cNvPr>
          <p:cNvSpPr/>
          <p:nvPr/>
        </p:nvSpPr>
        <p:spPr>
          <a:xfrm>
            <a:off x="5984709" y="2364006"/>
            <a:ext cx="344294" cy="569792"/>
          </a:xfrm>
          <a:custGeom>
            <a:avLst/>
            <a:gdLst>
              <a:gd name="connsiteX0" fmla="*/ 1224 w 344294"/>
              <a:gd name="connsiteY0" fmla="*/ 311 h 569792"/>
              <a:gd name="connsiteX1" fmla="*/ 77424 w 344294"/>
              <a:gd name="connsiteY1" fmla="*/ 178111 h 569792"/>
              <a:gd name="connsiteX2" fmla="*/ 227708 w 344294"/>
              <a:gd name="connsiteY2" fmla="*/ 351677 h 569792"/>
              <a:gd name="connsiteX3" fmla="*/ 299674 w 344294"/>
              <a:gd name="connsiteY3" fmla="*/ 491377 h 569792"/>
              <a:gd name="connsiteX4" fmla="*/ 344124 w 344294"/>
              <a:gd name="connsiteY4" fmla="*/ 569694 h 569792"/>
              <a:gd name="connsiteX5" fmla="*/ 312374 w 344294"/>
              <a:gd name="connsiteY5" fmla="*/ 476561 h 569792"/>
              <a:gd name="connsiteX6" fmla="*/ 248874 w 344294"/>
              <a:gd name="connsiteY6" fmla="*/ 332627 h 569792"/>
              <a:gd name="connsiteX7" fmla="*/ 134574 w 344294"/>
              <a:gd name="connsiteY7" fmla="*/ 222561 h 569792"/>
              <a:gd name="connsiteX8" fmla="*/ 1224 w 344294"/>
              <a:gd name="connsiteY8" fmla="*/ 311 h 56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294" h="569792">
                <a:moveTo>
                  <a:pt x="1224" y="311"/>
                </a:moveTo>
                <a:cubicBezTo>
                  <a:pt x="-8301" y="-7097"/>
                  <a:pt x="39677" y="119550"/>
                  <a:pt x="77424" y="178111"/>
                </a:cubicBezTo>
                <a:cubicBezTo>
                  <a:pt x="115171" y="236672"/>
                  <a:pt x="190666" y="299466"/>
                  <a:pt x="227708" y="351677"/>
                </a:cubicBezTo>
                <a:cubicBezTo>
                  <a:pt x="264750" y="403888"/>
                  <a:pt x="280271" y="455041"/>
                  <a:pt x="299674" y="491377"/>
                </a:cubicBezTo>
                <a:cubicBezTo>
                  <a:pt x="319077" y="527713"/>
                  <a:pt x="342007" y="572163"/>
                  <a:pt x="344124" y="569694"/>
                </a:cubicBezTo>
                <a:cubicBezTo>
                  <a:pt x="346241" y="567225"/>
                  <a:pt x="328249" y="516072"/>
                  <a:pt x="312374" y="476561"/>
                </a:cubicBezTo>
                <a:cubicBezTo>
                  <a:pt x="296499" y="437050"/>
                  <a:pt x="278507" y="374960"/>
                  <a:pt x="248874" y="332627"/>
                </a:cubicBezTo>
                <a:cubicBezTo>
                  <a:pt x="219241" y="290294"/>
                  <a:pt x="174791" y="276183"/>
                  <a:pt x="134574" y="222561"/>
                </a:cubicBezTo>
                <a:cubicBezTo>
                  <a:pt x="94357" y="168939"/>
                  <a:pt x="10749" y="7719"/>
                  <a:pt x="1224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272FC571-02BE-4116-9256-1DF556910146}"/>
              </a:ext>
            </a:extLst>
          </p:cNvPr>
          <p:cNvSpPr/>
          <p:nvPr/>
        </p:nvSpPr>
        <p:spPr>
          <a:xfrm>
            <a:off x="6320366" y="2912423"/>
            <a:ext cx="814917" cy="288526"/>
          </a:xfrm>
          <a:custGeom>
            <a:avLst/>
            <a:gdLst>
              <a:gd name="connsiteX0" fmla="*/ 1 w 814917"/>
              <a:gd name="connsiteY0" fmla="*/ 110 h 288526"/>
              <a:gd name="connsiteX1" fmla="*/ 421217 w 814917"/>
              <a:gd name="connsiteY1" fmla="*/ 226594 h 288526"/>
              <a:gd name="connsiteX2" fmla="*/ 563034 w 814917"/>
              <a:gd name="connsiteY2" fmla="*/ 273160 h 288526"/>
              <a:gd name="connsiteX3" fmla="*/ 814917 w 814917"/>
              <a:gd name="connsiteY3" fmla="*/ 275277 h 288526"/>
              <a:gd name="connsiteX4" fmla="*/ 565151 w 814917"/>
              <a:gd name="connsiteY4" fmla="*/ 287977 h 288526"/>
              <a:gd name="connsiteX5" fmla="*/ 416984 w 814917"/>
              <a:gd name="connsiteY5" fmla="*/ 258344 h 288526"/>
              <a:gd name="connsiteX6" fmla="*/ 1 w 814917"/>
              <a:gd name="connsiteY6" fmla="*/ 110 h 28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4917" h="288526">
                <a:moveTo>
                  <a:pt x="1" y="110"/>
                </a:moveTo>
                <a:cubicBezTo>
                  <a:pt x="706" y="-5182"/>
                  <a:pt x="327378" y="181086"/>
                  <a:pt x="421217" y="226594"/>
                </a:cubicBezTo>
                <a:cubicBezTo>
                  <a:pt x="515056" y="272102"/>
                  <a:pt x="497417" y="265046"/>
                  <a:pt x="563034" y="273160"/>
                </a:cubicBezTo>
                <a:cubicBezTo>
                  <a:pt x="628651" y="281274"/>
                  <a:pt x="814564" y="272808"/>
                  <a:pt x="814917" y="275277"/>
                </a:cubicBezTo>
                <a:cubicBezTo>
                  <a:pt x="815270" y="277746"/>
                  <a:pt x="631473" y="290799"/>
                  <a:pt x="565151" y="287977"/>
                </a:cubicBezTo>
                <a:cubicBezTo>
                  <a:pt x="498829" y="285155"/>
                  <a:pt x="508353" y="300677"/>
                  <a:pt x="416984" y="258344"/>
                </a:cubicBezTo>
                <a:cubicBezTo>
                  <a:pt x="325615" y="216011"/>
                  <a:pt x="-704" y="5402"/>
                  <a:pt x="1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1B3D8E84-52B4-481D-8FD2-63A12BA5BCEF}"/>
              </a:ext>
            </a:extLst>
          </p:cNvPr>
          <p:cNvSpPr/>
          <p:nvPr/>
        </p:nvSpPr>
        <p:spPr>
          <a:xfrm>
            <a:off x="7323134" y="2650962"/>
            <a:ext cx="462198" cy="674327"/>
          </a:xfrm>
          <a:custGeom>
            <a:avLst/>
            <a:gdLst>
              <a:gd name="connsiteX0" fmla="*/ 461966 w 462198"/>
              <a:gd name="connsiteY0" fmla="*/ 1221 h 674327"/>
              <a:gd name="connsiteX1" fmla="*/ 320149 w 462198"/>
              <a:gd name="connsiteY1" fmla="*/ 399155 h 674327"/>
              <a:gd name="connsiteX2" fmla="*/ 152933 w 462198"/>
              <a:gd name="connsiteY2" fmla="*/ 519805 h 674327"/>
              <a:gd name="connsiteX3" fmla="*/ 51333 w 462198"/>
              <a:gd name="connsiteY3" fmla="*/ 583305 h 674327"/>
              <a:gd name="connsiteX4" fmla="*/ 533 w 462198"/>
              <a:gd name="connsiteY4" fmla="*/ 674321 h 674327"/>
              <a:gd name="connsiteX5" fmla="*/ 80966 w 462198"/>
              <a:gd name="connsiteY5" fmla="*/ 587538 h 674327"/>
              <a:gd name="connsiteX6" fmla="*/ 282049 w 462198"/>
              <a:gd name="connsiteY6" fmla="*/ 466888 h 674327"/>
              <a:gd name="connsiteX7" fmla="*/ 351899 w 462198"/>
              <a:gd name="connsiteY7" fmla="*/ 280621 h 674327"/>
              <a:gd name="connsiteX8" fmla="*/ 461966 w 462198"/>
              <a:gd name="connsiteY8" fmla="*/ 1221 h 67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198" h="674327">
                <a:moveTo>
                  <a:pt x="461966" y="1221"/>
                </a:moveTo>
                <a:cubicBezTo>
                  <a:pt x="456674" y="20977"/>
                  <a:pt x="371654" y="312724"/>
                  <a:pt x="320149" y="399155"/>
                </a:cubicBezTo>
                <a:cubicBezTo>
                  <a:pt x="268644" y="485586"/>
                  <a:pt x="197736" y="489113"/>
                  <a:pt x="152933" y="519805"/>
                </a:cubicBezTo>
                <a:cubicBezTo>
                  <a:pt x="108130" y="550497"/>
                  <a:pt x="76733" y="557552"/>
                  <a:pt x="51333" y="583305"/>
                </a:cubicBezTo>
                <a:cubicBezTo>
                  <a:pt x="25933" y="609058"/>
                  <a:pt x="-4406" y="673616"/>
                  <a:pt x="533" y="674321"/>
                </a:cubicBezTo>
                <a:cubicBezTo>
                  <a:pt x="5472" y="675026"/>
                  <a:pt x="34047" y="622110"/>
                  <a:pt x="80966" y="587538"/>
                </a:cubicBezTo>
                <a:cubicBezTo>
                  <a:pt x="127885" y="552966"/>
                  <a:pt x="236894" y="518041"/>
                  <a:pt x="282049" y="466888"/>
                </a:cubicBezTo>
                <a:cubicBezTo>
                  <a:pt x="327204" y="415735"/>
                  <a:pt x="322971" y="354352"/>
                  <a:pt x="351899" y="280621"/>
                </a:cubicBezTo>
                <a:cubicBezTo>
                  <a:pt x="380827" y="206891"/>
                  <a:pt x="467258" y="-18535"/>
                  <a:pt x="461966" y="1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3E0CB404-A2F6-4DF7-9A9B-2050D32A37B2}"/>
              </a:ext>
            </a:extLst>
          </p:cNvPr>
          <p:cNvSpPr/>
          <p:nvPr/>
        </p:nvSpPr>
        <p:spPr>
          <a:xfrm>
            <a:off x="6956014" y="3145025"/>
            <a:ext cx="397863" cy="148597"/>
          </a:xfrm>
          <a:custGeom>
            <a:avLst/>
            <a:gdLst>
              <a:gd name="connsiteX0" fmla="*/ 1469 w 397863"/>
              <a:gd name="connsiteY0" fmla="*/ 342 h 148597"/>
              <a:gd name="connsiteX1" fmla="*/ 230069 w 397863"/>
              <a:gd name="connsiteY1" fmla="*/ 80775 h 148597"/>
              <a:gd name="connsiteX2" fmla="*/ 382469 w 397863"/>
              <a:gd name="connsiteY2" fmla="*/ 123108 h 148597"/>
              <a:gd name="connsiteX3" fmla="*/ 388819 w 397863"/>
              <a:gd name="connsiteY3" fmla="*/ 148508 h 148597"/>
              <a:gd name="connsiteX4" fmla="*/ 348603 w 397863"/>
              <a:gd name="connsiteY4" fmla="*/ 114642 h 148597"/>
              <a:gd name="connsiteX5" fmla="*/ 1469 w 397863"/>
              <a:gd name="connsiteY5" fmla="*/ 342 h 14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863" h="148597">
                <a:moveTo>
                  <a:pt x="1469" y="342"/>
                </a:moveTo>
                <a:cubicBezTo>
                  <a:pt x="-18287" y="-5303"/>
                  <a:pt x="166569" y="60314"/>
                  <a:pt x="230069" y="80775"/>
                </a:cubicBezTo>
                <a:cubicBezTo>
                  <a:pt x="293569" y="101236"/>
                  <a:pt x="356011" y="111819"/>
                  <a:pt x="382469" y="123108"/>
                </a:cubicBezTo>
                <a:cubicBezTo>
                  <a:pt x="408927" y="134397"/>
                  <a:pt x="394463" y="149919"/>
                  <a:pt x="388819" y="148508"/>
                </a:cubicBezTo>
                <a:cubicBezTo>
                  <a:pt x="383175" y="147097"/>
                  <a:pt x="407517" y="137925"/>
                  <a:pt x="348603" y="114642"/>
                </a:cubicBezTo>
                <a:cubicBezTo>
                  <a:pt x="289689" y="91359"/>
                  <a:pt x="21225" y="5987"/>
                  <a:pt x="1469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17FB75D3-EBB4-4352-B567-4DECDAC3EB7C}"/>
              </a:ext>
            </a:extLst>
          </p:cNvPr>
          <p:cNvSpPr/>
          <p:nvPr/>
        </p:nvSpPr>
        <p:spPr>
          <a:xfrm>
            <a:off x="7856909" y="1352421"/>
            <a:ext cx="44608" cy="569529"/>
          </a:xfrm>
          <a:custGeom>
            <a:avLst/>
            <a:gdLst>
              <a:gd name="connsiteX0" fmla="*/ 17091 w 44608"/>
              <a:gd name="connsiteY0" fmla="*/ 129 h 569529"/>
              <a:gd name="connsiteX1" fmla="*/ 44608 w 44608"/>
              <a:gd name="connsiteY1" fmla="*/ 180046 h 569529"/>
              <a:gd name="connsiteX2" fmla="*/ 17091 w 44608"/>
              <a:gd name="connsiteY2" fmla="*/ 343029 h 569529"/>
              <a:gd name="connsiteX3" fmla="*/ 6508 w 44608"/>
              <a:gd name="connsiteY3" fmla="*/ 436162 h 569529"/>
              <a:gd name="connsiteX4" fmla="*/ 19208 w 44608"/>
              <a:gd name="connsiteY4" fmla="*/ 527179 h 569529"/>
              <a:gd name="connsiteX5" fmla="*/ 38258 w 44608"/>
              <a:gd name="connsiteY5" fmla="*/ 569512 h 569529"/>
              <a:gd name="connsiteX6" fmla="*/ 6508 w 44608"/>
              <a:gd name="connsiteY6" fmla="*/ 522946 h 569529"/>
              <a:gd name="connsiteX7" fmla="*/ 2274 w 44608"/>
              <a:gd name="connsiteY7" fmla="*/ 351496 h 569529"/>
              <a:gd name="connsiteX8" fmla="*/ 34024 w 44608"/>
              <a:gd name="connsiteY8" fmla="*/ 154646 h 569529"/>
              <a:gd name="connsiteX9" fmla="*/ 17091 w 44608"/>
              <a:gd name="connsiteY9" fmla="*/ 129 h 56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08" h="569529">
                <a:moveTo>
                  <a:pt x="17091" y="129"/>
                </a:moveTo>
                <a:cubicBezTo>
                  <a:pt x="18855" y="4362"/>
                  <a:pt x="44608" y="122896"/>
                  <a:pt x="44608" y="180046"/>
                </a:cubicBezTo>
                <a:cubicBezTo>
                  <a:pt x="44608" y="237196"/>
                  <a:pt x="23441" y="300343"/>
                  <a:pt x="17091" y="343029"/>
                </a:cubicBezTo>
                <a:cubicBezTo>
                  <a:pt x="10741" y="385715"/>
                  <a:pt x="6155" y="405470"/>
                  <a:pt x="6508" y="436162"/>
                </a:cubicBezTo>
                <a:cubicBezTo>
                  <a:pt x="6861" y="466854"/>
                  <a:pt x="13916" y="504954"/>
                  <a:pt x="19208" y="527179"/>
                </a:cubicBezTo>
                <a:cubicBezTo>
                  <a:pt x="24500" y="549404"/>
                  <a:pt x="40375" y="570218"/>
                  <a:pt x="38258" y="569512"/>
                </a:cubicBezTo>
                <a:cubicBezTo>
                  <a:pt x="36141" y="568807"/>
                  <a:pt x="12505" y="559282"/>
                  <a:pt x="6508" y="522946"/>
                </a:cubicBezTo>
                <a:cubicBezTo>
                  <a:pt x="511" y="486610"/>
                  <a:pt x="-2312" y="412879"/>
                  <a:pt x="2274" y="351496"/>
                </a:cubicBezTo>
                <a:cubicBezTo>
                  <a:pt x="6860" y="290113"/>
                  <a:pt x="33671" y="212854"/>
                  <a:pt x="34024" y="154646"/>
                </a:cubicBezTo>
                <a:cubicBezTo>
                  <a:pt x="34377" y="96438"/>
                  <a:pt x="15327" y="-4104"/>
                  <a:pt x="17091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1B5CFF76-E577-4E27-A970-9F5D5285E238}"/>
              </a:ext>
            </a:extLst>
          </p:cNvPr>
          <p:cNvSpPr/>
          <p:nvPr/>
        </p:nvSpPr>
        <p:spPr>
          <a:xfrm>
            <a:off x="7763178" y="1942011"/>
            <a:ext cx="128454" cy="776728"/>
          </a:xfrm>
          <a:custGeom>
            <a:avLst/>
            <a:gdLst>
              <a:gd name="connsiteX0" fmla="*/ 127755 w 128454"/>
              <a:gd name="connsiteY0" fmla="*/ 1089 h 776728"/>
              <a:gd name="connsiteX1" fmla="*/ 104472 w 128454"/>
              <a:gd name="connsiteY1" fmla="*/ 161956 h 776728"/>
              <a:gd name="connsiteX2" fmla="*/ 57905 w 128454"/>
              <a:gd name="connsiteY2" fmla="*/ 365156 h 776728"/>
              <a:gd name="connsiteX3" fmla="*/ 32505 w 128454"/>
              <a:gd name="connsiteY3" fmla="*/ 470989 h 776728"/>
              <a:gd name="connsiteX4" fmla="*/ 21922 w 128454"/>
              <a:gd name="connsiteY4" fmla="*/ 545072 h 776728"/>
              <a:gd name="connsiteX5" fmla="*/ 26155 w 128454"/>
              <a:gd name="connsiteY5" fmla="*/ 771556 h 776728"/>
              <a:gd name="connsiteX6" fmla="*/ 755 w 128454"/>
              <a:gd name="connsiteY6" fmla="*/ 686889 h 776728"/>
              <a:gd name="connsiteX7" fmla="*/ 13455 w 128454"/>
              <a:gd name="connsiteY7" fmla="*/ 496389 h 776728"/>
              <a:gd name="connsiteX8" fmla="*/ 79072 w 128454"/>
              <a:gd name="connsiteY8" fmla="*/ 242389 h 776728"/>
              <a:gd name="connsiteX9" fmla="*/ 127755 w 128454"/>
              <a:gd name="connsiteY9" fmla="*/ 1089 h 77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454" h="776728">
                <a:moveTo>
                  <a:pt x="127755" y="1089"/>
                </a:moveTo>
                <a:cubicBezTo>
                  <a:pt x="131988" y="-12317"/>
                  <a:pt x="116114" y="101278"/>
                  <a:pt x="104472" y="161956"/>
                </a:cubicBezTo>
                <a:cubicBezTo>
                  <a:pt x="92830" y="222634"/>
                  <a:pt x="69899" y="313651"/>
                  <a:pt x="57905" y="365156"/>
                </a:cubicBezTo>
                <a:cubicBezTo>
                  <a:pt x="45911" y="416661"/>
                  <a:pt x="38502" y="441003"/>
                  <a:pt x="32505" y="470989"/>
                </a:cubicBezTo>
                <a:cubicBezTo>
                  <a:pt x="26508" y="500975"/>
                  <a:pt x="22980" y="494978"/>
                  <a:pt x="21922" y="545072"/>
                </a:cubicBezTo>
                <a:cubicBezTo>
                  <a:pt x="20864" y="595166"/>
                  <a:pt x="29683" y="747920"/>
                  <a:pt x="26155" y="771556"/>
                </a:cubicBezTo>
                <a:cubicBezTo>
                  <a:pt x="22627" y="795192"/>
                  <a:pt x="2872" y="732750"/>
                  <a:pt x="755" y="686889"/>
                </a:cubicBezTo>
                <a:cubicBezTo>
                  <a:pt x="-1362" y="641028"/>
                  <a:pt x="402" y="570472"/>
                  <a:pt x="13455" y="496389"/>
                </a:cubicBezTo>
                <a:cubicBezTo>
                  <a:pt x="26508" y="422306"/>
                  <a:pt x="62491" y="326350"/>
                  <a:pt x="79072" y="242389"/>
                </a:cubicBezTo>
                <a:cubicBezTo>
                  <a:pt x="95653" y="158428"/>
                  <a:pt x="123522" y="14495"/>
                  <a:pt x="127755" y="1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8FDCBD89-0981-4482-B5F1-3A8B6F7C8668}"/>
              </a:ext>
            </a:extLst>
          </p:cNvPr>
          <p:cNvSpPr/>
          <p:nvPr/>
        </p:nvSpPr>
        <p:spPr>
          <a:xfrm>
            <a:off x="7026783" y="1835119"/>
            <a:ext cx="272667" cy="273181"/>
          </a:xfrm>
          <a:custGeom>
            <a:avLst/>
            <a:gdLst>
              <a:gd name="connsiteX0" fmla="*/ 272542 w 272667"/>
              <a:gd name="connsiteY0" fmla="*/ 31 h 273181"/>
              <a:gd name="connsiteX1" fmla="*/ 104267 w 272667"/>
              <a:gd name="connsiteY1" fmla="*/ 98456 h 273181"/>
              <a:gd name="connsiteX2" fmla="*/ 28067 w 272667"/>
              <a:gd name="connsiteY2" fmla="*/ 200056 h 273181"/>
              <a:gd name="connsiteX3" fmla="*/ 2667 w 272667"/>
              <a:gd name="connsiteY3" fmla="*/ 273081 h 273181"/>
              <a:gd name="connsiteX4" fmla="*/ 9017 w 272667"/>
              <a:gd name="connsiteY4" fmla="*/ 212756 h 273181"/>
              <a:gd name="connsiteX5" fmla="*/ 75692 w 272667"/>
              <a:gd name="connsiteY5" fmla="*/ 88931 h 273181"/>
              <a:gd name="connsiteX6" fmla="*/ 272542 w 272667"/>
              <a:gd name="connsiteY6" fmla="*/ 31 h 27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667" h="273181">
                <a:moveTo>
                  <a:pt x="272542" y="31"/>
                </a:moveTo>
                <a:cubicBezTo>
                  <a:pt x="277304" y="1618"/>
                  <a:pt x="145013" y="65119"/>
                  <a:pt x="104267" y="98456"/>
                </a:cubicBezTo>
                <a:cubicBezTo>
                  <a:pt x="63521" y="131794"/>
                  <a:pt x="45000" y="170952"/>
                  <a:pt x="28067" y="200056"/>
                </a:cubicBezTo>
                <a:cubicBezTo>
                  <a:pt x="11134" y="229160"/>
                  <a:pt x="5842" y="270964"/>
                  <a:pt x="2667" y="273081"/>
                </a:cubicBezTo>
                <a:cubicBezTo>
                  <a:pt x="-508" y="275198"/>
                  <a:pt x="-3154" y="243448"/>
                  <a:pt x="9017" y="212756"/>
                </a:cubicBezTo>
                <a:cubicBezTo>
                  <a:pt x="21188" y="182064"/>
                  <a:pt x="35475" y="121210"/>
                  <a:pt x="75692" y="88931"/>
                </a:cubicBezTo>
                <a:cubicBezTo>
                  <a:pt x="115909" y="56652"/>
                  <a:pt x="267780" y="-1556"/>
                  <a:pt x="272542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DBB0A139-019B-4222-85C5-4620AD7F9B7A}"/>
              </a:ext>
            </a:extLst>
          </p:cNvPr>
          <p:cNvSpPr/>
          <p:nvPr/>
        </p:nvSpPr>
        <p:spPr>
          <a:xfrm>
            <a:off x="6847672" y="2376756"/>
            <a:ext cx="165590" cy="465193"/>
          </a:xfrm>
          <a:custGeom>
            <a:avLst/>
            <a:gdLst>
              <a:gd name="connsiteX0" fmla="*/ 92878 w 165590"/>
              <a:gd name="connsiteY0" fmla="*/ 1319 h 465193"/>
              <a:gd name="connsiteX1" fmla="*/ 32553 w 165590"/>
              <a:gd name="connsiteY1" fmla="*/ 115619 h 465193"/>
              <a:gd name="connsiteX2" fmla="*/ 57953 w 165590"/>
              <a:gd name="connsiteY2" fmla="*/ 271194 h 465193"/>
              <a:gd name="connsiteX3" fmla="*/ 159553 w 165590"/>
              <a:gd name="connsiteY3" fmla="*/ 458519 h 465193"/>
              <a:gd name="connsiteX4" fmla="*/ 137328 w 165590"/>
              <a:gd name="connsiteY4" fmla="*/ 401369 h 465193"/>
              <a:gd name="connsiteX5" fmla="*/ 803 w 165590"/>
              <a:gd name="connsiteY5" fmla="*/ 191819 h 465193"/>
              <a:gd name="connsiteX6" fmla="*/ 92878 w 165590"/>
              <a:gd name="connsiteY6" fmla="*/ 1319 h 46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590" h="465193">
                <a:moveTo>
                  <a:pt x="92878" y="1319"/>
                </a:moveTo>
                <a:cubicBezTo>
                  <a:pt x="98170" y="-11381"/>
                  <a:pt x="38374" y="70640"/>
                  <a:pt x="32553" y="115619"/>
                </a:cubicBezTo>
                <a:cubicBezTo>
                  <a:pt x="26732" y="160598"/>
                  <a:pt x="36786" y="214044"/>
                  <a:pt x="57953" y="271194"/>
                </a:cubicBezTo>
                <a:cubicBezTo>
                  <a:pt x="79120" y="328344"/>
                  <a:pt x="146324" y="436823"/>
                  <a:pt x="159553" y="458519"/>
                </a:cubicBezTo>
                <a:cubicBezTo>
                  <a:pt x="172782" y="480215"/>
                  <a:pt x="163786" y="445819"/>
                  <a:pt x="137328" y="401369"/>
                </a:cubicBezTo>
                <a:cubicBezTo>
                  <a:pt x="110870" y="356919"/>
                  <a:pt x="11386" y="257965"/>
                  <a:pt x="803" y="191819"/>
                </a:cubicBezTo>
                <a:cubicBezTo>
                  <a:pt x="-9780" y="125673"/>
                  <a:pt x="87586" y="14019"/>
                  <a:pt x="92878" y="1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3ED6F991-C0B1-4857-8540-CCEC609D0C4E}"/>
              </a:ext>
            </a:extLst>
          </p:cNvPr>
          <p:cNvSpPr/>
          <p:nvPr/>
        </p:nvSpPr>
        <p:spPr>
          <a:xfrm>
            <a:off x="7019867" y="2705094"/>
            <a:ext cx="477126" cy="166377"/>
          </a:xfrm>
          <a:custGeom>
            <a:avLst/>
            <a:gdLst>
              <a:gd name="connsiteX0" fmla="*/ 58 w 477126"/>
              <a:gd name="connsiteY0" fmla="*/ 6 h 166377"/>
              <a:gd name="connsiteX1" fmla="*/ 387408 w 477126"/>
              <a:gd name="connsiteY1" fmla="*/ 152406 h 166377"/>
              <a:gd name="connsiteX2" fmla="*/ 476308 w 477126"/>
              <a:gd name="connsiteY2" fmla="*/ 158756 h 166377"/>
              <a:gd name="connsiteX3" fmla="*/ 358833 w 477126"/>
              <a:gd name="connsiteY3" fmla="*/ 146056 h 166377"/>
              <a:gd name="connsiteX4" fmla="*/ 58 w 477126"/>
              <a:gd name="connsiteY4" fmla="*/ 6 h 16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126" h="166377">
                <a:moveTo>
                  <a:pt x="58" y="6"/>
                </a:moveTo>
                <a:cubicBezTo>
                  <a:pt x="4820" y="1064"/>
                  <a:pt x="308033" y="125948"/>
                  <a:pt x="387408" y="152406"/>
                </a:cubicBezTo>
                <a:cubicBezTo>
                  <a:pt x="466783" y="178864"/>
                  <a:pt x="481070" y="159814"/>
                  <a:pt x="476308" y="158756"/>
                </a:cubicBezTo>
                <a:cubicBezTo>
                  <a:pt x="471546" y="157698"/>
                  <a:pt x="432916" y="168810"/>
                  <a:pt x="358833" y="146056"/>
                </a:cubicBezTo>
                <a:cubicBezTo>
                  <a:pt x="284750" y="123302"/>
                  <a:pt x="-4704" y="-1052"/>
                  <a:pt x="5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8ED8C67A-C539-4D5B-B032-4F8D901AE9E1}"/>
              </a:ext>
            </a:extLst>
          </p:cNvPr>
          <p:cNvSpPr/>
          <p:nvPr/>
        </p:nvSpPr>
        <p:spPr>
          <a:xfrm>
            <a:off x="7521397" y="2684394"/>
            <a:ext cx="74717" cy="233667"/>
          </a:xfrm>
          <a:custGeom>
            <a:avLst/>
            <a:gdLst>
              <a:gd name="connsiteX0" fmla="*/ 73203 w 74717"/>
              <a:gd name="connsiteY0" fmla="*/ 69 h 233667"/>
              <a:gd name="connsiteX1" fmla="*/ 65266 w 74717"/>
              <a:gd name="connsiteY1" fmla="*/ 149294 h 233667"/>
              <a:gd name="connsiteX2" fmla="*/ 178 w 74717"/>
              <a:gd name="connsiteY2" fmla="*/ 233431 h 233667"/>
              <a:gd name="connsiteX3" fmla="*/ 46216 w 74717"/>
              <a:gd name="connsiteY3" fmla="*/ 173106 h 233667"/>
              <a:gd name="connsiteX4" fmla="*/ 54153 w 74717"/>
              <a:gd name="connsiteY4" fmla="*/ 130244 h 233667"/>
              <a:gd name="connsiteX5" fmla="*/ 73203 w 74717"/>
              <a:gd name="connsiteY5" fmla="*/ 69 h 23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17" h="233667">
                <a:moveTo>
                  <a:pt x="73203" y="69"/>
                </a:moveTo>
                <a:cubicBezTo>
                  <a:pt x="75055" y="3244"/>
                  <a:pt x="77437" y="110400"/>
                  <a:pt x="65266" y="149294"/>
                </a:cubicBezTo>
                <a:cubicBezTo>
                  <a:pt x="53095" y="188188"/>
                  <a:pt x="3353" y="229462"/>
                  <a:pt x="178" y="233431"/>
                </a:cubicBezTo>
                <a:cubicBezTo>
                  <a:pt x="-2997" y="237400"/>
                  <a:pt x="37220" y="190304"/>
                  <a:pt x="46216" y="173106"/>
                </a:cubicBezTo>
                <a:cubicBezTo>
                  <a:pt x="55212" y="155908"/>
                  <a:pt x="51243" y="156438"/>
                  <a:pt x="54153" y="130244"/>
                </a:cubicBezTo>
                <a:cubicBezTo>
                  <a:pt x="57063" y="104050"/>
                  <a:pt x="71351" y="-3106"/>
                  <a:pt x="73203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3AB323F5-B5FA-4FC5-BCC0-11B7BD7708E1}"/>
              </a:ext>
            </a:extLst>
          </p:cNvPr>
          <p:cNvSpPr/>
          <p:nvPr/>
        </p:nvSpPr>
        <p:spPr>
          <a:xfrm>
            <a:off x="5994047" y="1863994"/>
            <a:ext cx="1308571" cy="1224417"/>
          </a:xfrm>
          <a:custGeom>
            <a:avLst/>
            <a:gdLst>
              <a:gd name="connsiteX0" fmla="*/ 10936 w 1308571"/>
              <a:gd name="connsiteY0" fmla="*/ 5023 h 1224417"/>
              <a:gd name="connsiteX1" fmla="*/ 146403 w 1308571"/>
              <a:gd name="connsiteY1" fmla="*/ 250556 h 1224417"/>
              <a:gd name="connsiteX2" fmla="*/ 118886 w 1308571"/>
              <a:gd name="connsiteY2" fmla="*/ 172239 h 1224417"/>
              <a:gd name="connsiteX3" fmla="*/ 131586 w 1308571"/>
              <a:gd name="connsiteY3" fmla="*/ 51589 h 1224417"/>
              <a:gd name="connsiteX4" fmla="*/ 205670 w 1308571"/>
              <a:gd name="connsiteY4" fmla="*/ 297123 h 1224417"/>
              <a:gd name="connsiteX5" fmla="*/ 288220 w 1308571"/>
              <a:gd name="connsiteY5" fmla="*/ 360623 h 1224417"/>
              <a:gd name="connsiteX6" fmla="*/ 258586 w 1308571"/>
              <a:gd name="connsiteY6" fmla="*/ 208223 h 1224417"/>
              <a:gd name="connsiteX7" fmla="*/ 283986 w 1308571"/>
              <a:gd name="connsiteY7" fmla="*/ 282306 h 1224417"/>
              <a:gd name="connsiteX8" fmla="*/ 451203 w 1308571"/>
              <a:gd name="connsiteY8" fmla="*/ 549006 h 1224417"/>
              <a:gd name="connsiteX9" fmla="*/ 396170 w 1308571"/>
              <a:gd name="connsiteY9" fmla="*/ 644256 h 1224417"/>
              <a:gd name="connsiteX10" fmla="*/ 527403 w 1308571"/>
              <a:gd name="connsiteY10" fmla="*/ 568056 h 1224417"/>
              <a:gd name="connsiteX11" fmla="*/ 660753 w 1308571"/>
              <a:gd name="connsiteY11" fmla="*/ 529956 h 1224417"/>
              <a:gd name="connsiteX12" fmla="*/ 476603 w 1308571"/>
              <a:gd name="connsiteY12" fmla="*/ 627323 h 1224417"/>
              <a:gd name="connsiteX13" fmla="*/ 631120 w 1308571"/>
              <a:gd name="connsiteY13" fmla="*/ 684473 h 1224417"/>
              <a:gd name="connsiteX14" fmla="*/ 800453 w 1308571"/>
              <a:gd name="connsiteY14" fmla="*/ 692939 h 1224417"/>
              <a:gd name="connsiteX15" fmla="*/ 770820 w 1308571"/>
              <a:gd name="connsiteY15" fmla="*/ 870739 h 1224417"/>
              <a:gd name="connsiteX16" fmla="*/ 855486 w 1308571"/>
              <a:gd name="connsiteY16" fmla="*/ 985039 h 1224417"/>
              <a:gd name="connsiteX17" fmla="*/ 1101020 w 1308571"/>
              <a:gd name="connsiteY17" fmla="*/ 1004089 h 1224417"/>
              <a:gd name="connsiteX18" fmla="*/ 912636 w 1308571"/>
              <a:gd name="connsiteY18" fmla="*/ 1031606 h 1224417"/>
              <a:gd name="connsiteX19" fmla="*/ 976136 w 1308571"/>
              <a:gd name="connsiteY19" fmla="*/ 1067589 h 1224417"/>
              <a:gd name="connsiteX20" fmla="*/ 1295753 w 1308571"/>
              <a:gd name="connsiteY20" fmla="*/ 1177656 h 1224417"/>
              <a:gd name="connsiteX21" fmla="*/ 1196270 w 1308571"/>
              <a:gd name="connsiteY21" fmla="*/ 1164956 h 1224417"/>
              <a:gd name="connsiteX22" fmla="*/ 747536 w 1308571"/>
              <a:gd name="connsiteY22" fmla="*/ 1224223 h 1224417"/>
              <a:gd name="connsiteX23" fmla="*/ 525286 w 1308571"/>
              <a:gd name="connsiteY23" fmla="*/ 1141673 h 1224417"/>
              <a:gd name="connsiteX24" fmla="*/ 326320 w 1308571"/>
              <a:gd name="connsiteY24" fmla="*/ 942706 h 1224417"/>
              <a:gd name="connsiteX25" fmla="*/ 307270 w 1308571"/>
              <a:gd name="connsiteY25" fmla="*/ 773373 h 1224417"/>
              <a:gd name="connsiteX26" fmla="*/ 300920 w 1308571"/>
              <a:gd name="connsiteY26" fmla="*/ 650606 h 1224417"/>
              <a:gd name="connsiteX27" fmla="*/ 173920 w 1308571"/>
              <a:gd name="connsiteY27" fmla="*/ 686589 h 1224417"/>
              <a:gd name="connsiteX28" fmla="*/ 231070 w 1308571"/>
              <a:gd name="connsiteY28" fmla="*/ 614623 h 1224417"/>
              <a:gd name="connsiteX29" fmla="*/ 148520 w 1308571"/>
              <a:gd name="connsiteY29" fmla="*/ 563823 h 1224417"/>
              <a:gd name="connsiteX30" fmla="*/ 154870 w 1308571"/>
              <a:gd name="connsiteY30" fmla="*/ 402956 h 1224417"/>
              <a:gd name="connsiteX31" fmla="*/ 36336 w 1308571"/>
              <a:gd name="connsiteY31" fmla="*/ 275956 h 1224417"/>
              <a:gd name="connsiteX32" fmla="*/ 10936 w 1308571"/>
              <a:gd name="connsiteY32" fmla="*/ 218806 h 1224417"/>
              <a:gd name="connsiteX33" fmla="*/ 6703 w 1308571"/>
              <a:gd name="connsiteY33" fmla="*/ 93923 h 1224417"/>
              <a:gd name="connsiteX34" fmla="*/ 10936 w 1308571"/>
              <a:gd name="connsiteY34" fmla="*/ 5023 h 122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08571" h="1224417">
                <a:moveTo>
                  <a:pt x="10936" y="5023"/>
                </a:moveTo>
                <a:cubicBezTo>
                  <a:pt x="34219" y="31128"/>
                  <a:pt x="128411" y="222687"/>
                  <a:pt x="146403" y="250556"/>
                </a:cubicBezTo>
                <a:cubicBezTo>
                  <a:pt x="164395" y="278425"/>
                  <a:pt x="121355" y="205400"/>
                  <a:pt x="118886" y="172239"/>
                </a:cubicBezTo>
                <a:cubicBezTo>
                  <a:pt x="116417" y="139078"/>
                  <a:pt x="117122" y="30775"/>
                  <a:pt x="131586" y="51589"/>
                </a:cubicBezTo>
                <a:cubicBezTo>
                  <a:pt x="146050" y="72403"/>
                  <a:pt x="179564" y="245618"/>
                  <a:pt x="205670" y="297123"/>
                </a:cubicBezTo>
                <a:cubicBezTo>
                  <a:pt x="231776" y="348628"/>
                  <a:pt x="279401" y="375440"/>
                  <a:pt x="288220" y="360623"/>
                </a:cubicBezTo>
                <a:cubicBezTo>
                  <a:pt x="297039" y="345806"/>
                  <a:pt x="259292" y="221276"/>
                  <a:pt x="258586" y="208223"/>
                </a:cubicBezTo>
                <a:cubicBezTo>
                  <a:pt x="257880" y="195170"/>
                  <a:pt x="251883" y="225509"/>
                  <a:pt x="283986" y="282306"/>
                </a:cubicBezTo>
                <a:cubicBezTo>
                  <a:pt x="316089" y="339103"/>
                  <a:pt x="432506" y="488681"/>
                  <a:pt x="451203" y="549006"/>
                </a:cubicBezTo>
                <a:cubicBezTo>
                  <a:pt x="469900" y="609331"/>
                  <a:pt x="383470" y="641081"/>
                  <a:pt x="396170" y="644256"/>
                </a:cubicBezTo>
                <a:cubicBezTo>
                  <a:pt x="408870" y="647431"/>
                  <a:pt x="483306" y="587106"/>
                  <a:pt x="527403" y="568056"/>
                </a:cubicBezTo>
                <a:cubicBezTo>
                  <a:pt x="571500" y="549006"/>
                  <a:pt x="669219" y="520078"/>
                  <a:pt x="660753" y="529956"/>
                </a:cubicBezTo>
                <a:cubicBezTo>
                  <a:pt x="652287" y="539834"/>
                  <a:pt x="481542" y="601570"/>
                  <a:pt x="476603" y="627323"/>
                </a:cubicBezTo>
                <a:cubicBezTo>
                  <a:pt x="471664" y="653076"/>
                  <a:pt x="577145" y="673537"/>
                  <a:pt x="631120" y="684473"/>
                </a:cubicBezTo>
                <a:cubicBezTo>
                  <a:pt x="685095" y="695409"/>
                  <a:pt x="777170" y="661895"/>
                  <a:pt x="800453" y="692939"/>
                </a:cubicBezTo>
                <a:cubicBezTo>
                  <a:pt x="823736" y="723983"/>
                  <a:pt x="761648" y="822056"/>
                  <a:pt x="770820" y="870739"/>
                </a:cubicBezTo>
                <a:cubicBezTo>
                  <a:pt x="779992" y="919422"/>
                  <a:pt x="800453" y="962814"/>
                  <a:pt x="855486" y="985039"/>
                </a:cubicBezTo>
                <a:cubicBezTo>
                  <a:pt x="910519" y="1007264"/>
                  <a:pt x="1091495" y="996328"/>
                  <a:pt x="1101020" y="1004089"/>
                </a:cubicBezTo>
                <a:cubicBezTo>
                  <a:pt x="1110545" y="1011850"/>
                  <a:pt x="933450" y="1021023"/>
                  <a:pt x="912636" y="1031606"/>
                </a:cubicBezTo>
                <a:cubicBezTo>
                  <a:pt x="891822" y="1042189"/>
                  <a:pt x="912283" y="1043247"/>
                  <a:pt x="976136" y="1067589"/>
                </a:cubicBezTo>
                <a:cubicBezTo>
                  <a:pt x="1039989" y="1091931"/>
                  <a:pt x="1259064" y="1161428"/>
                  <a:pt x="1295753" y="1177656"/>
                </a:cubicBezTo>
                <a:cubicBezTo>
                  <a:pt x="1332442" y="1193884"/>
                  <a:pt x="1287639" y="1157195"/>
                  <a:pt x="1196270" y="1164956"/>
                </a:cubicBezTo>
                <a:cubicBezTo>
                  <a:pt x="1104901" y="1172717"/>
                  <a:pt x="859367" y="1228103"/>
                  <a:pt x="747536" y="1224223"/>
                </a:cubicBezTo>
                <a:cubicBezTo>
                  <a:pt x="635705" y="1220343"/>
                  <a:pt x="595489" y="1188592"/>
                  <a:pt x="525286" y="1141673"/>
                </a:cubicBezTo>
                <a:cubicBezTo>
                  <a:pt x="455083" y="1094754"/>
                  <a:pt x="362656" y="1004089"/>
                  <a:pt x="326320" y="942706"/>
                </a:cubicBezTo>
                <a:cubicBezTo>
                  <a:pt x="289984" y="881323"/>
                  <a:pt x="311503" y="822056"/>
                  <a:pt x="307270" y="773373"/>
                </a:cubicBezTo>
                <a:cubicBezTo>
                  <a:pt x="303037" y="724690"/>
                  <a:pt x="323145" y="665070"/>
                  <a:pt x="300920" y="650606"/>
                </a:cubicBezTo>
                <a:cubicBezTo>
                  <a:pt x="278695" y="636142"/>
                  <a:pt x="185562" y="692586"/>
                  <a:pt x="173920" y="686589"/>
                </a:cubicBezTo>
                <a:cubicBezTo>
                  <a:pt x="162278" y="680592"/>
                  <a:pt x="235303" y="635084"/>
                  <a:pt x="231070" y="614623"/>
                </a:cubicBezTo>
                <a:cubicBezTo>
                  <a:pt x="226837" y="594162"/>
                  <a:pt x="161220" y="599101"/>
                  <a:pt x="148520" y="563823"/>
                </a:cubicBezTo>
                <a:cubicBezTo>
                  <a:pt x="135820" y="528545"/>
                  <a:pt x="173567" y="450934"/>
                  <a:pt x="154870" y="402956"/>
                </a:cubicBezTo>
                <a:cubicBezTo>
                  <a:pt x="136173" y="354978"/>
                  <a:pt x="60325" y="306648"/>
                  <a:pt x="36336" y="275956"/>
                </a:cubicBezTo>
                <a:cubicBezTo>
                  <a:pt x="12347" y="245264"/>
                  <a:pt x="15875" y="249145"/>
                  <a:pt x="10936" y="218806"/>
                </a:cubicBezTo>
                <a:cubicBezTo>
                  <a:pt x="5997" y="188467"/>
                  <a:pt x="4234" y="126378"/>
                  <a:pt x="6703" y="93923"/>
                </a:cubicBezTo>
                <a:cubicBezTo>
                  <a:pt x="9172" y="61468"/>
                  <a:pt x="-12347" y="-21082"/>
                  <a:pt x="10936" y="50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D660C7CC-2672-4517-952A-9BB1CCADD8FD}"/>
              </a:ext>
            </a:extLst>
          </p:cNvPr>
          <p:cNvSpPr/>
          <p:nvPr/>
        </p:nvSpPr>
        <p:spPr>
          <a:xfrm>
            <a:off x="6870539" y="2681797"/>
            <a:ext cx="899896" cy="576693"/>
          </a:xfrm>
          <a:custGeom>
            <a:avLst/>
            <a:gdLst>
              <a:gd name="connsiteX0" fmla="*/ 161 w 899896"/>
              <a:gd name="connsiteY0" fmla="*/ 433936 h 576693"/>
              <a:gd name="connsiteX1" fmla="*/ 317661 w 899896"/>
              <a:gd name="connsiteY1" fmla="*/ 423353 h 576693"/>
              <a:gd name="connsiteX2" fmla="*/ 474294 w 899896"/>
              <a:gd name="connsiteY2" fmla="*/ 440286 h 576693"/>
              <a:gd name="connsiteX3" fmla="*/ 569544 w 899896"/>
              <a:gd name="connsiteY3" fmla="*/ 351386 h 576693"/>
              <a:gd name="connsiteX4" fmla="*/ 506044 w 899896"/>
              <a:gd name="connsiteY4" fmla="*/ 412770 h 576693"/>
              <a:gd name="connsiteX5" fmla="*/ 666911 w 899896"/>
              <a:gd name="connsiteY5" fmla="*/ 427586 h 576693"/>
              <a:gd name="connsiteX6" fmla="*/ 791794 w 899896"/>
              <a:gd name="connsiteY6" fmla="*/ 228620 h 576693"/>
              <a:gd name="connsiteX7" fmla="*/ 899744 w 899896"/>
              <a:gd name="connsiteY7" fmla="*/ 20 h 576693"/>
              <a:gd name="connsiteX8" fmla="*/ 810844 w 899896"/>
              <a:gd name="connsiteY8" fmla="*/ 241320 h 576693"/>
              <a:gd name="connsiteX9" fmla="*/ 628811 w 899896"/>
              <a:gd name="connsiteY9" fmla="*/ 438170 h 576693"/>
              <a:gd name="connsiteX10" fmla="*/ 472178 w 899896"/>
              <a:gd name="connsiteY10" fmla="*/ 567286 h 576693"/>
              <a:gd name="connsiteX11" fmla="*/ 474294 w 899896"/>
              <a:gd name="connsiteY11" fmla="*/ 560936 h 576693"/>
              <a:gd name="connsiteX12" fmla="*/ 491228 w 899896"/>
              <a:gd name="connsiteY12" fmla="*/ 514370 h 576693"/>
              <a:gd name="connsiteX13" fmla="*/ 357878 w 899896"/>
              <a:gd name="connsiteY13" fmla="*/ 533420 h 576693"/>
              <a:gd name="connsiteX14" fmla="*/ 275328 w 899896"/>
              <a:gd name="connsiteY14" fmla="*/ 474153 h 576693"/>
              <a:gd name="connsiteX15" fmla="*/ 161 w 899896"/>
              <a:gd name="connsiteY15" fmla="*/ 433936 h 57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9896" h="576693">
                <a:moveTo>
                  <a:pt x="161" y="433936"/>
                </a:moveTo>
                <a:cubicBezTo>
                  <a:pt x="7217" y="425469"/>
                  <a:pt x="238639" y="422295"/>
                  <a:pt x="317661" y="423353"/>
                </a:cubicBezTo>
                <a:cubicBezTo>
                  <a:pt x="396683" y="424411"/>
                  <a:pt x="432314" y="452280"/>
                  <a:pt x="474294" y="440286"/>
                </a:cubicBezTo>
                <a:cubicBezTo>
                  <a:pt x="516274" y="428292"/>
                  <a:pt x="564252" y="355972"/>
                  <a:pt x="569544" y="351386"/>
                </a:cubicBezTo>
                <a:cubicBezTo>
                  <a:pt x="574836" y="346800"/>
                  <a:pt x="489816" y="400070"/>
                  <a:pt x="506044" y="412770"/>
                </a:cubicBezTo>
                <a:cubicBezTo>
                  <a:pt x="522272" y="425470"/>
                  <a:pt x="619286" y="458278"/>
                  <a:pt x="666911" y="427586"/>
                </a:cubicBezTo>
                <a:cubicBezTo>
                  <a:pt x="714536" y="396894"/>
                  <a:pt x="752989" y="299881"/>
                  <a:pt x="791794" y="228620"/>
                </a:cubicBezTo>
                <a:cubicBezTo>
                  <a:pt x="830599" y="157359"/>
                  <a:pt x="896569" y="-2097"/>
                  <a:pt x="899744" y="20"/>
                </a:cubicBezTo>
                <a:cubicBezTo>
                  <a:pt x="902919" y="2137"/>
                  <a:pt x="856000" y="168295"/>
                  <a:pt x="810844" y="241320"/>
                </a:cubicBezTo>
                <a:cubicBezTo>
                  <a:pt x="765689" y="314345"/>
                  <a:pt x="685255" y="383842"/>
                  <a:pt x="628811" y="438170"/>
                </a:cubicBezTo>
                <a:cubicBezTo>
                  <a:pt x="572367" y="492498"/>
                  <a:pt x="472178" y="567286"/>
                  <a:pt x="472178" y="567286"/>
                </a:cubicBezTo>
                <a:cubicBezTo>
                  <a:pt x="446425" y="587747"/>
                  <a:pt x="471119" y="569755"/>
                  <a:pt x="474294" y="560936"/>
                </a:cubicBezTo>
                <a:cubicBezTo>
                  <a:pt x="477469" y="552117"/>
                  <a:pt x="510631" y="518956"/>
                  <a:pt x="491228" y="514370"/>
                </a:cubicBezTo>
                <a:cubicBezTo>
                  <a:pt x="471825" y="509784"/>
                  <a:pt x="393861" y="540123"/>
                  <a:pt x="357878" y="533420"/>
                </a:cubicBezTo>
                <a:cubicBezTo>
                  <a:pt x="321895" y="526717"/>
                  <a:pt x="331420" y="490028"/>
                  <a:pt x="275328" y="474153"/>
                </a:cubicBezTo>
                <a:cubicBezTo>
                  <a:pt x="219236" y="458278"/>
                  <a:pt x="-6895" y="442403"/>
                  <a:pt x="161" y="433936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70845CC8-1804-495C-B170-9F30B1FFAA16}"/>
              </a:ext>
            </a:extLst>
          </p:cNvPr>
          <p:cNvSpPr/>
          <p:nvPr/>
        </p:nvSpPr>
        <p:spPr>
          <a:xfrm>
            <a:off x="5685426" y="489206"/>
            <a:ext cx="652228" cy="947116"/>
          </a:xfrm>
          <a:custGeom>
            <a:avLst/>
            <a:gdLst>
              <a:gd name="connsiteX0" fmla="*/ 334374 w 652228"/>
              <a:gd name="connsiteY0" fmla="*/ 99757 h 947116"/>
              <a:gd name="connsiteX1" fmla="*/ 615362 w 652228"/>
              <a:gd name="connsiteY1" fmla="*/ 1332 h 947116"/>
              <a:gd name="connsiteX2" fmla="*/ 532812 w 652228"/>
              <a:gd name="connsiteY2" fmla="*/ 164844 h 947116"/>
              <a:gd name="connsiteX3" fmla="*/ 501062 w 652228"/>
              <a:gd name="connsiteY3" fmla="*/ 385507 h 947116"/>
              <a:gd name="connsiteX4" fmla="*/ 650287 w 652228"/>
              <a:gd name="connsiteY4" fmla="*/ 522032 h 947116"/>
              <a:gd name="connsiteX5" fmla="*/ 377237 w 652228"/>
              <a:gd name="connsiteY5" fmla="*/ 626807 h 947116"/>
              <a:gd name="connsiteX6" fmla="*/ 269287 w 652228"/>
              <a:gd name="connsiteY6" fmla="*/ 841119 h 947116"/>
              <a:gd name="connsiteX7" fmla="*/ 58149 w 652228"/>
              <a:gd name="connsiteY7" fmla="*/ 942719 h 947116"/>
              <a:gd name="connsiteX8" fmla="*/ 999 w 652228"/>
              <a:gd name="connsiteY8" fmla="*/ 895094 h 947116"/>
              <a:gd name="connsiteX9" fmla="*/ 29574 w 652228"/>
              <a:gd name="connsiteY9" fmla="*/ 602994 h 947116"/>
              <a:gd name="connsiteX10" fmla="*/ 124824 w 652228"/>
              <a:gd name="connsiteY10" fmla="*/ 312482 h 947116"/>
              <a:gd name="connsiteX11" fmla="*/ 334374 w 652228"/>
              <a:gd name="connsiteY11" fmla="*/ 99757 h 94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2228" h="947116">
                <a:moveTo>
                  <a:pt x="334374" y="99757"/>
                </a:moveTo>
                <a:cubicBezTo>
                  <a:pt x="416130" y="47899"/>
                  <a:pt x="582289" y="-9516"/>
                  <a:pt x="615362" y="1332"/>
                </a:cubicBezTo>
                <a:cubicBezTo>
                  <a:pt x="648435" y="12180"/>
                  <a:pt x="551862" y="100815"/>
                  <a:pt x="532812" y="164844"/>
                </a:cubicBezTo>
                <a:cubicBezTo>
                  <a:pt x="513762" y="228873"/>
                  <a:pt x="481483" y="325976"/>
                  <a:pt x="501062" y="385507"/>
                </a:cubicBezTo>
                <a:cubicBezTo>
                  <a:pt x="520641" y="445038"/>
                  <a:pt x="670924" y="481816"/>
                  <a:pt x="650287" y="522032"/>
                </a:cubicBezTo>
                <a:cubicBezTo>
                  <a:pt x="629650" y="562248"/>
                  <a:pt x="440737" y="573626"/>
                  <a:pt x="377237" y="626807"/>
                </a:cubicBezTo>
                <a:cubicBezTo>
                  <a:pt x="313737" y="679988"/>
                  <a:pt x="322468" y="788467"/>
                  <a:pt x="269287" y="841119"/>
                </a:cubicBezTo>
                <a:cubicBezTo>
                  <a:pt x="216106" y="893771"/>
                  <a:pt x="102864" y="933723"/>
                  <a:pt x="58149" y="942719"/>
                </a:cubicBezTo>
                <a:cubicBezTo>
                  <a:pt x="13434" y="951715"/>
                  <a:pt x="5761" y="951715"/>
                  <a:pt x="999" y="895094"/>
                </a:cubicBezTo>
                <a:cubicBezTo>
                  <a:pt x="-3764" y="838473"/>
                  <a:pt x="8936" y="700096"/>
                  <a:pt x="29574" y="602994"/>
                </a:cubicBezTo>
                <a:cubicBezTo>
                  <a:pt x="50211" y="505892"/>
                  <a:pt x="76934" y="394238"/>
                  <a:pt x="124824" y="312482"/>
                </a:cubicBezTo>
                <a:cubicBezTo>
                  <a:pt x="172714" y="230726"/>
                  <a:pt x="252618" y="151615"/>
                  <a:pt x="334374" y="9975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D1473F98-4A54-4D0C-A43F-70B35200BC2D}"/>
              </a:ext>
            </a:extLst>
          </p:cNvPr>
          <p:cNvSpPr/>
          <p:nvPr/>
        </p:nvSpPr>
        <p:spPr>
          <a:xfrm>
            <a:off x="7516756" y="2084769"/>
            <a:ext cx="224114" cy="434169"/>
          </a:xfrm>
          <a:custGeom>
            <a:avLst/>
            <a:gdLst>
              <a:gd name="connsiteX0" fmla="*/ 57 w 224114"/>
              <a:gd name="connsiteY0" fmla="*/ 1206 h 434169"/>
              <a:gd name="connsiteX1" fmla="*/ 141344 w 224114"/>
              <a:gd name="connsiteY1" fmla="*/ 36131 h 434169"/>
              <a:gd name="connsiteX2" fmla="*/ 217544 w 224114"/>
              <a:gd name="connsiteY2" fmla="*/ 201231 h 434169"/>
              <a:gd name="connsiteX3" fmla="*/ 184207 w 224114"/>
              <a:gd name="connsiteY3" fmla="*/ 298069 h 434169"/>
              <a:gd name="connsiteX4" fmla="*/ 223894 w 224114"/>
              <a:gd name="connsiteY4" fmla="*/ 433006 h 434169"/>
              <a:gd name="connsiteX5" fmla="*/ 200082 w 224114"/>
              <a:gd name="connsiteY5" fmla="*/ 352044 h 434169"/>
              <a:gd name="connsiteX6" fmla="*/ 196907 w 224114"/>
              <a:gd name="connsiteY6" fmla="*/ 161544 h 434169"/>
              <a:gd name="connsiteX7" fmla="*/ 158807 w 224114"/>
              <a:gd name="connsiteY7" fmla="*/ 61531 h 434169"/>
              <a:gd name="connsiteX8" fmla="*/ 57 w 224114"/>
              <a:gd name="connsiteY8" fmla="*/ 1206 h 43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114" h="434169">
                <a:moveTo>
                  <a:pt x="57" y="1206"/>
                </a:moveTo>
                <a:cubicBezTo>
                  <a:pt x="-2853" y="-3027"/>
                  <a:pt x="105096" y="2794"/>
                  <a:pt x="141344" y="36131"/>
                </a:cubicBezTo>
                <a:cubicBezTo>
                  <a:pt x="177592" y="69468"/>
                  <a:pt x="210400" y="157575"/>
                  <a:pt x="217544" y="201231"/>
                </a:cubicBezTo>
                <a:cubicBezTo>
                  <a:pt x="224688" y="244887"/>
                  <a:pt x="183149" y="259440"/>
                  <a:pt x="184207" y="298069"/>
                </a:cubicBezTo>
                <a:cubicBezTo>
                  <a:pt x="185265" y="336698"/>
                  <a:pt x="221248" y="424010"/>
                  <a:pt x="223894" y="433006"/>
                </a:cubicBezTo>
                <a:cubicBezTo>
                  <a:pt x="226540" y="442002"/>
                  <a:pt x="204580" y="397288"/>
                  <a:pt x="200082" y="352044"/>
                </a:cubicBezTo>
                <a:cubicBezTo>
                  <a:pt x="195584" y="306800"/>
                  <a:pt x="203786" y="209963"/>
                  <a:pt x="196907" y="161544"/>
                </a:cubicBezTo>
                <a:cubicBezTo>
                  <a:pt x="190028" y="113125"/>
                  <a:pt x="184472" y="88519"/>
                  <a:pt x="158807" y="61531"/>
                </a:cubicBezTo>
                <a:cubicBezTo>
                  <a:pt x="133142" y="34544"/>
                  <a:pt x="2967" y="5439"/>
                  <a:pt x="57" y="1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BB4DCFE7-730F-4045-A3B1-5E2DCA2D6B2E}"/>
              </a:ext>
            </a:extLst>
          </p:cNvPr>
          <p:cNvSpPr/>
          <p:nvPr/>
        </p:nvSpPr>
        <p:spPr>
          <a:xfrm>
            <a:off x="6935788" y="2068396"/>
            <a:ext cx="394063" cy="205142"/>
          </a:xfrm>
          <a:custGeom>
            <a:avLst/>
            <a:gdLst>
              <a:gd name="connsiteX0" fmla="*/ 330200 w 394063"/>
              <a:gd name="connsiteY0" fmla="*/ 1704 h 205142"/>
              <a:gd name="connsiteX1" fmla="*/ 242887 w 394063"/>
              <a:gd name="connsiteY1" fmla="*/ 85842 h 205142"/>
              <a:gd name="connsiteX2" fmla="*/ 71437 w 394063"/>
              <a:gd name="connsiteY2" fmla="*/ 168392 h 205142"/>
              <a:gd name="connsiteX3" fmla="*/ 0 w 394063"/>
              <a:gd name="connsiteY3" fmla="*/ 195379 h 205142"/>
              <a:gd name="connsiteX4" fmla="*/ 158750 w 394063"/>
              <a:gd name="connsiteY4" fmla="*/ 139817 h 205142"/>
              <a:gd name="connsiteX5" fmla="*/ 290512 w 394063"/>
              <a:gd name="connsiteY5" fmla="*/ 204904 h 205142"/>
              <a:gd name="connsiteX6" fmla="*/ 325437 w 394063"/>
              <a:gd name="connsiteY6" fmla="*/ 111242 h 205142"/>
              <a:gd name="connsiteX7" fmla="*/ 393700 w 394063"/>
              <a:gd name="connsiteY7" fmla="*/ 33454 h 205142"/>
              <a:gd name="connsiteX8" fmla="*/ 330200 w 394063"/>
              <a:gd name="connsiteY8" fmla="*/ 1704 h 20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063" h="205142">
                <a:moveTo>
                  <a:pt x="330200" y="1704"/>
                </a:moveTo>
                <a:cubicBezTo>
                  <a:pt x="305065" y="10435"/>
                  <a:pt x="286014" y="58061"/>
                  <a:pt x="242887" y="85842"/>
                </a:cubicBezTo>
                <a:cubicBezTo>
                  <a:pt x="199760" y="113623"/>
                  <a:pt x="111918" y="150136"/>
                  <a:pt x="71437" y="168392"/>
                </a:cubicBezTo>
                <a:cubicBezTo>
                  <a:pt x="30956" y="186648"/>
                  <a:pt x="0" y="195379"/>
                  <a:pt x="0" y="195379"/>
                </a:cubicBezTo>
                <a:cubicBezTo>
                  <a:pt x="14552" y="190616"/>
                  <a:pt x="110331" y="138230"/>
                  <a:pt x="158750" y="139817"/>
                </a:cubicBezTo>
                <a:cubicBezTo>
                  <a:pt x="207169" y="141405"/>
                  <a:pt x="262731" y="209667"/>
                  <a:pt x="290512" y="204904"/>
                </a:cubicBezTo>
                <a:cubicBezTo>
                  <a:pt x="318293" y="200142"/>
                  <a:pt x="308239" y="139817"/>
                  <a:pt x="325437" y="111242"/>
                </a:cubicBezTo>
                <a:cubicBezTo>
                  <a:pt x="342635" y="82667"/>
                  <a:pt x="388938" y="46948"/>
                  <a:pt x="393700" y="33454"/>
                </a:cubicBezTo>
                <a:cubicBezTo>
                  <a:pt x="398462" y="19960"/>
                  <a:pt x="355335" y="-7027"/>
                  <a:pt x="330200" y="170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D103E3F6-B9BC-4DA4-877B-DD17F59631E4}"/>
              </a:ext>
            </a:extLst>
          </p:cNvPr>
          <p:cNvSpPr/>
          <p:nvPr/>
        </p:nvSpPr>
        <p:spPr>
          <a:xfrm>
            <a:off x="5466935" y="1478463"/>
            <a:ext cx="334915" cy="585914"/>
          </a:xfrm>
          <a:custGeom>
            <a:avLst/>
            <a:gdLst>
              <a:gd name="connsiteX0" fmla="*/ 333790 w 334915"/>
              <a:gd name="connsiteY0" fmla="*/ 40775 h 585914"/>
              <a:gd name="connsiteX1" fmla="*/ 194090 w 334915"/>
              <a:gd name="connsiteY1" fmla="*/ 24900 h 585914"/>
              <a:gd name="connsiteX2" fmla="*/ 109953 w 334915"/>
              <a:gd name="connsiteY2" fmla="*/ 7437 h 585914"/>
              <a:gd name="connsiteX3" fmla="*/ 6765 w 334915"/>
              <a:gd name="connsiteY3" fmla="*/ 158250 h 585914"/>
              <a:gd name="connsiteX4" fmla="*/ 9940 w 334915"/>
              <a:gd name="connsiteY4" fmla="*/ 364625 h 585914"/>
              <a:gd name="connsiteX5" fmla="*/ 9940 w 334915"/>
              <a:gd name="connsiteY5" fmla="*/ 491625 h 585914"/>
              <a:gd name="connsiteX6" fmla="*/ 87728 w 334915"/>
              <a:gd name="connsiteY6" fmla="*/ 585287 h 585914"/>
              <a:gd name="connsiteX7" fmla="*/ 32165 w 334915"/>
              <a:gd name="connsiteY7" fmla="*/ 445587 h 585914"/>
              <a:gd name="connsiteX8" fmla="*/ 28990 w 334915"/>
              <a:gd name="connsiteY8" fmla="*/ 131262 h 585914"/>
              <a:gd name="connsiteX9" fmla="*/ 111540 w 334915"/>
              <a:gd name="connsiteY9" fmla="*/ 23312 h 585914"/>
              <a:gd name="connsiteX10" fmla="*/ 333790 w 334915"/>
              <a:gd name="connsiteY10" fmla="*/ 40775 h 58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4915" h="585914">
                <a:moveTo>
                  <a:pt x="333790" y="40775"/>
                </a:moveTo>
                <a:cubicBezTo>
                  <a:pt x="347548" y="41040"/>
                  <a:pt x="231396" y="30456"/>
                  <a:pt x="194090" y="24900"/>
                </a:cubicBezTo>
                <a:cubicBezTo>
                  <a:pt x="156784" y="19344"/>
                  <a:pt x="141174" y="-14788"/>
                  <a:pt x="109953" y="7437"/>
                </a:cubicBezTo>
                <a:cubicBezTo>
                  <a:pt x="78732" y="29662"/>
                  <a:pt x="23434" y="98719"/>
                  <a:pt x="6765" y="158250"/>
                </a:cubicBezTo>
                <a:cubicBezTo>
                  <a:pt x="-9904" y="217781"/>
                  <a:pt x="9411" y="309063"/>
                  <a:pt x="9940" y="364625"/>
                </a:cubicBezTo>
                <a:cubicBezTo>
                  <a:pt x="10469" y="420187"/>
                  <a:pt x="-3025" y="454848"/>
                  <a:pt x="9940" y="491625"/>
                </a:cubicBezTo>
                <a:cubicBezTo>
                  <a:pt x="22905" y="528402"/>
                  <a:pt x="84024" y="592960"/>
                  <a:pt x="87728" y="585287"/>
                </a:cubicBezTo>
                <a:cubicBezTo>
                  <a:pt x="91432" y="577614"/>
                  <a:pt x="41955" y="521258"/>
                  <a:pt x="32165" y="445587"/>
                </a:cubicBezTo>
                <a:cubicBezTo>
                  <a:pt x="22375" y="369916"/>
                  <a:pt x="15761" y="201641"/>
                  <a:pt x="28990" y="131262"/>
                </a:cubicBezTo>
                <a:cubicBezTo>
                  <a:pt x="42219" y="60883"/>
                  <a:pt x="63121" y="36541"/>
                  <a:pt x="111540" y="23312"/>
                </a:cubicBezTo>
                <a:cubicBezTo>
                  <a:pt x="159959" y="10083"/>
                  <a:pt x="320032" y="40510"/>
                  <a:pt x="333790" y="40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0D173AB3-2F2C-483E-9F36-D6413FB12D19}"/>
              </a:ext>
            </a:extLst>
          </p:cNvPr>
          <p:cNvSpPr/>
          <p:nvPr/>
        </p:nvSpPr>
        <p:spPr>
          <a:xfrm>
            <a:off x="5510101" y="1558097"/>
            <a:ext cx="163650" cy="487922"/>
          </a:xfrm>
          <a:custGeom>
            <a:avLst/>
            <a:gdLst>
              <a:gd name="connsiteX0" fmla="*/ 163624 w 163650"/>
              <a:gd name="connsiteY0" fmla="*/ 828 h 487922"/>
              <a:gd name="connsiteX1" fmla="*/ 41387 w 163650"/>
              <a:gd name="connsiteY1" fmla="*/ 169103 h 487922"/>
              <a:gd name="connsiteX2" fmla="*/ 112 w 163650"/>
              <a:gd name="connsiteY2" fmla="*/ 299278 h 487922"/>
              <a:gd name="connsiteX3" fmla="*/ 28687 w 163650"/>
              <a:gd name="connsiteY3" fmla="*/ 485016 h 487922"/>
              <a:gd name="connsiteX4" fmla="*/ 14399 w 163650"/>
              <a:gd name="connsiteY4" fmla="*/ 400878 h 487922"/>
              <a:gd name="connsiteX5" fmla="*/ 30274 w 163650"/>
              <a:gd name="connsiteY5" fmla="*/ 243716 h 487922"/>
              <a:gd name="connsiteX6" fmla="*/ 163624 w 163650"/>
              <a:gd name="connsiteY6" fmla="*/ 828 h 48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650" h="487922">
                <a:moveTo>
                  <a:pt x="163624" y="828"/>
                </a:moveTo>
                <a:cubicBezTo>
                  <a:pt x="165476" y="-11607"/>
                  <a:pt x="68639" y="119361"/>
                  <a:pt x="41387" y="169103"/>
                </a:cubicBezTo>
                <a:cubicBezTo>
                  <a:pt x="14135" y="218845"/>
                  <a:pt x="2229" y="246626"/>
                  <a:pt x="112" y="299278"/>
                </a:cubicBezTo>
                <a:cubicBezTo>
                  <a:pt x="-2005" y="351930"/>
                  <a:pt x="26306" y="468083"/>
                  <a:pt x="28687" y="485016"/>
                </a:cubicBezTo>
                <a:cubicBezTo>
                  <a:pt x="31068" y="501949"/>
                  <a:pt x="14135" y="441095"/>
                  <a:pt x="14399" y="400878"/>
                </a:cubicBezTo>
                <a:cubicBezTo>
                  <a:pt x="14663" y="360661"/>
                  <a:pt x="4345" y="309068"/>
                  <a:pt x="30274" y="243716"/>
                </a:cubicBezTo>
                <a:cubicBezTo>
                  <a:pt x="56203" y="178364"/>
                  <a:pt x="161772" y="13263"/>
                  <a:pt x="163624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38E3C8CE-73D7-4D69-9254-FB329F94CF5E}"/>
              </a:ext>
            </a:extLst>
          </p:cNvPr>
          <p:cNvSpPr/>
          <p:nvPr/>
        </p:nvSpPr>
        <p:spPr>
          <a:xfrm>
            <a:off x="5591148" y="1631892"/>
            <a:ext cx="139813" cy="404871"/>
          </a:xfrm>
          <a:custGeom>
            <a:avLst/>
            <a:gdLst>
              <a:gd name="connsiteX0" fmla="*/ 139727 w 139813"/>
              <a:gd name="connsiteY0" fmla="*/ 58 h 404871"/>
              <a:gd name="connsiteX1" fmla="*/ 39715 w 139813"/>
              <a:gd name="connsiteY1" fmla="*/ 98483 h 404871"/>
              <a:gd name="connsiteX2" fmla="*/ 30190 w 139813"/>
              <a:gd name="connsiteY2" fmla="*/ 268346 h 404871"/>
              <a:gd name="connsiteX3" fmla="*/ 42890 w 139813"/>
              <a:gd name="connsiteY3" fmla="*/ 387408 h 404871"/>
              <a:gd name="connsiteX4" fmla="*/ 65115 w 139813"/>
              <a:gd name="connsiteY4" fmla="*/ 398521 h 404871"/>
              <a:gd name="connsiteX5" fmla="*/ 17490 w 139813"/>
              <a:gd name="connsiteY5" fmla="*/ 331846 h 404871"/>
              <a:gd name="connsiteX6" fmla="*/ 27 w 139813"/>
              <a:gd name="connsiteY6" fmla="*/ 231833 h 404871"/>
              <a:gd name="connsiteX7" fmla="*/ 20665 w 139813"/>
              <a:gd name="connsiteY7" fmla="*/ 111183 h 404871"/>
              <a:gd name="connsiteX8" fmla="*/ 139727 w 139813"/>
              <a:gd name="connsiteY8" fmla="*/ 58 h 40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813" h="404871">
                <a:moveTo>
                  <a:pt x="139727" y="58"/>
                </a:moveTo>
                <a:cubicBezTo>
                  <a:pt x="142902" y="-2059"/>
                  <a:pt x="57971" y="53769"/>
                  <a:pt x="39715" y="98483"/>
                </a:cubicBezTo>
                <a:cubicBezTo>
                  <a:pt x="21459" y="143197"/>
                  <a:pt x="29661" y="220192"/>
                  <a:pt x="30190" y="268346"/>
                </a:cubicBezTo>
                <a:cubicBezTo>
                  <a:pt x="30719" y="316500"/>
                  <a:pt x="37069" y="365712"/>
                  <a:pt x="42890" y="387408"/>
                </a:cubicBezTo>
                <a:cubicBezTo>
                  <a:pt x="48711" y="409104"/>
                  <a:pt x="69348" y="407781"/>
                  <a:pt x="65115" y="398521"/>
                </a:cubicBezTo>
                <a:cubicBezTo>
                  <a:pt x="60882" y="389261"/>
                  <a:pt x="28338" y="359627"/>
                  <a:pt x="17490" y="331846"/>
                </a:cubicBezTo>
                <a:cubicBezTo>
                  <a:pt x="6642" y="304065"/>
                  <a:pt x="-502" y="268610"/>
                  <a:pt x="27" y="231833"/>
                </a:cubicBezTo>
                <a:cubicBezTo>
                  <a:pt x="556" y="195056"/>
                  <a:pt x="-766" y="148225"/>
                  <a:pt x="20665" y="111183"/>
                </a:cubicBezTo>
                <a:cubicBezTo>
                  <a:pt x="42096" y="74141"/>
                  <a:pt x="136552" y="2175"/>
                  <a:pt x="139727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F54A24E2-9AD3-4638-A6F9-A4DEFE2ED3FD}"/>
              </a:ext>
            </a:extLst>
          </p:cNvPr>
          <p:cNvSpPr/>
          <p:nvPr/>
        </p:nvSpPr>
        <p:spPr>
          <a:xfrm>
            <a:off x="5719347" y="1754188"/>
            <a:ext cx="144630" cy="349603"/>
          </a:xfrm>
          <a:custGeom>
            <a:avLst/>
            <a:gdLst>
              <a:gd name="connsiteX0" fmla="*/ 22641 w 144630"/>
              <a:gd name="connsiteY0" fmla="*/ 0 h 349603"/>
              <a:gd name="connsiteX1" fmla="*/ 82966 w 144630"/>
              <a:gd name="connsiteY1" fmla="*/ 139700 h 349603"/>
              <a:gd name="connsiteX2" fmla="*/ 55978 w 144630"/>
              <a:gd name="connsiteY2" fmla="*/ 204787 h 349603"/>
              <a:gd name="connsiteX3" fmla="*/ 103603 w 144630"/>
              <a:gd name="connsiteY3" fmla="*/ 266700 h 349603"/>
              <a:gd name="connsiteX4" fmla="*/ 103603 w 144630"/>
              <a:gd name="connsiteY4" fmla="*/ 339725 h 349603"/>
              <a:gd name="connsiteX5" fmla="*/ 97253 w 144630"/>
              <a:gd name="connsiteY5" fmla="*/ 344487 h 349603"/>
              <a:gd name="connsiteX6" fmla="*/ 416 w 144630"/>
              <a:gd name="connsiteY6" fmla="*/ 298450 h 349603"/>
              <a:gd name="connsiteX7" fmla="*/ 140116 w 144630"/>
              <a:gd name="connsiteY7" fmla="*/ 317500 h 349603"/>
              <a:gd name="connsiteX8" fmla="*/ 103603 w 144630"/>
              <a:gd name="connsiteY8" fmla="*/ 274637 h 349603"/>
              <a:gd name="connsiteX9" fmla="*/ 35341 w 144630"/>
              <a:gd name="connsiteY9" fmla="*/ 182562 h 349603"/>
              <a:gd name="connsiteX10" fmla="*/ 41691 w 144630"/>
              <a:gd name="connsiteY10" fmla="*/ 138112 h 349603"/>
              <a:gd name="connsiteX11" fmla="*/ 22641 w 144630"/>
              <a:gd name="connsiteY11" fmla="*/ 0 h 34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630" h="349603">
                <a:moveTo>
                  <a:pt x="22641" y="0"/>
                </a:moveTo>
                <a:cubicBezTo>
                  <a:pt x="29520" y="265"/>
                  <a:pt x="77410" y="105569"/>
                  <a:pt x="82966" y="139700"/>
                </a:cubicBezTo>
                <a:cubicBezTo>
                  <a:pt x="88522" y="173831"/>
                  <a:pt x="52538" y="183620"/>
                  <a:pt x="55978" y="204787"/>
                </a:cubicBezTo>
                <a:cubicBezTo>
                  <a:pt x="59418" y="225954"/>
                  <a:pt x="95666" y="244210"/>
                  <a:pt x="103603" y="266700"/>
                </a:cubicBezTo>
                <a:cubicBezTo>
                  <a:pt x="111540" y="289190"/>
                  <a:pt x="103603" y="339725"/>
                  <a:pt x="103603" y="339725"/>
                </a:cubicBezTo>
                <a:cubicBezTo>
                  <a:pt x="102545" y="352689"/>
                  <a:pt x="114451" y="351366"/>
                  <a:pt x="97253" y="344487"/>
                </a:cubicBezTo>
                <a:cubicBezTo>
                  <a:pt x="80055" y="337608"/>
                  <a:pt x="-6728" y="302948"/>
                  <a:pt x="416" y="298450"/>
                </a:cubicBezTo>
                <a:cubicBezTo>
                  <a:pt x="7560" y="293952"/>
                  <a:pt x="122918" y="321469"/>
                  <a:pt x="140116" y="317500"/>
                </a:cubicBezTo>
                <a:cubicBezTo>
                  <a:pt x="157314" y="313531"/>
                  <a:pt x="121065" y="297127"/>
                  <a:pt x="103603" y="274637"/>
                </a:cubicBezTo>
                <a:cubicBezTo>
                  <a:pt x="86141" y="252147"/>
                  <a:pt x="45660" y="205316"/>
                  <a:pt x="35341" y="182562"/>
                </a:cubicBezTo>
                <a:cubicBezTo>
                  <a:pt x="25022" y="159808"/>
                  <a:pt x="40897" y="169068"/>
                  <a:pt x="41691" y="138112"/>
                </a:cubicBezTo>
                <a:cubicBezTo>
                  <a:pt x="42485" y="107156"/>
                  <a:pt x="15762" y="-265"/>
                  <a:pt x="226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2D7DCEC6-7A8D-444B-A01A-D3FC371FA091}"/>
              </a:ext>
            </a:extLst>
          </p:cNvPr>
          <p:cNvSpPr/>
          <p:nvPr/>
        </p:nvSpPr>
        <p:spPr>
          <a:xfrm>
            <a:off x="5584214" y="2106483"/>
            <a:ext cx="335652" cy="191225"/>
          </a:xfrm>
          <a:custGeom>
            <a:avLst/>
            <a:gdLst>
              <a:gd name="connsiteX0" fmla="*/ 611 w 335652"/>
              <a:gd name="connsiteY0" fmla="*/ 130 h 191225"/>
              <a:gd name="connsiteX1" fmla="*/ 164124 w 335652"/>
              <a:gd name="connsiteY1" fmla="*/ 60455 h 191225"/>
              <a:gd name="connsiteX2" fmla="*/ 164124 w 335652"/>
              <a:gd name="connsiteY2" fmla="*/ 146180 h 191225"/>
              <a:gd name="connsiteX3" fmla="*/ 335574 w 335652"/>
              <a:gd name="connsiteY3" fmla="*/ 190630 h 191225"/>
              <a:gd name="connsiteX4" fmla="*/ 140311 w 335652"/>
              <a:gd name="connsiteY4" fmla="*/ 166817 h 191225"/>
              <a:gd name="connsiteX5" fmla="*/ 153011 w 335652"/>
              <a:gd name="connsiteY5" fmla="*/ 98555 h 191225"/>
              <a:gd name="connsiteX6" fmla="*/ 110149 w 335652"/>
              <a:gd name="connsiteY6" fmla="*/ 46167 h 191225"/>
              <a:gd name="connsiteX7" fmla="*/ 611 w 335652"/>
              <a:gd name="connsiteY7" fmla="*/ 130 h 19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652" h="191225">
                <a:moveTo>
                  <a:pt x="611" y="130"/>
                </a:moveTo>
                <a:cubicBezTo>
                  <a:pt x="9607" y="2511"/>
                  <a:pt x="136872" y="36113"/>
                  <a:pt x="164124" y="60455"/>
                </a:cubicBezTo>
                <a:cubicBezTo>
                  <a:pt x="191376" y="84797"/>
                  <a:pt x="135549" y="124484"/>
                  <a:pt x="164124" y="146180"/>
                </a:cubicBezTo>
                <a:cubicBezTo>
                  <a:pt x="192699" y="167876"/>
                  <a:pt x="339543" y="187191"/>
                  <a:pt x="335574" y="190630"/>
                </a:cubicBezTo>
                <a:cubicBezTo>
                  <a:pt x="331605" y="194069"/>
                  <a:pt x="170738" y="182163"/>
                  <a:pt x="140311" y="166817"/>
                </a:cubicBezTo>
                <a:cubicBezTo>
                  <a:pt x="109884" y="151471"/>
                  <a:pt x="158038" y="118663"/>
                  <a:pt x="153011" y="98555"/>
                </a:cubicBezTo>
                <a:cubicBezTo>
                  <a:pt x="147984" y="78447"/>
                  <a:pt x="135814" y="63894"/>
                  <a:pt x="110149" y="46167"/>
                </a:cubicBezTo>
                <a:cubicBezTo>
                  <a:pt x="84485" y="28440"/>
                  <a:pt x="-8385" y="-2251"/>
                  <a:pt x="611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A7FD53A6-EF1A-49DB-A250-A2ECC1A998B9}"/>
              </a:ext>
            </a:extLst>
          </p:cNvPr>
          <p:cNvSpPr/>
          <p:nvPr/>
        </p:nvSpPr>
        <p:spPr>
          <a:xfrm>
            <a:off x="5678340" y="1531770"/>
            <a:ext cx="144511" cy="138281"/>
          </a:xfrm>
          <a:custGeom>
            <a:avLst/>
            <a:gdLst>
              <a:gd name="connsiteX0" fmla="*/ 148 w 144511"/>
              <a:gd name="connsiteY0" fmla="*/ 168 h 138281"/>
              <a:gd name="connsiteX1" fmla="*/ 128735 w 144511"/>
              <a:gd name="connsiteY1" fmla="*/ 30330 h 138281"/>
              <a:gd name="connsiteX2" fmla="*/ 100160 w 144511"/>
              <a:gd name="connsiteY2" fmla="*/ 84305 h 138281"/>
              <a:gd name="connsiteX3" fmla="*/ 25548 w 144511"/>
              <a:gd name="connsiteY3" fmla="*/ 138280 h 138281"/>
              <a:gd name="connsiteX4" fmla="*/ 141435 w 144511"/>
              <a:gd name="connsiteY4" fmla="*/ 82718 h 138281"/>
              <a:gd name="connsiteX5" fmla="*/ 103335 w 144511"/>
              <a:gd name="connsiteY5" fmla="*/ 43030 h 138281"/>
              <a:gd name="connsiteX6" fmla="*/ 148 w 144511"/>
              <a:gd name="connsiteY6" fmla="*/ 168 h 13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511" h="138281">
                <a:moveTo>
                  <a:pt x="148" y="168"/>
                </a:moveTo>
                <a:cubicBezTo>
                  <a:pt x="4381" y="-1949"/>
                  <a:pt x="112067" y="16307"/>
                  <a:pt x="128735" y="30330"/>
                </a:cubicBezTo>
                <a:cubicBezTo>
                  <a:pt x="145403" y="44353"/>
                  <a:pt x="117358" y="66313"/>
                  <a:pt x="100160" y="84305"/>
                </a:cubicBezTo>
                <a:cubicBezTo>
                  <a:pt x="82962" y="102297"/>
                  <a:pt x="18669" y="138544"/>
                  <a:pt x="25548" y="138280"/>
                </a:cubicBezTo>
                <a:cubicBezTo>
                  <a:pt x="32427" y="138016"/>
                  <a:pt x="128471" y="98593"/>
                  <a:pt x="141435" y="82718"/>
                </a:cubicBezTo>
                <a:cubicBezTo>
                  <a:pt x="154399" y="66843"/>
                  <a:pt x="123443" y="53084"/>
                  <a:pt x="103335" y="43030"/>
                </a:cubicBezTo>
                <a:cubicBezTo>
                  <a:pt x="83227" y="32976"/>
                  <a:pt x="-4085" y="2285"/>
                  <a:pt x="148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099A1438-E2E8-4B56-9DF3-83FA4208BACC}"/>
              </a:ext>
            </a:extLst>
          </p:cNvPr>
          <p:cNvSpPr/>
          <p:nvPr/>
        </p:nvSpPr>
        <p:spPr>
          <a:xfrm>
            <a:off x="6815644" y="1199426"/>
            <a:ext cx="530246" cy="452641"/>
          </a:xfrm>
          <a:custGeom>
            <a:avLst/>
            <a:gdLst>
              <a:gd name="connsiteX0" fmla="*/ 23 w 530246"/>
              <a:gd name="connsiteY0" fmla="*/ 24007 h 452641"/>
              <a:gd name="connsiteX1" fmla="*/ 245556 w 530246"/>
              <a:gd name="connsiteY1" fmla="*/ 24007 h 452641"/>
              <a:gd name="connsiteX2" fmla="*/ 349273 w 530246"/>
              <a:gd name="connsiteY2" fmla="*/ 117141 h 452641"/>
              <a:gd name="connsiteX3" fmla="*/ 381023 w 530246"/>
              <a:gd name="connsiteY3" fmla="*/ 146774 h 452641"/>
              <a:gd name="connsiteX4" fmla="*/ 408539 w 530246"/>
              <a:gd name="connsiteY4" fmla="*/ 235674 h 452641"/>
              <a:gd name="connsiteX5" fmla="*/ 389489 w 530246"/>
              <a:gd name="connsiteY5" fmla="*/ 445224 h 452641"/>
              <a:gd name="connsiteX6" fmla="*/ 389489 w 530246"/>
              <a:gd name="connsiteY6" fmla="*/ 400774 h 452641"/>
              <a:gd name="connsiteX7" fmla="*/ 529189 w 530246"/>
              <a:gd name="connsiteY7" fmla="*/ 354207 h 452641"/>
              <a:gd name="connsiteX8" fmla="*/ 452989 w 530246"/>
              <a:gd name="connsiteY8" fmla="*/ 297057 h 452641"/>
              <a:gd name="connsiteX9" fmla="*/ 440289 w 530246"/>
              <a:gd name="connsiteY9" fmla="*/ 182757 h 452641"/>
              <a:gd name="connsiteX10" fmla="*/ 383139 w 530246"/>
              <a:gd name="connsiteY10" fmla="*/ 81157 h 452641"/>
              <a:gd name="connsiteX11" fmla="*/ 260373 w 530246"/>
              <a:gd name="connsiteY11" fmla="*/ 2841 h 452641"/>
              <a:gd name="connsiteX12" fmla="*/ 23 w 530246"/>
              <a:gd name="connsiteY12" fmla="*/ 24007 h 45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0246" h="452641">
                <a:moveTo>
                  <a:pt x="23" y="24007"/>
                </a:moveTo>
                <a:cubicBezTo>
                  <a:pt x="-2446" y="27535"/>
                  <a:pt x="187348" y="8485"/>
                  <a:pt x="245556" y="24007"/>
                </a:cubicBezTo>
                <a:cubicBezTo>
                  <a:pt x="303764" y="39529"/>
                  <a:pt x="326695" y="96680"/>
                  <a:pt x="349273" y="117141"/>
                </a:cubicBezTo>
                <a:cubicBezTo>
                  <a:pt x="371851" y="137602"/>
                  <a:pt x="371145" y="127019"/>
                  <a:pt x="381023" y="146774"/>
                </a:cubicBezTo>
                <a:cubicBezTo>
                  <a:pt x="390901" y="166530"/>
                  <a:pt x="407128" y="185932"/>
                  <a:pt x="408539" y="235674"/>
                </a:cubicBezTo>
                <a:cubicBezTo>
                  <a:pt x="409950" y="285416"/>
                  <a:pt x="392664" y="417707"/>
                  <a:pt x="389489" y="445224"/>
                </a:cubicBezTo>
                <a:cubicBezTo>
                  <a:pt x="386314" y="472741"/>
                  <a:pt x="366206" y="415943"/>
                  <a:pt x="389489" y="400774"/>
                </a:cubicBezTo>
                <a:cubicBezTo>
                  <a:pt x="412772" y="385605"/>
                  <a:pt x="518606" y="371493"/>
                  <a:pt x="529189" y="354207"/>
                </a:cubicBezTo>
                <a:cubicBezTo>
                  <a:pt x="539772" y="336921"/>
                  <a:pt x="467806" y="325632"/>
                  <a:pt x="452989" y="297057"/>
                </a:cubicBezTo>
                <a:cubicBezTo>
                  <a:pt x="438172" y="268482"/>
                  <a:pt x="451931" y="218740"/>
                  <a:pt x="440289" y="182757"/>
                </a:cubicBezTo>
                <a:cubicBezTo>
                  <a:pt x="428647" y="146774"/>
                  <a:pt x="413125" y="111143"/>
                  <a:pt x="383139" y="81157"/>
                </a:cubicBezTo>
                <a:cubicBezTo>
                  <a:pt x="353153" y="51171"/>
                  <a:pt x="323167" y="14835"/>
                  <a:pt x="260373" y="2841"/>
                </a:cubicBezTo>
                <a:cubicBezTo>
                  <a:pt x="197579" y="-9153"/>
                  <a:pt x="2492" y="20479"/>
                  <a:pt x="23" y="2400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6229EF98-0522-4397-BF8C-F877DDCDC564}"/>
              </a:ext>
            </a:extLst>
          </p:cNvPr>
          <p:cNvSpPr/>
          <p:nvPr/>
        </p:nvSpPr>
        <p:spPr>
          <a:xfrm>
            <a:off x="7567073" y="1396942"/>
            <a:ext cx="316665" cy="140181"/>
          </a:xfrm>
          <a:custGeom>
            <a:avLst/>
            <a:gdLst>
              <a:gd name="connsiteX0" fmla="*/ 10 w 316665"/>
              <a:gd name="connsiteY0" fmla="*/ 103775 h 140181"/>
              <a:gd name="connsiteX1" fmla="*/ 127010 w 316665"/>
              <a:gd name="connsiteY1" fmla="*/ 33925 h 140181"/>
              <a:gd name="connsiteX2" fmla="*/ 281527 w 316665"/>
              <a:gd name="connsiteY2" fmla="*/ 110125 h 140181"/>
              <a:gd name="connsiteX3" fmla="*/ 315394 w 316665"/>
              <a:gd name="connsiteY3" fmla="*/ 139758 h 140181"/>
              <a:gd name="connsiteX4" fmla="*/ 289994 w 316665"/>
              <a:gd name="connsiteY4" fmla="*/ 91075 h 140181"/>
              <a:gd name="connsiteX5" fmla="*/ 120660 w 316665"/>
              <a:gd name="connsiteY5" fmla="*/ 58 h 140181"/>
              <a:gd name="connsiteX6" fmla="*/ 10 w 316665"/>
              <a:gd name="connsiteY6" fmla="*/ 103775 h 14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665" h="140181">
                <a:moveTo>
                  <a:pt x="10" y="103775"/>
                </a:moveTo>
                <a:cubicBezTo>
                  <a:pt x="1068" y="109419"/>
                  <a:pt x="80091" y="32867"/>
                  <a:pt x="127010" y="33925"/>
                </a:cubicBezTo>
                <a:cubicBezTo>
                  <a:pt x="173929" y="34983"/>
                  <a:pt x="250130" y="92486"/>
                  <a:pt x="281527" y="110125"/>
                </a:cubicBezTo>
                <a:cubicBezTo>
                  <a:pt x="312924" y="127764"/>
                  <a:pt x="313983" y="142933"/>
                  <a:pt x="315394" y="139758"/>
                </a:cubicBezTo>
                <a:cubicBezTo>
                  <a:pt x="316805" y="136583"/>
                  <a:pt x="322450" y="114358"/>
                  <a:pt x="289994" y="91075"/>
                </a:cubicBezTo>
                <a:cubicBezTo>
                  <a:pt x="257538" y="67792"/>
                  <a:pt x="165816" y="2880"/>
                  <a:pt x="120660" y="58"/>
                </a:cubicBezTo>
                <a:cubicBezTo>
                  <a:pt x="75504" y="-2764"/>
                  <a:pt x="-1048" y="98131"/>
                  <a:pt x="10" y="10377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DFB5325C-C1A5-4388-B191-58CDF8A74D48}"/>
              </a:ext>
            </a:extLst>
          </p:cNvPr>
          <p:cNvSpPr/>
          <p:nvPr/>
        </p:nvSpPr>
        <p:spPr>
          <a:xfrm>
            <a:off x="7170055" y="1744439"/>
            <a:ext cx="281574" cy="118360"/>
          </a:xfrm>
          <a:custGeom>
            <a:avLst/>
            <a:gdLst>
              <a:gd name="connsiteX0" fmla="*/ 683 w 281574"/>
              <a:gd name="connsiteY0" fmla="*/ 106586 h 118360"/>
              <a:gd name="connsiteX1" fmla="*/ 141970 w 281574"/>
              <a:gd name="connsiteY1" fmla="*/ 47849 h 118360"/>
              <a:gd name="connsiteX2" fmla="*/ 219758 w 281574"/>
              <a:gd name="connsiteY2" fmla="*/ 224 h 118360"/>
              <a:gd name="connsiteX3" fmla="*/ 245158 w 281574"/>
              <a:gd name="connsiteY3" fmla="*/ 33561 h 118360"/>
              <a:gd name="connsiteX4" fmla="*/ 276908 w 281574"/>
              <a:gd name="connsiteY4" fmla="*/ 112936 h 118360"/>
              <a:gd name="connsiteX5" fmla="*/ 273733 w 281574"/>
              <a:gd name="connsiteY5" fmla="*/ 109761 h 118360"/>
              <a:gd name="connsiteX6" fmla="*/ 205470 w 281574"/>
              <a:gd name="connsiteY6" fmla="*/ 97061 h 118360"/>
              <a:gd name="connsiteX7" fmla="*/ 683 w 281574"/>
              <a:gd name="connsiteY7" fmla="*/ 106586 h 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574" h="118360">
                <a:moveTo>
                  <a:pt x="683" y="106586"/>
                </a:moveTo>
                <a:cubicBezTo>
                  <a:pt x="-9900" y="98384"/>
                  <a:pt x="105458" y="65576"/>
                  <a:pt x="141970" y="47849"/>
                </a:cubicBezTo>
                <a:cubicBezTo>
                  <a:pt x="178482" y="30122"/>
                  <a:pt x="202560" y="2605"/>
                  <a:pt x="219758" y="224"/>
                </a:cubicBezTo>
                <a:cubicBezTo>
                  <a:pt x="236956" y="-2157"/>
                  <a:pt x="235633" y="14776"/>
                  <a:pt x="245158" y="33561"/>
                </a:cubicBezTo>
                <a:cubicBezTo>
                  <a:pt x="254683" y="52346"/>
                  <a:pt x="272145" y="100236"/>
                  <a:pt x="276908" y="112936"/>
                </a:cubicBezTo>
                <a:cubicBezTo>
                  <a:pt x="281671" y="125636"/>
                  <a:pt x="285639" y="112407"/>
                  <a:pt x="273733" y="109761"/>
                </a:cubicBezTo>
                <a:cubicBezTo>
                  <a:pt x="261827" y="107115"/>
                  <a:pt x="249391" y="99707"/>
                  <a:pt x="205470" y="97061"/>
                </a:cubicBezTo>
                <a:cubicBezTo>
                  <a:pt x="161549" y="94415"/>
                  <a:pt x="11266" y="114788"/>
                  <a:pt x="683" y="10658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43BD7CE0-90C3-4A9F-9A38-C31DE786B03F}"/>
              </a:ext>
            </a:extLst>
          </p:cNvPr>
          <p:cNvSpPr/>
          <p:nvPr/>
        </p:nvSpPr>
        <p:spPr>
          <a:xfrm>
            <a:off x="7674485" y="1877845"/>
            <a:ext cx="229312" cy="136929"/>
          </a:xfrm>
          <a:custGeom>
            <a:avLst/>
            <a:gdLst>
              <a:gd name="connsiteX0" fmla="*/ 2665 w 229312"/>
              <a:gd name="connsiteY0" fmla="*/ 168 h 136929"/>
              <a:gd name="connsiteX1" fmla="*/ 121728 w 229312"/>
              <a:gd name="connsiteY1" fmla="*/ 76368 h 136929"/>
              <a:gd name="connsiteX2" fmla="*/ 191578 w 229312"/>
              <a:gd name="connsiteY2" fmla="*/ 70018 h 136929"/>
              <a:gd name="connsiteX3" fmla="*/ 228090 w 229312"/>
              <a:gd name="connsiteY3" fmla="*/ 31918 h 136929"/>
              <a:gd name="connsiteX4" fmla="*/ 218565 w 229312"/>
              <a:gd name="connsiteY4" fmla="*/ 58905 h 136929"/>
              <a:gd name="connsiteX5" fmla="*/ 197928 w 229312"/>
              <a:gd name="connsiteY5" fmla="*/ 131930 h 136929"/>
              <a:gd name="connsiteX6" fmla="*/ 145540 w 229312"/>
              <a:gd name="connsiteY6" fmla="*/ 123993 h 136929"/>
              <a:gd name="connsiteX7" fmla="*/ 59815 w 229312"/>
              <a:gd name="connsiteY7" fmla="*/ 71605 h 136929"/>
              <a:gd name="connsiteX8" fmla="*/ 39178 w 229312"/>
              <a:gd name="connsiteY8" fmla="*/ 55730 h 136929"/>
              <a:gd name="connsiteX9" fmla="*/ 2665 w 229312"/>
              <a:gd name="connsiteY9" fmla="*/ 168 h 13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312" h="136929">
                <a:moveTo>
                  <a:pt x="2665" y="168"/>
                </a:moveTo>
                <a:cubicBezTo>
                  <a:pt x="16423" y="3608"/>
                  <a:pt x="90243" y="64726"/>
                  <a:pt x="121728" y="76368"/>
                </a:cubicBezTo>
                <a:cubicBezTo>
                  <a:pt x="153213" y="88010"/>
                  <a:pt x="173851" y="77426"/>
                  <a:pt x="191578" y="70018"/>
                </a:cubicBezTo>
                <a:cubicBezTo>
                  <a:pt x="209305" y="62610"/>
                  <a:pt x="223592" y="33770"/>
                  <a:pt x="228090" y="31918"/>
                </a:cubicBezTo>
                <a:cubicBezTo>
                  <a:pt x="232588" y="30066"/>
                  <a:pt x="223592" y="42236"/>
                  <a:pt x="218565" y="58905"/>
                </a:cubicBezTo>
                <a:cubicBezTo>
                  <a:pt x="213538" y="75574"/>
                  <a:pt x="210099" y="121082"/>
                  <a:pt x="197928" y="131930"/>
                </a:cubicBezTo>
                <a:cubicBezTo>
                  <a:pt x="185757" y="142778"/>
                  <a:pt x="168559" y="134047"/>
                  <a:pt x="145540" y="123993"/>
                </a:cubicBezTo>
                <a:cubicBezTo>
                  <a:pt x="122521" y="113939"/>
                  <a:pt x="77542" y="82982"/>
                  <a:pt x="59815" y="71605"/>
                </a:cubicBezTo>
                <a:cubicBezTo>
                  <a:pt x="42088" y="60228"/>
                  <a:pt x="45792" y="64461"/>
                  <a:pt x="39178" y="55730"/>
                </a:cubicBezTo>
                <a:cubicBezTo>
                  <a:pt x="32564" y="46999"/>
                  <a:pt x="-11093" y="-3272"/>
                  <a:pt x="2665" y="16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0136E192-2B05-4851-ADEE-B81D4F0063D2}"/>
              </a:ext>
            </a:extLst>
          </p:cNvPr>
          <p:cNvSpPr/>
          <p:nvPr/>
        </p:nvSpPr>
        <p:spPr>
          <a:xfrm>
            <a:off x="6282661" y="1273162"/>
            <a:ext cx="959526" cy="503359"/>
          </a:xfrm>
          <a:custGeom>
            <a:avLst/>
            <a:gdLst>
              <a:gd name="connsiteX0" fmla="*/ 959514 w 959526"/>
              <a:gd name="connsiteY0" fmla="*/ 404826 h 503359"/>
              <a:gd name="connsiteX1" fmla="*/ 789652 w 959526"/>
              <a:gd name="connsiteY1" fmla="*/ 477851 h 503359"/>
              <a:gd name="connsiteX2" fmla="*/ 443577 w 959526"/>
              <a:gd name="connsiteY2" fmla="*/ 496901 h 503359"/>
              <a:gd name="connsiteX3" fmla="*/ 132427 w 959526"/>
              <a:gd name="connsiteY3" fmla="*/ 374663 h 503359"/>
              <a:gd name="connsiteX4" fmla="*/ 5427 w 959526"/>
              <a:gd name="connsiteY4" fmla="*/ 382601 h 503359"/>
              <a:gd name="connsiteX5" fmla="*/ 27652 w 959526"/>
              <a:gd name="connsiteY5" fmla="*/ 358788 h 503359"/>
              <a:gd name="connsiteX6" fmla="*/ 67339 w 959526"/>
              <a:gd name="connsiteY6" fmla="*/ 298463 h 503359"/>
              <a:gd name="connsiteX7" fmla="*/ 246727 w 959526"/>
              <a:gd name="connsiteY7" fmla="*/ 165113 h 503359"/>
              <a:gd name="connsiteX8" fmla="*/ 316577 w 959526"/>
              <a:gd name="connsiteY8" fmla="*/ 71451 h 503359"/>
              <a:gd name="connsiteX9" fmla="*/ 353089 w 959526"/>
              <a:gd name="connsiteY9" fmla="*/ 27001 h 503359"/>
              <a:gd name="connsiteX10" fmla="*/ 467389 w 959526"/>
              <a:gd name="connsiteY10" fmla="*/ 13 h 503359"/>
              <a:gd name="connsiteX11" fmla="*/ 453102 w 959526"/>
              <a:gd name="connsiteY11" fmla="*/ 30176 h 503359"/>
              <a:gd name="connsiteX12" fmla="*/ 462627 w 959526"/>
              <a:gd name="connsiteY12" fmla="*/ 130188 h 503359"/>
              <a:gd name="connsiteX13" fmla="*/ 413414 w 959526"/>
              <a:gd name="connsiteY13" fmla="*/ 147651 h 503359"/>
              <a:gd name="connsiteX14" fmla="*/ 256252 w 959526"/>
              <a:gd name="connsiteY14" fmla="*/ 254013 h 503359"/>
              <a:gd name="connsiteX15" fmla="*/ 232439 w 959526"/>
              <a:gd name="connsiteY15" fmla="*/ 288938 h 503359"/>
              <a:gd name="connsiteX16" fmla="*/ 262602 w 959526"/>
              <a:gd name="connsiteY16" fmla="*/ 290526 h 503359"/>
              <a:gd name="connsiteX17" fmla="*/ 424527 w 959526"/>
              <a:gd name="connsiteY17" fmla="*/ 388951 h 503359"/>
              <a:gd name="connsiteX18" fmla="*/ 610264 w 959526"/>
              <a:gd name="connsiteY18" fmla="*/ 438163 h 503359"/>
              <a:gd name="connsiteX19" fmla="*/ 643602 w 959526"/>
              <a:gd name="connsiteY19" fmla="*/ 428638 h 503359"/>
              <a:gd name="connsiteX20" fmla="*/ 797589 w 959526"/>
              <a:gd name="connsiteY20" fmla="*/ 447688 h 503359"/>
              <a:gd name="connsiteX21" fmla="*/ 959514 w 959526"/>
              <a:gd name="connsiteY21" fmla="*/ 404826 h 50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59526" h="503359">
                <a:moveTo>
                  <a:pt x="959514" y="404826"/>
                </a:moveTo>
                <a:cubicBezTo>
                  <a:pt x="958191" y="409853"/>
                  <a:pt x="875641" y="462505"/>
                  <a:pt x="789652" y="477851"/>
                </a:cubicBezTo>
                <a:cubicBezTo>
                  <a:pt x="703663" y="493197"/>
                  <a:pt x="553114" y="514099"/>
                  <a:pt x="443577" y="496901"/>
                </a:cubicBezTo>
                <a:cubicBezTo>
                  <a:pt x="334039" y="479703"/>
                  <a:pt x="205452" y="393713"/>
                  <a:pt x="132427" y="374663"/>
                </a:cubicBezTo>
                <a:cubicBezTo>
                  <a:pt x="59402" y="355613"/>
                  <a:pt x="22890" y="385247"/>
                  <a:pt x="5427" y="382601"/>
                </a:cubicBezTo>
                <a:cubicBezTo>
                  <a:pt x="-12036" y="379955"/>
                  <a:pt x="17333" y="372811"/>
                  <a:pt x="27652" y="358788"/>
                </a:cubicBezTo>
                <a:cubicBezTo>
                  <a:pt x="37971" y="344765"/>
                  <a:pt x="30827" y="330742"/>
                  <a:pt x="67339" y="298463"/>
                </a:cubicBezTo>
                <a:cubicBezTo>
                  <a:pt x="103851" y="266184"/>
                  <a:pt x="205187" y="202948"/>
                  <a:pt x="246727" y="165113"/>
                </a:cubicBezTo>
                <a:cubicBezTo>
                  <a:pt x="288267" y="127278"/>
                  <a:pt x="316577" y="71451"/>
                  <a:pt x="316577" y="71451"/>
                </a:cubicBezTo>
                <a:cubicBezTo>
                  <a:pt x="334304" y="48432"/>
                  <a:pt x="327954" y="38907"/>
                  <a:pt x="353089" y="27001"/>
                </a:cubicBezTo>
                <a:cubicBezTo>
                  <a:pt x="378224" y="15095"/>
                  <a:pt x="450720" y="-516"/>
                  <a:pt x="467389" y="13"/>
                </a:cubicBezTo>
                <a:cubicBezTo>
                  <a:pt x="484058" y="542"/>
                  <a:pt x="453896" y="8480"/>
                  <a:pt x="453102" y="30176"/>
                </a:cubicBezTo>
                <a:cubicBezTo>
                  <a:pt x="452308" y="51872"/>
                  <a:pt x="469242" y="110609"/>
                  <a:pt x="462627" y="130188"/>
                </a:cubicBezTo>
                <a:cubicBezTo>
                  <a:pt x="456012" y="149767"/>
                  <a:pt x="447810" y="127014"/>
                  <a:pt x="413414" y="147651"/>
                </a:cubicBezTo>
                <a:cubicBezTo>
                  <a:pt x="379018" y="168288"/>
                  <a:pt x="286414" y="230465"/>
                  <a:pt x="256252" y="254013"/>
                </a:cubicBezTo>
                <a:cubicBezTo>
                  <a:pt x="226089" y="277561"/>
                  <a:pt x="231381" y="282852"/>
                  <a:pt x="232439" y="288938"/>
                </a:cubicBezTo>
                <a:cubicBezTo>
                  <a:pt x="233497" y="295023"/>
                  <a:pt x="230587" y="273857"/>
                  <a:pt x="262602" y="290526"/>
                </a:cubicBezTo>
                <a:cubicBezTo>
                  <a:pt x="294617" y="307195"/>
                  <a:pt x="366583" y="364345"/>
                  <a:pt x="424527" y="388951"/>
                </a:cubicBezTo>
                <a:cubicBezTo>
                  <a:pt x="482471" y="413557"/>
                  <a:pt x="573751" y="431549"/>
                  <a:pt x="610264" y="438163"/>
                </a:cubicBezTo>
                <a:cubicBezTo>
                  <a:pt x="646776" y="444778"/>
                  <a:pt x="612381" y="427051"/>
                  <a:pt x="643602" y="428638"/>
                </a:cubicBezTo>
                <a:cubicBezTo>
                  <a:pt x="674823" y="430225"/>
                  <a:pt x="740439" y="449540"/>
                  <a:pt x="797589" y="447688"/>
                </a:cubicBezTo>
                <a:cubicBezTo>
                  <a:pt x="854739" y="445836"/>
                  <a:pt x="960837" y="399799"/>
                  <a:pt x="959514" y="40482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CFBBDE20-BD00-4643-AC9E-DC104ABCFA3C}"/>
              </a:ext>
            </a:extLst>
          </p:cNvPr>
          <p:cNvSpPr/>
          <p:nvPr/>
        </p:nvSpPr>
        <p:spPr>
          <a:xfrm>
            <a:off x="6846275" y="1322270"/>
            <a:ext cx="408113" cy="200143"/>
          </a:xfrm>
          <a:custGeom>
            <a:avLst/>
            <a:gdLst>
              <a:gd name="connsiteX0" fmla="*/ 613 w 408113"/>
              <a:gd name="connsiteY0" fmla="*/ 27105 h 200143"/>
              <a:gd name="connsiteX1" fmla="*/ 297475 w 408113"/>
              <a:gd name="connsiteY1" fmla="*/ 118 h 200143"/>
              <a:gd name="connsiteX2" fmla="*/ 354625 w 408113"/>
              <a:gd name="connsiteY2" fmla="*/ 39805 h 200143"/>
              <a:gd name="connsiteX3" fmla="*/ 368913 w 408113"/>
              <a:gd name="connsiteY3" fmla="*/ 133468 h 200143"/>
              <a:gd name="connsiteX4" fmla="*/ 407013 w 408113"/>
              <a:gd name="connsiteY4" fmla="*/ 200143 h 200143"/>
              <a:gd name="connsiteX5" fmla="*/ 321288 w 408113"/>
              <a:gd name="connsiteY5" fmla="*/ 135055 h 200143"/>
              <a:gd name="connsiteX6" fmla="*/ 257788 w 408113"/>
              <a:gd name="connsiteY6" fmla="*/ 123943 h 200143"/>
              <a:gd name="connsiteX7" fmla="*/ 345100 w 408113"/>
              <a:gd name="connsiteY7" fmla="*/ 119180 h 200143"/>
              <a:gd name="connsiteX8" fmla="*/ 326050 w 408113"/>
              <a:gd name="connsiteY8" fmla="*/ 101718 h 200143"/>
              <a:gd name="connsiteX9" fmla="*/ 289538 w 408113"/>
              <a:gd name="connsiteY9" fmla="*/ 55680 h 200143"/>
              <a:gd name="connsiteX10" fmla="*/ 221275 w 408113"/>
              <a:gd name="connsiteY10" fmla="*/ 12818 h 200143"/>
              <a:gd name="connsiteX11" fmla="*/ 613 w 408113"/>
              <a:gd name="connsiteY11" fmla="*/ 27105 h 20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8113" h="200143">
                <a:moveTo>
                  <a:pt x="613" y="27105"/>
                </a:moveTo>
                <a:cubicBezTo>
                  <a:pt x="13313" y="24988"/>
                  <a:pt x="238473" y="-1999"/>
                  <a:pt x="297475" y="118"/>
                </a:cubicBezTo>
                <a:cubicBezTo>
                  <a:pt x="356477" y="2235"/>
                  <a:pt x="342719" y="17580"/>
                  <a:pt x="354625" y="39805"/>
                </a:cubicBezTo>
                <a:cubicBezTo>
                  <a:pt x="366531" y="62030"/>
                  <a:pt x="360182" y="106745"/>
                  <a:pt x="368913" y="133468"/>
                </a:cubicBezTo>
                <a:cubicBezTo>
                  <a:pt x="377644" y="160191"/>
                  <a:pt x="414950" y="199879"/>
                  <a:pt x="407013" y="200143"/>
                </a:cubicBezTo>
                <a:cubicBezTo>
                  <a:pt x="399076" y="200407"/>
                  <a:pt x="346159" y="147755"/>
                  <a:pt x="321288" y="135055"/>
                </a:cubicBezTo>
                <a:cubicBezTo>
                  <a:pt x="296417" y="122355"/>
                  <a:pt x="253819" y="126589"/>
                  <a:pt x="257788" y="123943"/>
                </a:cubicBezTo>
                <a:cubicBezTo>
                  <a:pt x="261757" y="121297"/>
                  <a:pt x="333723" y="122884"/>
                  <a:pt x="345100" y="119180"/>
                </a:cubicBezTo>
                <a:cubicBezTo>
                  <a:pt x="356477" y="115476"/>
                  <a:pt x="335310" y="112301"/>
                  <a:pt x="326050" y="101718"/>
                </a:cubicBezTo>
                <a:cubicBezTo>
                  <a:pt x="316790" y="91135"/>
                  <a:pt x="307000" y="70497"/>
                  <a:pt x="289538" y="55680"/>
                </a:cubicBezTo>
                <a:cubicBezTo>
                  <a:pt x="272076" y="40863"/>
                  <a:pt x="266519" y="18903"/>
                  <a:pt x="221275" y="12818"/>
                </a:cubicBezTo>
                <a:cubicBezTo>
                  <a:pt x="176031" y="6733"/>
                  <a:pt x="-12087" y="29222"/>
                  <a:pt x="613" y="2710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D21B5091-CCD8-45F9-90C9-F99410168E7B}"/>
              </a:ext>
            </a:extLst>
          </p:cNvPr>
          <p:cNvSpPr/>
          <p:nvPr/>
        </p:nvSpPr>
        <p:spPr>
          <a:xfrm>
            <a:off x="7353621" y="1339822"/>
            <a:ext cx="193459" cy="151697"/>
          </a:xfrm>
          <a:custGeom>
            <a:avLst/>
            <a:gdLst>
              <a:gd name="connsiteX0" fmla="*/ 1267 w 193459"/>
              <a:gd name="connsiteY0" fmla="*/ 150841 h 151697"/>
              <a:gd name="connsiteX1" fmla="*/ 56829 w 193459"/>
              <a:gd name="connsiteY1" fmla="*/ 46066 h 151697"/>
              <a:gd name="connsiteX2" fmla="*/ 142554 w 193459"/>
              <a:gd name="connsiteY2" fmla="*/ 34953 h 151697"/>
              <a:gd name="connsiteX3" fmla="*/ 193354 w 193459"/>
              <a:gd name="connsiteY3" fmla="*/ 28 h 151697"/>
              <a:gd name="connsiteX4" fmla="*/ 129854 w 193459"/>
              <a:gd name="connsiteY4" fmla="*/ 41303 h 151697"/>
              <a:gd name="connsiteX5" fmla="*/ 134617 w 193459"/>
              <a:gd name="connsiteY5" fmla="*/ 123853 h 151697"/>
              <a:gd name="connsiteX6" fmla="*/ 110804 w 193459"/>
              <a:gd name="connsiteY6" fmla="*/ 98453 h 151697"/>
              <a:gd name="connsiteX7" fmla="*/ 1267 w 193459"/>
              <a:gd name="connsiteY7" fmla="*/ 150841 h 15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459" h="151697">
                <a:moveTo>
                  <a:pt x="1267" y="150841"/>
                </a:moveTo>
                <a:cubicBezTo>
                  <a:pt x="-7729" y="142110"/>
                  <a:pt x="33281" y="65381"/>
                  <a:pt x="56829" y="46066"/>
                </a:cubicBezTo>
                <a:cubicBezTo>
                  <a:pt x="80377" y="26751"/>
                  <a:pt x="119800" y="42626"/>
                  <a:pt x="142554" y="34953"/>
                </a:cubicBezTo>
                <a:cubicBezTo>
                  <a:pt x="165308" y="27280"/>
                  <a:pt x="195471" y="-1030"/>
                  <a:pt x="193354" y="28"/>
                </a:cubicBezTo>
                <a:cubicBezTo>
                  <a:pt x="191237" y="1086"/>
                  <a:pt x="139643" y="20666"/>
                  <a:pt x="129854" y="41303"/>
                </a:cubicBezTo>
                <a:cubicBezTo>
                  <a:pt x="120065" y="61940"/>
                  <a:pt x="137792" y="114328"/>
                  <a:pt x="134617" y="123853"/>
                </a:cubicBezTo>
                <a:cubicBezTo>
                  <a:pt x="131442" y="133378"/>
                  <a:pt x="132764" y="98188"/>
                  <a:pt x="110804" y="98453"/>
                </a:cubicBezTo>
                <a:cubicBezTo>
                  <a:pt x="88844" y="98718"/>
                  <a:pt x="10263" y="159572"/>
                  <a:pt x="1267" y="15084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F895B70E-193D-454A-8241-DE7F686562D7}"/>
              </a:ext>
            </a:extLst>
          </p:cNvPr>
          <p:cNvSpPr/>
          <p:nvPr/>
        </p:nvSpPr>
        <p:spPr>
          <a:xfrm>
            <a:off x="7076491" y="1134782"/>
            <a:ext cx="309444" cy="269008"/>
          </a:xfrm>
          <a:custGeom>
            <a:avLst/>
            <a:gdLst>
              <a:gd name="connsiteX0" fmla="*/ 584 w 309444"/>
              <a:gd name="connsiteY0" fmla="*/ 281 h 269008"/>
              <a:gd name="connsiteX1" fmla="*/ 289509 w 309444"/>
              <a:gd name="connsiteY1" fmla="*/ 149506 h 269008"/>
              <a:gd name="connsiteX2" fmla="*/ 284747 w 309444"/>
              <a:gd name="connsiteY2" fmla="*/ 252693 h 269008"/>
              <a:gd name="connsiteX3" fmla="*/ 287922 w 309444"/>
              <a:gd name="connsiteY3" fmla="*/ 268568 h 269008"/>
              <a:gd name="connsiteX4" fmla="*/ 233947 w 309444"/>
              <a:gd name="connsiteY4" fmla="*/ 251106 h 269008"/>
              <a:gd name="connsiteX5" fmla="*/ 240297 w 309444"/>
              <a:gd name="connsiteY5" fmla="*/ 147918 h 269008"/>
              <a:gd name="connsiteX6" fmla="*/ 214897 w 309444"/>
              <a:gd name="connsiteY6" fmla="*/ 112993 h 269008"/>
              <a:gd name="connsiteX7" fmla="*/ 584 w 309444"/>
              <a:gd name="connsiteY7" fmla="*/ 281 h 26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444" h="269008">
                <a:moveTo>
                  <a:pt x="584" y="281"/>
                </a:moveTo>
                <a:cubicBezTo>
                  <a:pt x="13019" y="6367"/>
                  <a:pt x="242149" y="107437"/>
                  <a:pt x="289509" y="149506"/>
                </a:cubicBezTo>
                <a:cubicBezTo>
                  <a:pt x="336870" y="191575"/>
                  <a:pt x="285012" y="232849"/>
                  <a:pt x="284747" y="252693"/>
                </a:cubicBezTo>
                <a:cubicBezTo>
                  <a:pt x="284483" y="272537"/>
                  <a:pt x="296389" y="268833"/>
                  <a:pt x="287922" y="268568"/>
                </a:cubicBezTo>
                <a:cubicBezTo>
                  <a:pt x="279455" y="268304"/>
                  <a:pt x="241884" y="271214"/>
                  <a:pt x="233947" y="251106"/>
                </a:cubicBezTo>
                <a:cubicBezTo>
                  <a:pt x="226010" y="230998"/>
                  <a:pt x="243472" y="170937"/>
                  <a:pt x="240297" y="147918"/>
                </a:cubicBezTo>
                <a:cubicBezTo>
                  <a:pt x="237122" y="124899"/>
                  <a:pt x="251939" y="137335"/>
                  <a:pt x="214897" y="112993"/>
                </a:cubicBezTo>
                <a:cubicBezTo>
                  <a:pt x="177855" y="88651"/>
                  <a:pt x="-11851" y="-5805"/>
                  <a:pt x="584" y="28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F8FF3F9E-7C11-490D-A82D-C98AA862C031}"/>
              </a:ext>
            </a:extLst>
          </p:cNvPr>
          <p:cNvSpPr/>
          <p:nvPr/>
        </p:nvSpPr>
        <p:spPr>
          <a:xfrm>
            <a:off x="7481862" y="1322752"/>
            <a:ext cx="111870" cy="358411"/>
          </a:xfrm>
          <a:custGeom>
            <a:avLst/>
            <a:gdLst>
              <a:gd name="connsiteX0" fmla="*/ 63526 w 111870"/>
              <a:gd name="connsiteY0" fmla="*/ 1223 h 358411"/>
              <a:gd name="connsiteX1" fmla="*/ 58763 w 111870"/>
              <a:gd name="connsiteY1" fmla="*/ 110761 h 358411"/>
              <a:gd name="connsiteX2" fmla="*/ 26 w 111870"/>
              <a:gd name="connsiteY2" fmla="*/ 159973 h 358411"/>
              <a:gd name="connsiteX3" fmla="*/ 66701 w 111870"/>
              <a:gd name="connsiteY3" fmla="*/ 256811 h 358411"/>
              <a:gd name="connsiteX4" fmla="*/ 73051 w 111870"/>
              <a:gd name="connsiteY4" fmla="*/ 358411 h 358411"/>
              <a:gd name="connsiteX5" fmla="*/ 22251 w 111870"/>
              <a:gd name="connsiteY5" fmla="*/ 255223 h 358411"/>
              <a:gd name="connsiteX6" fmla="*/ 25426 w 111870"/>
              <a:gd name="connsiteY6" fmla="*/ 228236 h 358411"/>
              <a:gd name="connsiteX7" fmla="*/ 106388 w 111870"/>
              <a:gd name="connsiteY7" fmla="*/ 153623 h 358411"/>
              <a:gd name="connsiteX8" fmla="*/ 101626 w 111870"/>
              <a:gd name="connsiteY8" fmla="*/ 56786 h 358411"/>
              <a:gd name="connsiteX9" fmla="*/ 63526 w 111870"/>
              <a:gd name="connsiteY9" fmla="*/ 1223 h 35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70" h="358411">
                <a:moveTo>
                  <a:pt x="63526" y="1223"/>
                </a:moveTo>
                <a:cubicBezTo>
                  <a:pt x="56382" y="10219"/>
                  <a:pt x="69346" y="84303"/>
                  <a:pt x="58763" y="110761"/>
                </a:cubicBezTo>
                <a:cubicBezTo>
                  <a:pt x="48180" y="137219"/>
                  <a:pt x="-1297" y="135632"/>
                  <a:pt x="26" y="159973"/>
                </a:cubicBezTo>
                <a:cubicBezTo>
                  <a:pt x="1349" y="184314"/>
                  <a:pt x="54530" y="223738"/>
                  <a:pt x="66701" y="256811"/>
                </a:cubicBezTo>
                <a:cubicBezTo>
                  <a:pt x="78872" y="289884"/>
                  <a:pt x="80459" y="358676"/>
                  <a:pt x="73051" y="358411"/>
                </a:cubicBezTo>
                <a:cubicBezTo>
                  <a:pt x="65643" y="358146"/>
                  <a:pt x="30188" y="276919"/>
                  <a:pt x="22251" y="255223"/>
                </a:cubicBezTo>
                <a:cubicBezTo>
                  <a:pt x="14314" y="233527"/>
                  <a:pt x="11403" y="245169"/>
                  <a:pt x="25426" y="228236"/>
                </a:cubicBezTo>
                <a:cubicBezTo>
                  <a:pt x="39449" y="211303"/>
                  <a:pt x="93688" y="182198"/>
                  <a:pt x="106388" y="153623"/>
                </a:cubicBezTo>
                <a:cubicBezTo>
                  <a:pt x="119088" y="125048"/>
                  <a:pt x="106388" y="78482"/>
                  <a:pt x="101626" y="56786"/>
                </a:cubicBezTo>
                <a:cubicBezTo>
                  <a:pt x="96864" y="35090"/>
                  <a:pt x="70670" y="-7773"/>
                  <a:pt x="63526" y="122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7968215F-E0A5-4248-9C06-A14573B8811F}"/>
              </a:ext>
            </a:extLst>
          </p:cNvPr>
          <p:cNvSpPr/>
          <p:nvPr/>
        </p:nvSpPr>
        <p:spPr>
          <a:xfrm>
            <a:off x="6925499" y="778268"/>
            <a:ext cx="643363" cy="174603"/>
          </a:xfrm>
          <a:custGeom>
            <a:avLst/>
            <a:gdLst>
              <a:gd name="connsiteX0" fmla="*/ 8701 w 643363"/>
              <a:gd name="connsiteY0" fmla="*/ 66282 h 174603"/>
              <a:gd name="connsiteX1" fmla="*/ 421451 w 643363"/>
              <a:gd name="connsiteY1" fmla="*/ 12307 h 174603"/>
              <a:gd name="connsiteX2" fmla="*/ 611951 w 643363"/>
              <a:gd name="connsiteY2" fmla="*/ 132957 h 174603"/>
              <a:gd name="connsiteX3" fmla="*/ 640526 w 643363"/>
              <a:gd name="connsiteY3" fmla="*/ 174232 h 174603"/>
              <a:gd name="connsiteX4" fmla="*/ 583376 w 643363"/>
              <a:gd name="connsiteY4" fmla="*/ 113907 h 174603"/>
              <a:gd name="connsiteX5" fmla="*/ 491301 w 643363"/>
              <a:gd name="connsiteY5" fmla="*/ 12307 h 174603"/>
              <a:gd name="connsiteX6" fmla="*/ 167451 w 643363"/>
              <a:gd name="connsiteY6" fmla="*/ 5957 h 174603"/>
              <a:gd name="connsiteX7" fmla="*/ 8701 w 643363"/>
              <a:gd name="connsiteY7" fmla="*/ 66282 h 17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3363" h="174603">
                <a:moveTo>
                  <a:pt x="8701" y="66282"/>
                </a:moveTo>
                <a:cubicBezTo>
                  <a:pt x="51034" y="67340"/>
                  <a:pt x="320909" y="1194"/>
                  <a:pt x="421451" y="12307"/>
                </a:cubicBezTo>
                <a:cubicBezTo>
                  <a:pt x="521993" y="23419"/>
                  <a:pt x="575438" y="105969"/>
                  <a:pt x="611951" y="132957"/>
                </a:cubicBezTo>
                <a:cubicBezTo>
                  <a:pt x="648464" y="159945"/>
                  <a:pt x="645288" y="177407"/>
                  <a:pt x="640526" y="174232"/>
                </a:cubicBezTo>
                <a:cubicBezTo>
                  <a:pt x="635764" y="171057"/>
                  <a:pt x="608247" y="140894"/>
                  <a:pt x="583376" y="113907"/>
                </a:cubicBezTo>
                <a:cubicBezTo>
                  <a:pt x="558505" y="86920"/>
                  <a:pt x="560622" y="30299"/>
                  <a:pt x="491301" y="12307"/>
                </a:cubicBezTo>
                <a:cubicBezTo>
                  <a:pt x="421980" y="-5685"/>
                  <a:pt x="246826" y="-393"/>
                  <a:pt x="167451" y="5957"/>
                </a:cubicBezTo>
                <a:cubicBezTo>
                  <a:pt x="88076" y="12307"/>
                  <a:pt x="-33632" y="65224"/>
                  <a:pt x="8701" y="66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0EB80BD0-E0BE-4F28-A393-93BFC4FB1C94}"/>
              </a:ext>
            </a:extLst>
          </p:cNvPr>
          <p:cNvSpPr/>
          <p:nvPr/>
        </p:nvSpPr>
        <p:spPr>
          <a:xfrm>
            <a:off x="6496050" y="583599"/>
            <a:ext cx="389025" cy="271196"/>
          </a:xfrm>
          <a:custGeom>
            <a:avLst/>
            <a:gdLst>
              <a:gd name="connsiteX0" fmla="*/ 0 w 389025"/>
              <a:gd name="connsiteY0" fmla="*/ 601 h 271196"/>
              <a:gd name="connsiteX1" fmla="*/ 301625 w 389025"/>
              <a:gd name="connsiteY1" fmla="*/ 124426 h 271196"/>
              <a:gd name="connsiteX2" fmla="*/ 387350 w 389025"/>
              <a:gd name="connsiteY2" fmla="*/ 270476 h 271196"/>
              <a:gd name="connsiteX3" fmla="*/ 355600 w 389025"/>
              <a:gd name="connsiteY3" fmla="*/ 178401 h 271196"/>
              <a:gd name="connsiteX4" fmla="*/ 320675 w 389025"/>
              <a:gd name="connsiteY4" fmla="*/ 130776 h 271196"/>
              <a:gd name="connsiteX5" fmla="*/ 301625 w 389025"/>
              <a:gd name="connsiteY5" fmla="*/ 79976 h 271196"/>
              <a:gd name="connsiteX6" fmla="*/ 0 w 389025"/>
              <a:gd name="connsiteY6" fmla="*/ 601 h 27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025" h="271196">
                <a:moveTo>
                  <a:pt x="0" y="601"/>
                </a:moveTo>
                <a:cubicBezTo>
                  <a:pt x="0" y="8009"/>
                  <a:pt x="237067" y="79447"/>
                  <a:pt x="301625" y="124426"/>
                </a:cubicBezTo>
                <a:cubicBezTo>
                  <a:pt x="366183" y="169405"/>
                  <a:pt x="378354" y="261480"/>
                  <a:pt x="387350" y="270476"/>
                </a:cubicBezTo>
                <a:cubicBezTo>
                  <a:pt x="396346" y="279472"/>
                  <a:pt x="366712" y="201684"/>
                  <a:pt x="355600" y="178401"/>
                </a:cubicBezTo>
                <a:cubicBezTo>
                  <a:pt x="344488" y="155118"/>
                  <a:pt x="329671" y="147180"/>
                  <a:pt x="320675" y="130776"/>
                </a:cubicBezTo>
                <a:cubicBezTo>
                  <a:pt x="311679" y="114372"/>
                  <a:pt x="355600" y="103788"/>
                  <a:pt x="301625" y="79976"/>
                </a:cubicBezTo>
                <a:cubicBezTo>
                  <a:pt x="247650" y="56164"/>
                  <a:pt x="0" y="-6807"/>
                  <a:pt x="0" y="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C30D3B69-15FD-432C-8B04-4F2EE78F05DA}"/>
              </a:ext>
            </a:extLst>
          </p:cNvPr>
          <p:cNvSpPr/>
          <p:nvPr/>
        </p:nvSpPr>
        <p:spPr>
          <a:xfrm>
            <a:off x="6785634" y="1301582"/>
            <a:ext cx="399793" cy="56048"/>
          </a:xfrm>
          <a:custGeom>
            <a:avLst/>
            <a:gdLst>
              <a:gd name="connsiteX0" fmla="*/ 399391 w 399793"/>
              <a:gd name="connsiteY0" fmla="*/ 19218 h 56048"/>
              <a:gd name="connsiteX1" fmla="*/ 240641 w 399793"/>
              <a:gd name="connsiteY1" fmla="*/ 3343 h 56048"/>
              <a:gd name="connsiteX2" fmla="*/ 119991 w 399793"/>
              <a:gd name="connsiteY2" fmla="*/ 4931 h 56048"/>
              <a:gd name="connsiteX3" fmla="*/ 8866 w 399793"/>
              <a:gd name="connsiteY3" fmla="*/ 54143 h 56048"/>
              <a:gd name="connsiteX4" fmla="*/ 37441 w 399793"/>
              <a:gd name="connsiteY4" fmla="*/ 44618 h 56048"/>
              <a:gd name="connsiteX5" fmla="*/ 278741 w 399793"/>
              <a:gd name="connsiteY5" fmla="*/ 31918 h 56048"/>
              <a:gd name="connsiteX6" fmla="*/ 399391 w 399793"/>
              <a:gd name="connsiteY6" fmla="*/ 19218 h 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793" h="56048">
                <a:moveTo>
                  <a:pt x="399391" y="19218"/>
                </a:moveTo>
                <a:cubicBezTo>
                  <a:pt x="393041" y="14456"/>
                  <a:pt x="287208" y="5724"/>
                  <a:pt x="240641" y="3343"/>
                </a:cubicBezTo>
                <a:cubicBezTo>
                  <a:pt x="194074" y="962"/>
                  <a:pt x="158620" y="-3536"/>
                  <a:pt x="119991" y="4931"/>
                </a:cubicBezTo>
                <a:cubicBezTo>
                  <a:pt x="81362" y="13398"/>
                  <a:pt x="22624" y="47529"/>
                  <a:pt x="8866" y="54143"/>
                </a:cubicBezTo>
                <a:cubicBezTo>
                  <a:pt x="-4892" y="60757"/>
                  <a:pt x="-7538" y="48322"/>
                  <a:pt x="37441" y="44618"/>
                </a:cubicBezTo>
                <a:cubicBezTo>
                  <a:pt x="82420" y="40914"/>
                  <a:pt x="221855" y="35887"/>
                  <a:pt x="278741" y="31918"/>
                </a:cubicBezTo>
                <a:cubicBezTo>
                  <a:pt x="335626" y="27949"/>
                  <a:pt x="405741" y="23980"/>
                  <a:pt x="399391" y="19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6227A22C-40BB-47D7-A0A8-E28140253DE9}"/>
              </a:ext>
            </a:extLst>
          </p:cNvPr>
          <p:cNvSpPr/>
          <p:nvPr/>
        </p:nvSpPr>
        <p:spPr>
          <a:xfrm>
            <a:off x="6762685" y="1352521"/>
            <a:ext cx="230503" cy="75445"/>
          </a:xfrm>
          <a:custGeom>
            <a:avLst/>
            <a:gdLst>
              <a:gd name="connsiteX0" fmla="*/ 65 w 230503"/>
              <a:gd name="connsiteY0" fmla="*/ 31779 h 75445"/>
              <a:gd name="connsiteX1" fmla="*/ 190565 w 230503"/>
              <a:gd name="connsiteY1" fmla="*/ 29 h 75445"/>
              <a:gd name="connsiteX2" fmla="*/ 230253 w 230503"/>
              <a:gd name="connsiteY2" fmla="*/ 27017 h 75445"/>
              <a:gd name="connsiteX3" fmla="*/ 182628 w 230503"/>
              <a:gd name="connsiteY3" fmla="*/ 74642 h 75445"/>
              <a:gd name="connsiteX4" fmla="*/ 117540 w 230503"/>
              <a:gd name="connsiteY4" fmla="*/ 57179 h 75445"/>
              <a:gd name="connsiteX5" fmla="*/ 73090 w 230503"/>
              <a:gd name="connsiteY5" fmla="*/ 60354 h 75445"/>
              <a:gd name="connsiteX6" fmla="*/ 184215 w 230503"/>
              <a:gd name="connsiteY6" fmla="*/ 58767 h 75445"/>
              <a:gd name="connsiteX7" fmla="*/ 108015 w 230503"/>
              <a:gd name="connsiteY7" fmla="*/ 47654 h 75445"/>
              <a:gd name="connsiteX8" fmla="*/ 168340 w 230503"/>
              <a:gd name="connsiteY8" fmla="*/ 31779 h 75445"/>
              <a:gd name="connsiteX9" fmla="*/ 65 w 230503"/>
              <a:gd name="connsiteY9" fmla="*/ 31779 h 7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503" h="75445">
                <a:moveTo>
                  <a:pt x="65" y="31779"/>
                </a:moveTo>
                <a:cubicBezTo>
                  <a:pt x="3769" y="26487"/>
                  <a:pt x="152200" y="823"/>
                  <a:pt x="190565" y="29"/>
                </a:cubicBezTo>
                <a:cubicBezTo>
                  <a:pt x="228930" y="-765"/>
                  <a:pt x="231576" y="14581"/>
                  <a:pt x="230253" y="27017"/>
                </a:cubicBezTo>
                <a:cubicBezTo>
                  <a:pt x="228930" y="39453"/>
                  <a:pt x="201413" y="69615"/>
                  <a:pt x="182628" y="74642"/>
                </a:cubicBezTo>
                <a:cubicBezTo>
                  <a:pt x="163843" y="79669"/>
                  <a:pt x="135796" y="59560"/>
                  <a:pt x="117540" y="57179"/>
                </a:cubicBezTo>
                <a:cubicBezTo>
                  <a:pt x="99284" y="54798"/>
                  <a:pt x="61978" y="60089"/>
                  <a:pt x="73090" y="60354"/>
                </a:cubicBezTo>
                <a:lnTo>
                  <a:pt x="184215" y="58767"/>
                </a:lnTo>
                <a:cubicBezTo>
                  <a:pt x="190036" y="56650"/>
                  <a:pt x="110661" y="52152"/>
                  <a:pt x="108015" y="47654"/>
                </a:cubicBezTo>
                <a:cubicBezTo>
                  <a:pt x="105369" y="43156"/>
                  <a:pt x="185538" y="34425"/>
                  <a:pt x="168340" y="31779"/>
                </a:cubicBezTo>
                <a:cubicBezTo>
                  <a:pt x="151142" y="29133"/>
                  <a:pt x="-3639" y="37071"/>
                  <a:pt x="65" y="31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66DD5ED4-2463-4E32-B6E3-E0E9282A4993}"/>
              </a:ext>
            </a:extLst>
          </p:cNvPr>
          <p:cNvSpPr/>
          <p:nvPr/>
        </p:nvSpPr>
        <p:spPr>
          <a:xfrm>
            <a:off x="6990907" y="2278742"/>
            <a:ext cx="638745" cy="363131"/>
          </a:xfrm>
          <a:custGeom>
            <a:avLst/>
            <a:gdLst>
              <a:gd name="connsiteX0" fmla="*/ 14731 w 638745"/>
              <a:gd name="connsiteY0" fmla="*/ 119971 h 363131"/>
              <a:gd name="connsiteX1" fmla="*/ 354456 w 638745"/>
              <a:gd name="connsiteY1" fmla="*/ 8846 h 363131"/>
              <a:gd name="connsiteX2" fmla="*/ 559243 w 638745"/>
              <a:gd name="connsiteY2" fmla="*/ 7258 h 363131"/>
              <a:gd name="connsiteX3" fmla="*/ 516381 w 638745"/>
              <a:gd name="connsiteY3" fmla="*/ 10433 h 363131"/>
              <a:gd name="connsiteX4" fmla="*/ 586231 w 638745"/>
              <a:gd name="connsiteY4" fmla="*/ 26308 h 363131"/>
              <a:gd name="connsiteX5" fmla="*/ 637031 w 638745"/>
              <a:gd name="connsiteY5" fmla="*/ 143783 h 363131"/>
              <a:gd name="connsiteX6" fmla="*/ 622743 w 638745"/>
              <a:gd name="connsiteY6" fmla="*/ 226333 h 363131"/>
              <a:gd name="connsiteX7" fmla="*/ 583056 w 638745"/>
              <a:gd name="connsiteY7" fmla="*/ 332696 h 363131"/>
              <a:gd name="connsiteX8" fmla="*/ 590993 w 638745"/>
              <a:gd name="connsiteY8" fmla="*/ 358096 h 363131"/>
              <a:gd name="connsiteX9" fmla="*/ 587818 w 638745"/>
              <a:gd name="connsiteY9" fmla="*/ 248558 h 363131"/>
              <a:gd name="connsiteX10" fmla="*/ 471931 w 638745"/>
              <a:gd name="connsiteY10" fmla="*/ 132671 h 363131"/>
              <a:gd name="connsiteX11" fmla="*/ 192531 w 638745"/>
              <a:gd name="connsiteY11" fmla="*/ 142196 h 363131"/>
              <a:gd name="connsiteX12" fmla="*/ 16318 w 638745"/>
              <a:gd name="connsiteY12" fmla="*/ 181883 h 363131"/>
              <a:gd name="connsiteX13" fmla="*/ 54418 w 638745"/>
              <a:gd name="connsiteY13" fmla="*/ 166008 h 363131"/>
              <a:gd name="connsiteX14" fmla="*/ 14731 w 638745"/>
              <a:gd name="connsiteY14" fmla="*/ 119971 h 36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8745" h="363131">
                <a:moveTo>
                  <a:pt x="14731" y="119971"/>
                </a:moveTo>
                <a:cubicBezTo>
                  <a:pt x="64737" y="93777"/>
                  <a:pt x="263704" y="27631"/>
                  <a:pt x="354456" y="8846"/>
                </a:cubicBezTo>
                <a:cubicBezTo>
                  <a:pt x="445208" y="-9940"/>
                  <a:pt x="532256" y="6993"/>
                  <a:pt x="559243" y="7258"/>
                </a:cubicBezTo>
                <a:cubicBezTo>
                  <a:pt x="586231" y="7522"/>
                  <a:pt x="511883" y="7258"/>
                  <a:pt x="516381" y="10433"/>
                </a:cubicBezTo>
                <a:cubicBezTo>
                  <a:pt x="520879" y="13608"/>
                  <a:pt x="566123" y="4083"/>
                  <a:pt x="586231" y="26308"/>
                </a:cubicBezTo>
                <a:cubicBezTo>
                  <a:pt x="606339" y="48533"/>
                  <a:pt x="630946" y="110445"/>
                  <a:pt x="637031" y="143783"/>
                </a:cubicBezTo>
                <a:cubicBezTo>
                  <a:pt x="643116" y="177121"/>
                  <a:pt x="631739" y="194848"/>
                  <a:pt x="622743" y="226333"/>
                </a:cubicBezTo>
                <a:cubicBezTo>
                  <a:pt x="613747" y="257819"/>
                  <a:pt x="588348" y="310736"/>
                  <a:pt x="583056" y="332696"/>
                </a:cubicBezTo>
                <a:cubicBezTo>
                  <a:pt x="577764" y="354656"/>
                  <a:pt x="590199" y="372119"/>
                  <a:pt x="590993" y="358096"/>
                </a:cubicBezTo>
                <a:cubicBezTo>
                  <a:pt x="591787" y="344073"/>
                  <a:pt x="607662" y="286129"/>
                  <a:pt x="587818" y="248558"/>
                </a:cubicBezTo>
                <a:cubicBezTo>
                  <a:pt x="567974" y="210987"/>
                  <a:pt x="537812" y="150398"/>
                  <a:pt x="471931" y="132671"/>
                </a:cubicBezTo>
                <a:cubicBezTo>
                  <a:pt x="406050" y="114944"/>
                  <a:pt x="268466" y="133994"/>
                  <a:pt x="192531" y="142196"/>
                </a:cubicBezTo>
                <a:cubicBezTo>
                  <a:pt x="116596" y="150398"/>
                  <a:pt x="39337" y="177914"/>
                  <a:pt x="16318" y="181883"/>
                </a:cubicBezTo>
                <a:cubicBezTo>
                  <a:pt x="-6701" y="185852"/>
                  <a:pt x="50449" y="175797"/>
                  <a:pt x="54418" y="166008"/>
                </a:cubicBezTo>
                <a:cubicBezTo>
                  <a:pt x="58387" y="156219"/>
                  <a:pt x="-35275" y="146165"/>
                  <a:pt x="14731" y="119971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603BE5B9-FB53-4FCD-85D3-51E6D195C959}"/>
              </a:ext>
            </a:extLst>
          </p:cNvPr>
          <p:cNvSpPr/>
          <p:nvPr/>
        </p:nvSpPr>
        <p:spPr>
          <a:xfrm>
            <a:off x="7057799" y="2517862"/>
            <a:ext cx="532844" cy="242252"/>
          </a:xfrm>
          <a:custGeom>
            <a:avLst/>
            <a:gdLst>
              <a:gd name="connsiteX0" fmla="*/ 226 w 532844"/>
              <a:gd name="connsiteY0" fmla="*/ 1501 h 242252"/>
              <a:gd name="connsiteX1" fmla="*/ 408214 w 532844"/>
              <a:gd name="connsiteY1" fmla="*/ 126913 h 242252"/>
              <a:gd name="connsiteX2" fmla="*/ 532039 w 532844"/>
              <a:gd name="connsiteY2" fmla="*/ 114213 h 242252"/>
              <a:gd name="connsiteX3" fmla="*/ 459014 w 532844"/>
              <a:gd name="connsiteY3" fmla="*/ 136438 h 242252"/>
              <a:gd name="connsiteX4" fmla="*/ 406626 w 532844"/>
              <a:gd name="connsiteY4" fmla="*/ 217401 h 242252"/>
              <a:gd name="connsiteX5" fmla="*/ 351064 w 532844"/>
              <a:gd name="connsiteY5" fmla="*/ 225338 h 242252"/>
              <a:gd name="connsiteX6" fmla="*/ 226 w 532844"/>
              <a:gd name="connsiteY6" fmla="*/ 1501 h 24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844" h="242252">
                <a:moveTo>
                  <a:pt x="226" y="1501"/>
                </a:moveTo>
                <a:cubicBezTo>
                  <a:pt x="9751" y="-14903"/>
                  <a:pt x="319579" y="108128"/>
                  <a:pt x="408214" y="126913"/>
                </a:cubicBezTo>
                <a:cubicBezTo>
                  <a:pt x="496849" y="145698"/>
                  <a:pt x="523572" y="112626"/>
                  <a:pt x="532039" y="114213"/>
                </a:cubicBezTo>
                <a:cubicBezTo>
                  <a:pt x="540506" y="115800"/>
                  <a:pt x="479916" y="119240"/>
                  <a:pt x="459014" y="136438"/>
                </a:cubicBezTo>
                <a:cubicBezTo>
                  <a:pt x="438112" y="153636"/>
                  <a:pt x="424618" y="202584"/>
                  <a:pt x="406626" y="217401"/>
                </a:cubicBezTo>
                <a:cubicBezTo>
                  <a:pt x="388634" y="232218"/>
                  <a:pt x="417210" y="260528"/>
                  <a:pt x="351064" y="225338"/>
                </a:cubicBezTo>
                <a:cubicBezTo>
                  <a:pt x="284918" y="190148"/>
                  <a:pt x="-9299" y="17905"/>
                  <a:pt x="226" y="1501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D2299DB0-3BE7-4A7F-9939-EC8404F916BE}"/>
              </a:ext>
            </a:extLst>
          </p:cNvPr>
          <p:cNvSpPr/>
          <p:nvPr/>
        </p:nvSpPr>
        <p:spPr>
          <a:xfrm>
            <a:off x="7096042" y="2309231"/>
            <a:ext cx="418003" cy="70535"/>
          </a:xfrm>
          <a:custGeom>
            <a:avLst/>
            <a:gdLst>
              <a:gd name="connsiteX0" fmla="*/ 83 w 418003"/>
              <a:gd name="connsiteY0" fmla="*/ 70432 h 70535"/>
              <a:gd name="connsiteX1" fmla="*/ 311233 w 418003"/>
              <a:gd name="connsiteY1" fmla="*/ 16457 h 70535"/>
              <a:gd name="connsiteX2" fmla="*/ 417596 w 418003"/>
              <a:gd name="connsiteY2" fmla="*/ 24394 h 70535"/>
              <a:gd name="connsiteX3" fmla="*/ 281071 w 418003"/>
              <a:gd name="connsiteY3" fmla="*/ 582 h 70535"/>
              <a:gd name="connsiteX4" fmla="*/ 83 w 418003"/>
              <a:gd name="connsiteY4" fmla="*/ 70432 h 7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003" h="70535">
                <a:moveTo>
                  <a:pt x="83" y="70432"/>
                </a:moveTo>
                <a:cubicBezTo>
                  <a:pt x="5110" y="73078"/>
                  <a:pt x="241648" y="24130"/>
                  <a:pt x="311233" y="16457"/>
                </a:cubicBezTo>
                <a:cubicBezTo>
                  <a:pt x="380818" y="8784"/>
                  <a:pt x="422623" y="27040"/>
                  <a:pt x="417596" y="24394"/>
                </a:cubicBezTo>
                <a:cubicBezTo>
                  <a:pt x="412569" y="21748"/>
                  <a:pt x="343513" y="-4180"/>
                  <a:pt x="281071" y="582"/>
                </a:cubicBezTo>
                <a:cubicBezTo>
                  <a:pt x="218629" y="5344"/>
                  <a:pt x="-4944" y="67786"/>
                  <a:pt x="83" y="704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7AC9F850-460B-4993-9D49-5B0DB31E7671}"/>
              </a:ext>
            </a:extLst>
          </p:cNvPr>
          <p:cNvSpPr/>
          <p:nvPr/>
        </p:nvSpPr>
        <p:spPr>
          <a:xfrm>
            <a:off x="7545388" y="2362080"/>
            <a:ext cx="60325" cy="112910"/>
          </a:xfrm>
          <a:custGeom>
            <a:avLst/>
            <a:gdLst>
              <a:gd name="connsiteX0" fmla="*/ 0 w 60325"/>
              <a:gd name="connsiteY0" fmla="*/ 120 h 112910"/>
              <a:gd name="connsiteX1" fmla="*/ 49212 w 60325"/>
              <a:gd name="connsiteY1" fmla="*/ 42983 h 112910"/>
              <a:gd name="connsiteX2" fmla="*/ 60325 w 60325"/>
              <a:gd name="connsiteY2" fmla="*/ 112833 h 112910"/>
              <a:gd name="connsiteX3" fmla="*/ 49212 w 60325"/>
              <a:gd name="connsiteY3" fmla="*/ 55683 h 112910"/>
              <a:gd name="connsiteX4" fmla="*/ 0 w 60325"/>
              <a:gd name="connsiteY4" fmla="*/ 120 h 11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25" h="112910">
                <a:moveTo>
                  <a:pt x="0" y="120"/>
                </a:moveTo>
                <a:cubicBezTo>
                  <a:pt x="0" y="-1997"/>
                  <a:pt x="39158" y="24198"/>
                  <a:pt x="49212" y="42983"/>
                </a:cubicBezTo>
                <a:cubicBezTo>
                  <a:pt x="59266" y="61768"/>
                  <a:pt x="60325" y="110716"/>
                  <a:pt x="60325" y="112833"/>
                </a:cubicBezTo>
                <a:cubicBezTo>
                  <a:pt x="60325" y="114950"/>
                  <a:pt x="57149" y="73145"/>
                  <a:pt x="49212" y="55683"/>
                </a:cubicBezTo>
                <a:cubicBezTo>
                  <a:pt x="41275" y="38221"/>
                  <a:pt x="0" y="2237"/>
                  <a:pt x="0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18F24508-C241-4CD4-9D1E-5279F1105F36}"/>
              </a:ext>
            </a:extLst>
          </p:cNvPr>
          <p:cNvSpPr/>
          <p:nvPr/>
        </p:nvSpPr>
        <p:spPr>
          <a:xfrm>
            <a:off x="7127865" y="2544410"/>
            <a:ext cx="381452" cy="129423"/>
          </a:xfrm>
          <a:custGeom>
            <a:avLst/>
            <a:gdLst>
              <a:gd name="connsiteX0" fmla="*/ 10 w 381452"/>
              <a:gd name="connsiteY0" fmla="*/ 353 h 129423"/>
              <a:gd name="connsiteX1" fmla="*/ 184160 w 381452"/>
              <a:gd name="connsiteY1" fmla="*/ 71790 h 129423"/>
              <a:gd name="connsiteX2" fmla="*/ 377835 w 381452"/>
              <a:gd name="connsiteY2" fmla="*/ 127353 h 129423"/>
              <a:gd name="connsiteX3" fmla="*/ 301635 w 381452"/>
              <a:gd name="connsiteY3" fmla="*/ 116240 h 129423"/>
              <a:gd name="connsiteX4" fmla="*/ 192098 w 381452"/>
              <a:gd name="connsiteY4" fmla="*/ 103540 h 129423"/>
              <a:gd name="connsiteX5" fmla="*/ 10 w 381452"/>
              <a:gd name="connsiteY5" fmla="*/ 353 h 12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452" h="129423">
                <a:moveTo>
                  <a:pt x="10" y="353"/>
                </a:moveTo>
                <a:cubicBezTo>
                  <a:pt x="-1313" y="-4939"/>
                  <a:pt x="121189" y="50623"/>
                  <a:pt x="184160" y="71790"/>
                </a:cubicBezTo>
                <a:cubicBezTo>
                  <a:pt x="247131" y="92957"/>
                  <a:pt x="358256" y="119945"/>
                  <a:pt x="377835" y="127353"/>
                </a:cubicBezTo>
                <a:cubicBezTo>
                  <a:pt x="397414" y="134761"/>
                  <a:pt x="332591" y="120209"/>
                  <a:pt x="301635" y="116240"/>
                </a:cubicBezTo>
                <a:cubicBezTo>
                  <a:pt x="270679" y="112271"/>
                  <a:pt x="238929" y="120473"/>
                  <a:pt x="192098" y="103540"/>
                </a:cubicBezTo>
                <a:cubicBezTo>
                  <a:pt x="145267" y="86607"/>
                  <a:pt x="1333" y="5645"/>
                  <a:pt x="10" y="3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AA83C10E-4287-4144-86E5-356C0B80508D}"/>
              </a:ext>
            </a:extLst>
          </p:cNvPr>
          <p:cNvSpPr/>
          <p:nvPr/>
        </p:nvSpPr>
        <p:spPr>
          <a:xfrm>
            <a:off x="6748240" y="1000218"/>
            <a:ext cx="561244" cy="196792"/>
          </a:xfrm>
          <a:custGeom>
            <a:avLst/>
            <a:gdLst>
              <a:gd name="connsiteX0" fmla="*/ 6043 w 561244"/>
              <a:gd name="connsiteY0" fmla="*/ 121615 h 196792"/>
              <a:gd name="connsiteX1" fmla="*/ 234643 w 561244"/>
              <a:gd name="connsiteY1" fmla="*/ 72932 h 196792"/>
              <a:gd name="connsiteX2" fmla="*/ 541560 w 561244"/>
              <a:gd name="connsiteY2" fmla="*/ 191465 h 196792"/>
              <a:gd name="connsiteX3" fmla="*/ 528860 w 561244"/>
              <a:gd name="connsiteY3" fmla="*/ 163949 h 196792"/>
              <a:gd name="connsiteX4" fmla="*/ 516160 w 561244"/>
              <a:gd name="connsiteY4" fmla="*/ 53882 h 196792"/>
              <a:gd name="connsiteX5" fmla="*/ 338360 w 561244"/>
              <a:gd name="connsiteY5" fmla="*/ 7315 h 196792"/>
              <a:gd name="connsiteX6" fmla="*/ 194427 w 561244"/>
              <a:gd name="connsiteY6" fmla="*/ 3082 h 196792"/>
              <a:gd name="connsiteX7" fmla="*/ 78010 w 561244"/>
              <a:gd name="connsiteY7" fmla="*/ 36949 h 196792"/>
              <a:gd name="connsiteX8" fmla="*/ 6043 w 561244"/>
              <a:gd name="connsiteY8" fmla="*/ 121615 h 19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1244" h="196792">
                <a:moveTo>
                  <a:pt x="6043" y="121615"/>
                </a:moveTo>
                <a:cubicBezTo>
                  <a:pt x="32148" y="127612"/>
                  <a:pt x="145390" y="61290"/>
                  <a:pt x="234643" y="72932"/>
                </a:cubicBezTo>
                <a:cubicBezTo>
                  <a:pt x="323896" y="84574"/>
                  <a:pt x="492524" y="176296"/>
                  <a:pt x="541560" y="191465"/>
                </a:cubicBezTo>
                <a:cubicBezTo>
                  <a:pt x="590596" y="206634"/>
                  <a:pt x="533093" y="186879"/>
                  <a:pt x="528860" y="163949"/>
                </a:cubicBezTo>
                <a:cubicBezTo>
                  <a:pt x="524627" y="141019"/>
                  <a:pt x="547910" y="79988"/>
                  <a:pt x="516160" y="53882"/>
                </a:cubicBezTo>
                <a:cubicBezTo>
                  <a:pt x="484410" y="27776"/>
                  <a:pt x="391982" y="15782"/>
                  <a:pt x="338360" y="7315"/>
                </a:cubicBezTo>
                <a:cubicBezTo>
                  <a:pt x="284738" y="-1152"/>
                  <a:pt x="237819" y="-1857"/>
                  <a:pt x="194427" y="3082"/>
                </a:cubicBezTo>
                <a:cubicBezTo>
                  <a:pt x="151035" y="8021"/>
                  <a:pt x="111171" y="18252"/>
                  <a:pt x="78010" y="36949"/>
                </a:cubicBezTo>
                <a:cubicBezTo>
                  <a:pt x="44849" y="55646"/>
                  <a:pt x="-20062" y="115618"/>
                  <a:pt x="6043" y="12161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1AA4C123-CDC6-4732-B363-FDAC54803088}"/>
              </a:ext>
            </a:extLst>
          </p:cNvPr>
          <p:cNvSpPr/>
          <p:nvPr/>
        </p:nvSpPr>
        <p:spPr>
          <a:xfrm>
            <a:off x="7565246" y="1158746"/>
            <a:ext cx="272583" cy="86148"/>
          </a:xfrm>
          <a:custGeom>
            <a:avLst/>
            <a:gdLst>
              <a:gd name="connsiteX0" fmla="*/ 6071 w 272583"/>
              <a:gd name="connsiteY0" fmla="*/ 85854 h 86148"/>
              <a:gd name="connsiteX1" fmla="*/ 249487 w 272583"/>
              <a:gd name="connsiteY1" fmla="*/ 39287 h 86148"/>
              <a:gd name="connsiteX2" fmla="*/ 255837 w 272583"/>
              <a:gd name="connsiteY2" fmla="*/ 37171 h 86148"/>
              <a:gd name="connsiteX3" fmla="*/ 190221 w 272583"/>
              <a:gd name="connsiteY3" fmla="*/ 1187 h 86148"/>
              <a:gd name="connsiteX4" fmla="*/ 82271 w 272583"/>
              <a:gd name="connsiteY4" fmla="*/ 13887 h 86148"/>
              <a:gd name="connsiteX5" fmla="*/ 6071 w 272583"/>
              <a:gd name="connsiteY5" fmla="*/ 85854 h 8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583" h="86148">
                <a:moveTo>
                  <a:pt x="6071" y="85854"/>
                </a:moveTo>
                <a:cubicBezTo>
                  <a:pt x="33940" y="90087"/>
                  <a:pt x="207859" y="47401"/>
                  <a:pt x="249487" y="39287"/>
                </a:cubicBezTo>
                <a:cubicBezTo>
                  <a:pt x="291115" y="31173"/>
                  <a:pt x="265715" y="43521"/>
                  <a:pt x="255837" y="37171"/>
                </a:cubicBezTo>
                <a:cubicBezTo>
                  <a:pt x="245959" y="30821"/>
                  <a:pt x="219149" y="5068"/>
                  <a:pt x="190221" y="1187"/>
                </a:cubicBezTo>
                <a:cubicBezTo>
                  <a:pt x="161293" y="-2694"/>
                  <a:pt x="110846" y="3304"/>
                  <a:pt x="82271" y="13887"/>
                </a:cubicBezTo>
                <a:cubicBezTo>
                  <a:pt x="53696" y="24470"/>
                  <a:pt x="-21798" y="81621"/>
                  <a:pt x="6071" y="8585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6199A582-7AF4-4257-8A0C-64F7D15238DA}"/>
              </a:ext>
            </a:extLst>
          </p:cNvPr>
          <p:cNvSpPr/>
          <p:nvPr/>
        </p:nvSpPr>
        <p:spPr>
          <a:xfrm>
            <a:off x="5604799" y="2375404"/>
            <a:ext cx="329804" cy="970658"/>
          </a:xfrm>
          <a:custGeom>
            <a:avLst/>
            <a:gdLst>
              <a:gd name="connsiteX0" fmla="*/ 241434 w 329804"/>
              <a:gd name="connsiteY0" fmla="*/ 12196 h 970658"/>
              <a:gd name="connsiteX1" fmla="*/ 283768 w 329804"/>
              <a:gd name="connsiteY1" fmla="*/ 570996 h 970658"/>
              <a:gd name="connsiteX2" fmla="*/ 211801 w 329804"/>
              <a:gd name="connsiteY2" fmla="*/ 740329 h 970658"/>
              <a:gd name="connsiteX3" fmla="*/ 134 w 329804"/>
              <a:gd name="connsiteY3" fmla="*/ 968929 h 970658"/>
              <a:gd name="connsiteX4" fmla="*/ 182168 w 329804"/>
              <a:gd name="connsiteY4" fmla="*/ 829229 h 970658"/>
              <a:gd name="connsiteX5" fmla="*/ 326101 w 329804"/>
              <a:gd name="connsiteY5" fmla="*/ 541363 h 970658"/>
              <a:gd name="connsiteX6" fmla="*/ 283768 w 329804"/>
              <a:gd name="connsiteY6" fmla="*/ 211163 h 970658"/>
              <a:gd name="connsiteX7" fmla="*/ 241434 w 329804"/>
              <a:gd name="connsiteY7" fmla="*/ 12196 h 97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804" h="970658">
                <a:moveTo>
                  <a:pt x="241434" y="12196"/>
                </a:moveTo>
                <a:cubicBezTo>
                  <a:pt x="241434" y="72168"/>
                  <a:pt x="288707" y="449641"/>
                  <a:pt x="283768" y="570996"/>
                </a:cubicBezTo>
                <a:cubicBezTo>
                  <a:pt x="278829" y="692351"/>
                  <a:pt x="259073" y="674007"/>
                  <a:pt x="211801" y="740329"/>
                </a:cubicBezTo>
                <a:cubicBezTo>
                  <a:pt x="164529" y="806651"/>
                  <a:pt x="5073" y="954112"/>
                  <a:pt x="134" y="968929"/>
                </a:cubicBezTo>
                <a:cubicBezTo>
                  <a:pt x="-4805" y="983746"/>
                  <a:pt x="127840" y="900490"/>
                  <a:pt x="182168" y="829229"/>
                </a:cubicBezTo>
                <a:cubicBezTo>
                  <a:pt x="236496" y="757968"/>
                  <a:pt x="309168" y="644374"/>
                  <a:pt x="326101" y="541363"/>
                </a:cubicBezTo>
                <a:cubicBezTo>
                  <a:pt x="343034" y="438352"/>
                  <a:pt x="297174" y="293713"/>
                  <a:pt x="283768" y="211163"/>
                </a:cubicBezTo>
                <a:cubicBezTo>
                  <a:pt x="270362" y="128613"/>
                  <a:pt x="241434" y="-47776"/>
                  <a:pt x="241434" y="12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9227D451-B381-42BB-95EF-513A409B60F8}"/>
              </a:ext>
            </a:extLst>
          </p:cNvPr>
          <p:cNvSpPr/>
          <p:nvPr/>
        </p:nvSpPr>
        <p:spPr>
          <a:xfrm>
            <a:off x="7221915" y="3304155"/>
            <a:ext cx="151815" cy="683174"/>
          </a:xfrm>
          <a:custGeom>
            <a:avLst/>
            <a:gdLst>
              <a:gd name="connsiteX0" fmla="*/ 114452 w 151815"/>
              <a:gd name="connsiteY0" fmla="*/ 2078 h 683174"/>
              <a:gd name="connsiteX1" fmla="*/ 59418 w 151815"/>
              <a:gd name="connsiteY1" fmla="*/ 141778 h 683174"/>
              <a:gd name="connsiteX2" fmla="*/ 131385 w 151815"/>
              <a:gd name="connsiteY2" fmla="*/ 353445 h 683174"/>
              <a:gd name="connsiteX3" fmla="*/ 152 w 151815"/>
              <a:gd name="connsiteY3" fmla="*/ 679412 h 683174"/>
              <a:gd name="connsiteX4" fmla="*/ 105985 w 151815"/>
              <a:gd name="connsiteY4" fmla="*/ 522778 h 683174"/>
              <a:gd name="connsiteX5" fmla="*/ 148318 w 151815"/>
              <a:gd name="connsiteY5" fmla="*/ 400012 h 683174"/>
              <a:gd name="connsiteX6" fmla="*/ 144085 w 151815"/>
              <a:gd name="connsiteY6" fmla="*/ 247612 h 683174"/>
              <a:gd name="connsiteX7" fmla="*/ 114452 w 151815"/>
              <a:gd name="connsiteY7" fmla="*/ 2078 h 68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815" h="683174">
                <a:moveTo>
                  <a:pt x="114452" y="2078"/>
                </a:moveTo>
                <a:cubicBezTo>
                  <a:pt x="100341" y="-15561"/>
                  <a:pt x="56596" y="83217"/>
                  <a:pt x="59418" y="141778"/>
                </a:cubicBezTo>
                <a:cubicBezTo>
                  <a:pt x="62240" y="200339"/>
                  <a:pt x="141263" y="263839"/>
                  <a:pt x="131385" y="353445"/>
                </a:cubicBezTo>
                <a:cubicBezTo>
                  <a:pt x="121507" y="443051"/>
                  <a:pt x="4385" y="651190"/>
                  <a:pt x="152" y="679412"/>
                </a:cubicBezTo>
                <a:cubicBezTo>
                  <a:pt x="-4081" y="707634"/>
                  <a:pt x="81291" y="569345"/>
                  <a:pt x="105985" y="522778"/>
                </a:cubicBezTo>
                <a:cubicBezTo>
                  <a:pt x="130679" y="476211"/>
                  <a:pt x="141968" y="445873"/>
                  <a:pt x="148318" y="400012"/>
                </a:cubicBezTo>
                <a:cubicBezTo>
                  <a:pt x="154668" y="354151"/>
                  <a:pt x="151846" y="314640"/>
                  <a:pt x="144085" y="247612"/>
                </a:cubicBezTo>
                <a:cubicBezTo>
                  <a:pt x="136324" y="180584"/>
                  <a:pt x="128563" y="19717"/>
                  <a:pt x="114452" y="2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15C7F6CC-BFA2-46D8-A59B-9543307AEEE2}"/>
              </a:ext>
            </a:extLst>
          </p:cNvPr>
          <p:cNvSpPr/>
          <p:nvPr/>
        </p:nvSpPr>
        <p:spPr>
          <a:xfrm>
            <a:off x="5561796" y="3332058"/>
            <a:ext cx="1701455" cy="875882"/>
          </a:xfrm>
          <a:custGeom>
            <a:avLst/>
            <a:gdLst>
              <a:gd name="connsiteX0" fmla="*/ 30437 w 1701455"/>
              <a:gd name="connsiteY0" fmla="*/ 8042 h 875882"/>
              <a:gd name="connsiteX1" fmla="*/ 165904 w 1701455"/>
              <a:gd name="connsiteY1" fmla="*/ 329775 h 875882"/>
              <a:gd name="connsiteX2" fmla="*/ 733171 w 1701455"/>
              <a:gd name="connsiteY2" fmla="*/ 786975 h 875882"/>
              <a:gd name="connsiteX3" fmla="*/ 1279271 w 1701455"/>
              <a:gd name="connsiteY3" fmla="*/ 875875 h 875882"/>
              <a:gd name="connsiteX4" fmla="*/ 1457071 w 1701455"/>
              <a:gd name="connsiteY4" fmla="*/ 791209 h 875882"/>
              <a:gd name="connsiteX5" fmla="*/ 1698371 w 1701455"/>
              <a:gd name="connsiteY5" fmla="*/ 659975 h 875882"/>
              <a:gd name="connsiteX6" fmla="*/ 1275037 w 1701455"/>
              <a:gd name="connsiteY6" fmla="*/ 786975 h 875882"/>
              <a:gd name="connsiteX7" fmla="*/ 665437 w 1701455"/>
              <a:gd name="connsiteY7" fmla="*/ 664209 h 875882"/>
              <a:gd name="connsiteX8" fmla="*/ 30437 w 1701455"/>
              <a:gd name="connsiteY8" fmla="*/ 8042 h 87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1455" h="875882">
                <a:moveTo>
                  <a:pt x="30437" y="8042"/>
                </a:moveTo>
                <a:cubicBezTo>
                  <a:pt x="-52819" y="-47697"/>
                  <a:pt x="48782" y="199953"/>
                  <a:pt x="165904" y="329775"/>
                </a:cubicBezTo>
                <a:cubicBezTo>
                  <a:pt x="283026" y="459597"/>
                  <a:pt x="547610" y="695958"/>
                  <a:pt x="733171" y="786975"/>
                </a:cubicBezTo>
                <a:cubicBezTo>
                  <a:pt x="918732" y="877992"/>
                  <a:pt x="1158621" y="875169"/>
                  <a:pt x="1279271" y="875875"/>
                </a:cubicBezTo>
                <a:cubicBezTo>
                  <a:pt x="1399921" y="876581"/>
                  <a:pt x="1387221" y="827192"/>
                  <a:pt x="1457071" y="791209"/>
                </a:cubicBezTo>
                <a:cubicBezTo>
                  <a:pt x="1526921" y="755226"/>
                  <a:pt x="1728710" y="660681"/>
                  <a:pt x="1698371" y="659975"/>
                </a:cubicBezTo>
                <a:cubicBezTo>
                  <a:pt x="1668032" y="659269"/>
                  <a:pt x="1447193" y="786269"/>
                  <a:pt x="1275037" y="786975"/>
                </a:cubicBezTo>
                <a:cubicBezTo>
                  <a:pt x="1102881" y="787681"/>
                  <a:pt x="879220" y="791915"/>
                  <a:pt x="665437" y="664209"/>
                </a:cubicBezTo>
                <a:cubicBezTo>
                  <a:pt x="451654" y="536504"/>
                  <a:pt x="113693" y="63781"/>
                  <a:pt x="30437" y="8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49D9A7CF-5E9D-4419-B7D9-D6163BEBFBD2}"/>
              </a:ext>
            </a:extLst>
          </p:cNvPr>
          <p:cNvSpPr/>
          <p:nvPr/>
        </p:nvSpPr>
        <p:spPr>
          <a:xfrm>
            <a:off x="5240121" y="3373718"/>
            <a:ext cx="2274213" cy="946106"/>
          </a:xfrm>
          <a:custGeom>
            <a:avLst/>
            <a:gdLst>
              <a:gd name="connsiteX0" fmla="*/ 2125879 w 2274213"/>
              <a:gd name="connsiteY0" fmla="*/ 38349 h 946106"/>
              <a:gd name="connsiteX1" fmla="*/ 2274046 w 2274213"/>
              <a:gd name="connsiteY1" fmla="*/ 292349 h 946106"/>
              <a:gd name="connsiteX2" fmla="*/ 2142812 w 2274213"/>
              <a:gd name="connsiteY2" fmla="*/ 669115 h 946106"/>
              <a:gd name="connsiteX3" fmla="*/ 1664446 w 2274213"/>
              <a:gd name="connsiteY3" fmla="*/ 897715 h 946106"/>
              <a:gd name="connsiteX4" fmla="*/ 1181846 w 2274213"/>
              <a:gd name="connsiteY4" fmla="*/ 918882 h 946106"/>
              <a:gd name="connsiteX5" fmla="*/ 703479 w 2274213"/>
              <a:gd name="connsiteY5" fmla="*/ 584449 h 946106"/>
              <a:gd name="connsiteX6" fmla="*/ 385979 w 2274213"/>
              <a:gd name="connsiteY6" fmla="*/ 330449 h 946106"/>
              <a:gd name="connsiteX7" fmla="*/ 746 w 2274213"/>
              <a:gd name="connsiteY7" fmla="*/ 118782 h 946106"/>
              <a:gd name="connsiteX8" fmla="*/ 284379 w 2274213"/>
              <a:gd name="connsiteY8" fmla="*/ 249 h 946106"/>
              <a:gd name="connsiteX9" fmla="*/ 144679 w 2274213"/>
              <a:gd name="connsiteY9" fmla="*/ 89149 h 946106"/>
              <a:gd name="connsiteX10" fmla="*/ 64246 w 2274213"/>
              <a:gd name="connsiteY10" fmla="*/ 144182 h 946106"/>
              <a:gd name="connsiteX11" fmla="*/ 597646 w 2274213"/>
              <a:gd name="connsiteY11" fmla="*/ 550582 h 946106"/>
              <a:gd name="connsiteX12" fmla="*/ 1363879 w 2274213"/>
              <a:gd name="connsiteY12" fmla="*/ 885015 h 946106"/>
              <a:gd name="connsiteX13" fmla="*/ 1952312 w 2274213"/>
              <a:gd name="connsiteY13" fmla="*/ 804582 h 946106"/>
              <a:gd name="connsiteX14" fmla="*/ 2189379 w 2274213"/>
              <a:gd name="connsiteY14" fmla="*/ 453215 h 946106"/>
              <a:gd name="connsiteX15" fmla="*/ 2125879 w 2274213"/>
              <a:gd name="connsiteY15" fmla="*/ 38349 h 94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74213" h="946106">
                <a:moveTo>
                  <a:pt x="2125879" y="38349"/>
                </a:moveTo>
                <a:cubicBezTo>
                  <a:pt x="2139990" y="11538"/>
                  <a:pt x="2271224" y="187221"/>
                  <a:pt x="2274046" y="292349"/>
                </a:cubicBezTo>
                <a:cubicBezTo>
                  <a:pt x="2276868" y="397477"/>
                  <a:pt x="2244412" y="568221"/>
                  <a:pt x="2142812" y="669115"/>
                </a:cubicBezTo>
                <a:cubicBezTo>
                  <a:pt x="2041212" y="770009"/>
                  <a:pt x="1824607" y="856087"/>
                  <a:pt x="1664446" y="897715"/>
                </a:cubicBezTo>
                <a:cubicBezTo>
                  <a:pt x="1504285" y="939343"/>
                  <a:pt x="1342007" y="971093"/>
                  <a:pt x="1181846" y="918882"/>
                </a:cubicBezTo>
                <a:cubicBezTo>
                  <a:pt x="1021685" y="866671"/>
                  <a:pt x="836124" y="682521"/>
                  <a:pt x="703479" y="584449"/>
                </a:cubicBezTo>
                <a:cubicBezTo>
                  <a:pt x="570834" y="486377"/>
                  <a:pt x="503101" y="408060"/>
                  <a:pt x="385979" y="330449"/>
                </a:cubicBezTo>
                <a:cubicBezTo>
                  <a:pt x="268857" y="252838"/>
                  <a:pt x="17679" y="173815"/>
                  <a:pt x="746" y="118782"/>
                </a:cubicBezTo>
                <a:cubicBezTo>
                  <a:pt x="-16187" y="63749"/>
                  <a:pt x="260390" y="5188"/>
                  <a:pt x="284379" y="249"/>
                </a:cubicBezTo>
                <a:cubicBezTo>
                  <a:pt x="308368" y="-4690"/>
                  <a:pt x="181368" y="65160"/>
                  <a:pt x="144679" y="89149"/>
                </a:cubicBezTo>
                <a:cubicBezTo>
                  <a:pt x="107990" y="113138"/>
                  <a:pt x="-11248" y="67277"/>
                  <a:pt x="64246" y="144182"/>
                </a:cubicBezTo>
                <a:cubicBezTo>
                  <a:pt x="139740" y="221087"/>
                  <a:pt x="381041" y="427110"/>
                  <a:pt x="597646" y="550582"/>
                </a:cubicBezTo>
                <a:cubicBezTo>
                  <a:pt x="814251" y="674054"/>
                  <a:pt x="1138101" y="842682"/>
                  <a:pt x="1363879" y="885015"/>
                </a:cubicBezTo>
                <a:cubicBezTo>
                  <a:pt x="1589657" y="927348"/>
                  <a:pt x="1814729" y="876549"/>
                  <a:pt x="1952312" y="804582"/>
                </a:cubicBezTo>
                <a:cubicBezTo>
                  <a:pt x="2089895" y="732615"/>
                  <a:pt x="2157629" y="580920"/>
                  <a:pt x="2189379" y="453215"/>
                </a:cubicBezTo>
                <a:cubicBezTo>
                  <a:pt x="2221129" y="325510"/>
                  <a:pt x="2111768" y="65160"/>
                  <a:pt x="2125879" y="38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6AA69923-3F6F-4CBE-8D7C-8A83B96FE06E}"/>
              </a:ext>
            </a:extLst>
          </p:cNvPr>
          <p:cNvSpPr/>
          <p:nvPr/>
        </p:nvSpPr>
        <p:spPr>
          <a:xfrm>
            <a:off x="3682632" y="3487287"/>
            <a:ext cx="1603646" cy="1250459"/>
          </a:xfrm>
          <a:custGeom>
            <a:avLst/>
            <a:gdLst>
              <a:gd name="connsiteX0" fmla="*/ 1600568 w 1603646"/>
              <a:gd name="connsiteY0" fmla="*/ 5213 h 1250459"/>
              <a:gd name="connsiteX1" fmla="*/ 965568 w 1603646"/>
              <a:gd name="connsiteY1" fmla="*/ 221113 h 1250459"/>
              <a:gd name="connsiteX2" fmla="*/ 660768 w 1603646"/>
              <a:gd name="connsiteY2" fmla="*/ 403146 h 1250459"/>
              <a:gd name="connsiteX3" fmla="*/ 182401 w 1603646"/>
              <a:gd name="connsiteY3" fmla="*/ 826480 h 1250459"/>
              <a:gd name="connsiteX4" fmla="*/ 368 w 1603646"/>
              <a:gd name="connsiteY4" fmla="*/ 1249813 h 1250459"/>
              <a:gd name="connsiteX5" fmla="*/ 152768 w 1603646"/>
              <a:gd name="connsiteY5" fmla="*/ 911146 h 1250459"/>
              <a:gd name="connsiteX6" fmla="*/ 677701 w 1603646"/>
              <a:gd name="connsiteY6" fmla="*/ 453946 h 1250459"/>
              <a:gd name="connsiteX7" fmla="*/ 1600568 w 1603646"/>
              <a:gd name="connsiteY7" fmla="*/ 5213 h 125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3646" h="1250459">
                <a:moveTo>
                  <a:pt x="1600568" y="5213"/>
                </a:moveTo>
                <a:cubicBezTo>
                  <a:pt x="1648546" y="-33593"/>
                  <a:pt x="1122201" y="154791"/>
                  <a:pt x="965568" y="221113"/>
                </a:cubicBezTo>
                <a:cubicBezTo>
                  <a:pt x="808935" y="287435"/>
                  <a:pt x="791296" y="302252"/>
                  <a:pt x="660768" y="403146"/>
                </a:cubicBezTo>
                <a:cubicBezTo>
                  <a:pt x="530240" y="504041"/>
                  <a:pt x="292468" y="685369"/>
                  <a:pt x="182401" y="826480"/>
                </a:cubicBezTo>
                <a:cubicBezTo>
                  <a:pt x="72334" y="967591"/>
                  <a:pt x="5307" y="1235702"/>
                  <a:pt x="368" y="1249813"/>
                </a:cubicBezTo>
                <a:cubicBezTo>
                  <a:pt x="-4571" y="1263924"/>
                  <a:pt x="39879" y="1043791"/>
                  <a:pt x="152768" y="911146"/>
                </a:cubicBezTo>
                <a:cubicBezTo>
                  <a:pt x="265657" y="778502"/>
                  <a:pt x="435696" y="606346"/>
                  <a:pt x="677701" y="453946"/>
                </a:cubicBezTo>
                <a:cubicBezTo>
                  <a:pt x="919706" y="301546"/>
                  <a:pt x="1552590" y="44019"/>
                  <a:pt x="1600568" y="5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67DD7271-74D4-4FD6-BDFC-BB811C7F409E}"/>
              </a:ext>
            </a:extLst>
          </p:cNvPr>
          <p:cNvSpPr/>
          <p:nvPr/>
        </p:nvSpPr>
        <p:spPr>
          <a:xfrm>
            <a:off x="7360953" y="3404618"/>
            <a:ext cx="1237707" cy="377107"/>
          </a:xfrm>
          <a:custGeom>
            <a:avLst/>
            <a:gdLst>
              <a:gd name="connsiteX0" fmla="*/ 21980 w 1237707"/>
              <a:gd name="connsiteY0" fmla="*/ 11682 h 377107"/>
              <a:gd name="connsiteX1" fmla="*/ 102414 w 1237707"/>
              <a:gd name="connsiteY1" fmla="*/ 45549 h 377107"/>
              <a:gd name="connsiteX2" fmla="*/ 932147 w 1237707"/>
              <a:gd name="connsiteY2" fmla="*/ 299549 h 377107"/>
              <a:gd name="connsiteX3" fmla="*/ 1236947 w 1237707"/>
              <a:gd name="connsiteY3" fmla="*/ 375749 h 377107"/>
              <a:gd name="connsiteX4" fmla="*/ 1025280 w 1237707"/>
              <a:gd name="connsiteY4" fmla="*/ 350349 h 377107"/>
              <a:gd name="connsiteX5" fmla="*/ 576547 w 1237707"/>
              <a:gd name="connsiteY5" fmla="*/ 282615 h 377107"/>
              <a:gd name="connsiteX6" fmla="*/ 21980 w 1237707"/>
              <a:gd name="connsiteY6" fmla="*/ 11682 h 37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7707" h="377107">
                <a:moveTo>
                  <a:pt x="21980" y="11682"/>
                </a:moveTo>
                <a:cubicBezTo>
                  <a:pt x="-57042" y="-27829"/>
                  <a:pt x="102414" y="45549"/>
                  <a:pt x="102414" y="45549"/>
                </a:cubicBezTo>
                <a:cubicBezTo>
                  <a:pt x="254108" y="93527"/>
                  <a:pt x="743058" y="244516"/>
                  <a:pt x="932147" y="299549"/>
                </a:cubicBezTo>
                <a:cubicBezTo>
                  <a:pt x="1121236" y="354582"/>
                  <a:pt x="1221425" y="367282"/>
                  <a:pt x="1236947" y="375749"/>
                </a:cubicBezTo>
                <a:cubicBezTo>
                  <a:pt x="1252469" y="384216"/>
                  <a:pt x="1025280" y="350349"/>
                  <a:pt x="1025280" y="350349"/>
                </a:cubicBezTo>
                <a:cubicBezTo>
                  <a:pt x="915213" y="334827"/>
                  <a:pt x="743764" y="332709"/>
                  <a:pt x="576547" y="282615"/>
                </a:cubicBezTo>
                <a:cubicBezTo>
                  <a:pt x="409330" y="232521"/>
                  <a:pt x="101002" y="51193"/>
                  <a:pt x="21980" y="11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F19AA74B-89EA-43D8-BBF9-ECBF40307156}"/>
              </a:ext>
            </a:extLst>
          </p:cNvPr>
          <p:cNvSpPr/>
          <p:nvPr/>
        </p:nvSpPr>
        <p:spPr>
          <a:xfrm>
            <a:off x="8584367" y="3784113"/>
            <a:ext cx="610189" cy="1322336"/>
          </a:xfrm>
          <a:custGeom>
            <a:avLst/>
            <a:gdLst>
              <a:gd name="connsiteX0" fmla="*/ 833 w 610189"/>
              <a:gd name="connsiteY0" fmla="*/ 487 h 1322336"/>
              <a:gd name="connsiteX1" fmla="*/ 369133 w 610189"/>
              <a:gd name="connsiteY1" fmla="*/ 326454 h 1322336"/>
              <a:gd name="connsiteX2" fmla="*/ 606200 w 610189"/>
              <a:gd name="connsiteY2" fmla="*/ 1300120 h 1322336"/>
              <a:gd name="connsiteX3" fmla="*/ 500366 w 610189"/>
              <a:gd name="connsiteY3" fmla="*/ 948754 h 1322336"/>
              <a:gd name="connsiteX4" fmla="*/ 276000 w 610189"/>
              <a:gd name="connsiteY4" fmla="*/ 271420 h 1322336"/>
              <a:gd name="connsiteX5" fmla="*/ 833 w 610189"/>
              <a:gd name="connsiteY5" fmla="*/ 487 h 132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189" h="1322336">
                <a:moveTo>
                  <a:pt x="833" y="487"/>
                </a:moveTo>
                <a:cubicBezTo>
                  <a:pt x="16355" y="9659"/>
                  <a:pt x="268239" y="109849"/>
                  <a:pt x="369133" y="326454"/>
                </a:cubicBezTo>
                <a:cubicBezTo>
                  <a:pt x="470027" y="543059"/>
                  <a:pt x="584328" y="1196403"/>
                  <a:pt x="606200" y="1300120"/>
                </a:cubicBezTo>
                <a:cubicBezTo>
                  <a:pt x="628072" y="1403837"/>
                  <a:pt x="555399" y="1120204"/>
                  <a:pt x="500366" y="948754"/>
                </a:cubicBezTo>
                <a:cubicBezTo>
                  <a:pt x="445333" y="777304"/>
                  <a:pt x="361372" y="430170"/>
                  <a:pt x="276000" y="271420"/>
                </a:cubicBezTo>
                <a:cubicBezTo>
                  <a:pt x="190628" y="112670"/>
                  <a:pt x="-14689" y="-8685"/>
                  <a:pt x="833" y="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2C97AE55-B24F-40D2-BEE9-55620C555E1C}"/>
              </a:ext>
            </a:extLst>
          </p:cNvPr>
          <p:cNvSpPr/>
          <p:nvPr/>
        </p:nvSpPr>
        <p:spPr>
          <a:xfrm>
            <a:off x="4368631" y="3964729"/>
            <a:ext cx="253303" cy="1015837"/>
          </a:xfrm>
          <a:custGeom>
            <a:avLst/>
            <a:gdLst>
              <a:gd name="connsiteX0" fmla="*/ 169 w 253303"/>
              <a:gd name="connsiteY0" fmla="*/ 4021 h 1015837"/>
              <a:gd name="connsiteX1" fmla="*/ 203369 w 253303"/>
              <a:gd name="connsiteY1" fmla="*/ 486621 h 1015837"/>
              <a:gd name="connsiteX2" fmla="*/ 216069 w 253303"/>
              <a:gd name="connsiteY2" fmla="*/ 1013671 h 1015837"/>
              <a:gd name="connsiteX3" fmla="*/ 216069 w 253303"/>
              <a:gd name="connsiteY3" fmla="*/ 658071 h 1015837"/>
              <a:gd name="connsiteX4" fmla="*/ 241469 w 253303"/>
              <a:gd name="connsiteY4" fmla="*/ 277071 h 1015837"/>
              <a:gd name="connsiteX5" fmla="*/ 169 w 253303"/>
              <a:gd name="connsiteY5" fmla="*/ 4021 h 101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303" h="1015837">
                <a:moveTo>
                  <a:pt x="169" y="4021"/>
                </a:moveTo>
                <a:cubicBezTo>
                  <a:pt x="-6181" y="38946"/>
                  <a:pt x="167386" y="318346"/>
                  <a:pt x="203369" y="486621"/>
                </a:cubicBezTo>
                <a:cubicBezTo>
                  <a:pt x="239352" y="654896"/>
                  <a:pt x="213952" y="985096"/>
                  <a:pt x="216069" y="1013671"/>
                </a:cubicBezTo>
                <a:cubicBezTo>
                  <a:pt x="218186" y="1042246"/>
                  <a:pt x="211836" y="780838"/>
                  <a:pt x="216069" y="658071"/>
                </a:cubicBezTo>
                <a:cubicBezTo>
                  <a:pt x="220302" y="535304"/>
                  <a:pt x="277452" y="383963"/>
                  <a:pt x="241469" y="277071"/>
                </a:cubicBezTo>
                <a:cubicBezTo>
                  <a:pt x="205486" y="170179"/>
                  <a:pt x="6519" y="-30904"/>
                  <a:pt x="169" y="40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3F71F575-8854-4A4E-853C-84D44ADEC8CC}"/>
              </a:ext>
            </a:extLst>
          </p:cNvPr>
          <p:cNvSpPr/>
          <p:nvPr/>
        </p:nvSpPr>
        <p:spPr>
          <a:xfrm>
            <a:off x="5039005" y="5062068"/>
            <a:ext cx="796179" cy="480756"/>
          </a:xfrm>
          <a:custGeom>
            <a:avLst/>
            <a:gdLst>
              <a:gd name="connsiteX0" fmla="*/ 7128 w 796179"/>
              <a:gd name="connsiteY0" fmla="*/ 458199 h 480756"/>
              <a:gd name="connsiteX1" fmla="*/ 83328 w 796179"/>
              <a:gd name="connsiteY1" fmla="*/ 458199 h 480756"/>
              <a:gd name="connsiteX2" fmla="*/ 282295 w 796179"/>
              <a:gd name="connsiteY2" fmla="*/ 369299 h 480756"/>
              <a:gd name="connsiteX3" fmla="*/ 405062 w 796179"/>
              <a:gd name="connsiteY3" fmla="*/ 157632 h 480756"/>
              <a:gd name="connsiteX4" fmla="*/ 692928 w 796179"/>
              <a:gd name="connsiteY4" fmla="*/ 381999 h 480756"/>
              <a:gd name="connsiteX5" fmla="*/ 794528 w 796179"/>
              <a:gd name="connsiteY5" fmla="*/ 360832 h 480756"/>
              <a:gd name="connsiteX6" fmla="*/ 625195 w 796179"/>
              <a:gd name="connsiteY6" fmla="*/ 136465 h 480756"/>
              <a:gd name="connsiteX7" fmla="*/ 421995 w 796179"/>
              <a:gd name="connsiteY7" fmla="*/ 999 h 480756"/>
              <a:gd name="connsiteX8" fmla="*/ 248428 w 796179"/>
              <a:gd name="connsiteY8" fmla="*/ 204199 h 480756"/>
              <a:gd name="connsiteX9" fmla="*/ 7128 w 796179"/>
              <a:gd name="connsiteY9" fmla="*/ 458199 h 48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179" h="480756">
                <a:moveTo>
                  <a:pt x="7128" y="458199"/>
                </a:moveTo>
                <a:cubicBezTo>
                  <a:pt x="-20389" y="500532"/>
                  <a:pt x="37467" y="473016"/>
                  <a:pt x="83328" y="458199"/>
                </a:cubicBezTo>
                <a:cubicBezTo>
                  <a:pt x="129189" y="443382"/>
                  <a:pt x="228673" y="419393"/>
                  <a:pt x="282295" y="369299"/>
                </a:cubicBezTo>
                <a:cubicBezTo>
                  <a:pt x="335917" y="319205"/>
                  <a:pt x="336623" y="155515"/>
                  <a:pt x="405062" y="157632"/>
                </a:cubicBezTo>
                <a:cubicBezTo>
                  <a:pt x="473501" y="159749"/>
                  <a:pt x="628017" y="348132"/>
                  <a:pt x="692928" y="381999"/>
                </a:cubicBezTo>
                <a:cubicBezTo>
                  <a:pt x="757839" y="415866"/>
                  <a:pt x="805817" y="401754"/>
                  <a:pt x="794528" y="360832"/>
                </a:cubicBezTo>
                <a:cubicBezTo>
                  <a:pt x="783239" y="319910"/>
                  <a:pt x="687284" y="196437"/>
                  <a:pt x="625195" y="136465"/>
                </a:cubicBezTo>
                <a:cubicBezTo>
                  <a:pt x="563106" y="76493"/>
                  <a:pt x="484789" y="-10290"/>
                  <a:pt x="421995" y="999"/>
                </a:cubicBezTo>
                <a:cubicBezTo>
                  <a:pt x="359201" y="12288"/>
                  <a:pt x="311928" y="127999"/>
                  <a:pt x="248428" y="204199"/>
                </a:cubicBezTo>
                <a:cubicBezTo>
                  <a:pt x="184928" y="280399"/>
                  <a:pt x="34645" y="415866"/>
                  <a:pt x="7128" y="458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30569592-C2DE-4BA4-99EE-9CBD9FC31B92}"/>
              </a:ext>
            </a:extLst>
          </p:cNvPr>
          <p:cNvSpPr/>
          <p:nvPr/>
        </p:nvSpPr>
        <p:spPr>
          <a:xfrm>
            <a:off x="6007942" y="4973202"/>
            <a:ext cx="549979" cy="487187"/>
          </a:xfrm>
          <a:custGeom>
            <a:avLst/>
            <a:gdLst>
              <a:gd name="connsiteX0" fmla="*/ 3391 w 549979"/>
              <a:gd name="connsiteY0" fmla="*/ 22131 h 487187"/>
              <a:gd name="connsiteX1" fmla="*/ 75358 w 549979"/>
              <a:gd name="connsiteY1" fmla="*/ 458165 h 487187"/>
              <a:gd name="connsiteX2" fmla="*/ 354758 w 549979"/>
              <a:gd name="connsiteY2" fmla="*/ 441231 h 487187"/>
              <a:gd name="connsiteX3" fmla="*/ 549491 w 549979"/>
              <a:gd name="connsiteY3" fmla="*/ 398898 h 487187"/>
              <a:gd name="connsiteX4" fmla="*/ 405558 w 549979"/>
              <a:gd name="connsiteY4" fmla="*/ 335398 h 487187"/>
              <a:gd name="connsiteX5" fmla="*/ 257391 w 549979"/>
              <a:gd name="connsiteY5" fmla="*/ 305765 h 487187"/>
              <a:gd name="connsiteX6" fmla="*/ 155791 w 549979"/>
              <a:gd name="connsiteY6" fmla="*/ 85631 h 487187"/>
              <a:gd name="connsiteX7" fmla="*/ 3391 w 549979"/>
              <a:gd name="connsiteY7" fmla="*/ 22131 h 48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979" h="487187">
                <a:moveTo>
                  <a:pt x="3391" y="22131"/>
                </a:moveTo>
                <a:cubicBezTo>
                  <a:pt x="-10014" y="84220"/>
                  <a:pt x="16797" y="388315"/>
                  <a:pt x="75358" y="458165"/>
                </a:cubicBezTo>
                <a:cubicBezTo>
                  <a:pt x="133919" y="528015"/>
                  <a:pt x="275736" y="451109"/>
                  <a:pt x="354758" y="441231"/>
                </a:cubicBezTo>
                <a:cubicBezTo>
                  <a:pt x="433780" y="431353"/>
                  <a:pt x="541024" y="416537"/>
                  <a:pt x="549491" y="398898"/>
                </a:cubicBezTo>
                <a:cubicBezTo>
                  <a:pt x="557958" y="381259"/>
                  <a:pt x="454241" y="350920"/>
                  <a:pt x="405558" y="335398"/>
                </a:cubicBezTo>
                <a:cubicBezTo>
                  <a:pt x="356875" y="319876"/>
                  <a:pt x="299019" y="347393"/>
                  <a:pt x="257391" y="305765"/>
                </a:cubicBezTo>
                <a:cubicBezTo>
                  <a:pt x="215763" y="264137"/>
                  <a:pt x="199535" y="127259"/>
                  <a:pt x="155791" y="85631"/>
                </a:cubicBezTo>
                <a:cubicBezTo>
                  <a:pt x="112047" y="44003"/>
                  <a:pt x="16796" y="-39958"/>
                  <a:pt x="3391" y="22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B976C0DE-8109-40CE-8D37-B809ECA049EA}"/>
              </a:ext>
            </a:extLst>
          </p:cNvPr>
          <p:cNvSpPr/>
          <p:nvPr/>
        </p:nvSpPr>
        <p:spPr>
          <a:xfrm>
            <a:off x="6678437" y="4936057"/>
            <a:ext cx="151167" cy="481280"/>
          </a:xfrm>
          <a:custGeom>
            <a:avLst/>
            <a:gdLst>
              <a:gd name="connsiteX0" fmla="*/ 103363 w 151167"/>
              <a:gd name="connsiteY0" fmla="*/ 12710 h 481280"/>
              <a:gd name="connsiteX1" fmla="*/ 149930 w 151167"/>
              <a:gd name="connsiteY1" fmla="*/ 457210 h 481280"/>
              <a:gd name="connsiteX2" fmla="*/ 56796 w 151167"/>
              <a:gd name="connsiteY2" fmla="*/ 397943 h 481280"/>
              <a:gd name="connsiteX3" fmla="*/ 14463 w 151167"/>
              <a:gd name="connsiteY3" fmla="*/ 194743 h 481280"/>
              <a:gd name="connsiteX4" fmla="*/ 5996 w 151167"/>
              <a:gd name="connsiteY4" fmla="*/ 127010 h 481280"/>
              <a:gd name="connsiteX5" fmla="*/ 103363 w 151167"/>
              <a:gd name="connsiteY5" fmla="*/ 12710 h 48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167" h="481280">
                <a:moveTo>
                  <a:pt x="103363" y="12710"/>
                </a:moveTo>
                <a:cubicBezTo>
                  <a:pt x="127352" y="67743"/>
                  <a:pt x="157691" y="393005"/>
                  <a:pt x="149930" y="457210"/>
                </a:cubicBezTo>
                <a:cubicBezTo>
                  <a:pt x="142169" y="521416"/>
                  <a:pt x="79374" y="441687"/>
                  <a:pt x="56796" y="397943"/>
                </a:cubicBezTo>
                <a:cubicBezTo>
                  <a:pt x="34218" y="354199"/>
                  <a:pt x="22930" y="239899"/>
                  <a:pt x="14463" y="194743"/>
                </a:cubicBezTo>
                <a:cubicBezTo>
                  <a:pt x="5996" y="149588"/>
                  <a:pt x="-8115" y="156643"/>
                  <a:pt x="5996" y="127010"/>
                </a:cubicBezTo>
                <a:cubicBezTo>
                  <a:pt x="20107" y="97377"/>
                  <a:pt x="79374" y="-42323"/>
                  <a:pt x="103363" y="12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940C0118-ED32-43FA-8C37-60575095528D}"/>
              </a:ext>
            </a:extLst>
          </p:cNvPr>
          <p:cNvSpPr/>
          <p:nvPr/>
        </p:nvSpPr>
        <p:spPr>
          <a:xfrm>
            <a:off x="6751633" y="4995804"/>
            <a:ext cx="466900" cy="223941"/>
          </a:xfrm>
          <a:custGeom>
            <a:avLst/>
            <a:gdLst>
              <a:gd name="connsiteX0" fmla="*/ 534 w 466900"/>
              <a:gd name="connsiteY0" fmla="*/ 3763 h 223941"/>
              <a:gd name="connsiteX1" fmla="*/ 182567 w 466900"/>
              <a:gd name="connsiteY1" fmla="*/ 3763 h 223941"/>
              <a:gd name="connsiteX2" fmla="*/ 402700 w 466900"/>
              <a:gd name="connsiteY2" fmla="*/ 16463 h 223941"/>
              <a:gd name="connsiteX3" fmla="*/ 466200 w 466900"/>
              <a:gd name="connsiteY3" fmla="*/ 92663 h 223941"/>
              <a:gd name="connsiteX4" fmla="*/ 373067 w 466900"/>
              <a:gd name="connsiteY4" fmla="*/ 173096 h 223941"/>
              <a:gd name="connsiteX5" fmla="*/ 38634 w 466900"/>
              <a:gd name="connsiteY5" fmla="*/ 223896 h 223941"/>
              <a:gd name="connsiteX6" fmla="*/ 76734 w 466900"/>
              <a:gd name="connsiteY6" fmla="*/ 181563 h 223941"/>
              <a:gd name="connsiteX7" fmla="*/ 284167 w 466900"/>
              <a:gd name="connsiteY7" fmla="*/ 151929 h 223941"/>
              <a:gd name="connsiteX8" fmla="*/ 360367 w 466900"/>
              <a:gd name="connsiteY8" fmla="*/ 75729 h 223941"/>
              <a:gd name="connsiteX9" fmla="*/ 254534 w 466900"/>
              <a:gd name="connsiteY9" fmla="*/ 54563 h 223941"/>
              <a:gd name="connsiteX10" fmla="*/ 534 w 466900"/>
              <a:gd name="connsiteY10" fmla="*/ 3763 h 22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6900" h="223941">
                <a:moveTo>
                  <a:pt x="534" y="3763"/>
                </a:moveTo>
                <a:cubicBezTo>
                  <a:pt x="-11460" y="-4704"/>
                  <a:pt x="182567" y="3763"/>
                  <a:pt x="182567" y="3763"/>
                </a:cubicBezTo>
                <a:cubicBezTo>
                  <a:pt x="249595" y="5880"/>
                  <a:pt x="355428" y="1646"/>
                  <a:pt x="402700" y="16463"/>
                </a:cubicBezTo>
                <a:cubicBezTo>
                  <a:pt x="449972" y="31280"/>
                  <a:pt x="471139" y="66558"/>
                  <a:pt x="466200" y="92663"/>
                </a:cubicBezTo>
                <a:cubicBezTo>
                  <a:pt x="461261" y="118769"/>
                  <a:pt x="444328" y="151224"/>
                  <a:pt x="373067" y="173096"/>
                </a:cubicBezTo>
                <a:cubicBezTo>
                  <a:pt x="301806" y="194968"/>
                  <a:pt x="88023" y="222485"/>
                  <a:pt x="38634" y="223896"/>
                </a:cubicBezTo>
                <a:cubicBezTo>
                  <a:pt x="-10755" y="225307"/>
                  <a:pt x="35812" y="193557"/>
                  <a:pt x="76734" y="181563"/>
                </a:cubicBezTo>
                <a:cubicBezTo>
                  <a:pt x="117656" y="169569"/>
                  <a:pt x="236895" y="169568"/>
                  <a:pt x="284167" y="151929"/>
                </a:cubicBezTo>
                <a:cubicBezTo>
                  <a:pt x="331439" y="134290"/>
                  <a:pt x="365306" y="91957"/>
                  <a:pt x="360367" y="75729"/>
                </a:cubicBezTo>
                <a:cubicBezTo>
                  <a:pt x="355428" y="59501"/>
                  <a:pt x="314506" y="61618"/>
                  <a:pt x="254534" y="54563"/>
                </a:cubicBezTo>
                <a:cubicBezTo>
                  <a:pt x="194562" y="47508"/>
                  <a:pt x="12528" y="12230"/>
                  <a:pt x="534" y="3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D1C48760-4026-4EAF-A0B8-CB6683DA06B5}"/>
              </a:ext>
            </a:extLst>
          </p:cNvPr>
          <p:cNvSpPr/>
          <p:nvPr/>
        </p:nvSpPr>
        <p:spPr>
          <a:xfrm>
            <a:off x="7315140" y="4858646"/>
            <a:ext cx="563126" cy="452668"/>
          </a:xfrm>
          <a:custGeom>
            <a:avLst/>
            <a:gdLst>
              <a:gd name="connsiteX0" fmla="*/ 60 w 563126"/>
              <a:gd name="connsiteY0" fmla="*/ 43554 h 452668"/>
              <a:gd name="connsiteX1" fmla="*/ 131293 w 563126"/>
              <a:gd name="connsiteY1" fmla="*/ 428787 h 452668"/>
              <a:gd name="connsiteX2" fmla="*/ 220193 w 563126"/>
              <a:gd name="connsiteY2" fmla="*/ 399154 h 452668"/>
              <a:gd name="connsiteX3" fmla="*/ 262527 w 563126"/>
              <a:gd name="connsiteY3" fmla="*/ 297554 h 452668"/>
              <a:gd name="connsiteX4" fmla="*/ 465727 w 563126"/>
              <a:gd name="connsiteY4" fmla="*/ 276387 h 452668"/>
              <a:gd name="connsiteX5" fmla="*/ 491127 w 563126"/>
              <a:gd name="connsiteY5" fmla="*/ 390687 h 452668"/>
              <a:gd name="connsiteX6" fmla="*/ 563093 w 563126"/>
              <a:gd name="connsiteY6" fmla="*/ 318721 h 452668"/>
              <a:gd name="connsiteX7" fmla="*/ 499593 w 563126"/>
              <a:gd name="connsiteY7" fmla="*/ 43554 h 452668"/>
              <a:gd name="connsiteX8" fmla="*/ 431860 w 563126"/>
              <a:gd name="connsiteY8" fmla="*/ 9687 h 452668"/>
              <a:gd name="connsiteX9" fmla="*/ 410693 w 563126"/>
              <a:gd name="connsiteY9" fmla="*/ 136687 h 452668"/>
              <a:gd name="connsiteX10" fmla="*/ 283693 w 563126"/>
              <a:gd name="connsiteY10" fmla="*/ 191721 h 452668"/>
              <a:gd name="connsiteX11" fmla="*/ 190560 w 563126"/>
              <a:gd name="connsiteY11" fmla="*/ 136687 h 452668"/>
              <a:gd name="connsiteX12" fmla="*/ 148227 w 563126"/>
              <a:gd name="connsiteY12" fmla="*/ 56254 h 452668"/>
              <a:gd name="connsiteX13" fmla="*/ 60 w 563126"/>
              <a:gd name="connsiteY13" fmla="*/ 43554 h 45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3126" h="452668">
                <a:moveTo>
                  <a:pt x="60" y="43554"/>
                </a:moveTo>
                <a:cubicBezTo>
                  <a:pt x="-2762" y="105643"/>
                  <a:pt x="94604" y="369520"/>
                  <a:pt x="131293" y="428787"/>
                </a:cubicBezTo>
                <a:cubicBezTo>
                  <a:pt x="167982" y="488054"/>
                  <a:pt x="198321" y="421026"/>
                  <a:pt x="220193" y="399154"/>
                </a:cubicBezTo>
                <a:cubicBezTo>
                  <a:pt x="242065" y="377282"/>
                  <a:pt x="221605" y="318015"/>
                  <a:pt x="262527" y="297554"/>
                </a:cubicBezTo>
                <a:cubicBezTo>
                  <a:pt x="303449" y="277093"/>
                  <a:pt x="427627" y="260865"/>
                  <a:pt x="465727" y="276387"/>
                </a:cubicBezTo>
                <a:cubicBezTo>
                  <a:pt x="503827" y="291909"/>
                  <a:pt x="474899" y="383631"/>
                  <a:pt x="491127" y="390687"/>
                </a:cubicBezTo>
                <a:cubicBezTo>
                  <a:pt x="507355" y="397743"/>
                  <a:pt x="561682" y="376576"/>
                  <a:pt x="563093" y="318721"/>
                </a:cubicBezTo>
                <a:cubicBezTo>
                  <a:pt x="564504" y="260866"/>
                  <a:pt x="521465" y="95060"/>
                  <a:pt x="499593" y="43554"/>
                </a:cubicBezTo>
                <a:cubicBezTo>
                  <a:pt x="477721" y="-7952"/>
                  <a:pt x="446677" y="-5835"/>
                  <a:pt x="431860" y="9687"/>
                </a:cubicBezTo>
                <a:cubicBezTo>
                  <a:pt x="417043" y="25209"/>
                  <a:pt x="435388" y="106348"/>
                  <a:pt x="410693" y="136687"/>
                </a:cubicBezTo>
                <a:cubicBezTo>
                  <a:pt x="385998" y="167026"/>
                  <a:pt x="320382" y="191721"/>
                  <a:pt x="283693" y="191721"/>
                </a:cubicBezTo>
                <a:cubicBezTo>
                  <a:pt x="247004" y="191721"/>
                  <a:pt x="213138" y="159265"/>
                  <a:pt x="190560" y="136687"/>
                </a:cubicBezTo>
                <a:cubicBezTo>
                  <a:pt x="167982" y="114109"/>
                  <a:pt x="180682" y="71776"/>
                  <a:pt x="148227" y="56254"/>
                </a:cubicBezTo>
                <a:cubicBezTo>
                  <a:pt x="115772" y="40732"/>
                  <a:pt x="2882" y="-18535"/>
                  <a:pt x="60" y="43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D3743D7E-1C03-4B1E-9FAF-FCA6734AC2CD}"/>
              </a:ext>
            </a:extLst>
          </p:cNvPr>
          <p:cNvSpPr/>
          <p:nvPr/>
        </p:nvSpPr>
        <p:spPr>
          <a:xfrm>
            <a:off x="8034864" y="4880129"/>
            <a:ext cx="456083" cy="418586"/>
          </a:xfrm>
          <a:custGeom>
            <a:avLst/>
            <a:gdLst>
              <a:gd name="connsiteX0" fmla="*/ 3 w 456083"/>
              <a:gd name="connsiteY0" fmla="*/ 322638 h 418586"/>
              <a:gd name="connsiteX1" fmla="*/ 148169 w 456083"/>
              <a:gd name="connsiteY1" fmla="*/ 13604 h 418586"/>
              <a:gd name="connsiteX2" fmla="*/ 220136 w 456083"/>
              <a:gd name="connsiteY2" fmla="*/ 89804 h 418586"/>
              <a:gd name="connsiteX3" fmla="*/ 452969 w 456083"/>
              <a:gd name="connsiteY3" fmla="*/ 403071 h 418586"/>
              <a:gd name="connsiteX4" fmla="*/ 342903 w 456083"/>
              <a:gd name="connsiteY4" fmla="*/ 348038 h 418586"/>
              <a:gd name="connsiteX5" fmla="*/ 182036 w 456083"/>
              <a:gd name="connsiteY5" fmla="*/ 149071 h 418586"/>
              <a:gd name="connsiteX6" fmla="*/ 152403 w 456083"/>
              <a:gd name="connsiteY6" fmla="*/ 335338 h 418586"/>
              <a:gd name="connsiteX7" fmla="*/ 3 w 456083"/>
              <a:gd name="connsiteY7" fmla="*/ 322638 h 41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083" h="418586">
                <a:moveTo>
                  <a:pt x="3" y="322638"/>
                </a:moveTo>
                <a:cubicBezTo>
                  <a:pt x="-703" y="269016"/>
                  <a:pt x="111480" y="52410"/>
                  <a:pt x="148169" y="13604"/>
                </a:cubicBezTo>
                <a:cubicBezTo>
                  <a:pt x="184858" y="-25202"/>
                  <a:pt x="169336" y="24893"/>
                  <a:pt x="220136" y="89804"/>
                </a:cubicBezTo>
                <a:cubicBezTo>
                  <a:pt x="270936" y="154715"/>
                  <a:pt x="432508" y="360032"/>
                  <a:pt x="452969" y="403071"/>
                </a:cubicBezTo>
                <a:cubicBezTo>
                  <a:pt x="473430" y="446110"/>
                  <a:pt x="388059" y="390371"/>
                  <a:pt x="342903" y="348038"/>
                </a:cubicBezTo>
                <a:cubicBezTo>
                  <a:pt x="297747" y="305705"/>
                  <a:pt x="213786" y="151188"/>
                  <a:pt x="182036" y="149071"/>
                </a:cubicBezTo>
                <a:cubicBezTo>
                  <a:pt x="150286" y="146954"/>
                  <a:pt x="183447" y="300766"/>
                  <a:pt x="152403" y="335338"/>
                </a:cubicBezTo>
                <a:cubicBezTo>
                  <a:pt x="121359" y="369910"/>
                  <a:pt x="709" y="376260"/>
                  <a:pt x="3" y="322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BCA147C8-15B8-492E-ADB4-D2F34C9709DB}"/>
              </a:ext>
            </a:extLst>
          </p:cNvPr>
          <p:cNvSpPr/>
          <p:nvPr/>
        </p:nvSpPr>
        <p:spPr>
          <a:xfrm>
            <a:off x="9185167" y="5037150"/>
            <a:ext cx="278244" cy="799416"/>
          </a:xfrm>
          <a:custGeom>
            <a:avLst/>
            <a:gdLst>
              <a:gd name="connsiteX0" fmla="*/ 1166 w 278244"/>
              <a:gd name="connsiteY0" fmla="*/ 517 h 799416"/>
              <a:gd name="connsiteX1" fmla="*/ 195900 w 278244"/>
              <a:gd name="connsiteY1" fmla="*/ 627050 h 799416"/>
              <a:gd name="connsiteX2" fmla="*/ 276333 w 278244"/>
              <a:gd name="connsiteY2" fmla="*/ 796383 h 799416"/>
              <a:gd name="connsiteX3" fmla="*/ 123933 w 278244"/>
              <a:gd name="connsiteY3" fmla="*/ 525450 h 799416"/>
              <a:gd name="connsiteX4" fmla="*/ 1166 w 278244"/>
              <a:gd name="connsiteY4" fmla="*/ 517 h 79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44" h="799416">
                <a:moveTo>
                  <a:pt x="1166" y="517"/>
                </a:moveTo>
                <a:cubicBezTo>
                  <a:pt x="13161" y="17450"/>
                  <a:pt x="150039" y="494406"/>
                  <a:pt x="195900" y="627050"/>
                </a:cubicBezTo>
                <a:cubicBezTo>
                  <a:pt x="241761" y="759694"/>
                  <a:pt x="288328" y="813316"/>
                  <a:pt x="276333" y="796383"/>
                </a:cubicBezTo>
                <a:cubicBezTo>
                  <a:pt x="264339" y="779450"/>
                  <a:pt x="175438" y="663739"/>
                  <a:pt x="123933" y="525450"/>
                </a:cubicBezTo>
                <a:cubicBezTo>
                  <a:pt x="72428" y="387161"/>
                  <a:pt x="-10829" y="-16416"/>
                  <a:pt x="1166" y="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30839054-F223-4F61-94EC-71399B65DCB6}"/>
              </a:ext>
            </a:extLst>
          </p:cNvPr>
          <p:cNvSpPr/>
          <p:nvPr/>
        </p:nvSpPr>
        <p:spPr>
          <a:xfrm>
            <a:off x="8538555" y="5815777"/>
            <a:ext cx="914621" cy="272057"/>
          </a:xfrm>
          <a:custGeom>
            <a:avLst/>
            <a:gdLst>
              <a:gd name="connsiteX0" fmla="*/ 78 w 914621"/>
              <a:gd name="connsiteY0" fmla="*/ 271756 h 272057"/>
              <a:gd name="connsiteX1" fmla="*/ 563112 w 914621"/>
              <a:gd name="connsiteY1" fmla="*/ 115123 h 272057"/>
              <a:gd name="connsiteX2" fmla="*/ 914478 w 914621"/>
              <a:gd name="connsiteY2" fmla="*/ 823 h 272057"/>
              <a:gd name="connsiteX3" fmla="*/ 525012 w 914621"/>
              <a:gd name="connsiteY3" fmla="*/ 72790 h 272057"/>
              <a:gd name="connsiteX4" fmla="*/ 78 w 914621"/>
              <a:gd name="connsiteY4" fmla="*/ 271756 h 27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621" h="272057">
                <a:moveTo>
                  <a:pt x="78" y="271756"/>
                </a:moveTo>
                <a:cubicBezTo>
                  <a:pt x="6428" y="278811"/>
                  <a:pt x="410712" y="160278"/>
                  <a:pt x="563112" y="115123"/>
                </a:cubicBezTo>
                <a:cubicBezTo>
                  <a:pt x="715512" y="69968"/>
                  <a:pt x="920828" y="7878"/>
                  <a:pt x="914478" y="823"/>
                </a:cubicBezTo>
                <a:cubicBezTo>
                  <a:pt x="908128" y="-6232"/>
                  <a:pt x="675295" y="33279"/>
                  <a:pt x="525012" y="72790"/>
                </a:cubicBezTo>
                <a:cubicBezTo>
                  <a:pt x="374729" y="112301"/>
                  <a:pt x="-6272" y="264701"/>
                  <a:pt x="78" y="271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52431F2E-F9BA-4B1D-9683-10E330FA934C}"/>
              </a:ext>
            </a:extLst>
          </p:cNvPr>
          <p:cNvSpPr/>
          <p:nvPr/>
        </p:nvSpPr>
        <p:spPr>
          <a:xfrm>
            <a:off x="8508373" y="5371281"/>
            <a:ext cx="159148" cy="1432248"/>
          </a:xfrm>
          <a:custGeom>
            <a:avLst/>
            <a:gdLst>
              <a:gd name="connsiteX0" fmla="*/ 153027 w 159148"/>
              <a:gd name="connsiteY0" fmla="*/ 5052 h 1432248"/>
              <a:gd name="connsiteX1" fmla="*/ 106460 w 159148"/>
              <a:gd name="connsiteY1" fmla="*/ 555386 h 1432248"/>
              <a:gd name="connsiteX2" fmla="*/ 89527 w 159148"/>
              <a:gd name="connsiteY2" fmla="*/ 991419 h 1432248"/>
              <a:gd name="connsiteX3" fmla="*/ 627 w 159148"/>
              <a:gd name="connsiteY3" fmla="*/ 1431686 h 1432248"/>
              <a:gd name="connsiteX4" fmla="*/ 140327 w 159148"/>
              <a:gd name="connsiteY4" fmla="*/ 898286 h 1432248"/>
              <a:gd name="connsiteX5" fmla="*/ 153027 w 159148"/>
              <a:gd name="connsiteY5" fmla="*/ 5052 h 143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148" h="1432248">
                <a:moveTo>
                  <a:pt x="153027" y="5052"/>
                </a:moveTo>
                <a:cubicBezTo>
                  <a:pt x="147382" y="-52098"/>
                  <a:pt x="117043" y="390991"/>
                  <a:pt x="106460" y="555386"/>
                </a:cubicBezTo>
                <a:cubicBezTo>
                  <a:pt x="95877" y="719781"/>
                  <a:pt x="107166" y="845369"/>
                  <a:pt x="89527" y="991419"/>
                </a:cubicBezTo>
                <a:cubicBezTo>
                  <a:pt x="71888" y="1137469"/>
                  <a:pt x="-7840" y="1447208"/>
                  <a:pt x="627" y="1431686"/>
                </a:cubicBezTo>
                <a:cubicBezTo>
                  <a:pt x="9094" y="1416164"/>
                  <a:pt x="112810" y="1137469"/>
                  <a:pt x="140327" y="898286"/>
                </a:cubicBezTo>
                <a:cubicBezTo>
                  <a:pt x="167844" y="659103"/>
                  <a:pt x="158672" y="62202"/>
                  <a:pt x="153027" y="5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07BD013B-99A2-4BDD-A3B8-090830E1650E}"/>
              </a:ext>
            </a:extLst>
          </p:cNvPr>
          <p:cNvSpPr/>
          <p:nvPr/>
        </p:nvSpPr>
        <p:spPr>
          <a:xfrm>
            <a:off x="3279537" y="4658206"/>
            <a:ext cx="1242590" cy="1831651"/>
          </a:xfrm>
          <a:custGeom>
            <a:avLst/>
            <a:gdLst>
              <a:gd name="connsiteX0" fmla="*/ 420396 w 1242590"/>
              <a:gd name="connsiteY0" fmla="*/ 2694 h 1831651"/>
              <a:gd name="connsiteX1" fmla="*/ 132530 w 1242590"/>
              <a:gd name="connsiteY1" fmla="*/ 1162627 h 1831651"/>
              <a:gd name="connsiteX2" fmla="*/ 1296 w 1242590"/>
              <a:gd name="connsiteY2" fmla="*/ 1518227 h 1831651"/>
              <a:gd name="connsiteX3" fmla="*/ 204496 w 1242590"/>
              <a:gd name="connsiteY3" fmla="*/ 1509761 h 1831651"/>
              <a:gd name="connsiteX4" fmla="*/ 949563 w 1242590"/>
              <a:gd name="connsiteY4" fmla="*/ 1670627 h 1831651"/>
              <a:gd name="connsiteX5" fmla="*/ 1237430 w 1242590"/>
              <a:gd name="connsiteY5" fmla="*/ 1831494 h 1831651"/>
              <a:gd name="connsiteX6" fmla="*/ 737896 w 1242590"/>
              <a:gd name="connsiteY6" fmla="*/ 1640994 h 1831651"/>
              <a:gd name="connsiteX7" fmla="*/ 217196 w 1242590"/>
              <a:gd name="connsiteY7" fmla="*/ 1480127 h 1831651"/>
              <a:gd name="connsiteX8" fmla="*/ 297630 w 1242590"/>
              <a:gd name="connsiteY8" fmla="*/ 862061 h 1831651"/>
              <a:gd name="connsiteX9" fmla="*/ 420396 w 1242590"/>
              <a:gd name="connsiteY9" fmla="*/ 2694 h 183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2590" h="1831651">
                <a:moveTo>
                  <a:pt x="420396" y="2694"/>
                </a:moveTo>
                <a:cubicBezTo>
                  <a:pt x="392879" y="52788"/>
                  <a:pt x="202380" y="910038"/>
                  <a:pt x="132530" y="1162627"/>
                </a:cubicBezTo>
                <a:cubicBezTo>
                  <a:pt x="62680" y="1415216"/>
                  <a:pt x="-10698" y="1460371"/>
                  <a:pt x="1296" y="1518227"/>
                </a:cubicBezTo>
                <a:cubicBezTo>
                  <a:pt x="13290" y="1576083"/>
                  <a:pt x="46451" y="1484361"/>
                  <a:pt x="204496" y="1509761"/>
                </a:cubicBezTo>
                <a:cubicBezTo>
                  <a:pt x="362541" y="1535161"/>
                  <a:pt x="777407" y="1617005"/>
                  <a:pt x="949563" y="1670627"/>
                </a:cubicBezTo>
                <a:cubicBezTo>
                  <a:pt x="1121719" y="1724249"/>
                  <a:pt x="1272708" y="1836433"/>
                  <a:pt x="1237430" y="1831494"/>
                </a:cubicBezTo>
                <a:cubicBezTo>
                  <a:pt x="1202152" y="1826555"/>
                  <a:pt x="907935" y="1699555"/>
                  <a:pt x="737896" y="1640994"/>
                </a:cubicBezTo>
                <a:cubicBezTo>
                  <a:pt x="567857" y="1582433"/>
                  <a:pt x="290574" y="1609949"/>
                  <a:pt x="217196" y="1480127"/>
                </a:cubicBezTo>
                <a:cubicBezTo>
                  <a:pt x="143818" y="1350305"/>
                  <a:pt x="257413" y="1109711"/>
                  <a:pt x="297630" y="862061"/>
                </a:cubicBezTo>
                <a:cubicBezTo>
                  <a:pt x="337847" y="614411"/>
                  <a:pt x="447913" y="-47400"/>
                  <a:pt x="420396" y="2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100FEA1E-17B8-4569-A079-F6E39F3B868C}"/>
              </a:ext>
            </a:extLst>
          </p:cNvPr>
          <p:cNvSpPr/>
          <p:nvPr/>
        </p:nvSpPr>
        <p:spPr>
          <a:xfrm>
            <a:off x="4397622" y="5464684"/>
            <a:ext cx="327424" cy="1062922"/>
          </a:xfrm>
          <a:custGeom>
            <a:avLst/>
            <a:gdLst>
              <a:gd name="connsiteX0" fmla="*/ 225178 w 327424"/>
              <a:gd name="connsiteY0" fmla="*/ 549 h 1062922"/>
              <a:gd name="connsiteX1" fmla="*/ 326778 w 327424"/>
              <a:gd name="connsiteY1" fmla="*/ 694816 h 1062922"/>
              <a:gd name="connsiteX2" fmla="*/ 254811 w 327424"/>
              <a:gd name="connsiteY2" fmla="*/ 948816 h 1062922"/>
              <a:gd name="connsiteX3" fmla="*/ 5045 w 327424"/>
              <a:gd name="connsiteY3" fmla="*/ 1058883 h 1062922"/>
              <a:gd name="connsiteX4" fmla="*/ 98178 w 327424"/>
              <a:gd name="connsiteY4" fmla="*/ 817583 h 1062922"/>
              <a:gd name="connsiteX5" fmla="*/ 225178 w 327424"/>
              <a:gd name="connsiteY5" fmla="*/ 549 h 106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424" h="1062922">
                <a:moveTo>
                  <a:pt x="225178" y="549"/>
                </a:moveTo>
                <a:cubicBezTo>
                  <a:pt x="263278" y="-19912"/>
                  <a:pt x="321839" y="536772"/>
                  <a:pt x="326778" y="694816"/>
                </a:cubicBezTo>
                <a:cubicBezTo>
                  <a:pt x="331717" y="852860"/>
                  <a:pt x="308433" y="888138"/>
                  <a:pt x="254811" y="948816"/>
                </a:cubicBezTo>
                <a:cubicBezTo>
                  <a:pt x="201189" y="1009494"/>
                  <a:pt x="31150" y="1080755"/>
                  <a:pt x="5045" y="1058883"/>
                </a:cubicBezTo>
                <a:cubicBezTo>
                  <a:pt x="-21060" y="1037011"/>
                  <a:pt x="60784" y="988327"/>
                  <a:pt x="98178" y="817583"/>
                </a:cubicBezTo>
                <a:cubicBezTo>
                  <a:pt x="135572" y="646839"/>
                  <a:pt x="187078" y="21010"/>
                  <a:pt x="225178" y="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75169D26-3F5B-4E24-BF14-870C9A05DFD3}"/>
              </a:ext>
            </a:extLst>
          </p:cNvPr>
          <p:cNvSpPr/>
          <p:nvPr/>
        </p:nvSpPr>
        <p:spPr>
          <a:xfrm>
            <a:off x="3157359" y="6187355"/>
            <a:ext cx="246546" cy="675704"/>
          </a:xfrm>
          <a:custGeom>
            <a:avLst/>
            <a:gdLst>
              <a:gd name="connsiteX0" fmla="*/ 239891 w 246546"/>
              <a:gd name="connsiteY0" fmla="*/ 3895 h 675704"/>
              <a:gd name="connsiteX1" fmla="*/ 182741 w 246546"/>
              <a:gd name="connsiteY1" fmla="*/ 264245 h 675704"/>
              <a:gd name="connsiteX2" fmla="*/ 11291 w 246546"/>
              <a:gd name="connsiteY2" fmla="*/ 670645 h 675704"/>
              <a:gd name="connsiteX3" fmla="*/ 43041 w 246546"/>
              <a:gd name="connsiteY3" fmla="*/ 461095 h 675704"/>
              <a:gd name="connsiteX4" fmla="*/ 239891 w 246546"/>
              <a:gd name="connsiteY4" fmla="*/ 3895 h 67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546" h="675704">
                <a:moveTo>
                  <a:pt x="239891" y="3895"/>
                </a:moveTo>
                <a:cubicBezTo>
                  <a:pt x="263174" y="-28913"/>
                  <a:pt x="220841" y="153120"/>
                  <a:pt x="182741" y="264245"/>
                </a:cubicBezTo>
                <a:cubicBezTo>
                  <a:pt x="144641" y="375370"/>
                  <a:pt x="34574" y="637837"/>
                  <a:pt x="11291" y="670645"/>
                </a:cubicBezTo>
                <a:cubicBezTo>
                  <a:pt x="-11992" y="703453"/>
                  <a:pt x="1766" y="570103"/>
                  <a:pt x="43041" y="461095"/>
                </a:cubicBezTo>
                <a:cubicBezTo>
                  <a:pt x="84316" y="352087"/>
                  <a:pt x="216608" y="36703"/>
                  <a:pt x="239891" y="3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571AD63C-D756-4122-B2F8-62D879EC40DD}"/>
              </a:ext>
            </a:extLst>
          </p:cNvPr>
          <p:cNvSpPr/>
          <p:nvPr/>
        </p:nvSpPr>
        <p:spPr>
          <a:xfrm>
            <a:off x="4255378" y="6474296"/>
            <a:ext cx="183278" cy="304986"/>
          </a:xfrm>
          <a:custGeom>
            <a:avLst/>
            <a:gdLst>
              <a:gd name="connsiteX0" fmla="*/ 183272 w 183278"/>
              <a:gd name="connsiteY0" fmla="*/ 2704 h 304986"/>
              <a:gd name="connsiteX1" fmla="*/ 24522 w 183278"/>
              <a:gd name="connsiteY1" fmla="*/ 301154 h 304986"/>
              <a:gd name="connsiteX2" fmla="*/ 18172 w 183278"/>
              <a:gd name="connsiteY2" fmla="*/ 161454 h 304986"/>
              <a:gd name="connsiteX3" fmla="*/ 183272 w 183278"/>
              <a:gd name="connsiteY3" fmla="*/ 2704 h 30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78" h="304986">
                <a:moveTo>
                  <a:pt x="183272" y="2704"/>
                </a:moveTo>
                <a:cubicBezTo>
                  <a:pt x="184330" y="25987"/>
                  <a:pt x="52039" y="274696"/>
                  <a:pt x="24522" y="301154"/>
                </a:cubicBezTo>
                <a:cubicBezTo>
                  <a:pt x="-2995" y="327612"/>
                  <a:pt x="-10403" y="210137"/>
                  <a:pt x="18172" y="161454"/>
                </a:cubicBezTo>
                <a:cubicBezTo>
                  <a:pt x="46747" y="112771"/>
                  <a:pt x="182214" y="-20579"/>
                  <a:pt x="183272" y="2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0ADE039F-B532-4609-92E6-C2AA815D616D}"/>
              </a:ext>
            </a:extLst>
          </p:cNvPr>
          <p:cNvSpPr/>
          <p:nvPr/>
        </p:nvSpPr>
        <p:spPr>
          <a:xfrm>
            <a:off x="4508324" y="6525123"/>
            <a:ext cx="180714" cy="207775"/>
          </a:xfrm>
          <a:custGeom>
            <a:avLst/>
            <a:gdLst>
              <a:gd name="connsiteX0" fmla="*/ 176 w 180714"/>
              <a:gd name="connsiteY0" fmla="*/ 2677 h 207775"/>
              <a:gd name="connsiteX1" fmla="*/ 171626 w 180714"/>
              <a:gd name="connsiteY1" fmla="*/ 205877 h 207775"/>
              <a:gd name="connsiteX2" fmla="*/ 139876 w 180714"/>
              <a:gd name="connsiteY2" fmla="*/ 97927 h 207775"/>
              <a:gd name="connsiteX3" fmla="*/ 176 w 180714"/>
              <a:gd name="connsiteY3" fmla="*/ 2677 h 20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14" h="207775">
                <a:moveTo>
                  <a:pt x="176" y="2677"/>
                </a:moveTo>
                <a:cubicBezTo>
                  <a:pt x="5468" y="20669"/>
                  <a:pt x="148343" y="190002"/>
                  <a:pt x="171626" y="205877"/>
                </a:cubicBezTo>
                <a:cubicBezTo>
                  <a:pt x="194909" y="221752"/>
                  <a:pt x="169509" y="133910"/>
                  <a:pt x="139876" y="97927"/>
                </a:cubicBezTo>
                <a:cubicBezTo>
                  <a:pt x="110243" y="61944"/>
                  <a:pt x="-5116" y="-15315"/>
                  <a:pt x="176" y="2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30AFA032-7AE6-4219-A0DF-30CEC8C10631}"/>
              </a:ext>
            </a:extLst>
          </p:cNvPr>
          <p:cNvSpPr/>
          <p:nvPr/>
        </p:nvSpPr>
        <p:spPr>
          <a:xfrm>
            <a:off x="9283098" y="5846709"/>
            <a:ext cx="254602" cy="1190069"/>
          </a:xfrm>
          <a:custGeom>
            <a:avLst/>
            <a:gdLst>
              <a:gd name="connsiteX0" fmla="*/ 602 w 254602"/>
              <a:gd name="connsiteY0" fmla="*/ 84191 h 1190069"/>
              <a:gd name="connsiteX1" fmla="*/ 38702 w 254602"/>
              <a:gd name="connsiteY1" fmla="*/ 122291 h 1190069"/>
              <a:gd name="connsiteX2" fmla="*/ 254602 w 254602"/>
              <a:gd name="connsiteY2" fmla="*/ 1176391 h 1190069"/>
              <a:gd name="connsiteX3" fmla="*/ 38702 w 254602"/>
              <a:gd name="connsiteY3" fmla="*/ 681091 h 1190069"/>
              <a:gd name="connsiteX4" fmla="*/ 602 w 254602"/>
              <a:gd name="connsiteY4" fmla="*/ 84191 h 119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602" h="1190069">
                <a:moveTo>
                  <a:pt x="602" y="84191"/>
                </a:moveTo>
                <a:cubicBezTo>
                  <a:pt x="602" y="-8942"/>
                  <a:pt x="-3631" y="-59742"/>
                  <a:pt x="38702" y="122291"/>
                </a:cubicBezTo>
                <a:cubicBezTo>
                  <a:pt x="81035" y="304324"/>
                  <a:pt x="254602" y="1083258"/>
                  <a:pt x="254602" y="1176391"/>
                </a:cubicBezTo>
                <a:cubicBezTo>
                  <a:pt x="254602" y="1269524"/>
                  <a:pt x="85269" y="863124"/>
                  <a:pt x="38702" y="681091"/>
                </a:cubicBezTo>
                <a:cubicBezTo>
                  <a:pt x="-7865" y="499058"/>
                  <a:pt x="602" y="177324"/>
                  <a:pt x="602" y="84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31F91E5D-26EE-462B-8D69-91D92EAA077F}"/>
              </a:ext>
            </a:extLst>
          </p:cNvPr>
          <p:cNvSpPr/>
          <p:nvPr/>
        </p:nvSpPr>
        <p:spPr>
          <a:xfrm>
            <a:off x="6429168" y="5398977"/>
            <a:ext cx="1214781" cy="795823"/>
          </a:xfrm>
          <a:custGeom>
            <a:avLst/>
            <a:gdLst>
              <a:gd name="connsiteX0" fmla="*/ 508 w 1214781"/>
              <a:gd name="connsiteY0" fmla="*/ 174050 h 795823"/>
              <a:gd name="connsiteX1" fmla="*/ 193013 w 1214781"/>
              <a:gd name="connsiteY1" fmla="*/ 713065 h 795823"/>
              <a:gd name="connsiteX2" fmla="*/ 154512 w 1214781"/>
              <a:gd name="connsiteY2" fmla="*/ 790067 h 795823"/>
              <a:gd name="connsiteX3" fmla="*/ 1059287 w 1214781"/>
              <a:gd name="connsiteY3" fmla="*/ 770817 h 795823"/>
              <a:gd name="connsiteX4" fmla="*/ 1213291 w 1214781"/>
              <a:gd name="connsiteY4" fmla="*/ 616812 h 795823"/>
              <a:gd name="connsiteX5" fmla="*/ 1136289 w 1214781"/>
              <a:gd name="connsiteY5" fmla="*/ 241427 h 795823"/>
              <a:gd name="connsiteX6" fmla="*/ 1117038 w 1214781"/>
              <a:gd name="connsiteY6" fmla="*/ 796 h 795823"/>
              <a:gd name="connsiteX7" fmla="*/ 568398 w 1214781"/>
              <a:gd name="connsiteY7" fmla="*/ 164425 h 795823"/>
              <a:gd name="connsiteX8" fmla="*/ 424019 w 1214781"/>
              <a:gd name="connsiteY8" fmla="*/ 183676 h 795823"/>
              <a:gd name="connsiteX9" fmla="*/ 934158 w 1214781"/>
              <a:gd name="connsiteY9" fmla="*/ 183676 h 795823"/>
              <a:gd name="connsiteX10" fmla="*/ 1020786 w 1214781"/>
              <a:gd name="connsiteY10" fmla="*/ 607187 h 795823"/>
              <a:gd name="connsiteX11" fmla="*/ 260390 w 1214781"/>
              <a:gd name="connsiteY11" fmla="*/ 549436 h 795823"/>
              <a:gd name="connsiteX12" fmla="*/ 508 w 1214781"/>
              <a:gd name="connsiteY12" fmla="*/ 174050 h 79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4781" h="795823">
                <a:moveTo>
                  <a:pt x="508" y="174050"/>
                </a:moveTo>
                <a:cubicBezTo>
                  <a:pt x="-10722" y="201322"/>
                  <a:pt x="167346" y="610396"/>
                  <a:pt x="193013" y="713065"/>
                </a:cubicBezTo>
                <a:cubicBezTo>
                  <a:pt x="218680" y="815734"/>
                  <a:pt x="10133" y="780442"/>
                  <a:pt x="154512" y="790067"/>
                </a:cubicBezTo>
                <a:cubicBezTo>
                  <a:pt x="298891" y="799692"/>
                  <a:pt x="882824" y="799693"/>
                  <a:pt x="1059287" y="770817"/>
                </a:cubicBezTo>
                <a:cubicBezTo>
                  <a:pt x="1235750" y="741941"/>
                  <a:pt x="1200457" y="705044"/>
                  <a:pt x="1213291" y="616812"/>
                </a:cubicBezTo>
                <a:cubicBezTo>
                  <a:pt x="1226125" y="528580"/>
                  <a:pt x="1152331" y="344096"/>
                  <a:pt x="1136289" y="241427"/>
                </a:cubicBezTo>
                <a:cubicBezTo>
                  <a:pt x="1120247" y="138758"/>
                  <a:pt x="1211687" y="13630"/>
                  <a:pt x="1117038" y="796"/>
                </a:cubicBezTo>
                <a:cubicBezTo>
                  <a:pt x="1022389" y="-12038"/>
                  <a:pt x="683901" y="133945"/>
                  <a:pt x="568398" y="164425"/>
                </a:cubicBezTo>
                <a:cubicBezTo>
                  <a:pt x="452895" y="194905"/>
                  <a:pt x="363059" y="180468"/>
                  <a:pt x="424019" y="183676"/>
                </a:cubicBezTo>
                <a:cubicBezTo>
                  <a:pt x="484979" y="186885"/>
                  <a:pt x="834697" y="113091"/>
                  <a:pt x="934158" y="183676"/>
                </a:cubicBezTo>
                <a:cubicBezTo>
                  <a:pt x="1033619" y="254261"/>
                  <a:pt x="1133081" y="546227"/>
                  <a:pt x="1020786" y="607187"/>
                </a:cubicBezTo>
                <a:cubicBezTo>
                  <a:pt x="908491" y="668147"/>
                  <a:pt x="433645" y="624834"/>
                  <a:pt x="260390" y="549436"/>
                </a:cubicBezTo>
                <a:cubicBezTo>
                  <a:pt x="87135" y="474038"/>
                  <a:pt x="11738" y="146778"/>
                  <a:pt x="508" y="174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01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AD922A-53EA-4C98-A66C-21AE6910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EFE048-05DF-4B24-9E12-272EAB4A0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9570B2-0FB6-416B-9919-F1F7EBE4B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12192000" cy="571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306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ワイド画面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5</cp:revision>
  <dcterms:created xsi:type="dcterms:W3CDTF">2021-08-11T08:35:19Z</dcterms:created>
  <dcterms:modified xsi:type="dcterms:W3CDTF">2021-08-13T03:22:46Z</dcterms:modified>
</cp:coreProperties>
</file>