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38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05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09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72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09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71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84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95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7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8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7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3A57-7169-4381-8199-833C098A6AF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A373-9078-4F3C-8E59-F38E1EA137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26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柴田恭兵は肺がんでも関係ないね 奥さんや息子は？さらばあぶない刑事" hidden="1">
            <a:extLst>
              <a:ext uri="{FF2B5EF4-FFF2-40B4-BE49-F238E27FC236}">
                <a16:creationId xmlns:a16="http://schemas.microsoft.com/office/drawing/2014/main" id="{7A4DB789-3653-4D23-B6A8-AB3C367F5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54"/>
            <a:ext cx="9601199" cy="1280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D2F52B9-6F89-422D-AAB5-CE38F78299F8}"/>
              </a:ext>
            </a:extLst>
          </p:cNvPr>
          <p:cNvSpPr/>
          <p:nvPr/>
        </p:nvSpPr>
        <p:spPr>
          <a:xfrm>
            <a:off x="2681279" y="4665393"/>
            <a:ext cx="683860" cy="100818"/>
          </a:xfrm>
          <a:custGeom>
            <a:avLst/>
            <a:gdLst>
              <a:gd name="connsiteX0" fmla="*/ 1596 w 683860"/>
              <a:gd name="connsiteY0" fmla="*/ 100282 h 100818"/>
              <a:gd name="connsiteX1" fmla="*/ 661996 w 683860"/>
              <a:gd name="connsiteY1" fmla="*/ 1857 h 100818"/>
              <a:gd name="connsiteX2" fmla="*/ 481021 w 683860"/>
              <a:gd name="connsiteY2" fmla="*/ 39957 h 100818"/>
              <a:gd name="connsiteX3" fmla="*/ 1596 w 683860"/>
              <a:gd name="connsiteY3" fmla="*/ 100282 h 10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60" h="100818">
                <a:moveTo>
                  <a:pt x="1596" y="100282"/>
                </a:moveTo>
                <a:cubicBezTo>
                  <a:pt x="31758" y="93932"/>
                  <a:pt x="582092" y="11911"/>
                  <a:pt x="661996" y="1857"/>
                </a:cubicBezTo>
                <a:cubicBezTo>
                  <a:pt x="741900" y="-8197"/>
                  <a:pt x="584738" y="25140"/>
                  <a:pt x="481021" y="39957"/>
                </a:cubicBezTo>
                <a:cubicBezTo>
                  <a:pt x="377304" y="54774"/>
                  <a:pt x="-28566" y="106632"/>
                  <a:pt x="1596" y="100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2C51DF9-E39B-4DF4-B488-7A1283E9E9C2}"/>
              </a:ext>
            </a:extLst>
          </p:cNvPr>
          <p:cNvSpPr/>
          <p:nvPr/>
        </p:nvSpPr>
        <p:spPr>
          <a:xfrm>
            <a:off x="2672383" y="4564558"/>
            <a:ext cx="1806334" cy="129610"/>
          </a:xfrm>
          <a:custGeom>
            <a:avLst/>
            <a:gdLst>
              <a:gd name="connsiteX0" fmla="*/ 39067 w 1806334"/>
              <a:gd name="connsiteY0" fmla="*/ 124917 h 129610"/>
              <a:gd name="connsiteX1" fmla="*/ 96217 w 1806334"/>
              <a:gd name="connsiteY1" fmla="*/ 121742 h 129610"/>
              <a:gd name="connsiteX2" fmla="*/ 782017 w 1806334"/>
              <a:gd name="connsiteY2" fmla="*/ 32842 h 129610"/>
              <a:gd name="connsiteX3" fmla="*/ 1451942 w 1806334"/>
              <a:gd name="connsiteY3" fmla="*/ 1092 h 129610"/>
              <a:gd name="connsiteX4" fmla="*/ 1804367 w 1806334"/>
              <a:gd name="connsiteY4" fmla="*/ 10617 h 129610"/>
              <a:gd name="connsiteX5" fmla="*/ 1305892 w 1806334"/>
              <a:gd name="connsiteY5" fmla="*/ 42367 h 129610"/>
              <a:gd name="connsiteX6" fmla="*/ 778842 w 1806334"/>
              <a:gd name="connsiteY6" fmla="*/ 48717 h 129610"/>
              <a:gd name="connsiteX7" fmla="*/ 39067 w 1806334"/>
              <a:gd name="connsiteY7" fmla="*/ 124917 h 1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6334" h="129610">
                <a:moveTo>
                  <a:pt x="39067" y="124917"/>
                </a:moveTo>
                <a:cubicBezTo>
                  <a:pt x="-74704" y="137088"/>
                  <a:pt x="96217" y="121742"/>
                  <a:pt x="96217" y="121742"/>
                </a:cubicBezTo>
                <a:cubicBezTo>
                  <a:pt x="220042" y="106396"/>
                  <a:pt x="556063" y="52950"/>
                  <a:pt x="782017" y="32842"/>
                </a:cubicBezTo>
                <a:cubicBezTo>
                  <a:pt x="1007971" y="12734"/>
                  <a:pt x="1281550" y="4796"/>
                  <a:pt x="1451942" y="1092"/>
                </a:cubicBezTo>
                <a:cubicBezTo>
                  <a:pt x="1622334" y="-2612"/>
                  <a:pt x="1828709" y="3738"/>
                  <a:pt x="1804367" y="10617"/>
                </a:cubicBezTo>
                <a:cubicBezTo>
                  <a:pt x="1780025" y="17496"/>
                  <a:pt x="1476813" y="36017"/>
                  <a:pt x="1305892" y="42367"/>
                </a:cubicBezTo>
                <a:cubicBezTo>
                  <a:pt x="1134971" y="48717"/>
                  <a:pt x="989979" y="30725"/>
                  <a:pt x="778842" y="48717"/>
                </a:cubicBezTo>
                <a:cubicBezTo>
                  <a:pt x="567705" y="66709"/>
                  <a:pt x="152838" y="112746"/>
                  <a:pt x="39067" y="12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E7A3CCC-2D5B-43E1-AB12-D6694ADC6E5F}"/>
              </a:ext>
            </a:extLst>
          </p:cNvPr>
          <p:cNvSpPr/>
          <p:nvPr/>
        </p:nvSpPr>
        <p:spPr>
          <a:xfrm>
            <a:off x="3381375" y="4657712"/>
            <a:ext cx="1047428" cy="33293"/>
          </a:xfrm>
          <a:custGeom>
            <a:avLst/>
            <a:gdLst>
              <a:gd name="connsiteX0" fmla="*/ 0 w 1047428"/>
              <a:gd name="connsiteY0" fmla="*/ 28588 h 33293"/>
              <a:gd name="connsiteX1" fmla="*/ 69850 w 1047428"/>
              <a:gd name="connsiteY1" fmla="*/ 28588 h 33293"/>
              <a:gd name="connsiteX2" fmla="*/ 692150 w 1047428"/>
              <a:gd name="connsiteY2" fmla="*/ 19063 h 33293"/>
              <a:gd name="connsiteX3" fmla="*/ 1044575 w 1047428"/>
              <a:gd name="connsiteY3" fmla="*/ 13 h 33293"/>
              <a:gd name="connsiteX4" fmla="*/ 809625 w 1047428"/>
              <a:gd name="connsiteY4" fmla="*/ 22238 h 33293"/>
              <a:gd name="connsiteX5" fmla="*/ 0 w 1047428"/>
              <a:gd name="connsiteY5" fmla="*/ 28588 h 3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428" h="33293">
                <a:moveTo>
                  <a:pt x="0" y="28588"/>
                </a:moveTo>
                <a:lnTo>
                  <a:pt x="69850" y="28588"/>
                </a:lnTo>
                <a:lnTo>
                  <a:pt x="692150" y="19063"/>
                </a:lnTo>
                <a:cubicBezTo>
                  <a:pt x="854604" y="14301"/>
                  <a:pt x="1024996" y="-516"/>
                  <a:pt x="1044575" y="13"/>
                </a:cubicBezTo>
                <a:cubicBezTo>
                  <a:pt x="1064154" y="542"/>
                  <a:pt x="982662" y="14301"/>
                  <a:pt x="809625" y="22238"/>
                </a:cubicBezTo>
                <a:cubicBezTo>
                  <a:pt x="636588" y="30175"/>
                  <a:pt x="321469" y="38906"/>
                  <a:pt x="0" y="28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9836F74-53F6-45AC-9077-D0FDC9F727DF}"/>
              </a:ext>
            </a:extLst>
          </p:cNvPr>
          <p:cNvSpPr/>
          <p:nvPr/>
        </p:nvSpPr>
        <p:spPr>
          <a:xfrm>
            <a:off x="3377033" y="4584439"/>
            <a:ext cx="1034466" cy="80581"/>
          </a:xfrm>
          <a:custGeom>
            <a:avLst/>
            <a:gdLst>
              <a:gd name="connsiteX0" fmla="*/ 1167 w 1034466"/>
              <a:gd name="connsiteY0" fmla="*/ 79636 h 80581"/>
              <a:gd name="connsiteX1" fmla="*/ 509167 w 1034466"/>
              <a:gd name="connsiteY1" fmla="*/ 32011 h 80581"/>
              <a:gd name="connsiteX2" fmla="*/ 1020342 w 1034466"/>
              <a:gd name="connsiteY2" fmla="*/ 261 h 80581"/>
              <a:gd name="connsiteX3" fmla="*/ 871117 w 1034466"/>
              <a:gd name="connsiteY3" fmla="*/ 19311 h 80581"/>
              <a:gd name="connsiteX4" fmla="*/ 655217 w 1034466"/>
              <a:gd name="connsiteY4" fmla="*/ 60586 h 80581"/>
              <a:gd name="connsiteX5" fmla="*/ 1167 w 1034466"/>
              <a:gd name="connsiteY5" fmla="*/ 79636 h 8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466" h="80581">
                <a:moveTo>
                  <a:pt x="1167" y="79636"/>
                </a:moveTo>
                <a:cubicBezTo>
                  <a:pt x="-23175" y="74874"/>
                  <a:pt x="339305" y="45240"/>
                  <a:pt x="509167" y="32011"/>
                </a:cubicBezTo>
                <a:cubicBezTo>
                  <a:pt x="679029" y="18782"/>
                  <a:pt x="960017" y="2378"/>
                  <a:pt x="1020342" y="261"/>
                </a:cubicBezTo>
                <a:cubicBezTo>
                  <a:pt x="1080667" y="-1856"/>
                  <a:pt x="931971" y="9257"/>
                  <a:pt x="871117" y="19311"/>
                </a:cubicBezTo>
                <a:cubicBezTo>
                  <a:pt x="810263" y="29365"/>
                  <a:pt x="797034" y="51061"/>
                  <a:pt x="655217" y="60586"/>
                </a:cubicBezTo>
                <a:cubicBezTo>
                  <a:pt x="513400" y="70111"/>
                  <a:pt x="25509" y="84398"/>
                  <a:pt x="1167" y="79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07F85D0-61F0-49A7-9759-6506310C46E6}"/>
              </a:ext>
            </a:extLst>
          </p:cNvPr>
          <p:cNvSpPr/>
          <p:nvPr/>
        </p:nvSpPr>
        <p:spPr>
          <a:xfrm>
            <a:off x="4432974" y="4571744"/>
            <a:ext cx="799429" cy="276481"/>
          </a:xfrm>
          <a:custGeom>
            <a:avLst/>
            <a:gdLst>
              <a:gd name="connsiteX0" fmla="*/ 2501 w 799429"/>
              <a:gd name="connsiteY0" fmla="*/ 9781 h 276481"/>
              <a:gd name="connsiteX1" fmla="*/ 307301 w 799429"/>
              <a:gd name="connsiteY1" fmla="*/ 32006 h 276481"/>
              <a:gd name="connsiteX2" fmla="*/ 656551 w 799429"/>
              <a:gd name="connsiteY2" fmla="*/ 219331 h 276481"/>
              <a:gd name="connsiteX3" fmla="*/ 799426 w 799429"/>
              <a:gd name="connsiteY3" fmla="*/ 276481 h 276481"/>
              <a:gd name="connsiteX4" fmla="*/ 653376 w 799429"/>
              <a:gd name="connsiteY4" fmla="*/ 219331 h 276481"/>
              <a:gd name="connsiteX5" fmla="*/ 189826 w 799429"/>
              <a:gd name="connsiteY5" fmla="*/ 19306 h 276481"/>
              <a:gd name="connsiteX6" fmla="*/ 2501 w 799429"/>
              <a:gd name="connsiteY6" fmla="*/ 9781 h 27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429" h="276481">
                <a:moveTo>
                  <a:pt x="2501" y="9781"/>
                </a:moveTo>
                <a:cubicBezTo>
                  <a:pt x="22080" y="11898"/>
                  <a:pt x="198293" y="-2919"/>
                  <a:pt x="307301" y="32006"/>
                </a:cubicBezTo>
                <a:cubicBezTo>
                  <a:pt x="416309" y="66931"/>
                  <a:pt x="574530" y="178585"/>
                  <a:pt x="656551" y="219331"/>
                </a:cubicBezTo>
                <a:cubicBezTo>
                  <a:pt x="738572" y="260077"/>
                  <a:pt x="799955" y="276481"/>
                  <a:pt x="799426" y="276481"/>
                </a:cubicBezTo>
                <a:cubicBezTo>
                  <a:pt x="798897" y="276481"/>
                  <a:pt x="653376" y="219331"/>
                  <a:pt x="653376" y="219331"/>
                </a:cubicBezTo>
                <a:cubicBezTo>
                  <a:pt x="551776" y="176469"/>
                  <a:pt x="298305" y="54760"/>
                  <a:pt x="189826" y="19306"/>
                </a:cubicBezTo>
                <a:cubicBezTo>
                  <a:pt x="81347" y="-16148"/>
                  <a:pt x="-17078" y="7664"/>
                  <a:pt x="2501" y="9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9C2375B-B46E-4CC6-9D09-490DA43F729D}"/>
              </a:ext>
            </a:extLst>
          </p:cNvPr>
          <p:cNvSpPr/>
          <p:nvPr/>
        </p:nvSpPr>
        <p:spPr>
          <a:xfrm>
            <a:off x="4400157" y="4649611"/>
            <a:ext cx="842868" cy="268753"/>
          </a:xfrm>
          <a:custGeom>
            <a:avLst/>
            <a:gdLst>
              <a:gd name="connsiteX0" fmla="*/ 393 w 842868"/>
              <a:gd name="connsiteY0" fmla="*/ 1764 h 268753"/>
              <a:gd name="connsiteX1" fmla="*/ 330593 w 842868"/>
              <a:gd name="connsiteY1" fmla="*/ 17639 h 268753"/>
              <a:gd name="connsiteX2" fmla="*/ 552843 w 842868"/>
              <a:gd name="connsiteY2" fmla="*/ 128764 h 268753"/>
              <a:gd name="connsiteX3" fmla="*/ 825893 w 842868"/>
              <a:gd name="connsiteY3" fmla="*/ 265289 h 268753"/>
              <a:gd name="connsiteX4" fmla="*/ 768743 w 842868"/>
              <a:gd name="connsiteY4" fmla="*/ 211314 h 268753"/>
              <a:gd name="connsiteX5" fmla="*/ 400443 w 842868"/>
              <a:gd name="connsiteY5" fmla="*/ 33514 h 268753"/>
              <a:gd name="connsiteX6" fmla="*/ 393 w 842868"/>
              <a:gd name="connsiteY6" fmla="*/ 1764 h 26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868" h="268753">
                <a:moveTo>
                  <a:pt x="393" y="1764"/>
                </a:moveTo>
                <a:cubicBezTo>
                  <a:pt x="-11249" y="-882"/>
                  <a:pt x="238518" y="-3528"/>
                  <a:pt x="330593" y="17639"/>
                </a:cubicBezTo>
                <a:cubicBezTo>
                  <a:pt x="422668" y="38806"/>
                  <a:pt x="552843" y="128764"/>
                  <a:pt x="552843" y="128764"/>
                </a:cubicBezTo>
                <a:cubicBezTo>
                  <a:pt x="635393" y="170039"/>
                  <a:pt x="789910" y="251531"/>
                  <a:pt x="825893" y="265289"/>
                </a:cubicBezTo>
                <a:cubicBezTo>
                  <a:pt x="861876" y="279047"/>
                  <a:pt x="839651" y="249943"/>
                  <a:pt x="768743" y="211314"/>
                </a:cubicBezTo>
                <a:cubicBezTo>
                  <a:pt x="697835" y="172685"/>
                  <a:pt x="524797" y="73731"/>
                  <a:pt x="400443" y="33514"/>
                </a:cubicBezTo>
                <a:cubicBezTo>
                  <a:pt x="276089" y="-6703"/>
                  <a:pt x="12035" y="4410"/>
                  <a:pt x="393" y="1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61CF7F4-C986-40FC-BE24-1A5DD56E364B}"/>
              </a:ext>
            </a:extLst>
          </p:cNvPr>
          <p:cNvSpPr/>
          <p:nvPr/>
        </p:nvSpPr>
        <p:spPr>
          <a:xfrm>
            <a:off x="5232082" y="4664482"/>
            <a:ext cx="829078" cy="228893"/>
          </a:xfrm>
          <a:custGeom>
            <a:avLst/>
            <a:gdLst>
              <a:gd name="connsiteX0" fmla="*/ 13018 w 829078"/>
              <a:gd name="connsiteY0" fmla="*/ 199618 h 228893"/>
              <a:gd name="connsiteX1" fmla="*/ 324168 w 829078"/>
              <a:gd name="connsiteY1" fmla="*/ 107543 h 228893"/>
              <a:gd name="connsiteX2" fmla="*/ 524193 w 829078"/>
              <a:gd name="connsiteY2" fmla="*/ 18643 h 228893"/>
              <a:gd name="connsiteX3" fmla="*/ 828993 w 829078"/>
              <a:gd name="connsiteY3" fmla="*/ 5943 h 228893"/>
              <a:gd name="connsiteX4" fmla="*/ 552768 w 829078"/>
              <a:gd name="connsiteY4" fmla="*/ 9118 h 228893"/>
              <a:gd name="connsiteX5" fmla="*/ 314643 w 829078"/>
              <a:gd name="connsiteY5" fmla="*/ 110718 h 228893"/>
              <a:gd name="connsiteX6" fmla="*/ 82868 w 829078"/>
              <a:gd name="connsiteY6" fmla="*/ 221843 h 228893"/>
              <a:gd name="connsiteX7" fmla="*/ 13018 w 829078"/>
              <a:gd name="connsiteY7" fmla="*/ 199618 h 22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078" h="228893">
                <a:moveTo>
                  <a:pt x="13018" y="199618"/>
                </a:moveTo>
                <a:cubicBezTo>
                  <a:pt x="53235" y="180568"/>
                  <a:pt x="238972" y="137705"/>
                  <a:pt x="324168" y="107543"/>
                </a:cubicBezTo>
                <a:cubicBezTo>
                  <a:pt x="409364" y="77381"/>
                  <a:pt x="440056" y="35576"/>
                  <a:pt x="524193" y="18643"/>
                </a:cubicBezTo>
                <a:cubicBezTo>
                  <a:pt x="608330" y="1710"/>
                  <a:pt x="824231" y="7530"/>
                  <a:pt x="828993" y="5943"/>
                </a:cubicBezTo>
                <a:cubicBezTo>
                  <a:pt x="833755" y="4356"/>
                  <a:pt x="638493" y="-8344"/>
                  <a:pt x="552768" y="9118"/>
                </a:cubicBezTo>
                <a:cubicBezTo>
                  <a:pt x="467043" y="26580"/>
                  <a:pt x="392960" y="75264"/>
                  <a:pt x="314643" y="110718"/>
                </a:cubicBezTo>
                <a:cubicBezTo>
                  <a:pt x="236326" y="146172"/>
                  <a:pt x="131551" y="203322"/>
                  <a:pt x="82868" y="221843"/>
                </a:cubicBezTo>
                <a:cubicBezTo>
                  <a:pt x="34185" y="240364"/>
                  <a:pt x="-27199" y="218668"/>
                  <a:pt x="13018" y="199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3819D4D-1DF6-465C-B6A5-BC29A05F223A}"/>
              </a:ext>
            </a:extLst>
          </p:cNvPr>
          <p:cNvSpPr/>
          <p:nvPr/>
        </p:nvSpPr>
        <p:spPr>
          <a:xfrm>
            <a:off x="5235441" y="4692632"/>
            <a:ext cx="852420" cy="232806"/>
          </a:xfrm>
          <a:custGeom>
            <a:avLst/>
            <a:gdLst>
              <a:gd name="connsiteX0" fmla="*/ 3309 w 852420"/>
              <a:gd name="connsiteY0" fmla="*/ 228618 h 232806"/>
              <a:gd name="connsiteX1" fmla="*/ 63634 w 852420"/>
              <a:gd name="connsiteY1" fmla="*/ 228618 h 232806"/>
              <a:gd name="connsiteX2" fmla="*/ 228734 w 852420"/>
              <a:gd name="connsiteY2" fmla="*/ 200043 h 232806"/>
              <a:gd name="connsiteX3" fmla="*/ 343034 w 852420"/>
              <a:gd name="connsiteY3" fmla="*/ 107968 h 232806"/>
              <a:gd name="connsiteX4" fmla="*/ 736734 w 852420"/>
              <a:gd name="connsiteY4" fmla="*/ 28593 h 232806"/>
              <a:gd name="connsiteX5" fmla="*/ 841509 w 852420"/>
              <a:gd name="connsiteY5" fmla="*/ 18 h 232806"/>
              <a:gd name="connsiteX6" fmla="*/ 520834 w 852420"/>
              <a:gd name="connsiteY6" fmla="*/ 31768 h 232806"/>
              <a:gd name="connsiteX7" fmla="*/ 333509 w 852420"/>
              <a:gd name="connsiteY7" fmla="*/ 79393 h 232806"/>
              <a:gd name="connsiteX8" fmla="*/ 152534 w 852420"/>
              <a:gd name="connsiteY8" fmla="*/ 190518 h 232806"/>
              <a:gd name="connsiteX9" fmla="*/ 3309 w 852420"/>
              <a:gd name="connsiteY9" fmla="*/ 228618 h 23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2420" h="232806">
                <a:moveTo>
                  <a:pt x="3309" y="228618"/>
                </a:moveTo>
                <a:cubicBezTo>
                  <a:pt x="-11508" y="234968"/>
                  <a:pt x="26063" y="233380"/>
                  <a:pt x="63634" y="228618"/>
                </a:cubicBezTo>
                <a:cubicBezTo>
                  <a:pt x="101205" y="223856"/>
                  <a:pt x="182167" y="220151"/>
                  <a:pt x="228734" y="200043"/>
                </a:cubicBezTo>
                <a:cubicBezTo>
                  <a:pt x="275301" y="179935"/>
                  <a:pt x="258367" y="136543"/>
                  <a:pt x="343034" y="107968"/>
                </a:cubicBezTo>
                <a:cubicBezTo>
                  <a:pt x="427701" y="79393"/>
                  <a:pt x="653655" y="46585"/>
                  <a:pt x="736734" y="28593"/>
                </a:cubicBezTo>
                <a:cubicBezTo>
                  <a:pt x="819813" y="10601"/>
                  <a:pt x="877492" y="-511"/>
                  <a:pt x="841509" y="18"/>
                </a:cubicBezTo>
                <a:cubicBezTo>
                  <a:pt x="805526" y="547"/>
                  <a:pt x="605501" y="18539"/>
                  <a:pt x="520834" y="31768"/>
                </a:cubicBezTo>
                <a:cubicBezTo>
                  <a:pt x="436167" y="44997"/>
                  <a:pt x="394892" y="52935"/>
                  <a:pt x="333509" y="79393"/>
                </a:cubicBezTo>
                <a:cubicBezTo>
                  <a:pt x="272126" y="105851"/>
                  <a:pt x="208097" y="165647"/>
                  <a:pt x="152534" y="190518"/>
                </a:cubicBezTo>
                <a:cubicBezTo>
                  <a:pt x="96972" y="215389"/>
                  <a:pt x="18126" y="222268"/>
                  <a:pt x="3309" y="22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843FC0D-9111-4C5B-91F0-436BCB37D18D}"/>
              </a:ext>
            </a:extLst>
          </p:cNvPr>
          <p:cNvSpPr/>
          <p:nvPr/>
        </p:nvSpPr>
        <p:spPr>
          <a:xfrm>
            <a:off x="6069892" y="4695819"/>
            <a:ext cx="946858" cy="40675"/>
          </a:xfrm>
          <a:custGeom>
            <a:avLst/>
            <a:gdLst>
              <a:gd name="connsiteX0" fmla="*/ 2296 w 946858"/>
              <a:gd name="connsiteY0" fmla="*/ 6 h 40675"/>
              <a:gd name="connsiteX1" fmla="*/ 761121 w 946858"/>
              <a:gd name="connsiteY1" fmla="*/ 36519 h 40675"/>
              <a:gd name="connsiteX2" fmla="*/ 946858 w 946858"/>
              <a:gd name="connsiteY2" fmla="*/ 34931 h 40675"/>
              <a:gd name="connsiteX3" fmla="*/ 540458 w 946858"/>
              <a:gd name="connsiteY3" fmla="*/ 39694 h 40675"/>
              <a:gd name="connsiteX4" fmla="*/ 2296 w 946858"/>
              <a:gd name="connsiteY4" fmla="*/ 6 h 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858" h="40675">
                <a:moveTo>
                  <a:pt x="2296" y="6"/>
                </a:moveTo>
                <a:cubicBezTo>
                  <a:pt x="39073" y="-523"/>
                  <a:pt x="603694" y="30698"/>
                  <a:pt x="761121" y="36519"/>
                </a:cubicBezTo>
                <a:cubicBezTo>
                  <a:pt x="918548" y="42340"/>
                  <a:pt x="946858" y="34931"/>
                  <a:pt x="946858" y="34931"/>
                </a:cubicBezTo>
                <a:cubicBezTo>
                  <a:pt x="910081" y="35460"/>
                  <a:pt x="700531" y="43398"/>
                  <a:pt x="540458" y="39694"/>
                </a:cubicBezTo>
                <a:cubicBezTo>
                  <a:pt x="380385" y="35990"/>
                  <a:pt x="-34481" y="535"/>
                  <a:pt x="2296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8C0256B-7D7E-42DC-943D-43BC5C20A05D}"/>
              </a:ext>
            </a:extLst>
          </p:cNvPr>
          <p:cNvSpPr/>
          <p:nvPr/>
        </p:nvSpPr>
        <p:spPr>
          <a:xfrm>
            <a:off x="6062663" y="4660900"/>
            <a:ext cx="1136888" cy="49510"/>
          </a:xfrm>
          <a:custGeom>
            <a:avLst/>
            <a:gdLst>
              <a:gd name="connsiteX0" fmla="*/ 0 w 1136888"/>
              <a:gd name="connsiteY0" fmla="*/ 3175 h 49510"/>
              <a:gd name="connsiteX1" fmla="*/ 57150 w 1136888"/>
              <a:gd name="connsiteY1" fmla="*/ 0 h 49510"/>
              <a:gd name="connsiteX2" fmla="*/ 928687 w 1136888"/>
              <a:gd name="connsiteY2" fmla="*/ 19050 h 49510"/>
              <a:gd name="connsiteX3" fmla="*/ 1128712 w 1136888"/>
              <a:gd name="connsiteY3" fmla="*/ 46038 h 49510"/>
              <a:gd name="connsiteX4" fmla="*/ 746125 w 1136888"/>
              <a:gd name="connsiteY4" fmla="*/ 44450 h 49510"/>
              <a:gd name="connsiteX5" fmla="*/ 0 w 1136888"/>
              <a:gd name="connsiteY5" fmla="*/ 3175 h 4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6888" h="49510">
                <a:moveTo>
                  <a:pt x="0" y="3175"/>
                </a:moveTo>
                <a:lnTo>
                  <a:pt x="57150" y="0"/>
                </a:lnTo>
                <a:lnTo>
                  <a:pt x="928687" y="19050"/>
                </a:lnTo>
                <a:cubicBezTo>
                  <a:pt x="1107281" y="26723"/>
                  <a:pt x="1159139" y="41805"/>
                  <a:pt x="1128712" y="46038"/>
                </a:cubicBezTo>
                <a:cubicBezTo>
                  <a:pt x="1098285" y="50271"/>
                  <a:pt x="935567" y="51594"/>
                  <a:pt x="746125" y="44450"/>
                </a:cubicBezTo>
                <a:cubicBezTo>
                  <a:pt x="556683" y="37306"/>
                  <a:pt x="274372" y="20240"/>
                  <a:pt x="0" y="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C12B1025-DA58-4C67-BB9F-9CE03AF183F5}"/>
              </a:ext>
            </a:extLst>
          </p:cNvPr>
          <p:cNvSpPr/>
          <p:nvPr/>
        </p:nvSpPr>
        <p:spPr>
          <a:xfrm>
            <a:off x="7036558" y="4763895"/>
            <a:ext cx="335158" cy="13653"/>
          </a:xfrm>
          <a:custGeom>
            <a:avLst/>
            <a:gdLst>
              <a:gd name="connsiteX0" fmla="*/ 3475 w 335158"/>
              <a:gd name="connsiteY0" fmla="*/ 722 h 13653"/>
              <a:gd name="connsiteX1" fmla="*/ 331559 w 335158"/>
              <a:gd name="connsiteY1" fmla="*/ 2838 h 13653"/>
              <a:gd name="connsiteX2" fmla="*/ 168575 w 335158"/>
              <a:gd name="connsiteY2" fmla="*/ 13422 h 13653"/>
              <a:gd name="connsiteX3" fmla="*/ 3475 w 335158"/>
              <a:gd name="connsiteY3" fmla="*/ 722 h 1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158" h="13653">
                <a:moveTo>
                  <a:pt x="3475" y="722"/>
                </a:moveTo>
                <a:cubicBezTo>
                  <a:pt x="30639" y="-1042"/>
                  <a:pt x="304042" y="721"/>
                  <a:pt x="331559" y="2838"/>
                </a:cubicBezTo>
                <a:cubicBezTo>
                  <a:pt x="359076" y="4955"/>
                  <a:pt x="221492" y="11305"/>
                  <a:pt x="168575" y="13422"/>
                </a:cubicBezTo>
                <a:cubicBezTo>
                  <a:pt x="115658" y="15539"/>
                  <a:pt x="-23689" y="2486"/>
                  <a:pt x="3475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7232C55-9E5E-4F33-B8BE-8038C632770F}"/>
              </a:ext>
            </a:extLst>
          </p:cNvPr>
          <p:cNvSpPr/>
          <p:nvPr/>
        </p:nvSpPr>
        <p:spPr>
          <a:xfrm>
            <a:off x="7165733" y="4696881"/>
            <a:ext cx="454535" cy="57152"/>
          </a:xfrm>
          <a:custGeom>
            <a:avLst/>
            <a:gdLst>
              <a:gd name="connsiteX0" fmla="*/ 11884 w 454535"/>
              <a:gd name="connsiteY0" fmla="*/ 2 h 57152"/>
              <a:gd name="connsiteX1" fmla="*/ 301867 w 454535"/>
              <a:gd name="connsiteY1" fmla="*/ 46569 h 57152"/>
              <a:gd name="connsiteX2" fmla="*/ 454267 w 454535"/>
              <a:gd name="connsiteY2" fmla="*/ 50802 h 57152"/>
              <a:gd name="connsiteX3" fmla="*/ 268000 w 454535"/>
              <a:gd name="connsiteY3" fmla="*/ 57152 h 57152"/>
              <a:gd name="connsiteX4" fmla="*/ 75384 w 454535"/>
              <a:gd name="connsiteY4" fmla="*/ 48686 h 57152"/>
              <a:gd name="connsiteX5" fmla="*/ 11884 w 454535"/>
              <a:gd name="connsiteY5" fmla="*/ 2 h 5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535" h="57152">
                <a:moveTo>
                  <a:pt x="11884" y="2"/>
                </a:moveTo>
                <a:cubicBezTo>
                  <a:pt x="49631" y="-351"/>
                  <a:pt x="228137" y="38102"/>
                  <a:pt x="301867" y="46569"/>
                </a:cubicBezTo>
                <a:cubicBezTo>
                  <a:pt x="375597" y="55036"/>
                  <a:pt x="459911" y="49038"/>
                  <a:pt x="454267" y="50802"/>
                </a:cubicBezTo>
                <a:cubicBezTo>
                  <a:pt x="448623" y="52566"/>
                  <a:pt x="268000" y="57152"/>
                  <a:pt x="268000" y="57152"/>
                </a:cubicBezTo>
                <a:cubicBezTo>
                  <a:pt x="204853" y="56799"/>
                  <a:pt x="115953" y="57858"/>
                  <a:pt x="75384" y="48686"/>
                </a:cubicBezTo>
                <a:cubicBezTo>
                  <a:pt x="34815" y="39514"/>
                  <a:pt x="-25863" y="355"/>
                  <a:pt x="118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61F1E06-E5C0-45F0-9ADA-A40DD1BF0501}"/>
              </a:ext>
            </a:extLst>
          </p:cNvPr>
          <p:cNvSpPr/>
          <p:nvPr/>
        </p:nvSpPr>
        <p:spPr>
          <a:xfrm>
            <a:off x="7500338" y="4897966"/>
            <a:ext cx="205767" cy="814912"/>
          </a:xfrm>
          <a:custGeom>
            <a:avLst/>
            <a:gdLst>
              <a:gd name="connsiteX0" fmla="*/ 202212 w 205767"/>
              <a:gd name="connsiteY0" fmla="*/ 1 h 814912"/>
              <a:gd name="connsiteX1" fmla="*/ 183162 w 205767"/>
              <a:gd name="connsiteY1" fmla="*/ 639234 h 814912"/>
              <a:gd name="connsiteX2" fmla="*/ 3245 w 205767"/>
              <a:gd name="connsiteY2" fmla="*/ 808567 h 814912"/>
              <a:gd name="connsiteX3" fmla="*/ 75212 w 205767"/>
              <a:gd name="connsiteY3" fmla="*/ 766234 h 814912"/>
              <a:gd name="connsiteX4" fmla="*/ 174695 w 205767"/>
              <a:gd name="connsiteY4" fmla="*/ 645584 h 814912"/>
              <a:gd name="connsiteX5" fmla="*/ 202212 w 205767"/>
              <a:gd name="connsiteY5" fmla="*/ 1 h 81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767" h="814912">
                <a:moveTo>
                  <a:pt x="202212" y="1"/>
                </a:moveTo>
                <a:cubicBezTo>
                  <a:pt x="203623" y="-1057"/>
                  <a:pt x="216323" y="504473"/>
                  <a:pt x="183162" y="639234"/>
                </a:cubicBezTo>
                <a:cubicBezTo>
                  <a:pt x="150001" y="773995"/>
                  <a:pt x="21237" y="787400"/>
                  <a:pt x="3245" y="808567"/>
                </a:cubicBezTo>
                <a:cubicBezTo>
                  <a:pt x="-14747" y="829734"/>
                  <a:pt x="46637" y="793398"/>
                  <a:pt x="75212" y="766234"/>
                </a:cubicBezTo>
                <a:cubicBezTo>
                  <a:pt x="103787" y="739070"/>
                  <a:pt x="154587" y="771173"/>
                  <a:pt x="174695" y="645584"/>
                </a:cubicBezTo>
                <a:cubicBezTo>
                  <a:pt x="194803" y="519995"/>
                  <a:pt x="200801" y="1059"/>
                  <a:pt x="2022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671FD6A-D6D1-4A2A-BA8E-0302F79B2278}"/>
              </a:ext>
            </a:extLst>
          </p:cNvPr>
          <p:cNvSpPr/>
          <p:nvPr/>
        </p:nvSpPr>
        <p:spPr>
          <a:xfrm>
            <a:off x="7425099" y="4858434"/>
            <a:ext cx="215569" cy="829510"/>
          </a:xfrm>
          <a:custGeom>
            <a:avLst/>
            <a:gdLst>
              <a:gd name="connsiteX0" fmla="*/ 180084 w 215569"/>
              <a:gd name="connsiteY0" fmla="*/ 3549 h 829510"/>
              <a:gd name="connsiteX1" fmla="*/ 165268 w 215569"/>
              <a:gd name="connsiteY1" fmla="*/ 663949 h 829510"/>
              <a:gd name="connsiteX2" fmla="*/ 168 w 215569"/>
              <a:gd name="connsiteY2" fmla="*/ 822699 h 829510"/>
              <a:gd name="connsiteX3" fmla="*/ 135634 w 215569"/>
              <a:gd name="connsiteY3" fmla="*/ 761316 h 829510"/>
              <a:gd name="connsiteX4" fmla="*/ 213951 w 215569"/>
              <a:gd name="connsiteY4" fmla="*/ 416299 h 829510"/>
              <a:gd name="connsiteX5" fmla="*/ 180084 w 215569"/>
              <a:gd name="connsiteY5" fmla="*/ 3549 h 82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569" h="829510">
                <a:moveTo>
                  <a:pt x="180084" y="3549"/>
                </a:moveTo>
                <a:cubicBezTo>
                  <a:pt x="171970" y="44824"/>
                  <a:pt x="195254" y="527424"/>
                  <a:pt x="165268" y="663949"/>
                </a:cubicBezTo>
                <a:cubicBezTo>
                  <a:pt x="135282" y="800474"/>
                  <a:pt x="5107" y="806471"/>
                  <a:pt x="168" y="822699"/>
                </a:cubicBezTo>
                <a:cubicBezTo>
                  <a:pt x="-4771" y="838927"/>
                  <a:pt x="100004" y="829049"/>
                  <a:pt x="135634" y="761316"/>
                </a:cubicBezTo>
                <a:cubicBezTo>
                  <a:pt x="171264" y="693583"/>
                  <a:pt x="204426" y="540477"/>
                  <a:pt x="213951" y="416299"/>
                </a:cubicBezTo>
                <a:cubicBezTo>
                  <a:pt x="223476" y="292121"/>
                  <a:pt x="188198" y="-37726"/>
                  <a:pt x="180084" y="3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AD073C8-F55A-4363-8D07-A60D0E297484}"/>
              </a:ext>
            </a:extLst>
          </p:cNvPr>
          <p:cNvSpPr/>
          <p:nvPr/>
        </p:nvSpPr>
        <p:spPr>
          <a:xfrm>
            <a:off x="6597855" y="5677968"/>
            <a:ext cx="829857" cy="291379"/>
          </a:xfrm>
          <a:custGeom>
            <a:avLst/>
            <a:gdLst>
              <a:gd name="connsiteX0" fmla="*/ 825295 w 829857"/>
              <a:gd name="connsiteY0" fmla="*/ 520 h 291379"/>
              <a:gd name="connsiteX1" fmla="*/ 641145 w 829857"/>
              <a:gd name="connsiteY1" fmla="*/ 125932 h 291379"/>
              <a:gd name="connsiteX2" fmla="*/ 395083 w 829857"/>
              <a:gd name="connsiteY2" fmla="*/ 221182 h 291379"/>
              <a:gd name="connsiteX3" fmla="*/ 1383 w 829857"/>
              <a:gd name="connsiteY3" fmla="*/ 291032 h 291379"/>
              <a:gd name="connsiteX4" fmla="*/ 271258 w 829857"/>
              <a:gd name="connsiteY4" fmla="*/ 244995 h 291379"/>
              <a:gd name="connsiteX5" fmla="*/ 449058 w 829857"/>
              <a:gd name="connsiteY5" fmla="*/ 176732 h 291379"/>
              <a:gd name="connsiteX6" fmla="*/ 825295 w 829857"/>
              <a:gd name="connsiteY6" fmla="*/ 520 h 29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9857" h="291379">
                <a:moveTo>
                  <a:pt x="825295" y="520"/>
                </a:moveTo>
                <a:cubicBezTo>
                  <a:pt x="857309" y="-7947"/>
                  <a:pt x="712847" y="89155"/>
                  <a:pt x="641145" y="125932"/>
                </a:cubicBezTo>
                <a:cubicBezTo>
                  <a:pt x="569443" y="162709"/>
                  <a:pt x="501710" y="193665"/>
                  <a:pt x="395083" y="221182"/>
                </a:cubicBezTo>
                <a:cubicBezTo>
                  <a:pt x="288456" y="248699"/>
                  <a:pt x="22021" y="287063"/>
                  <a:pt x="1383" y="291032"/>
                </a:cubicBezTo>
                <a:cubicBezTo>
                  <a:pt x="-19255" y="295001"/>
                  <a:pt x="196646" y="264045"/>
                  <a:pt x="271258" y="244995"/>
                </a:cubicBezTo>
                <a:cubicBezTo>
                  <a:pt x="345870" y="225945"/>
                  <a:pt x="360687" y="215626"/>
                  <a:pt x="449058" y="176732"/>
                </a:cubicBezTo>
                <a:cubicBezTo>
                  <a:pt x="537429" y="137838"/>
                  <a:pt x="793281" y="8987"/>
                  <a:pt x="825295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FBAE5E6-AAA4-40C2-8BCF-736230A676EA}"/>
              </a:ext>
            </a:extLst>
          </p:cNvPr>
          <p:cNvSpPr/>
          <p:nvPr/>
        </p:nvSpPr>
        <p:spPr>
          <a:xfrm>
            <a:off x="5696801" y="5925106"/>
            <a:ext cx="982458" cy="61604"/>
          </a:xfrm>
          <a:custGeom>
            <a:avLst/>
            <a:gdLst>
              <a:gd name="connsiteX0" fmla="*/ 24549 w 982458"/>
              <a:gd name="connsiteY0" fmla="*/ 1032 h 61604"/>
              <a:gd name="connsiteX1" fmla="*/ 924662 w 982458"/>
              <a:gd name="connsiteY1" fmla="*/ 23257 h 61604"/>
              <a:gd name="connsiteX2" fmla="*/ 864337 w 982458"/>
              <a:gd name="connsiteY2" fmla="*/ 23257 h 61604"/>
              <a:gd name="connsiteX3" fmla="*/ 635737 w 982458"/>
              <a:gd name="connsiteY3" fmla="*/ 34369 h 61604"/>
              <a:gd name="connsiteX4" fmla="*/ 284899 w 982458"/>
              <a:gd name="connsiteY4" fmla="*/ 61357 h 61604"/>
              <a:gd name="connsiteX5" fmla="*/ 24549 w 982458"/>
              <a:gd name="connsiteY5" fmla="*/ 1032 h 6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458" h="61604">
                <a:moveTo>
                  <a:pt x="24549" y="1032"/>
                </a:moveTo>
                <a:cubicBezTo>
                  <a:pt x="131176" y="-5318"/>
                  <a:pt x="784697" y="19553"/>
                  <a:pt x="924662" y="23257"/>
                </a:cubicBezTo>
                <a:cubicBezTo>
                  <a:pt x="1064627" y="26961"/>
                  <a:pt x="912491" y="21405"/>
                  <a:pt x="864337" y="23257"/>
                </a:cubicBezTo>
                <a:cubicBezTo>
                  <a:pt x="816183" y="25109"/>
                  <a:pt x="732310" y="28019"/>
                  <a:pt x="635737" y="34369"/>
                </a:cubicBezTo>
                <a:cubicBezTo>
                  <a:pt x="539164" y="40719"/>
                  <a:pt x="382530" y="64267"/>
                  <a:pt x="284899" y="61357"/>
                </a:cubicBezTo>
                <a:cubicBezTo>
                  <a:pt x="187268" y="58447"/>
                  <a:pt x="-82078" y="7382"/>
                  <a:pt x="24549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4D2C945-EF5C-4279-87C9-635E6FE0B8B7}"/>
              </a:ext>
            </a:extLst>
          </p:cNvPr>
          <p:cNvSpPr/>
          <p:nvPr/>
        </p:nvSpPr>
        <p:spPr>
          <a:xfrm>
            <a:off x="5295740" y="5282670"/>
            <a:ext cx="412663" cy="681846"/>
          </a:xfrm>
          <a:custGeom>
            <a:avLst/>
            <a:gdLst>
              <a:gd name="connsiteX0" fmla="*/ 160 w 412663"/>
              <a:gd name="connsiteY0" fmla="*/ 5293 h 681846"/>
              <a:gd name="connsiteX1" fmla="*/ 244635 w 412663"/>
              <a:gd name="connsiteY1" fmla="*/ 221193 h 681846"/>
              <a:gd name="connsiteX2" fmla="*/ 404973 w 412663"/>
              <a:gd name="connsiteY2" fmla="*/ 657755 h 681846"/>
              <a:gd name="connsiteX3" fmla="*/ 385923 w 412663"/>
              <a:gd name="connsiteY3" fmla="*/ 606955 h 681846"/>
              <a:gd name="connsiteX4" fmla="*/ 374810 w 412663"/>
              <a:gd name="connsiteY4" fmla="*/ 452968 h 681846"/>
              <a:gd name="connsiteX5" fmla="*/ 209710 w 412663"/>
              <a:gd name="connsiteY5" fmla="*/ 98955 h 681846"/>
              <a:gd name="connsiteX6" fmla="*/ 160 w 412663"/>
              <a:gd name="connsiteY6" fmla="*/ 5293 h 68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3" h="681846">
                <a:moveTo>
                  <a:pt x="160" y="5293"/>
                </a:moveTo>
                <a:cubicBezTo>
                  <a:pt x="5981" y="25666"/>
                  <a:pt x="177166" y="112449"/>
                  <a:pt x="244635" y="221193"/>
                </a:cubicBezTo>
                <a:cubicBezTo>
                  <a:pt x="312104" y="329937"/>
                  <a:pt x="381425" y="593461"/>
                  <a:pt x="404973" y="657755"/>
                </a:cubicBezTo>
                <a:cubicBezTo>
                  <a:pt x="428521" y="722049"/>
                  <a:pt x="390950" y="641086"/>
                  <a:pt x="385923" y="606955"/>
                </a:cubicBezTo>
                <a:cubicBezTo>
                  <a:pt x="380896" y="572824"/>
                  <a:pt x="404179" y="537635"/>
                  <a:pt x="374810" y="452968"/>
                </a:cubicBezTo>
                <a:cubicBezTo>
                  <a:pt x="345441" y="368301"/>
                  <a:pt x="270564" y="173038"/>
                  <a:pt x="209710" y="98955"/>
                </a:cubicBezTo>
                <a:cubicBezTo>
                  <a:pt x="148856" y="24872"/>
                  <a:pt x="-5661" y="-15080"/>
                  <a:pt x="160" y="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C9D775B-45C8-427D-878E-FEC0B303DA3D}"/>
              </a:ext>
            </a:extLst>
          </p:cNvPr>
          <p:cNvSpPr/>
          <p:nvPr/>
        </p:nvSpPr>
        <p:spPr>
          <a:xfrm>
            <a:off x="5118024" y="5268261"/>
            <a:ext cx="225897" cy="23092"/>
          </a:xfrm>
          <a:custGeom>
            <a:avLst/>
            <a:gdLst>
              <a:gd name="connsiteX0" fmla="*/ 76 w 225897"/>
              <a:gd name="connsiteY0" fmla="*/ 19702 h 23092"/>
              <a:gd name="connsiteX1" fmla="*/ 209626 w 225897"/>
              <a:gd name="connsiteY1" fmla="*/ 21289 h 23092"/>
              <a:gd name="connsiteX2" fmla="*/ 185814 w 225897"/>
              <a:gd name="connsiteY2" fmla="*/ 652 h 23092"/>
              <a:gd name="connsiteX3" fmla="*/ 76 w 225897"/>
              <a:gd name="connsiteY3" fmla="*/ 19702 h 2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97" h="23092">
                <a:moveTo>
                  <a:pt x="76" y="19702"/>
                </a:moveTo>
                <a:cubicBezTo>
                  <a:pt x="4045" y="23141"/>
                  <a:pt x="178670" y="24464"/>
                  <a:pt x="209626" y="21289"/>
                </a:cubicBezTo>
                <a:cubicBezTo>
                  <a:pt x="240582" y="18114"/>
                  <a:pt x="224443" y="5150"/>
                  <a:pt x="185814" y="652"/>
                </a:cubicBezTo>
                <a:cubicBezTo>
                  <a:pt x="147185" y="-3846"/>
                  <a:pt x="-3893" y="16263"/>
                  <a:pt x="76" y="19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DF7C299A-46B9-41EB-AC64-975B8A523EAF}"/>
              </a:ext>
            </a:extLst>
          </p:cNvPr>
          <p:cNvSpPr/>
          <p:nvPr/>
        </p:nvSpPr>
        <p:spPr>
          <a:xfrm>
            <a:off x="4751232" y="5248013"/>
            <a:ext cx="375373" cy="474983"/>
          </a:xfrm>
          <a:custGeom>
            <a:avLst/>
            <a:gdLst>
              <a:gd name="connsiteX0" fmla="*/ 375335 w 375373"/>
              <a:gd name="connsiteY0" fmla="*/ 33070 h 474983"/>
              <a:gd name="connsiteX1" fmla="*/ 256801 w 375373"/>
              <a:gd name="connsiteY1" fmla="*/ 33070 h 474983"/>
              <a:gd name="connsiteX2" fmla="*/ 11268 w 375373"/>
              <a:gd name="connsiteY2" fmla="*/ 456404 h 474983"/>
              <a:gd name="connsiteX3" fmla="*/ 62068 w 375373"/>
              <a:gd name="connsiteY3" fmla="*/ 367504 h 474983"/>
              <a:gd name="connsiteX4" fmla="*/ 246218 w 375373"/>
              <a:gd name="connsiteY4" fmla="*/ 77520 h 474983"/>
              <a:gd name="connsiteX5" fmla="*/ 375335 w 375373"/>
              <a:gd name="connsiteY5" fmla="*/ 33070 h 47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373" h="474983">
                <a:moveTo>
                  <a:pt x="375335" y="33070"/>
                </a:moveTo>
                <a:cubicBezTo>
                  <a:pt x="377099" y="25662"/>
                  <a:pt x="317479" y="-37486"/>
                  <a:pt x="256801" y="33070"/>
                </a:cubicBezTo>
                <a:cubicBezTo>
                  <a:pt x="196123" y="103626"/>
                  <a:pt x="43723" y="400665"/>
                  <a:pt x="11268" y="456404"/>
                </a:cubicBezTo>
                <a:cubicBezTo>
                  <a:pt x="-21187" y="512143"/>
                  <a:pt x="22910" y="430651"/>
                  <a:pt x="62068" y="367504"/>
                </a:cubicBezTo>
                <a:cubicBezTo>
                  <a:pt x="101226" y="304357"/>
                  <a:pt x="194713" y="129731"/>
                  <a:pt x="246218" y="77520"/>
                </a:cubicBezTo>
                <a:cubicBezTo>
                  <a:pt x="297723" y="25309"/>
                  <a:pt x="373571" y="40478"/>
                  <a:pt x="375335" y="33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8550217-38A5-4E90-AE5D-E96627536E6A}"/>
              </a:ext>
            </a:extLst>
          </p:cNvPr>
          <p:cNvSpPr/>
          <p:nvPr/>
        </p:nvSpPr>
        <p:spPr>
          <a:xfrm>
            <a:off x="3612406" y="5653611"/>
            <a:ext cx="1137239" cy="174774"/>
          </a:xfrm>
          <a:custGeom>
            <a:avLst/>
            <a:gdLst>
              <a:gd name="connsiteX0" fmla="*/ 744 w 1137239"/>
              <a:gd name="connsiteY0" fmla="*/ 78322 h 174774"/>
              <a:gd name="connsiteX1" fmla="*/ 493927 w 1137239"/>
              <a:gd name="connsiteY1" fmla="*/ 141822 h 174774"/>
              <a:gd name="connsiteX2" fmla="*/ 838944 w 1137239"/>
              <a:gd name="connsiteY2" fmla="*/ 114306 h 174774"/>
              <a:gd name="connsiteX3" fmla="*/ 1001927 w 1137239"/>
              <a:gd name="connsiteY3" fmla="*/ 78322 h 174774"/>
              <a:gd name="connsiteX4" fmla="*/ 1135277 w 1137239"/>
              <a:gd name="connsiteY4" fmla="*/ 6 h 174774"/>
              <a:gd name="connsiteX5" fmla="*/ 898211 w 1137239"/>
              <a:gd name="connsiteY5" fmla="*/ 82556 h 174774"/>
              <a:gd name="connsiteX6" fmla="*/ 618811 w 1137239"/>
              <a:gd name="connsiteY6" fmla="*/ 165106 h 174774"/>
              <a:gd name="connsiteX7" fmla="*/ 388094 w 1137239"/>
              <a:gd name="connsiteY7" fmla="*/ 165106 h 174774"/>
              <a:gd name="connsiteX8" fmla="*/ 744 w 1137239"/>
              <a:gd name="connsiteY8" fmla="*/ 78322 h 17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7239" h="174774">
                <a:moveTo>
                  <a:pt x="744" y="78322"/>
                </a:moveTo>
                <a:cubicBezTo>
                  <a:pt x="18383" y="74441"/>
                  <a:pt x="354227" y="135825"/>
                  <a:pt x="493927" y="141822"/>
                </a:cubicBezTo>
                <a:cubicBezTo>
                  <a:pt x="633627" y="147819"/>
                  <a:pt x="754277" y="124889"/>
                  <a:pt x="838944" y="114306"/>
                </a:cubicBezTo>
                <a:cubicBezTo>
                  <a:pt x="923611" y="103723"/>
                  <a:pt x="952538" y="97372"/>
                  <a:pt x="1001927" y="78322"/>
                </a:cubicBezTo>
                <a:cubicBezTo>
                  <a:pt x="1051316" y="59272"/>
                  <a:pt x="1152563" y="-700"/>
                  <a:pt x="1135277" y="6"/>
                </a:cubicBezTo>
                <a:cubicBezTo>
                  <a:pt x="1117991" y="712"/>
                  <a:pt x="984289" y="55039"/>
                  <a:pt x="898211" y="82556"/>
                </a:cubicBezTo>
                <a:cubicBezTo>
                  <a:pt x="812133" y="110073"/>
                  <a:pt x="703830" y="151348"/>
                  <a:pt x="618811" y="165106"/>
                </a:cubicBezTo>
                <a:cubicBezTo>
                  <a:pt x="533792" y="178864"/>
                  <a:pt x="492516" y="177100"/>
                  <a:pt x="388094" y="165106"/>
                </a:cubicBezTo>
                <a:cubicBezTo>
                  <a:pt x="283672" y="153112"/>
                  <a:pt x="-16895" y="82203"/>
                  <a:pt x="744" y="78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B8CC449-F719-431C-848F-5E40B9F409C6}"/>
              </a:ext>
            </a:extLst>
          </p:cNvPr>
          <p:cNvSpPr/>
          <p:nvPr/>
        </p:nvSpPr>
        <p:spPr>
          <a:xfrm>
            <a:off x="2943393" y="5454032"/>
            <a:ext cx="1829063" cy="425494"/>
          </a:xfrm>
          <a:custGeom>
            <a:avLst/>
            <a:gdLst>
              <a:gd name="connsiteX0" fmla="*/ 1827574 w 1829063"/>
              <a:gd name="connsiteY0" fmla="*/ 265201 h 425494"/>
              <a:gd name="connsiteX1" fmla="*/ 1459274 w 1829063"/>
              <a:gd name="connsiteY1" fmla="*/ 411251 h 425494"/>
              <a:gd name="connsiteX2" fmla="*/ 963974 w 1829063"/>
              <a:gd name="connsiteY2" fmla="*/ 390085 h 425494"/>
              <a:gd name="connsiteX3" fmla="*/ 633774 w 1829063"/>
              <a:gd name="connsiteY3" fmla="*/ 349868 h 425494"/>
              <a:gd name="connsiteX4" fmla="*/ 352257 w 1829063"/>
              <a:gd name="connsiteY4" fmla="*/ 231335 h 425494"/>
              <a:gd name="connsiteX5" fmla="*/ 19940 w 1829063"/>
              <a:gd name="connsiteY5" fmla="*/ 618 h 425494"/>
              <a:gd name="connsiteX6" fmla="*/ 178690 w 1829063"/>
              <a:gd name="connsiteY6" fmla="*/ 172068 h 425494"/>
              <a:gd name="connsiteX7" fmla="*/ 1321690 w 1829063"/>
              <a:gd name="connsiteY7" fmla="*/ 423951 h 425494"/>
              <a:gd name="connsiteX8" fmla="*/ 1827574 w 1829063"/>
              <a:gd name="connsiteY8" fmla="*/ 265201 h 42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063" h="425494">
                <a:moveTo>
                  <a:pt x="1827574" y="265201"/>
                </a:moveTo>
                <a:cubicBezTo>
                  <a:pt x="1850505" y="263084"/>
                  <a:pt x="1603207" y="390437"/>
                  <a:pt x="1459274" y="411251"/>
                </a:cubicBezTo>
                <a:cubicBezTo>
                  <a:pt x="1315341" y="432065"/>
                  <a:pt x="1101557" y="400316"/>
                  <a:pt x="963974" y="390085"/>
                </a:cubicBezTo>
                <a:cubicBezTo>
                  <a:pt x="826391" y="379855"/>
                  <a:pt x="735727" y="376326"/>
                  <a:pt x="633774" y="349868"/>
                </a:cubicBezTo>
                <a:cubicBezTo>
                  <a:pt x="531821" y="323410"/>
                  <a:pt x="454563" y="289543"/>
                  <a:pt x="352257" y="231335"/>
                </a:cubicBezTo>
                <a:cubicBezTo>
                  <a:pt x="249951" y="173127"/>
                  <a:pt x="48868" y="10496"/>
                  <a:pt x="19940" y="618"/>
                </a:cubicBezTo>
                <a:cubicBezTo>
                  <a:pt x="-8988" y="-9260"/>
                  <a:pt x="-38268" y="101513"/>
                  <a:pt x="178690" y="172068"/>
                </a:cubicBezTo>
                <a:cubicBezTo>
                  <a:pt x="395648" y="242623"/>
                  <a:pt x="1050051" y="404196"/>
                  <a:pt x="1321690" y="423951"/>
                </a:cubicBezTo>
                <a:cubicBezTo>
                  <a:pt x="1593329" y="443706"/>
                  <a:pt x="1804643" y="267318"/>
                  <a:pt x="1827574" y="265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658DF5F-01A8-4F92-9BC4-715B878B62BF}"/>
              </a:ext>
            </a:extLst>
          </p:cNvPr>
          <p:cNvSpPr/>
          <p:nvPr/>
        </p:nvSpPr>
        <p:spPr>
          <a:xfrm>
            <a:off x="2924690" y="5339605"/>
            <a:ext cx="755754" cy="433921"/>
          </a:xfrm>
          <a:custGeom>
            <a:avLst/>
            <a:gdLst>
              <a:gd name="connsiteX0" fmla="*/ 543 w 755754"/>
              <a:gd name="connsiteY0" fmla="*/ 745 h 433921"/>
              <a:gd name="connsiteX1" fmla="*/ 409060 w 755754"/>
              <a:gd name="connsiteY1" fmla="*/ 288612 h 433921"/>
              <a:gd name="connsiteX2" fmla="*/ 745610 w 755754"/>
              <a:gd name="connsiteY2" fmla="*/ 430428 h 433921"/>
              <a:gd name="connsiteX3" fmla="*/ 637660 w 755754"/>
              <a:gd name="connsiteY3" fmla="*/ 375395 h 433921"/>
              <a:gd name="connsiteX4" fmla="*/ 328627 w 755754"/>
              <a:gd name="connsiteY4" fmla="*/ 210295 h 433921"/>
              <a:gd name="connsiteX5" fmla="*/ 543 w 755754"/>
              <a:gd name="connsiteY5" fmla="*/ 745 h 43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754" h="433921">
                <a:moveTo>
                  <a:pt x="543" y="745"/>
                </a:moveTo>
                <a:cubicBezTo>
                  <a:pt x="13949" y="13798"/>
                  <a:pt x="284882" y="216998"/>
                  <a:pt x="409060" y="288612"/>
                </a:cubicBezTo>
                <a:cubicBezTo>
                  <a:pt x="533238" y="360226"/>
                  <a:pt x="707510" y="415964"/>
                  <a:pt x="745610" y="430428"/>
                </a:cubicBezTo>
                <a:cubicBezTo>
                  <a:pt x="783710" y="444892"/>
                  <a:pt x="707157" y="412084"/>
                  <a:pt x="637660" y="375395"/>
                </a:cubicBezTo>
                <a:cubicBezTo>
                  <a:pt x="568163" y="338706"/>
                  <a:pt x="431991" y="270973"/>
                  <a:pt x="328627" y="210295"/>
                </a:cubicBezTo>
                <a:cubicBezTo>
                  <a:pt x="225263" y="149617"/>
                  <a:pt x="-12863" y="-12308"/>
                  <a:pt x="543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3A225B3-95BE-48D6-ADF5-6623868C5D6E}"/>
              </a:ext>
            </a:extLst>
          </p:cNvPr>
          <p:cNvSpPr/>
          <p:nvPr/>
        </p:nvSpPr>
        <p:spPr>
          <a:xfrm>
            <a:off x="2632684" y="5475577"/>
            <a:ext cx="925819" cy="405229"/>
          </a:xfrm>
          <a:custGeom>
            <a:avLst/>
            <a:gdLst>
              <a:gd name="connsiteX0" fmla="*/ 2566 w 925819"/>
              <a:gd name="connsiteY0" fmla="*/ 1298 h 405229"/>
              <a:gd name="connsiteX1" fmla="*/ 570891 w 925819"/>
              <a:gd name="connsiteY1" fmla="*/ 366423 h 405229"/>
              <a:gd name="connsiteX2" fmla="*/ 923316 w 925819"/>
              <a:gd name="connsiteY2" fmla="*/ 394998 h 405229"/>
              <a:gd name="connsiteX3" fmla="*/ 710591 w 925819"/>
              <a:gd name="connsiteY3" fmla="*/ 369598 h 405229"/>
              <a:gd name="connsiteX4" fmla="*/ 374041 w 925819"/>
              <a:gd name="connsiteY4" fmla="*/ 248948 h 405229"/>
              <a:gd name="connsiteX5" fmla="*/ 2566 w 925819"/>
              <a:gd name="connsiteY5" fmla="*/ 1298 h 40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819" h="405229">
                <a:moveTo>
                  <a:pt x="2566" y="1298"/>
                </a:moveTo>
                <a:cubicBezTo>
                  <a:pt x="35374" y="20877"/>
                  <a:pt x="417433" y="300806"/>
                  <a:pt x="570891" y="366423"/>
                </a:cubicBezTo>
                <a:cubicBezTo>
                  <a:pt x="724349" y="432040"/>
                  <a:pt x="900033" y="394469"/>
                  <a:pt x="923316" y="394998"/>
                </a:cubicBezTo>
                <a:cubicBezTo>
                  <a:pt x="946599" y="395527"/>
                  <a:pt x="802137" y="393940"/>
                  <a:pt x="710591" y="369598"/>
                </a:cubicBezTo>
                <a:cubicBezTo>
                  <a:pt x="619045" y="345256"/>
                  <a:pt x="487812" y="308744"/>
                  <a:pt x="374041" y="248948"/>
                </a:cubicBezTo>
                <a:cubicBezTo>
                  <a:pt x="260270" y="189152"/>
                  <a:pt x="-30242" y="-18281"/>
                  <a:pt x="2566" y="1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10F78FA2-01D3-4437-9023-7DCD586F9C2E}"/>
              </a:ext>
            </a:extLst>
          </p:cNvPr>
          <p:cNvSpPr/>
          <p:nvPr/>
        </p:nvSpPr>
        <p:spPr>
          <a:xfrm>
            <a:off x="2219224" y="4749392"/>
            <a:ext cx="390815" cy="582022"/>
          </a:xfrm>
          <a:custGeom>
            <a:avLst/>
            <a:gdLst>
              <a:gd name="connsiteX0" fmla="*/ 390626 w 390815"/>
              <a:gd name="connsiteY0" fmla="*/ 408 h 582022"/>
              <a:gd name="connsiteX1" fmla="*/ 269976 w 390815"/>
              <a:gd name="connsiteY1" fmla="*/ 346483 h 582022"/>
              <a:gd name="connsiteX2" fmla="*/ 225526 w 390815"/>
              <a:gd name="connsiteY2" fmla="*/ 432208 h 582022"/>
              <a:gd name="connsiteX3" fmla="*/ 196951 w 390815"/>
              <a:gd name="connsiteY3" fmla="*/ 514758 h 582022"/>
              <a:gd name="connsiteX4" fmla="*/ 101 w 390815"/>
              <a:gd name="connsiteY4" fmla="*/ 581433 h 582022"/>
              <a:gd name="connsiteX5" fmla="*/ 225526 w 390815"/>
              <a:gd name="connsiteY5" fmla="*/ 540158 h 582022"/>
              <a:gd name="connsiteX6" fmla="*/ 295376 w 390815"/>
              <a:gd name="connsiteY6" fmla="*/ 422683 h 582022"/>
              <a:gd name="connsiteX7" fmla="*/ 390626 w 390815"/>
              <a:gd name="connsiteY7" fmla="*/ 408 h 58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815" h="582022">
                <a:moveTo>
                  <a:pt x="390626" y="408"/>
                </a:moveTo>
                <a:cubicBezTo>
                  <a:pt x="386393" y="-12292"/>
                  <a:pt x="297493" y="274516"/>
                  <a:pt x="269976" y="346483"/>
                </a:cubicBezTo>
                <a:cubicBezTo>
                  <a:pt x="242459" y="418450"/>
                  <a:pt x="237697" y="404162"/>
                  <a:pt x="225526" y="432208"/>
                </a:cubicBezTo>
                <a:cubicBezTo>
                  <a:pt x="213355" y="460254"/>
                  <a:pt x="234522" y="489887"/>
                  <a:pt x="196951" y="514758"/>
                </a:cubicBezTo>
                <a:cubicBezTo>
                  <a:pt x="159380" y="539629"/>
                  <a:pt x="-4661" y="577200"/>
                  <a:pt x="101" y="581433"/>
                </a:cubicBezTo>
                <a:cubicBezTo>
                  <a:pt x="4863" y="585666"/>
                  <a:pt x="176313" y="566616"/>
                  <a:pt x="225526" y="540158"/>
                </a:cubicBezTo>
                <a:cubicBezTo>
                  <a:pt x="274738" y="513700"/>
                  <a:pt x="263626" y="515816"/>
                  <a:pt x="295376" y="422683"/>
                </a:cubicBezTo>
                <a:cubicBezTo>
                  <a:pt x="327126" y="329550"/>
                  <a:pt x="394859" y="13108"/>
                  <a:pt x="390626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F91DC84-835C-4DC1-88EC-EBAD4E9D5881}"/>
              </a:ext>
            </a:extLst>
          </p:cNvPr>
          <p:cNvSpPr/>
          <p:nvPr/>
        </p:nvSpPr>
        <p:spPr>
          <a:xfrm>
            <a:off x="2695077" y="4754940"/>
            <a:ext cx="378206" cy="853390"/>
          </a:xfrm>
          <a:custGeom>
            <a:avLst/>
            <a:gdLst>
              <a:gd name="connsiteX0" fmla="*/ 498 w 378206"/>
              <a:gd name="connsiteY0" fmla="*/ 1210 h 853390"/>
              <a:gd name="connsiteX1" fmla="*/ 35423 w 378206"/>
              <a:gd name="connsiteY1" fmla="*/ 540960 h 853390"/>
              <a:gd name="connsiteX2" fmla="*/ 127498 w 378206"/>
              <a:gd name="connsiteY2" fmla="*/ 680660 h 853390"/>
              <a:gd name="connsiteX3" fmla="*/ 375148 w 378206"/>
              <a:gd name="connsiteY3" fmla="*/ 852110 h 853390"/>
              <a:gd name="connsiteX4" fmla="*/ 257673 w 378206"/>
              <a:gd name="connsiteY4" fmla="*/ 753685 h 853390"/>
              <a:gd name="connsiteX5" fmla="*/ 137023 w 378206"/>
              <a:gd name="connsiteY5" fmla="*/ 655260 h 853390"/>
              <a:gd name="connsiteX6" fmla="*/ 57648 w 378206"/>
              <a:gd name="connsiteY6" fmla="*/ 401260 h 853390"/>
              <a:gd name="connsiteX7" fmla="*/ 498 w 378206"/>
              <a:gd name="connsiteY7" fmla="*/ 1210 h 8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206" h="853390">
                <a:moveTo>
                  <a:pt x="498" y="1210"/>
                </a:moveTo>
                <a:cubicBezTo>
                  <a:pt x="-3206" y="24493"/>
                  <a:pt x="14256" y="427719"/>
                  <a:pt x="35423" y="540960"/>
                </a:cubicBezTo>
                <a:cubicBezTo>
                  <a:pt x="56590" y="654201"/>
                  <a:pt x="70877" y="628802"/>
                  <a:pt x="127498" y="680660"/>
                </a:cubicBezTo>
                <a:cubicBezTo>
                  <a:pt x="184119" y="732518"/>
                  <a:pt x="353452" y="839939"/>
                  <a:pt x="375148" y="852110"/>
                </a:cubicBezTo>
                <a:cubicBezTo>
                  <a:pt x="396844" y="864281"/>
                  <a:pt x="297361" y="786493"/>
                  <a:pt x="257673" y="753685"/>
                </a:cubicBezTo>
                <a:cubicBezTo>
                  <a:pt x="217985" y="720877"/>
                  <a:pt x="170360" y="713997"/>
                  <a:pt x="137023" y="655260"/>
                </a:cubicBezTo>
                <a:cubicBezTo>
                  <a:pt x="103686" y="596523"/>
                  <a:pt x="80402" y="505506"/>
                  <a:pt x="57648" y="401260"/>
                </a:cubicBezTo>
                <a:cubicBezTo>
                  <a:pt x="34894" y="297014"/>
                  <a:pt x="4202" y="-22073"/>
                  <a:pt x="498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4F6A5DD-F1B7-4F80-A65A-4BB867996A9D}"/>
              </a:ext>
            </a:extLst>
          </p:cNvPr>
          <p:cNvSpPr/>
          <p:nvPr/>
        </p:nvSpPr>
        <p:spPr>
          <a:xfrm>
            <a:off x="2197099" y="5349407"/>
            <a:ext cx="670398" cy="111030"/>
          </a:xfrm>
          <a:custGeom>
            <a:avLst/>
            <a:gdLst>
              <a:gd name="connsiteX0" fmla="*/ 1 w 670398"/>
              <a:gd name="connsiteY0" fmla="*/ 48093 h 111030"/>
              <a:gd name="connsiteX1" fmla="*/ 241301 w 670398"/>
              <a:gd name="connsiteY1" fmla="*/ 19518 h 111030"/>
              <a:gd name="connsiteX2" fmla="*/ 263526 w 670398"/>
              <a:gd name="connsiteY2" fmla="*/ 102068 h 111030"/>
              <a:gd name="connsiteX3" fmla="*/ 669926 w 670398"/>
              <a:gd name="connsiteY3" fmla="*/ 105243 h 111030"/>
              <a:gd name="connsiteX4" fmla="*/ 342901 w 670398"/>
              <a:gd name="connsiteY4" fmla="*/ 70318 h 111030"/>
              <a:gd name="connsiteX5" fmla="*/ 238126 w 670398"/>
              <a:gd name="connsiteY5" fmla="*/ 468 h 111030"/>
              <a:gd name="connsiteX6" fmla="*/ 1 w 670398"/>
              <a:gd name="connsiteY6" fmla="*/ 48093 h 11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398" h="111030">
                <a:moveTo>
                  <a:pt x="1" y="48093"/>
                </a:moveTo>
                <a:cubicBezTo>
                  <a:pt x="530" y="51268"/>
                  <a:pt x="197380" y="10522"/>
                  <a:pt x="241301" y="19518"/>
                </a:cubicBezTo>
                <a:cubicBezTo>
                  <a:pt x="285222" y="28514"/>
                  <a:pt x="192089" y="87781"/>
                  <a:pt x="263526" y="102068"/>
                </a:cubicBezTo>
                <a:cubicBezTo>
                  <a:pt x="334964" y="116356"/>
                  <a:pt x="656697" y="110535"/>
                  <a:pt x="669926" y="105243"/>
                </a:cubicBezTo>
                <a:cubicBezTo>
                  <a:pt x="683155" y="99951"/>
                  <a:pt x="414868" y="87780"/>
                  <a:pt x="342901" y="70318"/>
                </a:cubicBezTo>
                <a:cubicBezTo>
                  <a:pt x="270934" y="52856"/>
                  <a:pt x="295805" y="6289"/>
                  <a:pt x="238126" y="468"/>
                </a:cubicBezTo>
                <a:cubicBezTo>
                  <a:pt x="180447" y="-5353"/>
                  <a:pt x="-528" y="44918"/>
                  <a:pt x="1" y="48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08D3E2E-1E63-4A76-83DF-D6B49E81822C}"/>
              </a:ext>
            </a:extLst>
          </p:cNvPr>
          <p:cNvSpPr/>
          <p:nvPr/>
        </p:nvSpPr>
        <p:spPr>
          <a:xfrm>
            <a:off x="4792063" y="5706527"/>
            <a:ext cx="316250" cy="614439"/>
          </a:xfrm>
          <a:custGeom>
            <a:avLst/>
            <a:gdLst>
              <a:gd name="connsiteX0" fmla="*/ 313337 w 316250"/>
              <a:gd name="connsiteY0" fmla="*/ 6 h 614439"/>
              <a:gd name="connsiteX1" fmla="*/ 300637 w 316250"/>
              <a:gd name="connsiteY1" fmla="*/ 296340 h 614439"/>
              <a:gd name="connsiteX2" fmla="*/ 232904 w 316250"/>
              <a:gd name="connsiteY2" fmla="*/ 381006 h 614439"/>
              <a:gd name="connsiteX3" fmla="*/ 70 w 316250"/>
              <a:gd name="connsiteY3" fmla="*/ 613840 h 614439"/>
              <a:gd name="connsiteX4" fmla="*/ 258304 w 316250"/>
              <a:gd name="connsiteY4" fmla="*/ 304806 h 614439"/>
              <a:gd name="connsiteX5" fmla="*/ 313337 w 316250"/>
              <a:gd name="connsiteY5" fmla="*/ 6 h 61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50" h="614439">
                <a:moveTo>
                  <a:pt x="313337" y="6"/>
                </a:moveTo>
                <a:cubicBezTo>
                  <a:pt x="320393" y="-1405"/>
                  <a:pt x="314042" y="232840"/>
                  <a:pt x="300637" y="296340"/>
                </a:cubicBezTo>
                <a:cubicBezTo>
                  <a:pt x="287232" y="359840"/>
                  <a:pt x="282999" y="328089"/>
                  <a:pt x="232904" y="381006"/>
                </a:cubicBezTo>
                <a:cubicBezTo>
                  <a:pt x="182809" y="433923"/>
                  <a:pt x="-4163" y="626540"/>
                  <a:pt x="70" y="613840"/>
                </a:cubicBezTo>
                <a:cubicBezTo>
                  <a:pt x="4303" y="601140"/>
                  <a:pt x="202565" y="409934"/>
                  <a:pt x="258304" y="304806"/>
                </a:cubicBezTo>
                <a:cubicBezTo>
                  <a:pt x="314043" y="199678"/>
                  <a:pt x="306281" y="1417"/>
                  <a:pt x="31333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DBE6952-BE16-47FA-94E5-44D08525B443}"/>
              </a:ext>
            </a:extLst>
          </p:cNvPr>
          <p:cNvSpPr/>
          <p:nvPr/>
        </p:nvSpPr>
        <p:spPr>
          <a:xfrm>
            <a:off x="4540390" y="6421940"/>
            <a:ext cx="180666" cy="599221"/>
          </a:xfrm>
          <a:custGeom>
            <a:avLst/>
            <a:gdLst>
              <a:gd name="connsiteX0" fmla="*/ 158610 w 180666"/>
              <a:gd name="connsiteY0" fmla="*/ 27 h 599221"/>
              <a:gd name="connsiteX1" fmla="*/ 6210 w 180666"/>
              <a:gd name="connsiteY1" fmla="*/ 177827 h 599221"/>
              <a:gd name="connsiteX2" fmla="*/ 44310 w 180666"/>
              <a:gd name="connsiteY2" fmla="*/ 368327 h 599221"/>
              <a:gd name="connsiteX3" fmla="*/ 179777 w 180666"/>
              <a:gd name="connsiteY3" fmla="*/ 596927 h 599221"/>
              <a:gd name="connsiteX4" fmla="*/ 99343 w 180666"/>
              <a:gd name="connsiteY4" fmla="*/ 474160 h 599221"/>
              <a:gd name="connsiteX5" fmla="*/ 27377 w 180666"/>
              <a:gd name="connsiteY5" fmla="*/ 283660 h 599221"/>
              <a:gd name="connsiteX6" fmla="*/ 44310 w 180666"/>
              <a:gd name="connsiteY6" fmla="*/ 190527 h 599221"/>
              <a:gd name="connsiteX7" fmla="*/ 158610 w 180666"/>
              <a:gd name="connsiteY7" fmla="*/ 27 h 59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666" h="599221">
                <a:moveTo>
                  <a:pt x="158610" y="27"/>
                </a:moveTo>
                <a:cubicBezTo>
                  <a:pt x="152260" y="-2090"/>
                  <a:pt x="25260" y="116444"/>
                  <a:pt x="6210" y="177827"/>
                </a:cubicBezTo>
                <a:cubicBezTo>
                  <a:pt x="-12840" y="239210"/>
                  <a:pt x="15382" y="298477"/>
                  <a:pt x="44310" y="368327"/>
                </a:cubicBezTo>
                <a:cubicBezTo>
                  <a:pt x="73238" y="438177"/>
                  <a:pt x="170605" y="579288"/>
                  <a:pt x="179777" y="596927"/>
                </a:cubicBezTo>
                <a:cubicBezTo>
                  <a:pt x="188949" y="614566"/>
                  <a:pt x="124743" y="526371"/>
                  <a:pt x="99343" y="474160"/>
                </a:cubicBezTo>
                <a:cubicBezTo>
                  <a:pt x="73943" y="421949"/>
                  <a:pt x="36549" y="330932"/>
                  <a:pt x="27377" y="283660"/>
                </a:cubicBezTo>
                <a:cubicBezTo>
                  <a:pt x="18205" y="236388"/>
                  <a:pt x="19616" y="239210"/>
                  <a:pt x="44310" y="190527"/>
                </a:cubicBezTo>
                <a:cubicBezTo>
                  <a:pt x="69004" y="141844"/>
                  <a:pt x="164960" y="2144"/>
                  <a:pt x="15861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C11147F-2E50-4E6C-A2C9-088182CBD945}"/>
              </a:ext>
            </a:extLst>
          </p:cNvPr>
          <p:cNvSpPr/>
          <p:nvPr/>
        </p:nvSpPr>
        <p:spPr>
          <a:xfrm>
            <a:off x="5346474" y="5367664"/>
            <a:ext cx="144590" cy="419345"/>
          </a:xfrm>
          <a:custGeom>
            <a:avLst/>
            <a:gdLst>
              <a:gd name="connsiteX0" fmla="*/ 226 w 144590"/>
              <a:gd name="connsiteY0" fmla="*/ 203 h 419345"/>
              <a:gd name="connsiteX1" fmla="*/ 144159 w 144590"/>
              <a:gd name="connsiteY1" fmla="*/ 305003 h 419345"/>
              <a:gd name="connsiteX2" fmla="*/ 46793 w 144590"/>
              <a:gd name="connsiteY2" fmla="*/ 419303 h 419345"/>
              <a:gd name="connsiteX3" fmla="*/ 110293 w 144590"/>
              <a:gd name="connsiteY3" fmla="*/ 317703 h 419345"/>
              <a:gd name="connsiteX4" fmla="*/ 110293 w 144590"/>
              <a:gd name="connsiteY4" fmla="*/ 258436 h 419345"/>
              <a:gd name="connsiteX5" fmla="*/ 226 w 144590"/>
              <a:gd name="connsiteY5" fmla="*/ 203 h 41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90" h="419345">
                <a:moveTo>
                  <a:pt x="226" y="203"/>
                </a:moveTo>
                <a:cubicBezTo>
                  <a:pt x="5870" y="7964"/>
                  <a:pt x="136398" y="235153"/>
                  <a:pt x="144159" y="305003"/>
                </a:cubicBezTo>
                <a:cubicBezTo>
                  <a:pt x="151920" y="374853"/>
                  <a:pt x="52437" y="417186"/>
                  <a:pt x="46793" y="419303"/>
                </a:cubicBezTo>
                <a:cubicBezTo>
                  <a:pt x="41149" y="421420"/>
                  <a:pt x="99710" y="344514"/>
                  <a:pt x="110293" y="317703"/>
                </a:cubicBezTo>
                <a:cubicBezTo>
                  <a:pt x="120876" y="290892"/>
                  <a:pt x="124404" y="307825"/>
                  <a:pt x="110293" y="258436"/>
                </a:cubicBezTo>
                <a:cubicBezTo>
                  <a:pt x="96182" y="209047"/>
                  <a:pt x="-5418" y="-7558"/>
                  <a:pt x="226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9DCE736-65B6-4838-BB04-1FCAAE35C7A1}"/>
              </a:ext>
            </a:extLst>
          </p:cNvPr>
          <p:cNvSpPr/>
          <p:nvPr/>
        </p:nvSpPr>
        <p:spPr>
          <a:xfrm>
            <a:off x="5420901" y="5813973"/>
            <a:ext cx="169650" cy="521808"/>
          </a:xfrm>
          <a:custGeom>
            <a:avLst/>
            <a:gdLst>
              <a:gd name="connsiteX0" fmla="*/ 412 w 169650"/>
              <a:gd name="connsiteY0" fmla="*/ 1040 h 521808"/>
              <a:gd name="connsiteX1" fmla="*/ 46449 w 169650"/>
              <a:gd name="connsiteY1" fmla="*/ 351877 h 521808"/>
              <a:gd name="connsiteX2" fmla="*/ 168687 w 169650"/>
              <a:gd name="connsiteY2" fmla="*/ 520152 h 521808"/>
              <a:gd name="connsiteX3" fmla="*/ 106774 w 169650"/>
              <a:gd name="connsiteY3" fmla="*/ 442365 h 521808"/>
              <a:gd name="connsiteX4" fmla="*/ 73437 w 169650"/>
              <a:gd name="connsiteY4" fmla="*/ 401090 h 521808"/>
              <a:gd name="connsiteX5" fmla="*/ 68674 w 169650"/>
              <a:gd name="connsiteY5" fmla="*/ 248690 h 521808"/>
              <a:gd name="connsiteX6" fmla="*/ 412 w 169650"/>
              <a:gd name="connsiteY6" fmla="*/ 1040 h 52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50" h="521808">
                <a:moveTo>
                  <a:pt x="412" y="1040"/>
                </a:moveTo>
                <a:cubicBezTo>
                  <a:pt x="-3292" y="18238"/>
                  <a:pt x="18403" y="265358"/>
                  <a:pt x="46449" y="351877"/>
                </a:cubicBezTo>
                <a:cubicBezTo>
                  <a:pt x="74495" y="438396"/>
                  <a:pt x="158633" y="505071"/>
                  <a:pt x="168687" y="520152"/>
                </a:cubicBezTo>
                <a:cubicBezTo>
                  <a:pt x="178741" y="535233"/>
                  <a:pt x="106774" y="442365"/>
                  <a:pt x="106774" y="442365"/>
                </a:cubicBezTo>
                <a:cubicBezTo>
                  <a:pt x="90899" y="422521"/>
                  <a:pt x="79787" y="433369"/>
                  <a:pt x="73437" y="401090"/>
                </a:cubicBezTo>
                <a:cubicBezTo>
                  <a:pt x="67087" y="368811"/>
                  <a:pt x="80316" y="312719"/>
                  <a:pt x="68674" y="248690"/>
                </a:cubicBezTo>
                <a:cubicBezTo>
                  <a:pt x="57032" y="184661"/>
                  <a:pt x="4116" y="-16158"/>
                  <a:pt x="412" y="1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5BDF957-C02C-4E8E-AFF4-881BC72BD329}"/>
              </a:ext>
            </a:extLst>
          </p:cNvPr>
          <p:cNvSpPr/>
          <p:nvPr/>
        </p:nvSpPr>
        <p:spPr>
          <a:xfrm>
            <a:off x="5407622" y="6348289"/>
            <a:ext cx="141120" cy="314300"/>
          </a:xfrm>
          <a:custGeom>
            <a:avLst/>
            <a:gdLst>
              <a:gd name="connsiteX0" fmla="*/ 85128 w 141120"/>
              <a:gd name="connsiteY0" fmla="*/ 124 h 314300"/>
              <a:gd name="connsiteX1" fmla="*/ 139103 w 141120"/>
              <a:gd name="connsiteY1" fmla="*/ 163636 h 314300"/>
              <a:gd name="connsiteX2" fmla="*/ 991 w 141120"/>
              <a:gd name="connsiteY2" fmla="*/ 312861 h 314300"/>
              <a:gd name="connsiteX3" fmla="*/ 78778 w 141120"/>
              <a:gd name="connsiteY3" fmla="*/ 233486 h 314300"/>
              <a:gd name="connsiteX4" fmla="*/ 112116 w 141120"/>
              <a:gd name="connsiteY4" fmla="*/ 138236 h 314300"/>
              <a:gd name="connsiteX5" fmla="*/ 85128 w 141120"/>
              <a:gd name="connsiteY5" fmla="*/ 124 h 3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120" h="314300">
                <a:moveTo>
                  <a:pt x="85128" y="124"/>
                </a:moveTo>
                <a:cubicBezTo>
                  <a:pt x="89626" y="4357"/>
                  <a:pt x="153126" y="111513"/>
                  <a:pt x="139103" y="163636"/>
                </a:cubicBezTo>
                <a:cubicBezTo>
                  <a:pt x="125080" y="215759"/>
                  <a:pt x="11045" y="301219"/>
                  <a:pt x="991" y="312861"/>
                </a:cubicBezTo>
                <a:cubicBezTo>
                  <a:pt x="-9063" y="324503"/>
                  <a:pt x="60257" y="262590"/>
                  <a:pt x="78778" y="233486"/>
                </a:cubicBezTo>
                <a:cubicBezTo>
                  <a:pt x="97299" y="204382"/>
                  <a:pt x="107089" y="175807"/>
                  <a:pt x="112116" y="138236"/>
                </a:cubicBezTo>
                <a:cubicBezTo>
                  <a:pt x="117143" y="100665"/>
                  <a:pt x="80630" y="-4109"/>
                  <a:pt x="8512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9797F13-F2B4-483B-9C7B-B07E16BE492A}"/>
              </a:ext>
            </a:extLst>
          </p:cNvPr>
          <p:cNvSpPr/>
          <p:nvPr/>
        </p:nvSpPr>
        <p:spPr>
          <a:xfrm>
            <a:off x="5698672" y="6465855"/>
            <a:ext cx="147918" cy="435948"/>
          </a:xfrm>
          <a:custGeom>
            <a:avLst/>
            <a:gdLst>
              <a:gd name="connsiteX0" fmla="*/ 453 w 147918"/>
              <a:gd name="connsiteY0" fmla="*/ 33 h 435948"/>
              <a:gd name="connsiteX1" fmla="*/ 146503 w 147918"/>
              <a:gd name="connsiteY1" fmla="*/ 173070 h 435948"/>
              <a:gd name="connsiteX2" fmla="*/ 75066 w 147918"/>
              <a:gd name="connsiteY2" fmla="*/ 244508 h 435948"/>
              <a:gd name="connsiteX3" fmla="*/ 83003 w 147918"/>
              <a:gd name="connsiteY3" fmla="*/ 431833 h 435948"/>
              <a:gd name="connsiteX4" fmla="*/ 70303 w 147918"/>
              <a:gd name="connsiteY4" fmla="*/ 361983 h 435948"/>
              <a:gd name="connsiteX5" fmla="*/ 63953 w 147918"/>
              <a:gd name="connsiteY5" fmla="*/ 223870 h 435948"/>
              <a:gd name="connsiteX6" fmla="*/ 98878 w 147918"/>
              <a:gd name="connsiteY6" fmla="*/ 158783 h 435948"/>
              <a:gd name="connsiteX7" fmla="*/ 453 w 147918"/>
              <a:gd name="connsiteY7" fmla="*/ 33 h 4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918" h="435948">
                <a:moveTo>
                  <a:pt x="453" y="33"/>
                </a:moveTo>
                <a:cubicBezTo>
                  <a:pt x="8390" y="2414"/>
                  <a:pt x="134068" y="132324"/>
                  <a:pt x="146503" y="173070"/>
                </a:cubicBezTo>
                <a:cubicBezTo>
                  <a:pt x="158939" y="213816"/>
                  <a:pt x="85649" y="201381"/>
                  <a:pt x="75066" y="244508"/>
                </a:cubicBezTo>
                <a:cubicBezTo>
                  <a:pt x="64483" y="287635"/>
                  <a:pt x="83797" y="412254"/>
                  <a:pt x="83003" y="431833"/>
                </a:cubicBezTo>
                <a:cubicBezTo>
                  <a:pt x="82209" y="451412"/>
                  <a:pt x="73478" y="396644"/>
                  <a:pt x="70303" y="361983"/>
                </a:cubicBezTo>
                <a:cubicBezTo>
                  <a:pt x="67128" y="327322"/>
                  <a:pt x="59191" y="257737"/>
                  <a:pt x="63953" y="223870"/>
                </a:cubicBezTo>
                <a:cubicBezTo>
                  <a:pt x="68715" y="190003"/>
                  <a:pt x="106551" y="193708"/>
                  <a:pt x="98878" y="158783"/>
                </a:cubicBezTo>
                <a:cubicBezTo>
                  <a:pt x="91205" y="123858"/>
                  <a:pt x="-7484" y="-2348"/>
                  <a:pt x="453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0EAA582-F8D1-4708-AC01-865F6381806B}"/>
              </a:ext>
            </a:extLst>
          </p:cNvPr>
          <p:cNvSpPr/>
          <p:nvPr/>
        </p:nvSpPr>
        <p:spPr>
          <a:xfrm>
            <a:off x="5107252" y="6786563"/>
            <a:ext cx="366454" cy="241628"/>
          </a:xfrm>
          <a:custGeom>
            <a:avLst/>
            <a:gdLst>
              <a:gd name="connsiteX0" fmla="*/ 366448 w 366454"/>
              <a:gd name="connsiteY0" fmla="*/ 0 h 241628"/>
              <a:gd name="connsiteX1" fmla="*/ 279136 w 366454"/>
              <a:gd name="connsiteY1" fmla="*/ 120650 h 241628"/>
              <a:gd name="connsiteX2" fmla="*/ 274373 w 366454"/>
              <a:gd name="connsiteY2" fmla="*/ 171450 h 241628"/>
              <a:gd name="connsiteX3" fmla="*/ 2911 w 366454"/>
              <a:gd name="connsiteY3" fmla="*/ 238125 h 241628"/>
              <a:gd name="connsiteX4" fmla="*/ 139436 w 366454"/>
              <a:gd name="connsiteY4" fmla="*/ 220662 h 241628"/>
              <a:gd name="connsiteX5" fmla="*/ 274373 w 366454"/>
              <a:gd name="connsiteY5" fmla="*/ 122237 h 241628"/>
              <a:gd name="connsiteX6" fmla="*/ 366448 w 366454"/>
              <a:gd name="connsiteY6" fmla="*/ 0 h 24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454" h="241628">
                <a:moveTo>
                  <a:pt x="366448" y="0"/>
                </a:moveTo>
                <a:cubicBezTo>
                  <a:pt x="367242" y="-265"/>
                  <a:pt x="294482" y="92075"/>
                  <a:pt x="279136" y="120650"/>
                </a:cubicBezTo>
                <a:cubicBezTo>
                  <a:pt x="263790" y="149225"/>
                  <a:pt x="320410" y="151871"/>
                  <a:pt x="274373" y="171450"/>
                </a:cubicBezTo>
                <a:cubicBezTo>
                  <a:pt x="228335" y="191029"/>
                  <a:pt x="25400" y="229923"/>
                  <a:pt x="2911" y="238125"/>
                </a:cubicBezTo>
                <a:cubicBezTo>
                  <a:pt x="-19578" y="246327"/>
                  <a:pt x="94192" y="239977"/>
                  <a:pt x="139436" y="220662"/>
                </a:cubicBezTo>
                <a:cubicBezTo>
                  <a:pt x="184680" y="201347"/>
                  <a:pt x="238654" y="157427"/>
                  <a:pt x="274373" y="122237"/>
                </a:cubicBezTo>
                <a:cubicBezTo>
                  <a:pt x="310092" y="87048"/>
                  <a:pt x="365654" y="265"/>
                  <a:pt x="3664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779981F-6E38-4AAF-8080-96134C02EB18}"/>
              </a:ext>
            </a:extLst>
          </p:cNvPr>
          <p:cNvSpPr/>
          <p:nvPr/>
        </p:nvSpPr>
        <p:spPr>
          <a:xfrm>
            <a:off x="4727291" y="6716030"/>
            <a:ext cx="270198" cy="127321"/>
          </a:xfrm>
          <a:custGeom>
            <a:avLst/>
            <a:gdLst>
              <a:gd name="connsiteX0" fmla="*/ 284 w 270198"/>
              <a:gd name="connsiteY0" fmla="*/ 113395 h 127321"/>
              <a:gd name="connsiteX1" fmla="*/ 98709 w 270198"/>
              <a:gd name="connsiteY1" fmla="*/ 24495 h 127321"/>
              <a:gd name="connsiteX2" fmla="*/ 262222 w 270198"/>
              <a:gd name="connsiteY2" fmla="*/ 124508 h 127321"/>
              <a:gd name="connsiteX3" fmla="*/ 236822 w 270198"/>
              <a:gd name="connsiteY3" fmla="*/ 92758 h 127321"/>
              <a:gd name="connsiteX4" fmla="*/ 166972 w 270198"/>
              <a:gd name="connsiteY4" fmla="*/ 19733 h 127321"/>
              <a:gd name="connsiteX5" fmla="*/ 71722 w 270198"/>
              <a:gd name="connsiteY5" fmla="*/ 3858 h 127321"/>
              <a:gd name="connsiteX6" fmla="*/ 284 w 270198"/>
              <a:gd name="connsiteY6" fmla="*/ 113395 h 12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198" h="127321">
                <a:moveTo>
                  <a:pt x="284" y="113395"/>
                </a:moveTo>
                <a:cubicBezTo>
                  <a:pt x="4782" y="116834"/>
                  <a:pt x="55053" y="22643"/>
                  <a:pt x="98709" y="24495"/>
                </a:cubicBezTo>
                <a:cubicBezTo>
                  <a:pt x="142365" y="26347"/>
                  <a:pt x="239203" y="113131"/>
                  <a:pt x="262222" y="124508"/>
                </a:cubicBezTo>
                <a:cubicBezTo>
                  <a:pt x="285241" y="135885"/>
                  <a:pt x="252697" y="110220"/>
                  <a:pt x="236822" y="92758"/>
                </a:cubicBezTo>
                <a:cubicBezTo>
                  <a:pt x="220947" y="75296"/>
                  <a:pt x="194489" y="34550"/>
                  <a:pt x="166972" y="19733"/>
                </a:cubicBezTo>
                <a:cubicBezTo>
                  <a:pt x="139455" y="4916"/>
                  <a:pt x="97651" y="-6196"/>
                  <a:pt x="71722" y="3858"/>
                </a:cubicBezTo>
                <a:cubicBezTo>
                  <a:pt x="45793" y="13912"/>
                  <a:pt x="-4214" y="109956"/>
                  <a:pt x="284" y="113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CA29E00-7487-4541-8097-EF67567C5FF4}"/>
              </a:ext>
            </a:extLst>
          </p:cNvPr>
          <p:cNvSpPr/>
          <p:nvPr/>
        </p:nvSpPr>
        <p:spPr>
          <a:xfrm>
            <a:off x="5589547" y="6749257"/>
            <a:ext cx="88950" cy="190712"/>
          </a:xfrm>
          <a:custGeom>
            <a:avLst/>
            <a:gdLst>
              <a:gd name="connsiteX0" fmla="*/ 41 w 88950"/>
              <a:gd name="connsiteY0" fmla="*/ 21431 h 190712"/>
              <a:gd name="connsiteX1" fmla="*/ 82591 w 88950"/>
              <a:gd name="connsiteY1" fmla="*/ 7143 h 190712"/>
              <a:gd name="connsiteX2" fmla="*/ 69891 w 88950"/>
              <a:gd name="connsiteY2" fmla="*/ 145256 h 190712"/>
              <a:gd name="connsiteX3" fmla="*/ 88941 w 88950"/>
              <a:gd name="connsiteY3" fmla="*/ 184943 h 190712"/>
              <a:gd name="connsiteX4" fmla="*/ 71478 w 88950"/>
              <a:gd name="connsiteY4" fmla="*/ 35718 h 190712"/>
              <a:gd name="connsiteX5" fmla="*/ 41 w 88950"/>
              <a:gd name="connsiteY5" fmla="*/ 21431 h 1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50" h="190712">
                <a:moveTo>
                  <a:pt x="41" y="21431"/>
                </a:moveTo>
                <a:cubicBezTo>
                  <a:pt x="1893" y="16669"/>
                  <a:pt x="70949" y="-13494"/>
                  <a:pt x="82591" y="7143"/>
                </a:cubicBezTo>
                <a:cubicBezTo>
                  <a:pt x="94233" y="27780"/>
                  <a:pt x="68833" y="115623"/>
                  <a:pt x="69891" y="145256"/>
                </a:cubicBezTo>
                <a:cubicBezTo>
                  <a:pt x="70949" y="174889"/>
                  <a:pt x="88677" y="203199"/>
                  <a:pt x="88941" y="184943"/>
                </a:cubicBezTo>
                <a:cubicBezTo>
                  <a:pt x="89205" y="166687"/>
                  <a:pt x="84178" y="62970"/>
                  <a:pt x="71478" y="35718"/>
                </a:cubicBezTo>
                <a:cubicBezTo>
                  <a:pt x="58778" y="8466"/>
                  <a:pt x="-1811" y="26193"/>
                  <a:pt x="41" y="2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FC86BA4-975B-4954-A6EF-9047A8757CF2}"/>
              </a:ext>
            </a:extLst>
          </p:cNvPr>
          <p:cNvSpPr/>
          <p:nvPr/>
        </p:nvSpPr>
        <p:spPr>
          <a:xfrm>
            <a:off x="4465339" y="6373060"/>
            <a:ext cx="201917" cy="502842"/>
          </a:xfrm>
          <a:custGeom>
            <a:avLst/>
            <a:gdLst>
              <a:gd name="connsiteX0" fmla="*/ 201911 w 201917"/>
              <a:gd name="connsiteY0" fmla="*/ 2340 h 502842"/>
              <a:gd name="connsiteX1" fmla="*/ 43161 w 201917"/>
              <a:gd name="connsiteY1" fmla="*/ 262690 h 502842"/>
              <a:gd name="connsiteX2" fmla="*/ 8236 w 201917"/>
              <a:gd name="connsiteY2" fmla="*/ 497640 h 502842"/>
              <a:gd name="connsiteX3" fmla="*/ 5061 w 201917"/>
              <a:gd name="connsiteY3" fmla="*/ 415090 h 502842"/>
              <a:gd name="connsiteX4" fmla="*/ 1886 w 201917"/>
              <a:gd name="connsiteY4" fmla="*/ 294440 h 502842"/>
              <a:gd name="connsiteX5" fmla="*/ 36811 w 201917"/>
              <a:gd name="connsiteY5" fmla="*/ 142040 h 502842"/>
              <a:gd name="connsiteX6" fmla="*/ 201911 w 201917"/>
              <a:gd name="connsiteY6" fmla="*/ 2340 h 50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17" h="502842">
                <a:moveTo>
                  <a:pt x="201911" y="2340"/>
                </a:moveTo>
                <a:cubicBezTo>
                  <a:pt x="202969" y="22448"/>
                  <a:pt x="75440" y="180140"/>
                  <a:pt x="43161" y="262690"/>
                </a:cubicBezTo>
                <a:cubicBezTo>
                  <a:pt x="10882" y="345240"/>
                  <a:pt x="14586" y="472240"/>
                  <a:pt x="8236" y="497640"/>
                </a:cubicBezTo>
                <a:cubicBezTo>
                  <a:pt x="1886" y="523040"/>
                  <a:pt x="6119" y="448957"/>
                  <a:pt x="5061" y="415090"/>
                </a:cubicBezTo>
                <a:cubicBezTo>
                  <a:pt x="4003" y="381223"/>
                  <a:pt x="-3406" y="339948"/>
                  <a:pt x="1886" y="294440"/>
                </a:cubicBezTo>
                <a:cubicBezTo>
                  <a:pt x="7178" y="248932"/>
                  <a:pt x="298" y="187019"/>
                  <a:pt x="36811" y="142040"/>
                </a:cubicBezTo>
                <a:cubicBezTo>
                  <a:pt x="73323" y="97061"/>
                  <a:pt x="200853" y="-17768"/>
                  <a:pt x="201911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837B076-E73D-4F34-B744-1785D4E48FA6}"/>
              </a:ext>
            </a:extLst>
          </p:cNvPr>
          <p:cNvSpPr/>
          <p:nvPr/>
        </p:nvSpPr>
        <p:spPr>
          <a:xfrm>
            <a:off x="5894256" y="6969125"/>
            <a:ext cx="219668" cy="252896"/>
          </a:xfrm>
          <a:custGeom>
            <a:avLst/>
            <a:gdLst>
              <a:gd name="connsiteX0" fmla="*/ 39819 w 219668"/>
              <a:gd name="connsiteY0" fmla="*/ 0 h 252896"/>
              <a:gd name="connsiteX1" fmla="*/ 212857 w 219668"/>
              <a:gd name="connsiteY1" fmla="*/ 125413 h 252896"/>
              <a:gd name="connsiteX2" fmla="*/ 166819 w 219668"/>
              <a:gd name="connsiteY2" fmla="*/ 217488 h 252896"/>
              <a:gd name="connsiteX3" fmla="*/ 132 w 219668"/>
              <a:gd name="connsiteY3" fmla="*/ 252413 h 252896"/>
              <a:gd name="connsiteX4" fmla="*/ 139832 w 219668"/>
              <a:gd name="connsiteY4" fmla="*/ 233363 h 252896"/>
              <a:gd name="connsiteX5" fmla="*/ 195394 w 219668"/>
              <a:gd name="connsiteY5" fmla="*/ 173038 h 252896"/>
              <a:gd name="connsiteX6" fmla="*/ 185869 w 219668"/>
              <a:gd name="connsiteY6" fmla="*/ 125413 h 252896"/>
              <a:gd name="connsiteX7" fmla="*/ 39819 w 219668"/>
              <a:gd name="connsiteY7" fmla="*/ 0 h 25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668" h="252896">
                <a:moveTo>
                  <a:pt x="39819" y="0"/>
                </a:moveTo>
                <a:cubicBezTo>
                  <a:pt x="44317" y="0"/>
                  <a:pt x="191690" y="89165"/>
                  <a:pt x="212857" y="125413"/>
                </a:cubicBezTo>
                <a:cubicBezTo>
                  <a:pt x="234024" y="161661"/>
                  <a:pt x="202273" y="196321"/>
                  <a:pt x="166819" y="217488"/>
                </a:cubicBezTo>
                <a:cubicBezTo>
                  <a:pt x="131365" y="238655"/>
                  <a:pt x="4630" y="249767"/>
                  <a:pt x="132" y="252413"/>
                </a:cubicBezTo>
                <a:cubicBezTo>
                  <a:pt x="-4366" y="255059"/>
                  <a:pt x="107288" y="246592"/>
                  <a:pt x="139832" y="233363"/>
                </a:cubicBezTo>
                <a:cubicBezTo>
                  <a:pt x="172376" y="220134"/>
                  <a:pt x="187721" y="191030"/>
                  <a:pt x="195394" y="173038"/>
                </a:cubicBezTo>
                <a:cubicBezTo>
                  <a:pt x="203067" y="155046"/>
                  <a:pt x="208358" y="153459"/>
                  <a:pt x="185869" y="125413"/>
                </a:cubicBezTo>
                <a:cubicBezTo>
                  <a:pt x="163380" y="97367"/>
                  <a:pt x="35321" y="0"/>
                  <a:pt x="398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F0087FE-B794-4587-A6B4-FA411884444B}"/>
              </a:ext>
            </a:extLst>
          </p:cNvPr>
          <p:cNvSpPr/>
          <p:nvPr/>
        </p:nvSpPr>
        <p:spPr>
          <a:xfrm>
            <a:off x="4255920" y="7700649"/>
            <a:ext cx="982070" cy="206308"/>
          </a:xfrm>
          <a:custGeom>
            <a:avLst/>
            <a:gdLst>
              <a:gd name="connsiteX0" fmla="*/ 697 w 982070"/>
              <a:gd name="connsiteY0" fmla="*/ 205101 h 206308"/>
              <a:gd name="connsiteX1" fmla="*/ 301263 w 982070"/>
              <a:gd name="connsiteY1" fmla="*/ 135251 h 206308"/>
              <a:gd name="connsiteX2" fmla="*/ 542563 w 982070"/>
              <a:gd name="connsiteY2" fmla="*/ 23068 h 206308"/>
              <a:gd name="connsiteX3" fmla="*/ 832547 w 982070"/>
              <a:gd name="connsiteY3" fmla="*/ 1901 h 206308"/>
              <a:gd name="connsiteX4" fmla="*/ 980713 w 982070"/>
              <a:gd name="connsiteY4" fmla="*/ 52701 h 206308"/>
              <a:gd name="connsiteX5" fmla="*/ 752113 w 982070"/>
              <a:gd name="connsiteY5" fmla="*/ 10368 h 206308"/>
              <a:gd name="connsiteX6" fmla="*/ 599713 w 982070"/>
              <a:gd name="connsiteY6" fmla="*/ 18834 h 206308"/>
              <a:gd name="connsiteX7" fmla="*/ 390163 w 982070"/>
              <a:gd name="connsiteY7" fmla="*/ 78101 h 206308"/>
              <a:gd name="connsiteX8" fmla="*/ 697 w 982070"/>
              <a:gd name="connsiteY8" fmla="*/ 205101 h 20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2070" h="206308">
                <a:moveTo>
                  <a:pt x="697" y="205101"/>
                </a:moveTo>
                <a:cubicBezTo>
                  <a:pt x="-14120" y="214626"/>
                  <a:pt x="210952" y="165590"/>
                  <a:pt x="301263" y="135251"/>
                </a:cubicBezTo>
                <a:cubicBezTo>
                  <a:pt x="391574" y="104912"/>
                  <a:pt x="454016" y="45293"/>
                  <a:pt x="542563" y="23068"/>
                </a:cubicBezTo>
                <a:cubicBezTo>
                  <a:pt x="631110" y="843"/>
                  <a:pt x="759522" y="-3038"/>
                  <a:pt x="832547" y="1901"/>
                </a:cubicBezTo>
                <a:cubicBezTo>
                  <a:pt x="905572" y="6840"/>
                  <a:pt x="994119" y="51290"/>
                  <a:pt x="980713" y="52701"/>
                </a:cubicBezTo>
                <a:cubicBezTo>
                  <a:pt x="967307" y="54112"/>
                  <a:pt x="815613" y="16012"/>
                  <a:pt x="752113" y="10368"/>
                </a:cubicBezTo>
                <a:cubicBezTo>
                  <a:pt x="688613" y="4724"/>
                  <a:pt x="660038" y="7545"/>
                  <a:pt x="599713" y="18834"/>
                </a:cubicBezTo>
                <a:cubicBezTo>
                  <a:pt x="539388" y="30123"/>
                  <a:pt x="486118" y="49173"/>
                  <a:pt x="390163" y="78101"/>
                </a:cubicBezTo>
                <a:cubicBezTo>
                  <a:pt x="294208" y="107029"/>
                  <a:pt x="15514" y="195576"/>
                  <a:pt x="697" y="205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82B4246-1F6B-4546-A572-A404BD953207}"/>
              </a:ext>
            </a:extLst>
          </p:cNvPr>
          <p:cNvSpPr/>
          <p:nvPr/>
        </p:nvSpPr>
        <p:spPr>
          <a:xfrm>
            <a:off x="5260274" y="7610219"/>
            <a:ext cx="151416" cy="163859"/>
          </a:xfrm>
          <a:custGeom>
            <a:avLst/>
            <a:gdLst>
              <a:gd name="connsiteX0" fmla="*/ 1759 w 151416"/>
              <a:gd name="connsiteY0" fmla="*/ 155831 h 163859"/>
              <a:gd name="connsiteX1" fmla="*/ 63143 w 151416"/>
              <a:gd name="connsiteY1" fmla="*/ 138898 h 163859"/>
              <a:gd name="connsiteX2" fmla="*/ 145693 w 151416"/>
              <a:gd name="connsiteY2" fmla="*/ 3431 h 163859"/>
              <a:gd name="connsiteX3" fmla="*/ 132993 w 151416"/>
              <a:gd name="connsiteY3" fmla="*/ 47881 h 163859"/>
              <a:gd name="connsiteX4" fmla="*/ 1759 w 151416"/>
              <a:gd name="connsiteY4" fmla="*/ 155831 h 1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16" h="163859">
                <a:moveTo>
                  <a:pt x="1759" y="155831"/>
                </a:moveTo>
                <a:cubicBezTo>
                  <a:pt x="-9883" y="171000"/>
                  <a:pt x="39154" y="164298"/>
                  <a:pt x="63143" y="138898"/>
                </a:cubicBezTo>
                <a:cubicBezTo>
                  <a:pt x="87132" y="113498"/>
                  <a:pt x="134051" y="18600"/>
                  <a:pt x="145693" y="3431"/>
                </a:cubicBezTo>
                <a:cubicBezTo>
                  <a:pt x="157335" y="-11738"/>
                  <a:pt x="150279" y="27067"/>
                  <a:pt x="132993" y="47881"/>
                </a:cubicBezTo>
                <a:cubicBezTo>
                  <a:pt x="115707" y="68695"/>
                  <a:pt x="13401" y="140662"/>
                  <a:pt x="1759" y="15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A7F8D50-0556-4A0E-B74D-5D1FAD06E9AC}"/>
              </a:ext>
            </a:extLst>
          </p:cNvPr>
          <p:cNvSpPr/>
          <p:nvPr/>
        </p:nvSpPr>
        <p:spPr>
          <a:xfrm>
            <a:off x="5419476" y="7669521"/>
            <a:ext cx="535000" cy="174153"/>
          </a:xfrm>
          <a:custGeom>
            <a:avLst/>
            <a:gdLst>
              <a:gd name="connsiteX0" fmla="*/ 1307 w 535000"/>
              <a:gd name="connsiteY0" fmla="*/ 1279 h 174153"/>
              <a:gd name="connsiteX1" fmla="*/ 145241 w 535000"/>
              <a:gd name="connsiteY1" fmla="*/ 102879 h 174153"/>
              <a:gd name="connsiteX2" fmla="*/ 388657 w 535000"/>
              <a:gd name="connsiteY2" fmla="*/ 170612 h 174153"/>
              <a:gd name="connsiteX3" fmla="*/ 534707 w 535000"/>
              <a:gd name="connsiteY3" fmla="*/ 162146 h 174153"/>
              <a:gd name="connsiteX4" fmla="*/ 352674 w 535000"/>
              <a:gd name="connsiteY4" fmla="*/ 140979 h 174153"/>
              <a:gd name="connsiteX5" fmla="*/ 333624 w 535000"/>
              <a:gd name="connsiteY5" fmla="*/ 100762 h 174153"/>
              <a:gd name="connsiteX6" fmla="*/ 327274 w 535000"/>
              <a:gd name="connsiteY6" fmla="*/ 126162 h 174153"/>
              <a:gd name="connsiteX7" fmla="*/ 225674 w 535000"/>
              <a:gd name="connsiteY7" fmla="*/ 107112 h 174153"/>
              <a:gd name="connsiteX8" fmla="*/ 212974 w 535000"/>
              <a:gd name="connsiteY8" fmla="*/ 88062 h 174153"/>
              <a:gd name="connsiteX9" fmla="*/ 81741 w 535000"/>
              <a:gd name="connsiteY9" fmla="*/ 47846 h 174153"/>
              <a:gd name="connsiteX10" fmla="*/ 1307 w 535000"/>
              <a:gd name="connsiteY10" fmla="*/ 1279 h 17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5000" h="174153">
                <a:moveTo>
                  <a:pt x="1307" y="1279"/>
                </a:moveTo>
                <a:cubicBezTo>
                  <a:pt x="11890" y="10451"/>
                  <a:pt x="80683" y="74657"/>
                  <a:pt x="145241" y="102879"/>
                </a:cubicBezTo>
                <a:cubicBezTo>
                  <a:pt x="209799" y="131101"/>
                  <a:pt x="323746" y="160734"/>
                  <a:pt x="388657" y="170612"/>
                </a:cubicBezTo>
                <a:cubicBezTo>
                  <a:pt x="453568" y="180490"/>
                  <a:pt x="540704" y="167085"/>
                  <a:pt x="534707" y="162146"/>
                </a:cubicBezTo>
                <a:cubicBezTo>
                  <a:pt x="528710" y="157207"/>
                  <a:pt x="386188" y="151210"/>
                  <a:pt x="352674" y="140979"/>
                </a:cubicBezTo>
                <a:cubicBezTo>
                  <a:pt x="319160" y="130748"/>
                  <a:pt x="337857" y="103231"/>
                  <a:pt x="333624" y="100762"/>
                </a:cubicBezTo>
                <a:cubicBezTo>
                  <a:pt x="329391" y="98293"/>
                  <a:pt x="345265" y="125104"/>
                  <a:pt x="327274" y="126162"/>
                </a:cubicBezTo>
                <a:cubicBezTo>
                  <a:pt x="309283" y="127220"/>
                  <a:pt x="244724" y="113462"/>
                  <a:pt x="225674" y="107112"/>
                </a:cubicBezTo>
                <a:cubicBezTo>
                  <a:pt x="206624" y="100762"/>
                  <a:pt x="236963" y="97940"/>
                  <a:pt x="212974" y="88062"/>
                </a:cubicBezTo>
                <a:cubicBezTo>
                  <a:pt x="188985" y="78184"/>
                  <a:pt x="116666" y="60899"/>
                  <a:pt x="81741" y="47846"/>
                </a:cubicBezTo>
                <a:cubicBezTo>
                  <a:pt x="46816" y="34793"/>
                  <a:pt x="-9276" y="-7893"/>
                  <a:pt x="1307" y="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78F8C6D-2C10-4620-94AD-02A6AAC98D5A}"/>
              </a:ext>
            </a:extLst>
          </p:cNvPr>
          <p:cNvSpPr/>
          <p:nvPr/>
        </p:nvSpPr>
        <p:spPr>
          <a:xfrm>
            <a:off x="5928478" y="7821082"/>
            <a:ext cx="275922" cy="97839"/>
          </a:xfrm>
          <a:custGeom>
            <a:avLst/>
            <a:gdLst>
              <a:gd name="connsiteX0" fmla="*/ 305 w 275922"/>
              <a:gd name="connsiteY0" fmla="*/ 1 h 97839"/>
              <a:gd name="connsiteX1" fmla="*/ 173872 w 275922"/>
              <a:gd name="connsiteY1" fmla="*/ 91018 h 97839"/>
              <a:gd name="connsiteX2" fmla="*/ 275472 w 275922"/>
              <a:gd name="connsiteY2" fmla="*/ 91018 h 97839"/>
              <a:gd name="connsiteX3" fmla="*/ 135772 w 275922"/>
              <a:gd name="connsiteY3" fmla="*/ 88901 h 97839"/>
              <a:gd name="connsiteX4" fmla="*/ 305 w 275922"/>
              <a:gd name="connsiteY4" fmla="*/ 1 h 9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22" h="97839">
                <a:moveTo>
                  <a:pt x="305" y="1"/>
                </a:moveTo>
                <a:cubicBezTo>
                  <a:pt x="6655" y="354"/>
                  <a:pt x="128011" y="75849"/>
                  <a:pt x="173872" y="91018"/>
                </a:cubicBezTo>
                <a:cubicBezTo>
                  <a:pt x="219733" y="106188"/>
                  <a:pt x="281822" y="91371"/>
                  <a:pt x="275472" y="91018"/>
                </a:cubicBezTo>
                <a:cubicBezTo>
                  <a:pt x="269122" y="90665"/>
                  <a:pt x="183397" y="99132"/>
                  <a:pt x="135772" y="88901"/>
                </a:cubicBezTo>
                <a:cubicBezTo>
                  <a:pt x="88147" y="78671"/>
                  <a:pt x="-6045" y="-352"/>
                  <a:pt x="30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654DB1F-071F-4707-A890-ED8FFD33F8A8}"/>
              </a:ext>
            </a:extLst>
          </p:cNvPr>
          <p:cNvSpPr/>
          <p:nvPr/>
        </p:nvSpPr>
        <p:spPr>
          <a:xfrm>
            <a:off x="4248006" y="7882373"/>
            <a:ext cx="1155235" cy="40313"/>
          </a:xfrm>
          <a:custGeom>
            <a:avLst/>
            <a:gdLst>
              <a:gd name="connsiteX0" fmla="*/ 144 w 1155235"/>
              <a:gd name="connsiteY0" fmla="*/ 14910 h 40313"/>
              <a:gd name="connsiteX1" fmla="*/ 406544 w 1155235"/>
              <a:gd name="connsiteY1" fmla="*/ 2210 h 40313"/>
              <a:gd name="connsiteX2" fmla="*/ 808711 w 1155235"/>
              <a:gd name="connsiteY2" fmla="*/ 14910 h 40313"/>
              <a:gd name="connsiteX3" fmla="*/ 954761 w 1155235"/>
              <a:gd name="connsiteY3" fmla="*/ 94 h 40313"/>
              <a:gd name="connsiteX4" fmla="*/ 1153727 w 1155235"/>
              <a:gd name="connsiteY4" fmla="*/ 8560 h 40313"/>
              <a:gd name="connsiteX5" fmla="*/ 842577 w 1155235"/>
              <a:gd name="connsiteY5" fmla="*/ 8560 h 40313"/>
              <a:gd name="connsiteX6" fmla="*/ 450994 w 1155235"/>
              <a:gd name="connsiteY6" fmla="*/ 40310 h 40313"/>
              <a:gd name="connsiteX7" fmla="*/ 144 w 1155235"/>
              <a:gd name="connsiteY7" fmla="*/ 14910 h 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235" h="40313">
                <a:moveTo>
                  <a:pt x="144" y="14910"/>
                </a:moveTo>
                <a:cubicBezTo>
                  <a:pt x="-7264" y="8560"/>
                  <a:pt x="271783" y="2210"/>
                  <a:pt x="406544" y="2210"/>
                </a:cubicBezTo>
                <a:cubicBezTo>
                  <a:pt x="541305" y="2210"/>
                  <a:pt x="717342" y="15263"/>
                  <a:pt x="808711" y="14910"/>
                </a:cubicBezTo>
                <a:cubicBezTo>
                  <a:pt x="900080" y="14557"/>
                  <a:pt x="897258" y="1152"/>
                  <a:pt x="954761" y="94"/>
                </a:cubicBezTo>
                <a:cubicBezTo>
                  <a:pt x="1012264" y="-964"/>
                  <a:pt x="1172424" y="7149"/>
                  <a:pt x="1153727" y="8560"/>
                </a:cubicBezTo>
                <a:cubicBezTo>
                  <a:pt x="1135030" y="9971"/>
                  <a:pt x="959699" y="3268"/>
                  <a:pt x="842577" y="8560"/>
                </a:cubicBezTo>
                <a:cubicBezTo>
                  <a:pt x="725455" y="13852"/>
                  <a:pt x="591047" y="40663"/>
                  <a:pt x="450994" y="40310"/>
                </a:cubicBezTo>
                <a:cubicBezTo>
                  <a:pt x="310941" y="39957"/>
                  <a:pt x="7552" y="21260"/>
                  <a:pt x="144" y="14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4F59CC1-975F-4E8F-8ED6-C66463F2D139}"/>
              </a:ext>
            </a:extLst>
          </p:cNvPr>
          <p:cNvSpPr/>
          <p:nvPr/>
        </p:nvSpPr>
        <p:spPr>
          <a:xfrm>
            <a:off x="5395777" y="7860648"/>
            <a:ext cx="741749" cy="231729"/>
          </a:xfrm>
          <a:custGeom>
            <a:avLst/>
            <a:gdLst>
              <a:gd name="connsiteX0" fmla="*/ 1723 w 741749"/>
              <a:gd name="connsiteY0" fmla="*/ 32402 h 231729"/>
              <a:gd name="connsiteX1" fmla="*/ 389073 w 741749"/>
              <a:gd name="connsiteY1" fmla="*/ 652 h 231729"/>
              <a:gd name="connsiteX2" fmla="*/ 729856 w 741749"/>
              <a:gd name="connsiteY2" fmla="*/ 62035 h 231729"/>
              <a:gd name="connsiteX3" fmla="*/ 645190 w 741749"/>
              <a:gd name="connsiteY3" fmla="*/ 89552 h 231729"/>
              <a:gd name="connsiteX4" fmla="*/ 461040 w 741749"/>
              <a:gd name="connsiteY4" fmla="*/ 172102 h 231729"/>
              <a:gd name="connsiteX5" fmla="*/ 422940 w 741749"/>
              <a:gd name="connsiteY5" fmla="*/ 231369 h 231729"/>
              <a:gd name="connsiteX6" fmla="*/ 454690 w 741749"/>
              <a:gd name="connsiteY6" fmla="*/ 144585 h 231729"/>
              <a:gd name="connsiteX7" fmla="*/ 255723 w 741749"/>
              <a:gd name="connsiteY7" fmla="*/ 74735 h 231729"/>
              <a:gd name="connsiteX8" fmla="*/ 1723 w 741749"/>
              <a:gd name="connsiteY8" fmla="*/ 32402 h 23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749" h="231729">
                <a:moveTo>
                  <a:pt x="1723" y="32402"/>
                </a:moveTo>
                <a:cubicBezTo>
                  <a:pt x="23948" y="20055"/>
                  <a:pt x="267718" y="-4287"/>
                  <a:pt x="389073" y="652"/>
                </a:cubicBezTo>
                <a:cubicBezTo>
                  <a:pt x="510428" y="5591"/>
                  <a:pt x="687170" y="47218"/>
                  <a:pt x="729856" y="62035"/>
                </a:cubicBezTo>
                <a:cubicBezTo>
                  <a:pt x="772542" y="76852"/>
                  <a:pt x="689993" y="71207"/>
                  <a:pt x="645190" y="89552"/>
                </a:cubicBezTo>
                <a:cubicBezTo>
                  <a:pt x="600387" y="107897"/>
                  <a:pt x="498082" y="148466"/>
                  <a:pt x="461040" y="172102"/>
                </a:cubicBezTo>
                <a:cubicBezTo>
                  <a:pt x="423998" y="195738"/>
                  <a:pt x="423998" y="235955"/>
                  <a:pt x="422940" y="231369"/>
                </a:cubicBezTo>
                <a:cubicBezTo>
                  <a:pt x="421882" y="226783"/>
                  <a:pt x="482559" y="170691"/>
                  <a:pt x="454690" y="144585"/>
                </a:cubicBezTo>
                <a:cubicBezTo>
                  <a:pt x="426821" y="118479"/>
                  <a:pt x="333334" y="92374"/>
                  <a:pt x="255723" y="74735"/>
                </a:cubicBezTo>
                <a:cubicBezTo>
                  <a:pt x="178112" y="57096"/>
                  <a:pt x="-20502" y="44749"/>
                  <a:pt x="1723" y="32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93588F9-4282-4DC6-9AF7-D0E919800EAD}"/>
              </a:ext>
            </a:extLst>
          </p:cNvPr>
          <p:cNvSpPr/>
          <p:nvPr/>
        </p:nvSpPr>
        <p:spPr>
          <a:xfrm>
            <a:off x="4808045" y="7902089"/>
            <a:ext cx="770815" cy="63167"/>
          </a:xfrm>
          <a:custGeom>
            <a:avLst/>
            <a:gdLst>
              <a:gd name="connsiteX0" fmla="*/ 9488 w 770815"/>
              <a:gd name="connsiteY0" fmla="*/ 1544 h 63167"/>
              <a:gd name="connsiteX1" fmla="*/ 66638 w 770815"/>
              <a:gd name="connsiteY1" fmla="*/ 12128 h 63167"/>
              <a:gd name="connsiteX2" fmla="*/ 326988 w 770815"/>
              <a:gd name="connsiteY2" fmla="*/ 62928 h 63167"/>
              <a:gd name="connsiteX3" fmla="*/ 756672 w 770815"/>
              <a:gd name="connsiteY3" fmla="*/ 31178 h 63167"/>
              <a:gd name="connsiteX4" fmla="*/ 633905 w 770815"/>
              <a:gd name="connsiteY4" fmla="*/ 29061 h 63167"/>
              <a:gd name="connsiteX5" fmla="*/ 303705 w 770815"/>
              <a:gd name="connsiteY5" fmla="*/ 52344 h 63167"/>
              <a:gd name="connsiteX6" fmla="*/ 9488 w 770815"/>
              <a:gd name="connsiteY6" fmla="*/ 1544 h 6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815" h="63167">
                <a:moveTo>
                  <a:pt x="9488" y="1544"/>
                </a:moveTo>
                <a:cubicBezTo>
                  <a:pt x="-30023" y="-5159"/>
                  <a:pt x="66638" y="12128"/>
                  <a:pt x="66638" y="12128"/>
                </a:cubicBezTo>
                <a:cubicBezTo>
                  <a:pt x="119555" y="22359"/>
                  <a:pt x="211982" y="59753"/>
                  <a:pt x="326988" y="62928"/>
                </a:cubicBezTo>
                <a:cubicBezTo>
                  <a:pt x="441994" y="66103"/>
                  <a:pt x="705519" y="36822"/>
                  <a:pt x="756672" y="31178"/>
                </a:cubicBezTo>
                <a:cubicBezTo>
                  <a:pt x="807825" y="25534"/>
                  <a:pt x="709400" y="25533"/>
                  <a:pt x="633905" y="29061"/>
                </a:cubicBezTo>
                <a:cubicBezTo>
                  <a:pt x="558411" y="32589"/>
                  <a:pt x="402483" y="57283"/>
                  <a:pt x="303705" y="52344"/>
                </a:cubicBezTo>
                <a:cubicBezTo>
                  <a:pt x="204927" y="47405"/>
                  <a:pt x="48999" y="8247"/>
                  <a:pt x="9488" y="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7B8A5B0-0C16-4E47-8E12-E62796F603E9}"/>
              </a:ext>
            </a:extLst>
          </p:cNvPr>
          <p:cNvSpPr/>
          <p:nvPr/>
        </p:nvSpPr>
        <p:spPr>
          <a:xfrm>
            <a:off x="4161318" y="7926879"/>
            <a:ext cx="742772" cy="218980"/>
          </a:xfrm>
          <a:custGeom>
            <a:avLst/>
            <a:gdLst>
              <a:gd name="connsiteX0" fmla="*/ 49 w 742772"/>
              <a:gd name="connsiteY0" fmla="*/ 84704 h 218980"/>
              <a:gd name="connsiteX1" fmla="*/ 273099 w 742772"/>
              <a:gd name="connsiteY1" fmla="*/ 6388 h 218980"/>
              <a:gd name="connsiteX2" fmla="*/ 533449 w 742772"/>
              <a:gd name="connsiteY2" fmla="*/ 169371 h 218980"/>
              <a:gd name="connsiteX3" fmla="*/ 738765 w 742772"/>
              <a:gd name="connsiteY3" fmla="*/ 218054 h 218980"/>
              <a:gd name="connsiteX4" fmla="*/ 651982 w 742772"/>
              <a:gd name="connsiteY4" fmla="*/ 190538 h 218980"/>
              <a:gd name="connsiteX5" fmla="*/ 442432 w 742772"/>
              <a:gd name="connsiteY5" fmla="*/ 67771 h 218980"/>
              <a:gd name="connsiteX6" fmla="*/ 251932 w 742772"/>
              <a:gd name="connsiteY6" fmla="*/ 38 h 218980"/>
              <a:gd name="connsiteX7" fmla="*/ 49 w 742772"/>
              <a:gd name="connsiteY7" fmla="*/ 84704 h 2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772" h="218980">
                <a:moveTo>
                  <a:pt x="49" y="84704"/>
                </a:moveTo>
                <a:cubicBezTo>
                  <a:pt x="3577" y="85762"/>
                  <a:pt x="184199" y="-7723"/>
                  <a:pt x="273099" y="6388"/>
                </a:cubicBezTo>
                <a:cubicBezTo>
                  <a:pt x="361999" y="20499"/>
                  <a:pt x="455838" y="134093"/>
                  <a:pt x="533449" y="169371"/>
                </a:cubicBezTo>
                <a:cubicBezTo>
                  <a:pt x="611060" y="204649"/>
                  <a:pt x="719009" y="214526"/>
                  <a:pt x="738765" y="218054"/>
                </a:cubicBezTo>
                <a:cubicBezTo>
                  <a:pt x="758521" y="221582"/>
                  <a:pt x="701371" y="215585"/>
                  <a:pt x="651982" y="190538"/>
                </a:cubicBezTo>
                <a:cubicBezTo>
                  <a:pt x="602593" y="165491"/>
                  <a:pt x="509107" y="99521"/>
                  <a:pt x="442432" y="67771"/>
                </a:cubicBezTo>
                <a:cubicBezTo>
                  <a:pt x="375757" y="36021"/>
                  <a:pt x="321429" y="2155"/>
                  <a:pt x="251932" y="38"/>
                </a:cubicBezTo>
                <a:cubicBezTo>
                  <a:pt x="182435" y="-2079"/>
                  <a:pt x="-3479" y="83646"/>
                  <a:pt x="49" y="8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75A7A2B-9A56-4E28-8A51-E7B1109C100F}"/>
              </a:ext>
            </a:extLst>
          </p:cNvPr>
          <p:cNvSpPr/>
          <p:nvPr/>
        </p:nvSpPr>
        <p:spPr>
          <a:xfrm>
            <a:off x="4630761" y="8179251"/>
            <a:ext cx="882134" cy="159613"/>
          </a:xfrm>
          <a:custGeom>
            <a:avLst/>
            <a:gdLst>
              <a:gd name="connsiteX0" fmla="*/ 506 w 882134"/>
              <a:gd name="connsiteY0" fmla="*/ 12249 h 159613"/>
              <a:gd name="connsiteX1" fmla="*/ 370922 w 882134"/>
              <a:gd name="connsiteY1" fmla="*/ 154066 h 159613"/>
              <a:gd name="connsiteX2" fmla="*/ 491572 w 882134"/>
              <a:gd name="connsiteY2" fmla="*/ 120199 h 159613"/>
              <a:gd name="connsiteX3" fmla="*/ 593172 w 882134"/>
              <a:gd name="connsiteY3" fmla="*/ 20716 h 159613"/>
              <a:gd name="connsiteX4" fmla="*/ 876806 w 882134"/>
              <a:gd name="connsiteY4" fmla="*/ 60932 h 159613"/>
              <a:gd name="connsiteX5" fmla="*/ 766739 w 882134"/>
              <a:gd name="connsiteY5" fmla="*/ 27066 h 159613"/>
              <a:gd name="connsiteX6" fmla="*/ 620689 w 882134"/>
              <a:gd name="connsiteY6" fmla="*/ 1666 h 159613"/>
              <a:gd name="connsiteX7" fmla="*/ 468289 w 882134"/>
              <a:gd name="connsiteY7" fmla="*/ 75749 h 159613"/>
              <a:gd name="connsiteX8" fmla="*/ 402672 w 882134"/>
              <a:gd name="connsiteY8" fmla="*/ 135016 h 159613"/>
              <a:gd name="connsiteX9" fmla="*/ 292606 w 882134"/>
              <a:gd name="connsiteY9" fmla="*/ 111732 h 159613"/>
              <a:gd name="connsiteX10" fmla="*/ 506 w 882134"/>
              <a:gd name="connsiteY10" fmla="*/ 12249 h 15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2134" h="159613">
                <a:moveTo>
                  <a:pt x="506" y="12249"/>
                </a:moveTo>
                <a:cubicBezTo>
                  <a:pt x="13559" y="19305"/>
                  <a:pt x="289078" y="136074"/>
                  <a:pt x="370922" y="154066"/>
                </a:cubicBezTo>
                <a:cubicBezTo>
                  <a:pt x="452766" y="172058"/>
                  <a:pt x="454531" y="142424"/>
                  <a:pt x="491572" y="120199"/>
                </a:cubicBezTo>
                <a:cubicBezTo>
                  <a:pt x="528613" y="97974"/>
                  <a:pt x="528966" y="30594"/>
                  <a:pt x="593172" y="20716"/>
                </a:cubicBezTo>
                <a:cubicBezTo>
                  <a:pt x="657378" y="10838"/>
                  <a:pt x="847878" y="59874"/>
                  <a:pt x="876806" y="60932"/>
                </a:cubicBezTo>
                <a:cubicBezTo>
                  <a:pt x="905734" y="61990"/>
                  <a:pt x="809425" y="36944"/>
                  <a:pt x="766739" y="27066"/>
                </a:cubicBezTo>
                <a:cubicBezTo>
                  <a:pt x="724053" y="17188"/>
                  <a:pt x="670431" y="-6448"/>
                  <a:pt x="620689" y="1666"/>
                </a:cubicBezTo>
                <a:cubicBezTo>
                  <a:pt x="570947" y="9780"/>
                  <a:pt x="504625" y="53524"/>
                  <a:pt x="468289" y="75749"/>
                </a:cubicBezTo>
                <a:cubicBezTo>
                  <a:pt x="431953" y="97974"/>
                  <a:pt x="431952" y="129019"/>
                  <a:pt x="402672" y="135016"/>
                </a:cubicBezTo>
                <a:cubicBezTo>
                  <a:pt x="373392" y="141013"/>
                  <a:pt x="354695" y="134310"/>
                  <a:pt x="292606" y="111732"/>
                </a:cubicBezTo>
                <a:cubicBezTo>
                  <a:pt x="230517" y="89154"/>
                  <a:pt x="-12547" y="5193"/>
                  <a:pt x="506" y="1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AE7F335-9E62-4021-BB70-3C40EE535069}"/>
              </a:ext>
            </a:extLst>
          </p:cNvPr>
          <p:cNvSpPr/>
          <p:nvPr/>
        </p:nvSpPr>
        <p:spPr>
          <a:xfrm>
            <a:off x="5680788" y="7991154"/>
            <a:ext cx="472765" cy="134965"/>
          </a:xfrm>
          <a:custGeom>
            <a:avLst/>
            <a:gdLst>
              <a:gd name="connsiteX0" fmla="*/ 455429 w 472765"/>
              <a:gd name="connsiteY0" fmla="*/ 7729 h 134965"/>
              <a:gd name="connsiteX1" fmla="*/ 398279 w 472765"/>
              <a:gd name="connsiteY1" fmla="*/ 7729 h 134965"/>
              <a:gd name="connsiteX2" fmla="*/ 156979 w 472765"/>
              <a:gd name="connsiteY2" fmla="*/ 58529 h 134965"/>
              <a:gd name="connsiteX3" fmla="*/ 345 w 472765"/>
              <a:gd name="connsiteY3" fmla="*/ 134729 h 134965"/>
              <a:gd name="connsiteX4" fmla="*/ 125229 w 472765"/>
              <a:gd name="connsiteY4" fmla="*/ 79696 h 134965"/>
              <a:gd name="connsiteX5" fmla="*/ 455429 w 472765"/>
              <a:gd name="connsiteY5" fmla="*/ 7729 h 13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765" h="134965">
                <a:moveTo>
                  <a:pt x="455429" y="7729"/>
                </a:moveTo>
                <a:cubicBezTo>
                  <a:pt x="500937" y="-4265"/>
                  <a:pt x="448021" y="-738"/>
                  <a:pt x="398279" y="7729"/>
                </a:cubicBezTo>
                <a:cubicBezTo>
                  <a:pt x="348537" y="16196"/>
                  <a:pt x="223301" y="37362"/>
                  <a:pt x="156979" y="58529"/>
                </a:cubicBezTo>
                <a:cubicBezTo>
                  <a:pt x="90657" y="79696"/>
                  <a:pt x="5637" y="131201"/>
                  <a:pt x="345" y="134729"/>
                </a:cubicBezTo>
                <a:cubicBezTo>
                  <a:pt x="-4947" y="138257"/>
                  <a:pt x="51146" y="101568"/>
                  <a:pt x="125229" y="79696"/>
                </a:cubicBezTo>
                <a:cubicBezTo>
                  <a:pt x="199312" y="57824"/>
                  <a:pt x="409921" y="19723"/>
                  <a:pt x="455429" y="7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247486D-4794-4137-ADDB-EA0472FEE376}"/>
              </a:ext>
            </a:extLst>
          </p:cNvPr>
          <p:cNvSpPr/>
          <p:nvPr/>
        </p:nvSpPr>
        <p:spPr>
          <a:xfrm>
            <a:off x="5499958" y="8093457"/>
            <a:ext cx="249255" cy="157652"/>
          </a:xfrm>
          <a:custGeom>
            <a:avLst/>
            <a:gdLst>
              <a:gd name="connsiteX0" fmla="*/ 246792 w 249255"/>
              <a:gd name="connsiteY0" fmla="*/ 676 h 157652"/>
              <a:gd name="connsiteX1" fmla="*/ 26659 w 249255"/>
              <a:gd name="connsiteY1" fmla="*/ 62060 h 157652"/>
              <a:gd name="connsiteX2" fmla="*/ 3375 w 249255"/>
              <a:gd name="connsiteY2" fmla="*/ 157310 h 157652"/>
              <a:gd name="connsiteX3" fmla="*/ 22425 w 249255"/>
              <a:gd name="connsiteY3" fmla="*/ 91693 h 157652"/>
              <a:gd name="connsiteX4" fmla="*/ 138842 w 249255"/>
              <a:gd name="connsiteY4" fmla="*/ 32426 h 157652"/>
              <a:gd name="connsiteX5" fmla="*/ 246792 w 249255"/>
              <a:gd name="connsiteY5" fmla="*/ 676 h 15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255" h="157652">
                <a:moveTo>
                  <a:pt x="246792" y="676"/>
                </a:moveTo>
                <a:cubicBezTo>
                  <a:pt x="228095" y="5615"/>
                  <a:pt x="67228" y="35954"/>
                  <a:pt x="26659" y="62060"/>
                </a:cubicBezTo>
                <a:cubicBezTo>
                  <a:pt x="-13910" y="88166"/>
                  <a:pt x="4081" y="152371"/>
                  <a:pt x="3375" y="157310"/>
                </a:cubicBezTo>
                <a:cubicBezTo>
                  <a:pt x="2669" y="162249"/>
                  <a:pt x="-153" y="112507"/>
                  <a:pt x="22425" y="91693"/>
                </a:cubicBezTo>
                <a:cubicBezTo>
                  <a:pt x="45003" y="70879"/>
                  <a:pt x="104975" y="45831"/>
                  <a:pt x="138842" y="32426"/>
                </a:cubicBezTo>
                <a:cubicBezTo>
                  <a:pt x="172709" y="19021"/>
                  <a:pt x="265489" y="-4263"/>
                  <a:pt x="24679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933A495-73C9-46D6-94C7-BD0FF2E43EF1}"/>
              </a:ext>
            </a:extLst>
          </p:cNvPr>
          <p:cNvSpPr/>
          <p:nvPr/>
        </p:nvSpPr>
        <p:spPr>
          <a:xfrm>
            <a:off x="2675779" y="5306187"/>
            <a:ext cx="2476218" cy="913672"/>
          </a:xfrm>
          <a:custGeom>
            <a:avLst/>
            <a:gdLst>
              <a:gd name="connsiteX0" fmla="*/ 2476188 w 2476218"/>
              <a:gd name="connsiteY0" fmla="*/ 10880 h 913672"/>
              <a:gd name="connsiteX1" fmla="*/ 2205254 w 2476218"/>
              <a:gd name="connsiteY1" fmla="*/ 523113 h 913672"/>
              <a:gd name="connsiteX2" fmla="*/ 2014754 w 2476218"/>
              <a:gd name="connsiteY2" fmla="*/ 734780 h 913672"/>
              <a:gd name="connsiteX3" fmla="*/ 1375521 w 2476218"/>
              <a:gd name="connsiteY3" fmla="*/ 912580 h 913672"/>
              <a:gd name="connsiteX4" fmla="*/ 748988 w 2476218"/>
              <a:gd name="connsiteY4" fmla="*/ 798280 h 913672"/>
              <a:gd name="connsiteX5" fmla="*/ 270621 w 2476218"/>
              <a:gd name="connsiteY5" fmla="*/ 573913 h 913672"/>
              <a:gd name="connsiteX6" fmla="*/ 75888 w 2476218"/>
              <a:gd name="connsiteY6" fmla="*/ 150580 h 913672"/>
              <a:gd name="connsiteX7" fmla="*/ 88588 w 2476218"/>
              <a:gd name="connsiteY7" fmla="*/ 146346 h 913672"/>
              <a:gd name="connsiteX8" fmla="*/ 88588 w 2476218"/>
              <a:gd name="connsiteY8" fmla="*/ 184446 h 913672"/>
              <a:gd name="connsiteX9" fmla="*/ 1290854 w 2476218"/>
              <a:gd name="connsiteY9" fmla="*/ 548513 h 913672"/>
              <a:gd name="connsiteX10" fmla="*/ 1875054 w 2476218"/>
              <a:gd name="connsiteY10" fmla="*/ 556980 h 913672"/>
              <a:gd name="connsiteX11" fmla="*/ 2082488 w 2476218"/>
              <a:gd name="connsiteY11" fmla="*/ 353780 h 913672"/>
              <a:gd name="connsiteX12" fmla="*/ 2188321 w 2476218"/>
              <a:gd name="connsiteY12" fmla="*/ 188680 h 913672"/>
              <a:gd name="connsiteX13" fmla="*/ 2476188 w 2476218"/>
              <a:gd name="connsiteY13" fmla="*/ 10880 h 91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6218" h="913672">
                <a:moveTo>
                  <a:pt x="2476188" y="10880"/>
                </a:moveTo>
                <a:cubicBezTo>
                  <a:pt x="2479010" y="66619"/>
                  <a:pt x="2282160" y="402463"/>
                  <a:pt x="2205254" y="523113"/>
                </a:cubicBezTo>
                <a:cubicBezTo>
                  <a:pt x="2128348" y="643763"/>
                  <a:pt x="2153043" y="669869"/>
                  <a:pt x="2014754" y="734780"/>
                </a:cubicBezTo>
                <a:cubicBezTo>
                  <a:pt x="1876465" y="799691"/>
                  <a:pt x="1586482" y="901997"/>
                  <a:pt x="1375521" y="912580"/>
                </a:cubicBezTo>
                <a:cubicBezTo>
                  <a:pt x="1164560" y="923163"/>
                  <a:pt x="933138" y="854724"/>
                  <a:pt x="748988" y="798280"/>
                </a:cubicBezTo>
                <a:cubicBezTo>
                  <a:pt x="564838" y="741836"/>
                  <a:pt x="382804" y="681863"/>
                  <a:pt x="270621" y="573913"/>
                </a:cubicBezTo>
                <a:cubicBezTo>
                  <a:pt x="158438" y="465963"/>
                  <a:pt x="106227" y="221841"/>
                  <a:pt x="75888" y="150580"/>
                </a:cubicBezTo>
                <a:cubicBezTo>
                  <a:pt x="45549" y="79319"/>
                  <a:pt x="86471" y="140702"/>
                  <a:pt x="88588" y="146346"/>
                </a:cubicBezTo>
                <a:cubicBezTo>
                  <a:pt x="90705" y="151990"/>
                  <a:pt x="-111790" y="117418"/>
                  <a:pt x="88588" y="184446"/>
                </a:cubicBezTo>
                <a:cubicBezTo>
                  <a:pt x="288966" y="251474"/>
                  <a:pt x="993110" y="486424"/>
                  <a:pt x="1290854" y="548513"/>
                </a:cubicBezTo>
                <a:cubicBezTo>
                  <a:pt x="1588598" y="610602"/>
                  <a:pt x="1743115" y="589435"/>
                  <a:pt x="1875054" y="556980"/>
                </a:cubicBezTo>
                <a:cubicBezTo>
                  <a:pt x="2006993" y="524525"/>
                  <a:pt x="2030277" y="415163"/>
                  <a:pt x="2082488" y="353780"/>
                </a:cubicBezTo>
                <a:cubicBezTo>
                  <a:pt x="2134699" y="292397"/>
                  <a:pt x="2125527" y="248652"/>
                  <a:pt x="2188321" y="188680"/>
                </a:cubicBezTo>
                <a:cubicBezTo>
                  <a:pt x="2251115" y="128708"/>
                  <a:pt x="2473366" y="-44859"/>
                  <a:pt x="2476188" y="108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C5020D3-B54D-4BE3-A4C8-0B32C3D26891}"/>
              </a:ext>
            </a:extLst>
          </p:cNvPr>
          <p:cNvSpPr/>
          <p:nvPr/>
        </p:nvSpPr>
        <p:spPr>
          <a:xfrm>
            <a:off x="5469385" y="5373130"/>
            <a:ext cx="2020900" cy="1199345"/>
          </a:xfrm>
          <a:custGeom>
            <a:avLst/>
            <a:gdLst>
              <a:gd name="connsiteX0" fmla="*/ 82 w 2020900"/>
              <a:gd name="connsiteY0" fmla="*/ 3203 h 1199345"/>
              <a:gd name="connsiteX1" fmla="*/ 220215 w 2020900"/>
              <a:gd name="connsiteY1" fmla="*/ 451937 h 1199345"/>
              <a:gd name="connsiteX2" fmla="*/ 677415 w 2020900"/>
              <a:gd name="connsiteY2" fmla="*/ 612803 h 1199345"/>
              <a:gd name="connsiteX3" fmla="*/ 1629915 w 2020900"/>
              <a:gd name="connsiteY3" fmla="*/ 600103 h 1199345"/>
              <a:gd name="connsiteX4" fmla="*/ 1892382 w 2020900"/>
              <a:gd name="connsiteY4" fmla="*/ 790603 h 1199345"/>
              <a:gd name="connsiteX5" fmla="*/ 1972815 w 2020900"/>
              <a:gd name="connsiteY5" fmla="*/ 1188537 h 1199345"/>
              <a:gd name="connsiteX6" fmla="*/ 1947415 w 2020900"/>
              <a:gd name="connsiteY6" fmla="*/ 1074237 h 1199345"/>
              <a:gd name="connsiteX7" fmla="*/ 1113448 w 2020900"/>
              <a:gd name="connsiteY7" fmla="*/ 943003 h 1199345"/>
              <a:gd name="connsiteX8" fmla="*/ 241382 w 2020900"/>
              <a:gd name="connsiteY8" fmla="*/ 705937 h 1199345"/>
              <a:gd name="connsiteX9" fmla="*/ 82 w 2020900"/>
              <a:gd name="connsiteY9" fmla="*/ 3203 h 119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0900" h="1199345">
                <a:moveTo>
                  <a:pt x="82" y="3203"/>
                </a:moveTo>
                <a:cubicBezTo>
                  <a:pt x="-3446" y="-39130"/>
                  <a:pt x="107326" y="350337"/>
                  <a:pt x="220215" y="451937"/>
                </a:cubicBezTo>
                <a:cubicBezTo>
                  <a:pt x="333104" y="553537"/>
                  <a:pt x="442465" y="588109"/>
                  <a:pt x="677415" y="612803"/>
                </a:cubicBezTo>
                <a:cubicBezTo>
                  <a:pt x="912365" y="637497"/>
                  <a:pt x="1427420" y="570470"/>
                  <a:pt x="1629915" y="600103"/>
                </a:cubicBezTo>
                <a:cubicBezTo>
                  <a:pt x="1832410" y="629736"/>
                  <a:pt x="1835232" y="692531"/>
                  <a:pt x="1892382" y="790603"/>
                </a:cubicBezTo>
                <a:cubicBezTo>
                  <a:pt x="1949532" y="888675"/>
                  <a:pt x="1963643" y="1141265"/>
                  <a:pt x="1972815" y="1188537"/>
                </a:cubicBezTo>
                <a:cubicBezTo>
                  <a:pt x="1981987" y="1235809"/>
                  <a:pt x="2090643" y="1115159"/>
                  <a:pt x="1947415" y="1074237"/>
                </a:cubicBezTo>
                <a:cubicBezTo>
                  <a:pt x="1804187" y="1033315"/>
                  <a:pt x="1397787" y="1004386"/>
                  <a:pt x="1113448" y="943003"/>
                </a:cubicBezTo>
                <a:cubicBezTo>
                  <a:pt x="829109" y="881620"/>
                  <a:pt x="428354" y="854809"/>
                  <a:pt x="241382" y="705937"/>
                </a:cubicBezTo>
                <a:cubicBezTo>
                  <a:pt x="54410" y="557065"/>
                  <a:pt x="3610" y="45536"/>
                  <a:pt x="82" y="32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5D31BD8-8D78-4105-B4B9-31787CEFDF9C}"/>
              </a:ext>
            </a:extLst>
          </p:cNvPr>
          <p:cNvSpPr/>
          <p:nvPr/>
        </p:nvSpPr>
        <p:spPr>
          <a:xfrm>
            <a:off x="2830935" y="4405017"/>
            <a:ext cx="1574373" cy="248941"/>
          </a:xfrm>
          <a:custGeom>
            <a:avLst/>
            <a:gdLst>
              <a:gd name="connsiteX0" fmla="*/ 4340 w 1574373"/>
              <a:gd name="connsiteY0" fmla="*/ 236833 h 248941"/>
              <a:gd name="connsiteX1" fmla="*/ 426615 w 1574373"/>
              <a:gd name="connsiteY1" fmla="*/ 220958 h 248941"/>
              <a:gd name="connsiteX2" fmla="*/ 820315 w 1574373"/>
              <a:gd name="connsiteY2" fmla="*/ 14583 h 248941"/>
              <a:gd name="connsiteX3" fmla="*/ 1274340 w 1574373"/>
              <a:gd name="connsiteY3" fmla="*/ 27283 h 248941"/>
              <a:gd name="connsiteX4" fmla="*/ 1569615 w 1574373"/>
              <a:gd name="connsiteY4" fmla="*/ 109833 h 248941"/>
              <a:gd name="connsiteX5" fmla="*/ 1436265 w 1574373"/>
              <a:gd name="connsiteY5" fmla="*/ 84433 h 248941"/>
              <a:gd name="connsiteX6" fmla="*/ 1169565 w 1574373"/>
              <a:gd name="connsiteY6" fmla="*/ 55858 h 248941"/>
              <a:gd name="connsiteX7" fmla="*/ 934615 w 1574373"/>
              <a:gd name="connsiteY7" fmla="*/ 39983 h 248941"/>
              <a:gd name="connsiteX8" fmla="*/ 702840 w 1574373"/>
              <a:gd name="connsiteY8" fmla="*/ 125708 h 248941"/>
              <a:gd name="connsiteX9" fmla="*/ 4340 w 1574373"/>
              <a:gd name="connsiteY9" fmla="*/ 236833 h 24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373" h="248941">
                <a:moveTo>
                  <a:pt x="4340" y="236833"/>
                </a:moveTo>
                <a:cubicBezTo>
                  <a:pt x="-41698" y="252708"/>
                  <a:pt x="290619" y="258000"/>
                  <a:pt x="426615" y="220958"/>
                </a:cubicBezTo>
                <a:cubicBezTo>
                  <a:pt x="562611" y="183916"/>
                  <a:pt x="679028" y="46862"/>
                  <a:pt x="820315" y="14583"/>
                </a:cubicBezTo>
                <a:cubicBezTo>
                  <a:pt x="961603" y="-17696"/>
                  <a:pt x="1149457" y="11408"/>
                  <a:pt x="1274340" y="27283"/>
                </a:cubicBezTo>
                <a:cubicBezTo>
                  <a:pt x="1399223" y="43158"/>
                  <a:pt x="1542628" y="100308"/>
                  <a:pt x="1569615" y="109833"/>
                </a:cubicBezTo>
                <a:cubicBezTo>
                  <a:pt x="1596602" y="119358"/>
                  <a:pt x="1502940" y="93429"/>
                  <a:pt x="1436265" y="84433"/>
                </a:cubicBezTo>
                <a:cubicBezTo>
                  <a:pt x="1369590" y="75437"/>
                  <a:pt x="1253173" y="63266"/>
                  <a:pt x="1169565" y="55858"/>
                </a:cubicBezTo>
                <a:cubicBezTo>
                  <a:pt x="1085957" y="48450"/>
                  <a:pt x="1012402" y="28341"/>
                  <a:pt x="934615" y="39983"/>
                </a:cubicBezTo>
                <a:cubicBezTo>
                  <a:pt x="856828" y="51625"/>
                  <a:pt x="857357" y="90783"/>
                  <a:pt x="702840" y="125708"/>
                </a:cubicBezTo>
                <a:cubicBezTo>
                  <a:pt x="548323" y="160633"/>
                  <a:pt x="50378" y="220958"/>
                  <a:pt x="4340" y="236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E33F88A-338C-40A2-A866-28482DE71DF7}"/>
              </a:ext>
            </a:extLst>
          </p:cNvPr>
          <p:cNvSpPr/>
          <p:nvPr/>
        </p:nvSpPr>
        <p:spPr>
          <a:xfrm>
            <a:off x="5598074" y="4359275"/>
            <a:ext cx="561426" cy="343015"/>
          </a:xfrm>
          <a:custGeom>
            <a:avLst/>
            <a:gdLst>
              <a:gd name="connsiteX0" fmla="*/ 2626 w 561426"/>
              <a:gd name="connsiteY0" fmla="*/ 342900 h 343015"/>
              <a:gd name="connsiteX1" fmla="*/ 342351 w 561426"/>
              <a:gd name="connsiteY1" fmla="*/ 222250 h 343015"/>
              <a:gd name="connsiteX2" fmla="*/ 561426 w 561426"/>
              <a:gd name="connsiteY2" fmla="*/ 0 h 343015"/>
              <a:gd name="connsiteX3" fmla="*/ 561426 w 561426"/>
              <a:gd name="connsiteY3" fmla="*/ 0 h 343015"/>
              <a:gd name="connsiteX4" fmla="*/ 478876 w 561426"/>
              <a:gd name="connsiteY4" fmla="*/ 79375 h 343015"/>
              <a:gd name="connsiteX5" fmla="*/ 199476 w 561426"/>
              <a:gd name="connsiteY5" fmla="*/ 241300 h 343015"/>
              <a:gd name="connsiteX6" fmla="*/ 2626 w 561426"/>
              <a:gd name="connsiteY6" fmla="*/ 342900 h 34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426" h="343015">
                <a:moveTo>
                  <a:pt x="2626" y="342900"/>
                </a:moveTo>
                <a:cubicBezTo>
                  <a:pt x="26439" y="339725"/>
                  <a:pt x="249218" y="279400"/>
                  <a:pt x="342351" y="222250"/>
                </a:cubicBezTo>
                <a:cubicBezTo>
                  <a:pt x="435484" y="165100"/>
                  <a:pt x="561426" y="0"/>
                  <a:pt x="561426" y="0"/>
                </a:cubicBezTo>
                <a:lnTo>
                  <a:pt x="561426" y="0"/>
                </a:lnTo>
                <a:cubicBezTo>
                  <a:pt x="547668" y="13229"/>
                  <a:pt x="539201" y="39158"/>
                  <a:pt x="478876" y="79375"/>
                </a:cubicBezTo>
                <a:cubicBezTo>
                  <a:pt x="418551" y="119592"/>
                  <a:pt x="276205" y="199496"/>
                  <a:pt x="199476" y="241300"/>
                </a:cubicBezTo>
                <a:cubicBezTo>
                  <a:pt x="122747" y="283104"/>
                  <a:pt x="-21187" y="346075"/>
                  <a:pt x="2626" y="34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B9FB830-9A6C-4BB1-8896-2317679E69CC}"/>
              </a:ext>
            </a:extLst>
          </p:cNvPr>
          <p:cNvSpPr/>
          <p:nvPr/>
        </p:nvSpPr>
        <p:spPr>
          <a:xfrm>
            <a:off x="6251508" y="4432191"/>
            <a:ext cx="871826" cy="271627"/>
          </a:xfrm>
          <a:custGeom>
            <a:avLst/>
            <a:gdLst>
              <a:gd name="connsiteX0" fmla="*/ 67 w 871826"/>
              <a:gd name="connsiteY0" fmla="*/ 109 h 271627"/>
              <a:gd name="connsiteX1" fmla="*/ 400117 w 871826"/>
              <a:gd name="connsiteY1" fmla="*/ 158859 h 271627"/>
              <a:gd name="connsiteX2" fmla="*/ 854142 w 871826"/>
              <a:gd name="connsiteY2" fmla="*/ 260459 h 271627"/>
              <a:gd name="connsiteX3" fmla="*/ 739842 w 871826"/>
              <a:gd name="connsiteY3" fmla="*/ 260459 h 271627"/>
              <a:gd name="connsiteX4" fmla="*/ 371542 w 871826"/>
              <a:gd name="connsiteY4" fmla="*/ 184259 h 271627"/>
              <a:gd name="connsiteX5" fmla="*/ 67 w 871826"/>
              <a:gd name="connsiteY5" fmla="*/ 109 h 27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26" h="271627">
                <a:moveTo>
                  <a:pt x="67" y="109"/>
                </a:moveTo>
                <a:cubicBezTo>
                  <a:pt x="4829" y="-4124"/>
                  <a:pt x="257771" y="115467"/>
                  <a:pt x="400117" y="158859"/>
                </a:cubicBezTo>
                <a:cubicBezTo>
                  <a:pt x="542463" y="202251"/>
                  <a:pt x="797521" y="243526"/>
                  <a:pt x="854142" y="260459"/>
                </a:cubicBezTo>
                <a:cubicBezTo>
                  <a:pt x="910763" y="277392"/>
                  <a:pt x="820275" y="273159"/>
                  <a:pt x="739842" y="260459"/>
                </a:cubicBezTo>
                <a:cubicBezTo>
                  <a:pt x="659409" y="247759"/>
                  <a:pt x="498013" y="226063"/>
                  <a:pt x="371542" y="184259"/>
                </a:cubicBezTo>
                <a:cubicBezTo>
                  <a:pt x="245071" y="142455"/>
                  <a:pt x="-4695" y="4342"/>
                  <a:pt x="67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9FA28FF-C562-48D4-A72A-C568FCA60C25}"/>
              </a:ext>
            </a:extLst>
          </p:cNvPr>
          <p:cNvSpPr/>
          <p:nvPr/>
        </p:nvSpPr>
        <p:spPr>
          <a:xfrm>
            <a:off x="5392998" y="4363663"/>
            <a:ext cx="161503" cy="351118"/>
          </a:xfrm>
          <a:custGeom>
            <a:avLst/>
            <a:gdLst>
              <a:gd name="connsiteX0" fmla="*/ 23552 w 161503"/>
              <a:gd name="connsiteY0" fmla="*/ 3020 h 351118"/>
              <a:gd name="connsiteX1" fmla="*/ 269 w 161503"/>
              <a:gd name="connsiteY1" fmla="*/ 127904 h 351118"/>
              <a:gd name="connsiteX2" fmla="*/ 40485 w 161503"/>
              <a:gd name="connsiteY2" fmla="*/ 307820 h 351118"/>
              <a:gd name="connsiteX3" fmla="*/ 84935 w 161503"/>
              <a:gd name="connsiteY3" fmla="*/ 350154 h 351118"/>
              <a:gd name="connsiteX4" fmla="*/ 161135 w 161503"/>
              <a:gd name="connsiteY4" fmla="*/ 337454 h 351118"/>
              <a:gd name="connsiteX5" fmla="*/ 112452 w 161503"/>
              <a:gd name="connsiteY5" fmla="*/ 337454 h 351118"/>
              <a:gd name="connsiteX6" fmla="*/ 78585 w 161503"/>
              <a:gd name="connsiteY6" fmla="*/ 318404 h 351118"/>
              <a:gd name="connsiteX7" fmla="*/ 36252 w 161503"/>
              <a:gd name="connsiteY7" fmla="*/ 254904 h 351118"/>
              <a:gd name="connsiteX8" fmla="*/ 23552 w 161503"/>
              <a:gd name="connsiteY8" fmla="*/ 3020 h 35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03" h="351118">
                <a:moveTo>
                  <a:pt x="23552" y="3020"/>
                </a:moveTo>
                <a:cubicBezTo>
                  <a:pt x="17555" y="-18147"/>
                  <a:pt x="-2553" y="77104"/>
                  <a:pt x="269" y="127904"/>
                </a:cubicBezTo>
                <a:cubicBezTo>
                  <a:pt x="3091" y="178704"/>
                  <a:pt x="26374" y="270778"/>
                  <a:pt x="40485" y="307820"/>
                </a:cubicBezTo>
                <a:cubicBezTo>
                  <a:pt x="54596" y="344862"/>
                  <a:pt x="64827" y="345215"/>
                  <a:pt x="84935" y="350154"/>
                </a:cubicBezTo>
                <a:cubicBezTo>
                  <a:pt x="105043" y="355093"/>
                  <a:pt x="156549" y="339571"/>
                  <a:pt x="161135" y="337454"/>
                </a:cubicBezTo>
                <a:cubicBezTo>
                  <a:pt x="165721" y="335337"/>
                  <a:pt x="126210" y="340629"/>
                  <a:pt x="112452" y="337454"/>
                </a:cubicBezTo>
                <a:cubicBezTo>
                  <a:pt x="98694" y="334279"/>
                  <a:pt x="91285" y="332162"/>
                  <a:pt x="78585" y="318404"/>
                </a:cubicBezTo>
                <a:cubicBezTo>
                  <a:pt x="65885" y="304646"/>
                  <a:pt x="47541" y="300412"/>
                  <a:pt x="36252" y="254904"/>
                </a:cubicBezTo>
                <a:cubicBezTo>
                  <a:pt x="24963" y="209396"/>
                  <a:pt x="29549" y="24187"/>
                  <a:pt x="23552" y="3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DA0C292-8514-4FB7-B9FD-15FC3F7E38D6}"/>
              </a:ext>
            </a:extLst>
          </p:cNvPr>
          <p:cNvSpPr/>
          <p:nvPr/>
        </p:nvSpPr>
        <p:spPr>
          <a:xfrm>
            <a:off x="4896205" y="4394159"/>
            <a:ext cx="298727" cy="349079"/>
          </a:xfrm>
          <a:custGeom>
            <a:avLst/>
            <a:gdLst>
              <a:gd name="connsiteX0" fmla="*/ 298095 w 298727"/>
              <a:gd name="connsiteY0" fmla="*/ 41 h 349079"/>
              <a:gd name="connsiteX1" fmla="*/ 270578 w 298727"/>
              <a:gd name="connsiteY1" fmla="*/ 273091 h 349079"/>
              <a:gd name="connsiteX2" fmla="*/ 234595 w 298727"/>
              <a:gd name="connsiteY2" fmla="*/ 332358 h 349079"/>
              <a:gd name="connsiteX3" fmla="*/ 152045 w 298727"/>
              <a:gd name="connsiteY3" fmla="*/ 309074 h 349079"/>
              <a:gd name="connsiteX4" fmla="*/ 5995 w 298727"/>
              <a:gd name="connsiteY4" fmla="*/ 133391 h 349079"/>
              <a:gd name="connsiteX5" fmla="*/ 46212 w 298727"/>
              <a:gd name="connsiteY5" fmla="*/ 199008 h 349079"/>
              <a:gd name="connsiteX6" fmla="*/ 211312 w 298727"/>
              <a:gd name="connsiteY6" fmla="*/ 342941 h 349079"/>
              <a:gd name="connsiteX7" fmla="*/ 243062 w 298727"/>
              <a:gd name="connsiteY7" fmla="*/ 294258 h 349079"/>
              <a:gd name="connsiteX8" fmla="*/ 298095 w 298727"/>
              <a:gd name="connsiteY8" fmla="*/ 41 h 34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727" h="349079">
                <a:moveTo>
                  <a:pt x="298095" y="41"/>
                </a:moveTo>
                <a:cubicBezTo>
                  <a:pt x="302681" y="-3487"/>
                  <a:pt x="281161" y="217705"/>
                  <a:pt x="270578" y="273091"/>
                </a:cubicBezTo>
                <a:cubicBezTo>
                  <a:pt x="259995" y="328477"/>
                  <a:pt x="254350" y="326361"/>
                  <a:pt x="234595" y="332358"/>
                </a:cubicBezTo>
                <a:cubicBezTo>
                  <a:pt x="214840" y="338355"/>
                  <a:pt x="190145" y="342235"/>
                  <a:pt x="152045" y="309074"/>
                </a:cubicBezTo>
                <a:cubicBezTo>
                  <a:pt x="113945" y="275913"/>
                  <a:pt x="23634" y="151735"/>
                  <a:pt x="5995" y="133391"/>
                </a:cubicBezTo>
                <a:cubicBezTo>
                  <a:pt x="-11644" y="115047"/>
                  <a:pt x="11993" y="164083"/>
                  <a:pt x="46212" y="199008"/>
                </a:cubicBezTo>
                <a:cubicBezTo>
                  <a:pt x="80431" y="233933"/>
                  <a:pt x="178504" y="327066"/>
                  <a:pt x="211312" y="342941"/>
                </a:cubicBezTo>
                <a:cubicBezTo>
                  <a:pt x="244120" y="358816"/>
                  <a:pt x="229304" y="344353"/>
                  <a:pt x="243062" y="294258"/>
                </a:cubicBezTo>
                <a:cubicBezTo>
                  <a:pt x="256820" y="244164"/>
                  <a:pt x="293509" y="3569"/>
                  <a:pt x="29809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0AFAE19-A74B-4182-8348-6E291418E2A4}"/>
              </a:ext>
            </a:extLst>
          </p:cNvPr>
          <p:cNvSpPr/>
          <p:nvPr/>
        </p:nvSpPr>
        <p:spPr>
          <a:xfrm>
            <a:off x="4226211" y="6929765"/>
            <a:ext cx="166377" cy="208085"/>
          </a:xfrm>
          <a:custGeom>
            <a:avLst/>
            <a:gdLst>
              <a:gd name="connsiteX0" fmla="*/ 165872 w 166377"/>
              <a:gd name="connsiteY0" fmla="*/ 202 h 208085"/>
              <a:gd name="connsiteX1" fmla="*/ 89672 w 166377"/>
              <a:gd name="connsiteY1" fmla="*/ 116618 h 208085"/>
              <a:gd name="connsiteX2" fmla="*/ 772 w 166377"/>
              <a:gd name="connsiteY2" fmla="*/ 207635 h 208085"/>
              <a:gd name="connsiteX3" fmla="*/ 51572 w 166377"/>
              <a:gd name="connsiteY3" fmla="*/ 146252 h 208085"/>
              <a:gd name="connsiteX4" fmla="*/ 165872 w 166377"/>
              <a:gd name="connsiteY4" fmla="*/ 202 h 2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7" h="208085">
                <a:moveTo>
                  <a:pt x="165872" y="202"/>
                </a:moveTo>
                <a:cubicBezTo>
                  <a:pt x="172222" y="-4737"/>
                  <a:pt x="117189" y="82046"/>
                  <a:pt x="89672" y="116618"/>
                </a:cubicBezTo>
                <a:cubicBezTo>
                  <a:pt x="62155" y="151190"/>
                  <a:pt x="7122" y="202696"/>
                  <a:pt x="772" y="207635"/>
                </a:cubicBezTo>
                <a:cubicBezTo>
                  <a:pt x="-5578" y="212574"/>
                  <a:pt x="28641" y="175885"/>
                  <a:pt x="51572" y="146252"/>
                </a:cubicBezTo>
                <a:cubicBezTo>
                  <a:pt x="74503" y="116619"/>
                  <a:pt x="159522" y="5141"/>
                  <a:pt x="165872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2EEDF1E-217A-4C51-9725-FFB7B8BBDF21}"/>
              </a:ext>
            </a:extLst>
          </p:cNvPr>
          <p:cNvSpPr/>
          <p:nvPr/>
        </p:nvSpPr>
        <p:spPr>
          <a:xfrm>
            <a:off x="4570110" y="6795948"/>
            <a:ext cx="278179" cy="257456"/>
          </a:xfrm>
          <a:custGeom>
            <a:avLst/>
            <a:gdLst>
              <a:gd name="connsiteX0" fmla="*/ 9828 w 278179"/>
              <a:gd name="connsiteY0" fmla="*/ 140 h 257456"/>
              <a:gd name="connsiteX1" fmla="*/ 70153 w 278179"/>
              <a:gd name="connsiteY1" fmla="*/ 127140 h 257456"/>
              <a:gd name="connsiteX2" fmla="*/ 166990 w 278179"/>
              <a:gd name="connsiteY2" fmla="*/ 223977 h 257456"/>
              <a:gd name="connsiteX3" fmla="*/ 278115 w 278179"/>
              <a:gd name="connsiteY3" fmla="*/ 246202 h 257456"/>
              <a:gd name="connsiteX4" fmla="*/ 151115 w 278179"/>
              <a:gd name="connsiteY4" fmla="*/ 246202 h 257456"/>
              <a:gd name="connsiteX5" fmla="*/ 70153 w 278179"/>
              <a:gd name="connsiteY5" fmla="*/ 254140 h 257456"/>
              <a:gd name="connsiteX6" fmla="*/ 38403 w 278179"/>
              <a:gd name="connsiteY6" fmla="*/ 184290 h 257456"/>
              <a:gd name="connsiteX7" fmla="*/ 1890 w 278179"/>
              <a:gd name="connsiteY7" fmla="*/ 103327 h 257456"/>
              <a:gd name="connsiteX8" fmla="*/ 9828 w 278179"/>
              <a:gd name="connsiteY8" fmla="*/ 140 h 25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79" h="257456">
                <a:moveTo>
                  <a:pt x="9828" y="140"/>
                </a:moveTo>
                <a:cubicBezTo>
                  <a:pt x="21205" y="4109"/>
                  <a:pt x="43959" y="89834"/>
                  <a:pt x="70153" y="127140"/>
                </a:cubicBezTo>
                <a:cubicBezTo>
                  <a:pt x="96347" y="164446"/>
                  <a:pt x="132330" y="204133"/>
                  <a:pt x="166990" y="223977"/>
                </a:cubicBezTo>
                <a:cubicBezTo>
                  <a:pt x="201650" y="243821"/>
                  <a:pt x="280761" y="242498"/>
                  <a:pt x="278115" y="246202"/>
                </a:cubicBezTo>
                <a:cubicBezTo>
                  <a:pt x="275469" y="249906"/>
                  <a:pt x="185775" y="244879"/>
                  <a:pt x="151115" y="246202"/>
                </a:cubicBezTo>
                <a:cubicBezTo>
                  <a:pt x="116455" y="247525"/>
                  <a:pt x="88938" y="264459"/>
                  <a:pt x="70153" y="254140"/>
                </a:cubicBezTo>
                <a:cubicBezTo>
                  <a:pt x="51368" y="243821"/>
                  <a:pt x="49780" y="209425"/>
                  <a:pt x="38403" y="184290"/>
                </a:cubicBezTo>
                <a:cubicBezTo>
                  <a:pt x="27026" y="159155"/>
                  <a:pt x="5065" y="128992"/>
                  <a:pt x="1890" y="103327"/>
                </a:cubicBezTo>
                <a:cubicBezTo>
                  <a:pt x="-1285" y="77662"/>
                  <a:pt x="-1549" y="-3829"/>
                  <a:pt x="9828" y="1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8E0785E-E666-4E9A-89D2-D68A78F0AAB0}"/>
              </a:ext>
            </a:extLst>
          </p:cNvPr>
          <p:cNvSpPr/>
          <p:nvPr/>
        </p:nvSpPr>
        <p:spPr>
          <a:xfrm>
            <a:off x="5130822" y="6804287"/>
            <a:ext cx="738864" cy="348519"/>
          </a:xfrm>
          <a:custGeom>
            <a:avLst/>
            <a:gdLst>
              <a:gd name="connsiteX0" fmla="*/ 1566 w 738864"/>
              <a:gd name="connsiteY0" fmla="*/ 214051 h 348519"/>
              <a:gd name="connsiteX1" fmla="*/ 236516 w 738864"/>
              <a:gd name="connsiteY1" fmla="*/ 150551 h 348519"/>
              <a:gd name="connsiteX2" fmla="*/ 368278 w 738864"/>
              <a:gd name="connsiteY2" fmla="*/ 44188 h 348519"/>
              <a:gd name="connsiteX3" fmla="*/ 515916 w 738864"/>
              <a:gd name="connsiteY3" fmla="*/ 6088 h 348519"/>
              <a:gd name="connsiteX4" fmla="*/ 588941 w 738864"/>
              <a:gd name="connsiteY4" fmla="*/ 164838 h 348519"/>
              <a:gd name="connsiteX5" fmla="*/ 736578 w 738864"/>
              <a:gd name="connsiteY5" fmla="*/ 182301 h 348519"/>
              <a:gd name="connsiteX6" fmla="*/ 666728 w 738864"/>
              <a:gd name="connsiteY6" fmla="*/ 196588 h 348519"/>
              <a:gd name="connsiteX7" fmla="*/ 507978 w 738864"/>
              <a:gd name="connsiteY7" fmla="*/ 334701 h 348519"/>
              <a:gd name="connsiteX8" fmla="*/ 288903 w 738864"/>
              <a:gd name="connsiteY8" fmla="*/ 336288 h 348519"/>
              <a:gd name="connsiteX9" fmla="*/ 303191 w 738864"/>
              <a:gd name="connsiteY9" fmla="*/ 269613 h 348519"/>
              <a:gd name="connsiteX10" fmla="*/ 261916 w 738864"/>
              <a:gd name="connsiteY10" fmla="*/ 260088 h 348519"/>
              <a:gd name="connsiteX11" fmla="*/ 139678 w 738864"/>
              <a:gd name="connsiteY11" fmla="*/ 271201 h 348519"/>
              <a:gd name="connsiteX12" fmla="*/ 1566 w 738864"/>
              <a:gd name="connsiteY12" fmla="*/ 214051 h 3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8864" h="348519">
                <a:moveTo>
                  <a:pt x="1566" y="214051"/>
                </a:moveTo>
                <a:cubicBezTo>
                  <a:pt x="17706" y="193943"/>
                  <a:pt x="175397" y="178861"/>
                  <a:pt x="236516" y="150551"/>
                </a:cubicBezTo>
                <a:cubicBezTo>
                  <a:pt x="297635" y="122241"/>
                  <a:pt x="321711" y="68265"/>
                  <a:pt x="368278" y="44188"/>
                </a:cubicBezTo>
                <a:cubicBezTo>
                  <a:pt x="414845" y="20111"/>
                  <a:pt x="479139" y="-14020"/>
                  <a:pt x="515916" y="6088"/>
                </a:cubicBezTo>
                <a:cubicBezTo>
                  <a:pt x="552693" y="26196"/>
                  <a:pt x="552164" y="135469"/>
                  <a:pt x="588941" y="164838"/>
                </a:cubicBezTo>
                <a:cubicBezTo>
                  <a:pt x="625718" y="194207"/>
                  <a:pt x="723614" y="177009"/>
                  <a:pt x="736578" y="182301"/>
                </a:cubicBezTo>
                <a:cubicBezTo>
                  <a:pt x="749542" y="187593"/>
                  <a:pt x="704828" y="171188"/>
                  <a:pt x="666728" y="196588"/>
                </a:cubicBezTo>
                <a:cubicBezTo>
                  <a:pt x="628628" y="221988"/>
                  <a:pt x="570949" y="311418"/>
                  <a:pt x="507978" y="334701"/>
                </a:cubicBezTo>
                <a:cubicBezTo>
                  <a:pt x="445007" y="357984"/>
                  <a:pt x="323034" y="347136"/>
                  <a:pt x="288903" y="336288"/>
                </a:cubicBezTo>
                <a:cubicBezTo>
                  <a:pt x="254772" y="325440"/>
                  <a:pt x="307689" y="282313"/>
                  <a:pt x="303191" y="269613"/>
                </a:cubicBezTo>
                <a:cubicBezTo>
                  <a:pt x="298693" y="256913"/>
                  <a:pt x="289168" y="259823"/>
                  <a:pt x="261916" y="260088"/>
                </a:cubicBezTo>
                <a:cubicBezTo>
                  <a:pt x="234664" y="260353"/>
                  <a:pt x="180953" y="277815"/>
                  <a:pt x="139678" y="271201"/>
                </a:cubicBezTo>
                <a:cubicBezTo>
                  <a:pt x="98403" y="264587"/>
                  <a:pt x="-14574" y="234159"/>
                  <a:pt x="1566" y="214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AE74550-8AE9-4FD0-B494-F2B2DA8DECA0}"/>
              </a:ext>
            </a:extLst>
          </p:cNvPr>
          <p:cNvSpPr/>
          <p:nvPr/>
        </p:nvSpPr>
        <p:spPr>
          <a:xfrm>
            <a:off x="6968679" y="5770827"/>
            <a:ext cx="478621" cy="2811095"/>
          </a:xfrm>
          <a:custGeom>
            <a:avLst/>
            <a:gdLst>
              <a:gd name="connsiteX0" fmla="*/ 478601 w 478621"/>
              <a:gd name="connsiteY0" fmla="*/ 53 h 2811095"/>
              <a:gd name="connsiteX1" fmla="*/ 422721 w 478621"/>
              <a:gd name="connsiteY1" fmla="*/ 1092253 h 2811095"/>
              <a:gd name="connsiteX2" fmla="*/ 209361 w 478621"/>
              <a:gd name="connsiteY2" fmla="*/ 1757733 h 2811095"/>
              <a:gd name="connsiteX3" fmla="*/ 244921 w 478621"/>
              <a:gd name="connsiteY3" fmla="*/ 2189533 h 2811095"/>
              <a:gd name="connsiteX4" fmla="*/ 1081 w 478621"/>
              <a:gd name="connsiteY4" fmla="*/ 2804213 h 2811095"/>
              <a:gd name="connsiteX5" fmla="*/ 356681 w 478621"/>
              <a:gd name="connsiteY5" fmla="*/ 1757733 h 2811095"/>
              <a:gd name="connsiteX6" fmla="*/ 427801 w 478621"/>
              <a:gd name="connsiteY6" fmla="*/ 1137973 h 2811095"/>
              <a:gd name="connsiteX7" fmla="*/ 478601 w 478621"/>
              <a:gd name="connsiteY7" fmla="*/ 53 h 281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621" h="2811095">
                <a:moveTo>
                  <a:pt x="478601" y="53"/>
                </a:moveTo>
                <a:cubicBezTo>
                  <a:pt x="477754" y="-7567"/>
                  <a:pt x="467594" y="799306"/>
                  <a:pt x="422721" y="1092253"/>
                </a:cubicBezTo>
                <a:cubicBezTo>
                  <a:pt x="377848" y="1385200"/>
                  <a:pt x="238994" y="1574853"/>
                  <a:pt x="209361" y="1757733"/>
                </a:cubicBezTo>
                <a:cubicBezTo>
                  <a:pt x="179728" y="1940613"/>
                  <a:pt x="279634" y="2015120"/>
                  <a:pt x="244921" y="2189533"/>
                </a:cubicBezTo>
                <a:cubicBezTo>
                  <a:pt x="210208" y="2363946"/>
                  <a:pt x="-17546" y="2876180"/>
                  <a:pt x="1081" y="2804213"/>
                </a:cubicBezTo>
                <a:cubicBezTo>
                  <a:pt x="19708" y="2732246"/>
                  <a:pt x="285561" y="2035440"/>
                  <a:pt x="356681" y="1757733"/>
                </a:cubicBezTo>
                <a:cubicBezTo>
                  <a:pt x="427801" y="1480026"/>
                  <a:pt x="401554" y="1433460"/>
                  <a:pt x="427801" y="1137973"/>
                </a:cubicBezTo>
                <a:cubicBezTo>
                  <a:pt x="454048" y="842486"/>
                  <a:pt x="479448" y="7673"/>
                  <a:pt x="47860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AC358C36-D18B-4451-9377-B78EC26897C1}"/>
              </a:ext>
            </a:extLst>
          </p:cNvPr>
          <p:cNvSpPr/>
          <p:nvPr/>
        </p:nvSpPr>
        <p:spPr>
          <a:xfrm>
            <a:off x="4910286" y="8525562"/>
            <a:ext cx="2085734" cy="913433"/>
          </a:xfrm>
          <a:custGeom>
            <a:avLst/>
            <a:gdLst>
              <a:gd name="connsiteX0" fmla="*/ 7154 w 2085734"/>
              <a:gd name="connsiteY0" fmla="*/ 907998 h 913433"/>
              <a:gd name="connsiteX1" fmla="*/ 733594 w 2085734"/>
              <a:gd name="connsiteY1" fmla="*/ 709878 h 913433"/>
              <a:gd name="connsiteX2" fmla="*/ 1510834 w 2085734"/>
              <a:gd name="connsiteY2" fmla="*/ 389838 h 913433"/>
              <a:gd name="connsiteX3" fmla="*/ 2074714 w 2085734"/>
              <a:gd name="connsiteY3" fmla="*/ 13918 h 913433"/>
              <a:gd name="connsiteX4" fmla="*/ 1830874 w 2085734"/>
              <a:gd name="connsiteY4" fmla="*/ 120598 h 913433"/>
              <a:gd name="connsiteX5" fmla="*/ 1190794 w 2085734"/>
              <a:gd name="connsiteY5" fmla="*/ 496518 h 913433"/>
              <a:gd name="connsiteX6" fmla="*/ 7154 w 2085734"/>
              <a:gd name="connsiteY6" fmla="*/ 907998 h 9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5734" h="913433">
                <a:moveTo>
                  <a:pt x="7154" y="907998"/>
                </a:moveTo>
                <a:cubicBezTo>
                  <a:pt x="-69046" y="943558"/>
                  <a:pt x="482981" y="796238"/>
                  <a:pt x="733594" y="709878"/>
                </a:cubicBezTo>
                <a:cubicBezTo>
                  <a:pt x="984207" y="623518"/>
                  <a:pt x="1287314" y="505831"/>
                  <a:pt x="1510834" y="389838"/>
                </a:cubicBezTo>
                <a:cubicBezTo>
                  <a:pt x="1734354" y="273845"/>
                  <a:pt x="2021374" y="58791"/>
                  <a:pt x="2074714" y="13918"/>
                </a:cubicBezTo>
                <a:cubicBezTo>
                  <a:pt x="2128054" y="-30955"/>
                  <a:pt x="1978194" y="40165"/>
                  <a:pt x="1830874" y="120598"/>
                </a:cubicBezTo>
                <a:cubicBezTo>
                  <a:pt x="1683554" y="201031"/>
                  <a:pt x="1495594" y="363591"/>
                  <a:pt x="1190794" y="496518"/>
                </a:cubicBezTo>
                <a:cubicBezTo>
                  <a:pt x="885994" y="629445"/>
                  <a:pt x="83354" y="872438"/>
                  <a:pt x="7154" y="907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58B7D891-931B-4111-A43E-0FF570B8942D}"/>
              </a:ext>
            </a:extLst>
          </p:cNvPr>
          <p:cNvSpPr/>
          <p:nvPr/>
        </p:nvSpPr>
        <p:spPr>
          <a:xfrm>
            <a:off x="6278437" y="6990074"/>
            <a:ext cx="859166" cy="1895700"/>
          </a:xfrm>
          <a:custGeom>
            <a:avLst/>
            <a:gdLst>
              <a:gd name="connsiteX0" fmla="*/ 858963 w 859166"/>
              <a:gd name="connsiteY0" fmla="*/ 6 h 1895700"/>
              <a:gd name="connsiteX1" fmla="*/ 493203 w 859166"/>
              <a:gd name="connsiteY1" fmla="*/ 949966 h 1895700"/>
              <a:gd name="connsiteX2" fmla="*/ 157923 w 859166"/>
              <a:gd name="connsiteY2" fmla="*/ 1356366 h 1895700"/>
              <a:gd name="connsiteX3" fmla="*/ 443 w 859166"/>
              <a:gd name="connsiteY3" fmla="*/ 1894846 h 1895700"/>
              <a:gd name="connsiteX4" fmla="*/ 122363 w 859166"/>
              <a:gd name="connsiteY4" fmla="*/ 1468126 h 1895700"/>
              <a:gd name="connsiteX5" fmla="*/ 442403 w 859166"/>
              <a:gd name="connsiteY5" fmla="*/ 965206 h 1895700"/>
              <a:gd name="connsiteX6" fmla="*/ 858963 w 859166"/>
              <a:gd name="connsiteY6" fmla="*/ 6 h 18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9166" h="1895700">
                <a:moveTo>
                  <a:pt x="858963" y="6"/>
                </a:moveTo>
                <a:cubicBezTo>
                  <a:pt x="867430" y="-2534"/>
                  <a:pt x="610043" y="723906"/>
                  <a:pt x="493203" y="949966"/>
                </a:cubicBezTo>
                <a:cubicBezTo>
                  <a:pt x="376363" y="1176026"/>
                  <a:pt x="240050" y="1198886"/>
                  <a:pt x="157923" y="1356366"/>
                </a:cubicBezTo>
                <a:cubicBezTo>
                  <a:pt x="75796" y="1513846"/>
                  <a:pt x="6370" y="1876219"/>
                  <a:pt x="443" y="1894846"/>
                </a:cubicBezTo>
                <a:cubicBezTo>
                  <a:pt x="-5484" y="1913473"/>
                  <a:pt x="48703" y="1623066"/>
                  <a:pt x="122363" y="1468126"/>
                </a:cubicBezTo>
                <a:cubicBezTo>
                  <a:pt x="196023" y="1313186"/>
                  <a:pt x="313710" y="1205659"/>
                  <a:pt x="442403" y="965206"/>
                </a:cubicBezTo>
                <a:cubicBezTo>
                  <a:pt x="571096" y="724753"/>
                  <a:pt x="850496" y="2546"/>
                  <a:pt x="85896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5B024786-B45C-4A1F-AE5A-F6A1FB75183D}"/>
              </a:ext>
            </a:extLst>
          </p:cNvPr>
          <p:cNvSpPr/>
          <p:nvPr/>
        </p:nvSpPr>
        <p:spPr>
          <a:xfrm>
            <a:off x="2905745" y="8270129"/>
            <a:ext cx="2153035" cy="1143151"/>
          </a:xfrm>
          <a:custGeom>
            <a:avLst/>
            <a:gdLst>
              <a:gd name="connsiteX0" fmla="*/ 15 w 2153035"/>
              <a:gd name="connsiteY0" fmla="*/ 111 h 1143151"/>
              <a:gd name="connsiteX1" fmla="*/ 492775 w 2153035"/>
              <a:gd name="connsiteY1" fmla="*/ 436991 h 1143151"/>
              <a:gd name="connsiteX2" fmla="*/ 1112535 w 2153035"/>
              <a:gd name="connsiteY2" fmla="*/ 878951 h 1143151"/>
              <a:gd name="connsiteX3" fmla="*/ 1452895 w 2153035"/>
              <a:gd name="connsiteY3" fmla="*/ 1082151 h 1143151"/>
              <a:gd name="connsiteX4" fmla="*/ 2143775 w 2153035"/>
              <a:gd name="connsiteY4" fmla="*/ 1143111 h 1143151"/>
              <a:gd name="connsiteX5" fmla="*/ 1869455 w 2153035"/>
              <a:gd name="connsiteY5" fmla="*/ 1092311 h 1143151"/>
              <a:gd name="connsiteX6" fmla="*/ 1300495 w 2153035"/>
              <a:gd name="connsiteY6" fmla="*/ 960231 h 1143151"/>
              <a:gd name="connsiteX7" fmla="*/ 731535 w 2153035"/>
              <a:gd name="connsiteY7" fmla="*/ 594471 h 1143151"/>
              <a:gd name="connsiteX8" fmla="*/ 508015 w 2153035"/>
              <a:gd name="connsiteY8" fmla="*/ 396351 h 1143151"/>
              <a:gd name="connsiteX9" fmla="*/ 15 w 2153035"/>
              <a:gd name="connsiteY9" fmla="*/ 111 h 114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035" h="1143151">
                <a:moveTo>
                  <a:pt x="15" y="111"/>
                </a:moveTo>
                <a:cubicBezTo>
                  <a:pt x="-2525" y="6884"/>
                  <a:pt x="307355" y="290518"/>
                  <a:pt x="492775" y="436991"/>
                </a:cubicBezTo>
                <a:cubicBezTo>
                  <a:pt x="678195" y="583464"/>
                  <a:pt x="952515" y="771424"/>
                  <a:pt x="1112535" y="878951"/>
                </a:cubicBezTo>
                <a:cubicBezTo>
                  <a:pt x="1272555" y="986478"/>
                  <a:pt x="1281022" y="1038124"/>
                  <a:pt x="1452895" y="1082151"/>
                </a:cubicBezTo>
                <a:cubicBezTo>
                  <a:pt x="1624768" y="1126178"/>
                  <a:pt x="2074348" y="1141418"/>
                  <a:pt x="2143775" y="1143111"/>
                </a:cubicBezTo>
                <a:cubicBezTo>
                  <a:pt x="2213202" y="1144804"/>
                  <a:pt x="1869455" y="1092311"/>
                  <a:pt x="1869455" y="1092311"/>
                </a:cubicBezTo>
                <a:cubicBezTo>
                  <a:pt x="1728908" y="1061831"/>
                  <a:pt x="1490148" y="1043204"/>
                  <a:pt x="1300495" y="960231"/>
                </a:cubicBezTo>
                <a:cubicBezTo>
                  <a:pt x="1110842" y="877258"/>
                  <a:pt x="863615" y="688451"/>
                  <a:pt x="731535" y="594471"/>
                </a:cubicBezTo>
                <a:cubicBezTo>
                  <a:pt x="599455" y="500491"/>
                  <a:pt x="629935" y="496258"/>
                  <a:pt x="508015" y="396351"/>
                </a:cubicBezTo>
                <a:cubicBezTo>
                  <a:pt x="386095" y="296444"/>
                  <a:pt x="2555" y="-6662"/>
                  <a:pt x="1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: 図形 2051">
            <a:extLst>
              <a:ext uri="{FF2B5EF4-FFF2-40B4-BE49-F238E27FC236}">
                <a16:creationId xmlns:a16="http://schemas.microsoft.com/office/drawing/2014/main" id="{9EEE7A63-9F8A-4943-BE9D-CF5EB4F65687}"/>
              </a:ext>
            </a:extLst>
          </p:cNvPr>
          <p:cNvSpPr/>
          <p:nvPr/>
        </p:nvSpPr>
        <p:spPr>
          <a:xfrm>
            <a:off x="2534765" y="5545063"/>
            <a:ext cx="245463" cy="2312933"/>
          </a:xfrm>
          <a:custGeom>
            <a:avLst/>
            <a:gdLst>
              <a:gd name="connsiteX0" fmla="*/ 116995 w 245463"/>
              <a:gd name="connsiteY0" fmla="*/ 2297 h 2312933"/>
              <a:gd name="connsiteX1" fmla="*/ 5235 w 245463"/>
              <a:gd name="connsiteY1" fmla="*/ 235977 h 2312933"/>
              <a:gd name="connsiteX2" fmla="*/ 66195 w 245463"/>
              <a:gd name="connsiteY2" fmla="*/ 693177 h 2312933"/>
              <a:gd name="connsiteX3" fmla="*/ 157635 w 245463"/>
              <a:gd name="connsiteY3" fmla="*/ 1124977 h 2312933"/>
              <a:gd name="connsiteX4" fmla="*/ 116995 w 245463"/>
              <a:gd name="connsiteY4" fmla="*/ 1536457 h 2312933"/>
              <a:gd name="connsiteX5" fmla="*/ 213515 w 245463"/>
              <a:gd name="connsiteY5" fmla="*/ 2298457 h 2312933"/>
              <a:gd name="connsiteX6" fmla="*/ 203355 w 245463"/>
              <a:gd name="connsiteY6" fmla="*/ 1983497 h 2312933"/>
              <a:gd name="connsiteX7" fmla="*/ 243995 w 245463"/>
              <a:gd name="connsiteY7" fmla="*/ 1338337 h 2312933"/>
              <a:gd name="connsiteX8" fmla="*/ 142395 w 245463"/>
              <a:gd name="connsiteY8" fmla="*/ 733817 h 2312933"/>
              <a:gd name="connsiteX9" fmla="*/ 155 w 245463"/>
              <a:gd name="connsiteY9" fmla="*/ 368057 h 2312933"/>
              <a:gd name="connsiteX10" fmla="*/ 116995 w 245463"/>
              <a:gd name="connsiteY10" fmla="*/ 2297 h 231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463" h="2312933">
                <a:moveTo>
                  <a:pt x="116995" y="2297"/>
                </a:moveTo>
                <a:cubicBezTo>
                  <a:pt x="117842" y="-19716"/>
                  <a:pt x="13702" y="120830"/>
                  <a:pt x="5235" y="235977"/>
                </a:cubicBezTo>
                <a:cubicBezTo>
                  <a:pt x="-3232" y="351124"/>
                  <a:pt x="40795" y="545010"/>
                  <a:pt x="66195" y="693177"/>
                </a:cubicBezTo>
                <a:cubicBezTo>
                  <a:pt x="91595" y="841344"/>
                  <a:pt x="149168" y="984430"/>
                  <a:pt x="157635" y="1124977"/>
                </a:cubicBezTo>
                <a:cubicBezTo>
                  <a:pt x="166102" y="1265524"/>
                  <a:pt x="107682" y="1340877"/>
                  <a:pt x="116995" y="1536457"/>
                </a:cubicBezTo>
                <a:cubicBezTo>
                  <a:pt x="126308" y="1732037"/>
                  <a:pt x="199122" y="2223950"/>
                  <a:pt x="213515" y="2298457"/>
                </a:cubicBezTo>
                <a:cubicBezTo>
                  <a:pt x="227908" y="2372964"/>
                  <a:pt x="198275" y="2143517"/>
                  <a:pt x="203355" y="1983497"/>
                </a:cubicBezTo>
                <a:cubicBezTo>
                  <a:pt x="208435" y="1823477"/>
                  <a:pt x="254155" y="1546617"/>
                  <a:pt x="243995" y="1338337"/>
                </a:cubicBezTo>
                <a:cubicBezTo>
                  <a:pt x="233835" y="1130057"/>
                  <a:pt x="183035" y="895530"/>
                  <a:pt x="142395" y="733817"/>
                </a:cubicBezTo>
                <a:cubicBezTo>
                  <a:pt x="101755" y="572104"/>
                  <a:pt x="5235" y="485744"/>
                  <a:pt x="155" y="368057"/>
                </a:cubicBezTo>
                <a:cubicBezTo>
                  <a:pt x="-4925" y="250370"/>
                  <a:pt x="116148" y="24310"/>
                  <a:pt x="116995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1CD59F6E-66EF-4CD6-BA62-A3DBD5EB49E0}"/>
              </a:ext>
            </a:extLst>
          </p:cNvPr>
          <p:cNvSpPr/>
          <p:nvPr/>
        </p:nvSpPr>
        <p:spPr>
          <a:xfrm>
            <a:off x="2762218" y="7810998"/>
            <a:ext cx="208497" cy="522334"/>
          </a:xfrm>
          <a:custGeom>
            <a:avLst/>
            <a:gdLst>
              <a:gd name="connsiteX0" fmla="*/ 1302 w 208497"/>
              <a:gd name="connsiteY0" fmla="*/ 2042 h 522334"/>
              <a:gd name="connsiteX1" fmla="*/ 204502 w 208497"/>
              <a:gd name="connsiteY1" fmla="*/ 510042 h 522334"/>
              <a:gd name="connsiteX2" fmla="*/ 123222 w 208497"/>
              <a:gd name="connsiteY2" fmla="*/ 337322 h 522334"/>
              <a:gd name="connsiteX3" fmla="*/ 1302 w 208497"/>
              <a:gd name="connsiteY3" fmla="*/ 2042 h 52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97" h="522334">
                <a:moveTo>
                  <a:pt x="1302" y="2042"/>
                </a:moveTo>
                <a:cubicBezTo>
                  <a:pt x="14849" y="30829"/>
                  <a:pt x="184182" y="454162"/>
                  <a:pt x="204502" y="510042"/>
                </a:cubicBezTo>
                <a:cubicBezTo>
                  <a:pt x="224822" y="565922"/>
                  <a:pt x="163015" y="417755"/>
                  <a:pt x="123222" y="337322"/>
                </a:cubicBezTo>
                <a:cubicBezTo>
                  <a:pt x="83429" y="256889"/>
                  <a:pt x="-12245" y="-26745"/>
                  <a:pt x="1302" y="2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: 図形 2053">
            <a:extLst>
              <a:ext uri="{FF2B5EF4-FFF2-40B4-BE49-F238E27FC236}">
                <a16:creationId xmlns:a16="http://schemas.microsoft.com/office/drawing/2014/main" id="{38A8A9BE-E890-43B1-9C92-FE05B7059A55}"/>
              </a:ext>
            </a:extLst>
          </p:cNvPr>
          <p:cNvSpPr/>
          <p:nvPr/>
        </p:nvSpPr>
        <p:spPr>
          <a:xfrm>
            <a:off x="1592649" y="5158679"/>
            <a:ext cx="788365" cy="569007"/>
          </a:xfrm>
          <a:custGeom>
            <a:avLst/>
            <a:gdLst>
              <a:gd name="connsiteX0" fmla="*/ 759391 w 788365"/>
              <a:gd name="connsiteY0" fmla="*/ 205801 h 569007"/>
              <a:gd name="connsiteX1" fmla="*/ 708591 w 788365"/>
              <a:gd name="connsiteY1" fmla="*/ 160081 h 569007"/>
              <a:gd name="connsiteX2" fmla="*/ 352991 w 788365"/>
              <a:gd name="connsiteY2" fmla="*/ 12761 h 569007"/>
              <a:gd name="connsiteX3" fmla="*/ 175191 w 788365"/>
              <a:gd name="connsiteY3" fmla="*/ 68641 h 569007"/>
              <a:gd name="connsiteX4" fmla="*/ 7551 w 788365"/>
              <a:gd name="connsiteY4" fmla="*/ 551241 h 569007"/>
              <a:gd name="connsiteX5" fmla="*/ 43111 w 788365"/>
              <a:gd name="connsiteY5" fmla="*/ 434401 h 569007"/>
              <a:gd name="connsiteX6" fmla="*/ 170111 w 788365"/>
              <a:gd name="connsiteY6" fmla="*/ 144841 h 569007"/>
              <a:gd name="connsiteX7" fmla="*/ 342831 w 788365"/>
              <a:gd name="connsiteY7" fmla="*/ 73721 h 569007"/>
              <a:gd name="connsiteX8" fmla="*/ 759391 w 788365"/>
              <a:gd name="connsiteY8" fmla="*/ 205801 h 56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65" h="569007">
                <a:moveTo>
                  <a:pt x="759391" y="205801"/>
                </a:moveTo>
                <a:cubicBezTo>
                  <a:pt x="820351" y="220194"/>
                  <a:pt x="776324" y="192254"/>
                  <a:pt x="708591" y="160081"/>
                </a:cubicBezTo>
                <a:cubicBezTo>
                  <a:pt x="640858" y="127908"/>
                  <a:pt x="441891" y="28001"/>
                  <a:pt x="352991" y="12761"/>
                </a:cubicBezTo>
                <a:cubicBezTo>
                  <a:pt x="264091" y="-2479"/>
                  <a:pt x="232764" y="-21106"/>
                  <a:pt x="175191" y="68641"/>
                </a:cubicBezTo>
                <a:cubicBezTo>
                  <a:pt x="117618" y="158388"/>
                  <a:pt x="29564" y="490281"/>
                  <a:pt x="7551" y="551241"/>
                </a:cubicBezTo>
                <a:cubicBezTo>
                  <a:pt x="-14462" y="612201"/>
                  <a:pt x="16018" y="502134"/>
                  <a:pt x="43111" y="434401"/>
                </a:cubicBezTo>
                <a:cubicBezTo>
                  <a:pt x="70204" y="366668"/>
                  <a:pt x="120158" y="204954"/>
                  <a:pt x="170111" y="144841"/>
                </a:cubicBezTo>
                <a:cubicBezTo>
                  <a:pt x="220064" y="84728"/>
                  <a:pt x="247158" y="66101"/>
                  <a:pt x="342831" y="73721"/>
                </a:cubicBezTo>
                <a:cubicBezTo>
                  <a:pt x="438504" y="81341"/>
                  <a:pt x="698431" y="191408"/>
                  <a:pt x="759391" y="205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0A1E7BE9-BAA4-487E-A4BC-5600F4CAFC61}"/>
              </a:ext>
            </a:extLst>
          </p:cNvPr>
          <p:cNvSpPr/>
          <p:nvPr/>
        </p:nvSpPr>
        <p:spPr>
          <a:xfrm>
            <a:off x="1614644" y="5724475"/>
            <a:ext cx="1088219" cy="1778569"/>
          </a:xfrm>
          <a:custGeom>
            <a:avLst/>
            <a:gdLst>
              <a:gd name="connsiteX0" fmla="*/ 796 w 1088219"/>
              <a:gd name="connsiteY0" fmla="*/ 10845 h 1778569"/>
              <a:gd name="connsiteX1" fmla="*/ 173516 w 1088219"/>
              <a:gd name="connsiteY1" fmla="*/ 452805 h 1778569"/>
              <a:gd name="connsiteX2" fmla="*/ 305596 w 1088219"/>
              <a:gd name="connsiteY2" fmla="*/ 1001445 h 1778569"/>
              <a:gd name="connsiteX3" fmla="*/ 346236 w 1088219"/>
              <a:gd name="connsiteY3" fmla="*/ 1285925 h 1778569"/>
              <a:gd name="connsiteX4" fmla="*/ 437676 w 1088219"/>
              <a:gd name="connsiteY4" fmla="*/ 1519605 h 1778569"/>
              <a:gd name="connsiteX5" fmla="*/ 620556 w 1088219"/>
              <a:gd name="connsiteY5" fmla="*/ 1707565 h 1778569"/>
              <a:gd name="connsiteX6" fmla="*/ 818676 w 1088219"/>
              <a:gd name="connsiteY6" fmla="*/ 1763445 h 1778569"/>
              <a:gd name="connsiteX7" fmla="*/ 1006636 w 1088219"/>
              <a:gd name="connsiteY7" fmla="*/ 1763445 h 1778569"/>
              <a:gd name="connsiteX8" fmla="*/ 1087916 w 1088219"/>
              <a:gd name="connsiteY8" fmla="*/ 1590725 h 1778569"/>
              <a:gd name="connsiteX9" fmla="*/ 981236 w 1088219"/>
              <a:gd name="connsiteY9" fmla="*/ 1732965 h 1778569"/>
              <a:gd name="connsiteX10" fmla="*/ 605316 w 1088219"/>
              <a:gd name="connsiteY10" fmla="*/ 1666925 h 1778569"/>
              <a:gd name="connsiteX11" fmla="*/ 473236 w 1088219"/>
              <a:gd name="connsiteY11" fmla="*/ 1514525 h 1778569"/>
              <a:gd name="connsiteX12" fmla="*/ 214156 w 1088219"/>
              <a:gd name="connsiteY12" fmla="*/ 564565 h 1778569"/>
              <a:gd name="connsiteX13" fmla="*/ 112556 w 1088219"/>
              <a:gd name="connsiteY13" fmla="*/ 173405 h 1778569"/>
              <a:gd name="connsiteX14" fmla="*/ 796 w 1088219"/>
              <a:gd name="connsiteY14" fmla="*/ 10845 h 177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8219" h="1778569">
                <a:moveTo>
                  <a:pt x="796" y="10845"/>
                </a:moveTo>
                <a:cubicBezTo>
                  <a:pt x="10956" y="57412"/>
                  <a:pt x="122716" y="287705"/>
                  <a:pt x="173516" y="452805"/>
                </a:cubicBezTo>
                <a:cubicBezTo>
                  <a:pt x="224316" y="617905"/>
                  <a:pt x="276809" y="862592"/>
                  <a:pt x="305596" y="1001445"/>
                </a:cubicBezTo>
                <a:cubicBezTo>
                  <a:pt x="334383" y="1140298"/>
                  <a:pt x="324223" y="1199565"/>
                  <a:pt x="346236" y="1285925"/>
                </a:cubicBezTo>
                <a:cubicBezTo>
                  <a:pt x="368249" y="1372285"/>
                  <a:pt x="391956" y="1449332"/>
                  <a:pt x="437676" y="1519605"/>
                </a:cubicBezTo>
                <a:cubicBezTo>
                  <a:pt x="483396" y="1589878"/>
                  <a:pt x="557056" y="1666925"/>
                  <a:pt x="620556" y="1707565"/>
                </a:cubicBezTo>
                <a:cubicBezTo>
                  <a:pt x="684056" y="1748205"/>
                  <a:pt x="754329" y="1754132"/>
                  <a:pt x="818676" y="1763445"/>
                </a:cubicBezTo>
                <a:cubicBezTo>
                  <a:pt x="883023" y="1772758"/>
                  <a:pt x="961763" y="1792232"/>
                  <a:pt x="1006636" y="1763445"/>
                </a:cubicBezTo>
                <a:cubicBezTo>
                  <a:pt x="1051509" y="1734658"/>
                  <a:pt x="1092149" y="1595805"/>
                  <a:pt x="1087916" y="1590725"/>
                </a:cubicBezTo>
                <a:cubicBezTo>
                  <a:pt x="1083683" y="1585645"/>
                  <a:pt x="1061669" y="1720265"/>
                  <a:pt x="981236" y="1732965"/>
                </a:cubicBezTo>
                <a:cubicBezTo>
                  <a:pt x="900803" y="1745665"/>
                  <a:pt x="689983" y="1703332"/>
                  <a:pt x="605316" y="1666925"/>
                </a:cubicBezTo>
                <a:cubicBezTo>
                  <a:pt x="520649" y="1630518"/>
                  <a:pt x="538429" y="1698252"/>
                  <a:pt x="473236" y="1514525"/>
                </a:cubicBezTo>
                <a:cubicBezTo>
                  <a:pt x="408043" y="1330798"/>
                  <a:pt x="274269" y="788085"/>
                  <a:pt x="214156" y="564565"/>
                </a:cubicBezTo>
                <a:cubicBezTo>
                  <a:pt x="154043" y="341045"/>
                  <a:pt x="144729" y="269925"/>
                  <a:pt x="112556" y="173405"/>
                </a:cubicBezTo>
                <a:cubicBezTo>
                  <a:pt x="80383" y="76885"/>
                  <a:pt x="-9364" y="-35722"/>
                  <a:pt x="796" y="10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E306E3E8-5D48-4375-B26F-4A6162475321}"/>
              </a:ext>
            </a:extLst>
          </p:cNvPr>
          <p:cNvSpPr/>
          <p:nvPr/>
        </p:nvSpPr>
        <p:spPr>
          <a:xfrm>
            <a:off x="2692813" y="2493663"/>
            <a:ext cx="2149566" cy="1285027"/>
          </a:xfrm>
          <a:custGeom>
            <a:avLst/>
            <a:gdLst>
              <a:gd name="connsiteX0" fmla="*/ 2143347 w 2149566"/>
              <a:gd name="connsiteY0" fmla="*/ 617 h 1285027"/>
              <a:gd name="connsiteX1" fmla="*/ 1823307 w 2149566"/>
              <a:gd name="connsiteY1" fmla="*/ 315577 h 1285027"/>
              <a:gd name="connsiteX2" fmla="*/ 1508347 w 2149566"/>
              <a:gd name="connsiteY2" fmla="*/ 391777 h 1285027"/>
              <a:gd name="connsiteX3" fmla="*/ 573627 w 2149566"/>
              <a:gd name="connsiteY3" fmla="*/ 579737 h 1285027"/>
              <a:gd name="connsiteX4" fmla="*/ 30067 w 2149566"/>
              <a:gd name="connsiteY4" fmla="*/ 1245217 h 1285027"/>
              <a:gd name="connsiteX5" fmla="*/ 85947 w 2149566"/>
              <a:gd name="connsiteY5" fmla="*/ 1163937 h 1285027"/>
              <a:gd name="connsiteX6" fmla="*/ 218027 w 2149566"/>
              <a:gd name="connsiteY6" fmla="*/ 788017 h 1285027"/>
              <a:gd name="connsiteX7" fmla="*/ 1162907 w 2149566"/>
              <a:gd name="connsiteY7" fmla="*/ 224137 h 1285027"/>
              <a:gd name="connsiteX8" fmla="*/ 1523587 w 2149566"/>
              <a:gd name="connsiteY8" fmla="*/ 234297 h 1285027"/>
              <a:gd name="connsiteX9" fmla="*/ 2143347 w 2149566"/>
              <a:gd name="connsiteY9" fmla="*/ 617 h 128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9566" h="1285027">
                <a:moveTo>
                  <a:pt x="2143347" y="617"/>
                </a:moveTo>
                <a:cubicBezTo>
                  <a:pt x="2193300" y="14164"/>
                  <a:pt x="1929140" y="250384"/>
                  <a:pt x="1823307" y="315577"/>
                </a:cubicBezTo>
                <a:cubicBezTo>
                  <a:pt x="1717474" y="380770"/>
                  <a:pt x="1508347" y="391777"/>
                  <a:pt x="1508347" y="391777"/>
                </a:cubicBezTo>
                <a:cubicBezTo>
                  <a:pt x="1300067" y="435804"/>
                  <a:pt x="820007" y="437497"/>
                  <a:pt x="573627" y="579737"/>
                </a:cubicBezTo>
                <a:cubicBezTo>
                  <a:pt x="327247" y="721977"/>
                  <a:pt x="111347" y="1147850"/>
                  <a:pt x="30067" y="1245217"/>
                </a:cubicBezTo>
                <a:cubicBezTo>
                  <a:pt x="-51213" y="1342584"/>
                  <a:pt x="54620" y="1240137"/>
                  <a:pt x="85947" y="1163937"/>
                </a:cubicBezTo>
                <a:cubicBezTo>
                  <a:pt x="117274" y="1087737"/>
                  <a:pt x="38534" y="944650"/>
                  <a:pt x="218027" y="788017"/>
                </a:cubicBezTo>
                <a:cubicBezTo>
                  <a:pt x="397520" y="631384"/>
                  <a:pt x="945314" y="316424"/>
                  <a:pt x="1162907" y="224137"/>
                </a:cubicBezTo>
                <a:cubicBezTo>
                  <a:pt x="1380500" y="131850"/>
                  <a:pt x="1362720" y="268164"/>
                  <a:pt x="1523587" y="234297"/>
                </a:cubicBezTo>
                <a:cubicBezTo>
                  <a:pt x="1684454" y="200430"/>
                  <a:pt x="2093394" y="-12930"/>
                  <a:pt x="2143347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4A1E9E9B-AEAF-4085-B165-44115B31346C}"/>
              </a:ext>
            </a:extLst>
          </p:cNvPr>
          <p:cNvSpPr/>
          <p:nvPr/>
        </p:nvSpPr>
        <p:spPr>
          <a:xfrm>
            <a:off x="1518559" y="3576633"/>
            <a:ext cx="1367793" cy="1829497"/>
          </a:xfrm>
          <a:custGeom>
            <a:avLst/>
            <a:gdLst>
              <a:gd name="connsiteX0" fmla="*/ 1285601 w 1367793"/>
              <a:gd name="connsiteY0" fmla="*/ 70807 h 1829497"/>
              <a:gd name="connsiteX1" fmla="*/ 919841 w 1367793"/>
              <a:gd name="connsiteY1" fmla="*/ 334967 h 1829497"/>
              <a:gd name="connsiteX2" fmla="*/ 168001 w 1367793"/>
              <a:gd name="connsiteY2" fmla="*/ 578807 h 1829497"/>
              <a:gd name="connsiteX3" fmla="*/ 361 w 1367793"/>
              <a:gd name="connsiteY3" fmla="*/ 944567 h 1829497"/>
              <a:gd name="connsiteX4" fmla="*/ 188321 w 1367793"/>
              <a:gd name="connsiteY4" fmla="*/ 1777687 h 1829497"/>
              <a:gd name="connsiteX5" fmla="*/ 173081 w 1367793"/>
              <a:gd name="connsiteY5" fmla="*/ 1721807 h 1829497"/>
              <a:gd name="connsiteX6" fmla="*/ 198481 w 1367793"/>
              <a:gd name="connsiteY6" fmla="*/ 1564327 h 1829497"/>
              <a:gd name="connsiteX7" fmla="*/ 213721 w 1367793"/>
              <a:gd name="connsiteY7" fmla="*/ 782007 h 1829497"/>
              <a:gd name="connsiteX8" fmla="*/ 803001 w 1367793"/>
              <a:gd name="connsiteY8" fmla="*/ 614367 h 1829497"/>
              <a:gd name="connsiteX9" fmla="*/ 1326241 w 1367793"/>
              <a:gd name="connsiteY9" fmla="*/ 40327 h 1829497"/>
              <a:gd name="connsiteX10" fmla="*/ 1285601 w 1367793"/>
              <a:gd name="connsiteY10" fmla="*/ 70807 h 182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7793" h="1829497">
                <a:moveTo>
                  <a:pt x="1285601" y="70807"/>
                </a:moveTo>
                <a:cubicBezTo>
                  <a:pt x="1217868" y="119914"/>
                  <a:pt x="1106108" y="250300"/>
                  <a:pt x="919841" y="334967"/>
                </a:cubicBezTo>
                <a:cubicBezTo>
                  <a:pt x="733574" y="419634"/>
                  <a:pt x="321248" y="477207"/>
                  <a:pt x="168001" y="578807"/>
                </a:cubicBezTo>
                <a:cubicBezTo>
                  <a:pt x="14754" y="680407"/>
                  <a:pt x="-3026" y="744754"/>
                  <a:pt x="361" y="944567"/>
                </a:cubicBezTo>
                <a:cubicBezTo>
                  <a:pt x="3748" y="1144380"/>
                  <a:pt x="159534" y="1648147"/>
                  <a:pt x="188321" y="1777687"/>
                </a:cubicBezTo>
                <a:cubicBezTo>
                  <a:pt x="217108" y="1907227"/>
                  <a:pt x="171388" y="1757367"/>
                  <a:pt x="173081" y="1721807"/>
                </a:cubicBezTo>
                <a:cubicBezTo>
                  <a:pt x="174774" y="1686247"/>
                  <a:pt x="191708" y="1720960"/>
                  <a:pt x="198481" y="1564327"/>
                </a:cubicBezTo>
                <a:cubicBezTo>
                  <a:pt x="205254" y="1407694"/>
                  <a:pt x="112968" y="940334"/>
                  <a:pt x="213721" y="782007"/>
                </a:cubicBezTo>
                <a:cubicBezTo>
                  <a:pt x="314474" y="623680"/>
                  <a:pt x="617581" y="737980"/>
                  <a:pt x="803001" y="614367"/>
                </a:cubicBezTo>
                <a:cubicBezTo>
                  <a:pt x="988421" y="490754"/>
                  <a:pt x="1243268" y="124147"/>
                  <a:pt x="1326241" y="40327"/>
                </a:cubicBezTo>
                <a:cubicBezTo>
                  <a:pt x="1409214" y="-43493"/>
                  <a:pt x="1353334" y="21700"/>
                  <a:pt x="1285601" y="70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58814F2E-45AA-44AD-B2F3-B742CA671554}"/>
              </a:ext>
            </a:extLst>
          </p:cNvPr>
          <p:cNvSpPr/>
          <p:nvPr/>
        </p:nvSpPr>
        <p:spPr>
          <a:xfrm>
            <a:off x="1519808" y="2739968"/>
            <a:ext cx="1858062" cy="1500739"/>
          </a:xfrm>
          <a:custGeom>
            <a:avLst/>
            <a:gdLst>
              <a:gd name="connsiteX0" fmla="*/ 1838072 w 1858062"/>
              <a:gd name="connsiteY0" fmla="*/ 308032 h 1500739"/>
              <a:gd name="connsiteX1" fmla="*/ 1208152 w 1858062"/>
              <a:gd name="connsiteY1" fmla="*/ 175952 h 1500739"/>
              <a:gd name="connsiteX2" fmla="*/ 928752 w 1858062"/>
              <a:gd name="connsiteY2" fmla="*/ 89592 h 1500739"/>
              <a:gd name="connsiteX3" fmla="*/ 502032 w 1858062"/>
              <a:gd name="connsiteY3" fmla="*/ 104832 h 1500739"/>
              <a:gd name="connsiteX4" fmla="*/ 29592 w 1858062"/>
              <a:gd name="connsiteY4" fmla="*/ 1410392 h 1500739"/>
              <a:gd name="connsiteX5" fmla="*/ 85472 w 1858062"/>
              <a:gd name="connsiteY5" fmla="*/ 1298632 h 1500739"/>
              <a:gd name="connsiteX6" fmla="*/ 380112 w 1858062"/>
              <a:gd name="connsiteY6" fmla="*/ 577272 h 1500739"/>
              <a:gd name="connsiteX7" fmla="*/ 1838072 w 1858062"/>
              <a:gd name="connsiteY7" fmla="*/ 308032 h 150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062" h="1500739">
                <a:moveTo>
                  <a:pt x="1838072" y="308032"/>
                </a:moveTo>
                <a:cubicBezTo>
                  <a:pt x="1976079" y="241145"/>
                  <a:pt x="1359705" y="212359"/>
                  <a:pt x="1208152" y="175952"/>
                </a:cubicBezTo>
                <a:cubicBezTo>
                  <a:pt x="1056599" y="139545"/>
                  <a:pt x="1046439" y="101445"/>
                  <a:pt x="928752" y="89592"/>
                </a:cubicBezTo>
                <a:cubicBezTo>
                  <a:pt x="811065" y="77739"/>
                  <a:pt x="651892" y="-115301"/>
                  <a:pt x="502032" y="104832"/>
                </a:cubicBezTo>
                <a:cubicBezTo>
                  <a:pt x="352172" y="324965"/>
                  <a:pt x="99019" y="1211425"/>
                  <a:pt x="29592" y="1410392"/>
                </a:cubicBezTo>
                <a:cubicBezTo>
                  <a:pt x="-39835" y="1609359"/>
                  <a:pt x="27052" y="1437485"/>
                  <a:pt x="85472" y="1298632"/>
                </a:cubicBezTo>
                <a:cubicBezTo>
                  <a:pt x="143892" y="1159779"/>
                  <a:pt x="87165" y="736445"/>
                  <a:pt x="380112" y="577272"/>
                </a:cubicBezTo>
                <a:cubicBezTo>
                  <a:pt x="673059" y="418099"/>
                  <a:pt x="1700065" y="374919"/>
                  <a:pt x="1838072" y="308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2710508C-299D-4843-ADC0-C989F0E0BDA9}"/>
              </a:ext>
            </a:extLst>
          </p:cNvPr>
          <p:cNvSpPr/>
          <p:nvPr/>
        </p:nvSpPr>
        <p:spPr>
          <a:xfrm>
            <a:off x="1547554" y="2516863"/>
            <a:ext cx="2353913" cy="819644"/>
          </a:xfrm>
          <a:custGeom>
            <a:avLst/>
            <a:gdLst>
              <a:gd name="connsiteX0" fmla="*/ 2323406 w 2353913"/>
              <a:gd name="connsiteY0" fmla="*/ 277137 h 819644"/>
              <a:gd name="connsiteX1" fmla="*/ 1556326 w 2353913"/>
              <a:gd name="connsiteY1" fmla="*/ 53617 h 819644"/>
              <a:gd name="connsiteX2" fmla="*/ 408246 w 2353913"/>
              <a:gd name="connsiteY2" fmla="*/ 68857 h 819644"/>
              <a:gd name="connsiteX3" fmla="*/ 17086 w 2353913"/>
              <a:gd name="connsiteY3" fmla="*/ 795297 h 819644"/>
              <a:gd name="connsiteX4" fmla="*/ 113606 w 2353913"/>
              <a:gd name="connsiteY4" fmla="*/ 602257 h 819644"/>
              <a:gd name="connsiteX5" fmla="*/ 504766 w 2353913"/>
              <a:gd name="connsiteY5" fmla="*/ 155217 h 819644"/>
              <a:gd name="connsiteX6" fmla="*/ 2323406 w 2353913"/>
              <a:gd name="connsiteY6" fmla="*/ 277137 h 8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913" h="819644">
                <a:moveTo>
                  <a:pt x="2323406" y="277137"/>
                </a:moveTo>
                <a:cubicBezTo>
                  <a:pt x="2498666" y="260204"/>
                  <a:pt x="1875519" y="88330"/>
                  <a:pt x="1556326" y="53617"/>
                </a:cubicBezTo>
                <a:cubicBezTo>
                  <a:pt x="1237133" y="18904"/>
                  <a:pt x="664786" y="-54756"/>
                  <a:pt x="408246" y="68857"/>
                </a:cubicBezTo>
                <a:cubicBezTo>
                  <a:pt x="151706" y="192470"/>
                  <a:pt x="66193" y="706397"/>
                  <a:pt x="17086" y="795297"/>
                </a:cubicBezTo>
                <a:cubicBezTo>
                  <a:pt x="-32021" y="884197"/>
                  <a:pt x="32326" y="708937"/>
                  <a:pt x="113606" y="602257"/>
                </a:cubicBezTo>
                <a:cubicBezTo>
                  <a:pt x="194886" y="495577"/>
                  <a:pt x="136466" y="206017"/>
                  <a:pt x="504766" y="155217"/>
                </a:cubicBezTo>
                <a:cubicBezTo>
                  <a:pt x="873066" y="104417"/>
                  <a:pt x="2148146" y="294070"/>
                  <a:pt x="2323406" y="277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13186724-CFF0-4CC2-AE7A-E7EABA1A8764}"/>
              </a:ext>
            </a:extLst>
          </p:cNvPr>
          <p:cNvSpPr/>
          <p:nvPr/>
        </p:nvSpPr>
        <p:spPr>
          <a:xfrm>
            <a:off x="4064063" y="2397055"/>
            <a:ext cx="820889" cy="1047477"/>
          </a:xfrm>
          <a:custGeom>
            <a:avLst/>
            <a:gdLst>
              <a:gd name="connsiteX0" fmla="*/ 817817 w 820889"/>
              <a:gd name="connsiteY0" fmla="*/ 705 h 1047477"/>
              <a:gd name="connsiteX1" fmla="*/ 502857 w 820889"/>
              <a:gd name="connsiteY1" fmla="*/ 478225 h 1047477"/>
              <a:gd name="connsiteX2" fmla="*/ 5017 w 820889"/>
              <a:gd name="connsiteY2" fmla="*/ 1037025 h 1047477"/>
              <a:gd name="connsiteX3" fmla="*/ 269177 w 820889"/>
              <a:gd name="connsiteY3" fmla="*/ 823665 h 1047477"/>
              <a:gd name="connsiteX4" fmla="*/ 640017 w 820889"/>
              <a:gd name="connsiteY4" fmla="*/ 584905 h 1047477"/>
              <a:gd name="connsiteX5" fmla="*/ 817817 w 820889"/>
              <a:gd name="connsiteY5" fmla="*/ 705 h 10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0889" h="1047477">
                <a:moveTo>
                  <a:pt x="817817" y="705"/>
                </a:moveTo>
                <a:cubicBezTo>
                  <a:pt x="794957" y="-17075"/>
                  <a:pt x="638324" y="305505"/>
                  <a:pt x="502857" y="478225"/>
                </a:cubicBezTo>
                <a:cubicBezTo>
                  <a:pt x="367390" y="650945"/>
                  <a:pt x="43964" y="979452"/>
                  <a:pt x="5017" y="1037025"/>
                </a:cubicBezTo>
                <a:cubicBezTo>
                  <a:pt x="-33930" y="1094598"/>
                  <a:pt x="163344" y="899018"/>
                  <a:pt x="269177" y="823665"/>
                </a:cubicBezTo>
                <a:cubicBezTo>
                  <a:pt x="375010" y="748312"/>
                  <a:pt x="548577" y="717832"/>
                  <a:pt x="640017" y="584905"/>
                </a:cubicBezTo>
                <a:cubicBezTo>
                  <a:pt x="731457" y="451978"/>
                  <a:pt x="840677" y="18485"/>
                  <a:pt x="817817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C02B9850-7455-4905-A145-D07EE3C25827}"/>
              </a:ext>
            </a:extLst>
          </p:cNvPr>
          <p:cNvSpPr/>
          <p:nvPr/>
        </p:nvSpPr>
        <p:spPr>
          <a:xfrm>
            <a:off x="1913723" y="2117041"/>
            <a:ext cx="3197595" cy="496177"/>
          </a:xfrm>
          <a:custGeom>
            <a:avLst/>
            <a:gdLst>
              <a:gd name="connsiteX0" fmla="*/ 3196757 w 3197595"/>
              <a:gd name="connsiteY0" fmla="*/ 1319 h 496177"/>
              <a:gd name="connsiteX1" fmla="*/ 2790357 w 3197595"/>
              <a:gd name="connsiteY1" fmla="*/ 260399 h 496177"/>
              <a:gd name="connsiteX2" fmla="*/ 2114717 w 3197595"/>
              <a:gd name="connsiteY2" fmla="*/ 356919 h 496177"/>
              <a:gd name="connsiteX3" fmla="*/ 428157 w 3197595"/>
              <a:gd name="connsiteY3" fmla="*/ 97839 h 496177"/>
              <a:gd name="connsiteX4" fmla="*/ 36997 w 3197595"/>
              <a:gd name="connsiteY4" fmla="*/ 468679 h 496177"/>
              <a:gd name="connsiteX5" fmla="*/ 67477 w 3197595"/>
              <a:gd name="connsiteY5" fmla="*/ 392479 h 496177"/>
              <a:gd name="connsiteX6" fmla="*/ 489117 w 3197595"/>
              <a:gd name="connsiteY6" fmla="*/ 148639 h 496177"/>
              <a:gd name="connsiteX7" fmla="*/ 2053757 w 3197595"/>
              <a:gd name="connsiteY7" fmla="*/ 483919 h 496177"/>
              <a:gd name="connsiteX8" fmla="*/ 2688757 w 3197595"/>
              <a:gd name="connsiteY8" fmla="*/ 382319 h 496177"/>
              <a:gd name="connsiteX9" fmla="*/ 3196757 w 3197595"/>
              <a:gd name="connsiteY9" fmla="*/ 1319 h 49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7595" h="496177">
                <a:moveTo>
                  <a:pt x="3196757" y="1319"/>
                </a:moveTo>
                <a:cubicBezTo>
                  <a:pt x="3213690" y="-19001"/>
                  <a:pt x="2970697" y="201132"/>
                  <a:pt x="2790357" y="260399"/>
                </a:cubicBezTo>
                <a:cubicBezTo>
                  <a:pt x="2610017" y="319666"/>
                  <a:pt x="2508417" y="384012"/>
                  <a:pt x="2114717" y="356919"/>
                </a:cubicBezTo>
                <a:cubicBezTo>
                  <a:pt x="1721017" y="329826"/>
                  <a:pt x="774444" y="79212"/>
                  <a:pt x="428157" y="97839"/>
                </a:cubicBezTo>
                <a:cubicBezTo>
                  <a:pt x="81870" y="116466"/>
                  <a:pt x="97110" y="419572"/>
                  <a:pt x="36997" y="468679"/>
                </a:cubicBezTo>
                <a:cubicBezTo>
                  <a:pt x="-23116" y="517786"/>
                  <a:pt x="-7876" y="445819"/>
                  <a:pt x="67477" y="392479"/>
                </a:cubicBezTo>
                <a:cubicBezTo>
                  <a:pt x="142830" y="339139"/>
                  <a:pt x="158070" y="133399"/>
                  <a:pt x="489117" y="148639"/>
                </a:cubicBezTo>
                <a:cubicBezTo>
                  <a:pt x="820164" y="163879"/>
                  <a:pt x="1687150" y="444972"/>
                  <a:pt x="2053757" y="483919"/>
                </a:cubicBezTo>
                <a:cubicBezTo>
                  <a:pt x="2420364" y="522866"/>
                  <a:pt x="2494024" y="463599"/>
                  <a:pt x="2688757" y="382319"/>
                </a:cubicBezTo>
                <a:cubicBezTo>
                  <a:pt x="2883490" y="301039"/>
                  <a:pt x="3179824" y="21639"/>
                  <a:pt x="3196757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3C754DD8-A4B2-4E20-BF39-46873DE2D4E4}"/>
              </a:ext>
            </a:extLst>
          </p:cNvPr>
          <p:cNvSpPr/>
          <p:nvPr/>
        </p:nvSpPr>
        <p:spPr>
          <a:xfrm>
            <a:off x="4000520" y="1663851"/>
            <a:ext cx="1711142" cy="2362845"/>
          </a:xfrm>
          <a:custGeom>
            <a:avLst/>
            <a:gdLst>
              <a:gd name="connsiteX0" fmla="*/ 1455400 w 1711142"/>
              <a:gd name="connsiteY0" fmla="*/ 58269 h 2362845"/>
              <a:gd name="connsiteX1" fmla="*/ 1602720 w 1711142"/>
              <a:gd name="connsiteY1" fmla="*/ 139549 h 2362845"/>
              <a:gd name="connsiteX2" fmla="*/ 1673840 w 1711142"/>
              <a:gd name="connsiteY2" fmla="*/ 302109 h 2362845"/>
              <a:gd name="connsiteX3" fmla="*/ 988040 w 1711142"/>
              <a:gd name="connsiteY3" fmla="*/ 1937869 h 2362845"/>
              <a:gd name="connsiteX4" fmla="*/ 698480 w 1711142"/>
              <a:gd name="connsiteY4" fmla="*/ 2283309 h 2362845"/>
              <a:gd name="connsiteX5" fmla="*/ 154920 w 1711142"/>
              <a:gd name="connsiteY5" fmla="*/ 2298549 h 2362845"/>
              <a:gd name="connsiteX6" fmla="*/ 12680 w 1711142"/>
              <a:gd name="connsiteY6" fmla="*/ 1556869 h 2362845"/>
              <a:gd name="connsiteX7" fmla="*/ 12680 w 1711142"/>
              <a:gd name="connsiteY7" fmla="*/ 1653389 h 2362845"/>
              <a:gd name="connsiteX8" fmla="*/ 63480 w 1711142"/>
              <a:gd name="connsiteY8" fmla="*/ 1881989 h 2362845"/>
              <a:gd name="connsiteX9" fmla="*/ 170160 w 1711142"/>
              <a:gd name="connsiteY9" fmla="*/ 2202029 h 2362845"/>
              <a:gd name="connsiteX10" fmla="*/ 520680 w 1711142"/>
              <a:gd name="connsiteY10" fmla="*/ 2191869 h 2362845"/>
              <a:gd name="connsiteX11" fmla="*/ 982960 w 1711142"/>
              <a:gd name="connsiteY11" fmla="*/ 1678789 h 2362845"/>
              <a:gd name="connsiteX12" fmla="*/ 1633200 w 1711142"/>
              <a:gd name="connsiteY12" fmla="*/ 144629 h 2362845"/>
              <a:gd name="connsiteX13" fmla="*/ 1455400 w 1711142"/>
              <a:gd name="connsiteY13" fmla="*/ 58269 h 236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1142" h="2362845">
                <a:moveTo>
                  <a:pt x="1455400" y="58269"/>
                </a:moveTo>
                <a:cubicBezTo>
                  <a:pt x="1450320" y="57422"/>
                  <a:pt x="1566313" y="98909"/>
                  <a:pt x="1602720" y="139549"/>
                </a:cubicBezTo>
                <a:cubicBezTo>
                  <a:pt x="1639127" y="180189"/>
                  <a:pt x="1776287" y="2389"/>
                  <a:pt x="1673840" y="302109"/>
                </a:cubicBezTo>
                <a:cubicBezTo>
                  <a:pt x="1571393" y="601829"/>
                  <a:pt x="1150600" y="1607669"/>
                  <a:pt x="988040" y="1937869"/>
                </a:cubicBezTo>
                <a:cubicBezTo>
                  <a:pt x="825480" y="2268069"/>
                  <a:pt x="837333" y="2223196"/>
                  <a:pt x="698480" y="2283309"/>
                </a:cubicBezTo>
                <a:cubicBezTo>
                  <a:pt x="559627" y="2343422"/>
                  <a:pt x="269220" y="2419622"/>
                  <a:pt x="154920" y="2298549"/>
                </a:cubicBezTo>
                <a:cubicBezTo>
                  <a:pt x="40620" y="2177476"/>
                  <a:pt x="36387" y="1664396"/>
                  <a:pt x="12680" y="1556869"/>
                </a:cubicBezTo>
                <a:cubicBezTo>
                  <a:pt x="-11027" y="1449342"/>
                  <a:pt x="4213" y="1599202"/>
                  <a:pt x="12680" y="1653389"/>
                </a:cubicBezTo>
                <a:cubicBezTo>
                  <a:pt x="21147" y="1707576"/>
                  <a:pt x="37233" y="1790549"/>
                  <a:pt x="63480" y="1881989"/>
                </a:cubicBezTo>
                <a:cubicBezTo>
                  <a:pt x="89727" y="1973429"/>
                  <a:pt x="93960" y="2150382"/>
                  <a:pt x="170160" y="2202029"/>
                </a:cubicBezTo>
                <a:cubicBezTo>
                  <a:pt x="246360" y="2253676"/>
                  <a:pt x="385213" y="2279076"/>
                  <a:pt x="520680" y="2191869"/>
                </a:cubicBezTo>
                <a:cubicBezTo>
                  <a:pt x="656147" y="2104662"/>
                  <a:pt x="797540" y="2019996"/>
                  <a:pt x="982960" y="1678789"/>
                </a:cubicBezTo>
                <a:cubicBezTo>
                  <a:pt x="1168380" y="1337582"/>
                  <a:pt x="1555307" y="408789"/>
                  <a:pt x="1633200" y="144629"/>
                </a:cubicBezTo>
                <a:cubicBezTo>
                  <a:pt x="1711093" y="-119531"/>
                  <a:pt x="1460480" y="59116"/>
                  <a:pt x="1455400" y="58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F095F356-71C7-4355-94C8-D625234962D3}"/>
              </a:ext>
            </a:extLst>
          </p:cNvPr>
          <p:cNvSpPr/>
          <p:nvPr/>
        </p:nvSpPr>
        <p:spPr>
          <a:xfrm>
            <a:off x="4552633" y="2366567"/>
            <a:ext cx="780860" cy="1889355"/>
          </a:xfrm>
          <a:custGeom>
            <a:avLst/>
            <a:gdLst>
              <a:gd name="connsiteX0" fmla="*/ 776287 w 780860"/>
              <a:gd name="connsiteY0" fmla="*/ 5793 h 1889355"/>
              <a:gd name="connsiteX1" fmla="*/ 369887 w 780860"/>
              <a:gd name="connsiteY1" fmla="*/ 564593 h 1889355"/>
              <a:gd name="connsiteX2" fmla="*/ 131127 w 780860"/>
              <a:gd name="connsiteY2" fmla="*/ 1108153 h 1889355"/>
              <a:gd name="connsiteX3" fmla="*/ 253047 w 780860"/>
              <a:gd name="connsiteY3" fmla="*/ 1854913 h 1889355"/>
              <a:gd name="connsiteX4" fmla="*/ 217487 w 780860"/>
              <a:gd name="connsiteY4" fmla="*/ 1722833 h 1889355"/>
              <a:gd name="connsiteX5" fmla="*/ 29527 w 780860"/>
              <a:gd name="connsiteY5" fmla="*/ 1351993 h 1889355"/>
              <a:gd name="connsiteX6" fmla="*/ 80327 w 780860"/>
              <a:gd name="connsiteY6" fmla="*/ 930353 h 1889355"/>
              <a:gd name="connsiteX7" fmla="*/ 776287 w 780860"/>
              <a:gd name="connsiteY7" fmla="*/ 5793 h 188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860" h="1889355">
                <a:moveTo>
                  <a:pt x="776287" y="5793"/>
                </a:moveTo>
                <a:cubicBezTo>
                  <a:pt x="824547" y="-55167"/>
                  <a:pt x="477414" y="380866"/>
                  <a:pt x="369887" y="564593"/>
                </a:cubicBezTo>
                <a:cubicBezTo>
                  <a:pt x="262360" y="748320"/>
                  <a:pt x="150600" y="893100"/>
                  <a:pt x="131127" y="1108153"/>
                </a:cubicBezTo>
                <a:cubicBezTo>
                  <a:pt x="111654" y="1323206"/>
                  <a:pt x="238654" y="1752466"/>
                  <a:pt x="253047" y="1854913"/>
                </a:cubicBezTo>
                <a:cubicBezTo>
                  <a:pt x="267440" y="1957360"/>
                  <a:pt x="254740" y="1806653"/>
                  <a:pt x="217487" y="1722833"/>
                </a:cubicBezTo>
                <a:cubicBezTo>
                  <a:pt x="180234" y="1639013"/>
                  <a:pt x="52387" y="1484073"/>
                  <a:pt x="29527" y="1351993"/>
                </a:cubicBezTo>
                <a:cubicBezTo>
                  <a:pt x="6667" y="1219913"/>
                  <a:pt x="-43286" y="1154720"/>
                  <a:pt x="80327" y="930353"/>
                </a:cubicBezTo>
                <a:cubicBezTo>
                  <a:pt x="203940" y="705986"/>
                  <a:pt x="728027" y="66753"/>
                  <a:pt x="776287" y="5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67078D99-5E8A-491C-9DF5-ACA1C5505E2B}"/>
              </a:ext>
            </a:extLst>
          </p:cNvPr>
          <p:cNvSpPr/>
          <p:nvPr/>
        </p:nvSpPr>
        <p:spPr>
          <a:xfrm>
            <a:off x="2968836" y="1148747"/>
            <a:ext cx="2405812" cy="1231212"/>
          </a:xfrm>
          <a:custGeom>
            <a:avLst/>
            <a:gdLst>
              <a:gd name="connsiteX0" fmla="*/ 2400724 w 2405812"/>
              <a:gd name="connsiteY0" fmla="*/ 801973 h 1231212"/>
              <a:gd name="connsiteX1" fmla="*/ 1252644 w 2405812"/>
              <a:gd name="connsiteY1" fmla="*/ 1025493 h 1231212"/>
              <a:gd name="connsiteX2" fmla="*/ 383964 w 2405812"/>
              <a:gd name="connsiteY2" fmla="*/ 974693 h 1231212"/>
              <a:gd name="connsiteX3" fmla="*/ 211244 w 2405812"/>
              <a:gd name="connsiteY3" fmla="*/ 644493 h 1231212"/>
              <a:gd name="connsiteX4" fmla="*/ 825924 w 2405812"/>
              <a:gd name="connsiteY4" fmla="*/ 29813 h 1231212"/>
              <a:gd name="connsiteX5" fmla="*/ 663364 w 2405812"/>
              <a:gd name="connsiteY5" fmla="*/ 126333 h 1231212"/>
              <a:gd name="connsiteX6" fmla="*/ 114724 w 2405812"/>
              <a:gd name="connsiteY6" fmla="*/ 390493 h 1231212"/>
              <a:gd name="connsiteX7" fmla="*/ 74084 w 2405812"/>
              <a:gd name="connsiteY7" fmla="*/ 862933 h 1231212"/>
              <a:gd name="connsiteX8" fmla="*/ 947844 w 2405812"/>
              <a:gd name="connsiteY8" fmla="*/ 1223613 h 1231212"/>
              <a:gd name="connsiteX9" fmla="*/ 1643804 w 2405812"/>
              <a:gd name="connsiteY9" fmla="*/ 1086453 h 1231212"/>
              <a:gd name="connsiteX10" fmla="*/ 2400724 w 2405812"/>
              <a:gd name="connsiteY10" fmla="*/ 801973 h 123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5812" h="1231212">
                <a:moveTo>
                  <a:pt x="2400724" y="801973"/>
                </a:moveTo>
                <a:cubicBezTo>
                  <a:pt x="2335531" y="791813"/>
                  <a:pt x="1588771" y="996706"/>
                  <a:pt x="1252644" y="1025493"/>
                </a:cubicBezTo>
                <a:cubicBezTo>
                  <a:pt x="916517" y="1054280"/>
                  <a:pt x="557531" y="1038193"/>
                  <a:pt x="383964" y="974693"/>
                </a:cubicBezTo>
                <a:cubicBezTo>
                  <a:pt x="210397" y="911193"/>
                  <a:pt x="137584" y="801973"/>
                  <a:pt x="211244" y="644493"/>
                </a:cubicBezTo>
                <a:cubicBezTo>
                  <a:pt x="284904" y="487013"/>
                  <a:pt x="750571" y="116173"/>
                  <a:pt x="825924" y="29813"/>
                </a:cubicBezTo>
                <a:cubicBezTo>
                  <a:pt x="901277" y="-56547"/>
                  <a:pt x="781897" y="66220"/>
                  <a:pt x="663364" y="126333"/>
                </a:cubicBezTo>
                <a:cubicBezTo>
                  <a:pt x="544831" y="186446"/>
                  <a:pt x="212937" y="267726"/>
                  <a:pt x="114724" y="390493"/>
                </a:cubicBezTo>
                <a:cubicBezTo>
                  <a:pt x="16511" y="513260"/>
                  <a:pt x="-64769" y="724080"/>
                  <a:pt x="74084" y="862933"/>
                </a:cubicBezTo>
                <a:cubicBezTo>
                  <a:pt x="212937" y="1001786"/>
                  <a:pt x="686224" y="1186360"/>
                  <a:pt x="947844" y="1223613"/>
                </a:cubicBezTo>
                <a:cubicBezTo>
                  <a:pt x="1209464" y="1260866"/>
                  <a:pt x="1399964" y="1152493"/>
                  <a:pt x="1643804" y="1086453"/>
                </a:cubicBezTo>
                <a:cubicBezTo>
                  <a:pt x="1887644" y="1020413"/>
                  <a:pt x="2465917" y="812133"/>
                  <a:pt x="2400724" y="801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217F27A3-4A93-43C2-A1F8-ED0761C79CDA}"/>
              </a:ext>
            </a:extLst>
          </p:cNvPr>
          <p:cNvSpPr/>
          <p:nvPr/>
        </p:nvSpPr>
        <p:spPr>
          <a:xfrm>
            <a:off x="2482330" y="1472392"/>
            <a:ext cx="1377624" cy="933558"/>
          </a:xfrm>
          <a:custGeom>
            <a:avLst/>
            <a:gdLst>
              <a:gd name="connsiteX0" fmla="*/ 1342910 w 1377624"/>
              <a:gd name="connsiteY0" fmla="*/ 930448 h 933558"/>
              <a:gd name="connsiteX1" fmla="*/ 1241310 w 1377624"/>
              <a:gd name="connsiteY1" fmla="*/ 899968 h 933558"/>
              <a:gd name="connsiteX2" fmla="*/ 149110 w 1377624"/>
              <a:gd name="connsiteY2" fmla="*/ 681528 h 933558"/>
              <a:gd name="connsiteX3" fmla="*/ 144030 w 1377624"/>
              <a:gd name="connsiteY3" fmla="*/ 437688 h 933558"/>
              <a:gd name="connsiteX4" fmla="*/ 499630 w 1377624"/>
              <a:gd name="connsiteY4" fmla="*/ 5888 h 933558"/>
              <a:gd name="connsiteX5" fmla="*/ 276110 w 1377624"/>
              <a:gd name="connsiteY5" fmla="*/ 198928 h 933558"/>
              <a:gd name="connsiteX6" fmla="*/ 52590 w 1377624"/>
              <a:gd name="connsiteY6" fmla="*/ 366568 h 933558"/>
              <a:gd name="connsiteX7" fmla="*/ 42430 w 1377624"/>
              <a:gd name="connsiteY7" fmla="*/ 620568 h 933558"/>
              <a:gd name="connsiteX8" fmla="*/ 535190 w 1377624"/>
              <a:gd name="connsiteY8" fmla="*/ 808528 h 933558"/>
              <a:gd name="connsiteX9" fmla="*/ 1342910 w 1377624"/>
              <a:gd name="connsiteY9" fmla="*/ 930448 h 93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7624" h="933558">
                <a:moveTo>
                  <a:pt x="1342910" y="930448"/>
                </a:moveTo>
                <a:cubicBezTo>
                  <a:pt x="1460597" y="945688"/>
                  <a:pt x="1241310" y="899968"/>
                  <a:pt x="1241310" y="899968"/>
                </a:cubicBezTo>
                <a:cubicBezTo>
                  <a:pt x="1042343" y="858481"/>
                  <a:pt x="331990" y="758575"/>
                  <a:pt x="149110" y="681528"/>
                </a:cubicBezTo>
                <a:cubicBezTo>
                  <a:pt x="-33770" y="604481"/>
                  <a:pt x="85610" y="550295"/>
                  <a:pt x="144030" y="437688"/>
                </a:cubicBezTo>
                <a:cubicBezTo>
                  <a:pt x="202450" y="325081"/>
                  <a:pt x="477617" y="45681"/>
                  <a:pt x="499630" y="5888"/>
                </a:cubicBezTo>
                <a:cubicBezTo>
                  <a:pt x="521643" y="-33905"/>
                  <a:pt x="350617" y="138815"/>
                  <a:pt x="276110" y="198928"/>
                </a:cubicBezTo>
                <a:cubicBezTo>
                  <a:pt x="201603" y="259041"/>
                  <a:pt x="91537" y="296295"/>
                  <a:pt x="52590" y="366568"/>
                </a:cubicBezTo>
                <a:cubicBezTo>
                  <a:pt x="13643" y="436841"/>
                  <a:pt x="-38003" y="546908"/>
                  <a:pt x="42430" y="620568"/>
                </a:cubicBezTo>
                <a:cubicBezTo>
                  <a:pt x="122863" y="694228"/>
                  <a:pt x="315057" y="755188"/>
                  <a:pt x="535190" y="808528"/>
                </a:cubicBezTo>
                <a:cubicBezTo>
                  <a:pt x="755323" y="861868"/>
                  <a:pt x="1225223" y="915208"/>
                  <a:pt x="1342910" y="930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B4017B79-4DCA-436B-AB82-85FA0CB98E6A}"/>
              </a:ext>
            </a:extLst>
          </p:cNvPr>
          <p:cNvSpPr/>
          <p:nvPr/>
        </p:nvSpPr>
        <p:spPr>
          <a:xfrm>
            <a:off x="2180676" y="1466179"/>
            <a:ext cx="862275" cy="880787"/>
          </a:xfrm>
          <a:custGeom>
            <a:avLst/>
            <a:gdLst>
              <a:gd name="connsiteX0" fmla="*/ 862244 w 862275"/>
              <a:gd name="connsiteY0" fmla="*/ 1941 h 880787"/>
              <a:gd name="connsiteX1" fmla="*/ 110404 w 862275"/>
              <a:gd name="connsiteY1" fmla="*/ 281341 h 880787"/>
              <a:gd name="connsiteX2" fmla="*/ 18964 w 862275"/>
              <a:gd name="connsiteY2" fmla="*/ 870621 h 880787"/>
              <a:gd name="connsiteX3" fmla="*/ 18964 w 862275"/>
              <a:gd name="connsiteY3" fmla="*/ 636941 h 880787"/>
              <a:gd name="connsiteX4" fmla="*/ 79924 w 862275"/>
              <a:gd name="connsiteY4" fmla="*/ 408341 h 880787"/>
              <a:gd name="connsiteX5" fmla="*/ 862244 w 862275"/>
              <a:gd name="connsiteY5" fmla="*/ 1941 h 8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275" h="880787">
                <a:moveTo>
                  <a:pt x="862244" y="1941"/>
                </a:moveTo>
                <a:cubicBezTo>
                  <a:pt x="867324" y="-19226"/>
                  <a:pt x="250951" y="136561"/>
                  <a:pt x="110404" y="281341"/>
                </a:cubicBezTo>
                <a:cubicBezTo>
                  <a:pt x="-30143" y="426121"/>
                  <a:pt x="34204" y="811354"/>
                  <a:pt x="18964" y="870621"/>
                </a:cubicBezTo>
                <a:cubicBezTo>
                  <a:pt x="3724" y="929888"/>
                  <a:pt x="8804" y="713988"/>
                  <a:pt x="18964" y="636941"/>
                </a:cubicBezTo>
                <a:cubicBezTo>
                  <a:pt x="29124" y="559894"/>
                  <a:pt x="-60623" y="514174"/>
                  <a:pt x="79924" y="408341"/>
                </a:cubicBezTo>
                <a:cubicBezTo>
                  <a:pt x="220471" y="302508"/>
                  <a:pt x="857164" y="23108"/>
                  <a:pt x="862244" y="1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: 図形 2066">
            <a:extLst>
              <a:ext uri="{FF2B5EF4-FFF2-40B4-BE49-F238E27FC236}">
                <a16:creationId xmlns:a16="http://schemas.microsoft.com/office/drawing/2014/main" id="{BEA8AA6F-46A9-4565-BE04-B15E37B60A52}"/>
              </a:ext>
            </a:extLst>
          </p:cNvPr>
          <p:cNvSpPr/>
          <p:nvPr/>
        </p:nvSpPr>
        <p:spPr>
          <a:xfrm>
            <a:off x="3495648" y="1316719"/>
            <a:ext cx="2693328" cy="675313"/>
          </a:xfrm>
          <a:custGeom>
            <a:avLst/>
            <a:gdLst>
              <a:gd name="connsiteX0" fmla="*/ 2671472 w 2693328"/>
              <a:gd name="connsiteY0" fmla="*/ 674641 h 675313"/>
              <a:gd name="connsiteX1" fmla="*/ 2107592 w 2693328"/>
              <a:gd name="connsiteY1" fmla="*/ 100601 h 675313"/>
              <a:gd name="connsiteX2" fmla="*/ 1198272 w 2693328"/>
              <a:gd name="connsiteY2" fmla="*/ 49801 h 675313"/>
              <a:gd name="connsiteX3" fmla="*/ 70512 w 2693328"/>
              <a:gd name="connsiteY3" fmla="*/ 623841 h 675313"/>
              <a:gd name="connsiteX4" fmla="*/ 253392 w 2693328"/>
              <a:gd name="connsiteY4" fmla="*/ 512081 h 675313"/>
              <a:gd name="connsiteX5" fmla="*/ 1355752 w 2693328"/>
              <a:gd name="connsiteY5" fmla="*/ 222521 h 675313"/>
              <a:gd name="connsiteX6" fmla="*/ 2671472 w 2693328"/>
              <a:gd name="connsiteY6" fmla="*/ 674641 h 67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3328" h="675313">
                <a:moveTo>
                  <a:pt x="2671472" y="674641"/>
                </a:moveTo>
                <a:cubicBezTo>
                  <a:pt x="2796779" y="654321"/>
                  <a:pt x="2353125" y="204741"/>
                  <a:pt x="2107592" y="100601"/>
                </a:cubicBezTo>
                <a:cubicBezTo>
                  <a:pt x="1862059" y="-3539"/>
                  <a:pt x="1537785" y="-37406"/>
                  <a:pt x="1198272" y="49801"/>
                </a:cubicBezTo>
                <a:cubicBezTo>
                  <a:pt x="858759" y="137008"/>
                  <a:pt x="227992" y="546794"/>
                  <a:pt x="70512" y="623841"/>
                </a:cubicBezTo>
                <a:cubicBezTo>
                  <a:pt x="-86968" y="700888"/>
                  <a:pt x="39185" y="578968"/>
                  <a:pt x="253392" y="512081"/>
                </a:cubicBezTo>
                <a:cubicBezTo>
                  <a:pt x="467599" y="445194"/>
                  <a:pt x="946812" y="197121"/>
                  <a:pt x="1355752" y="222521"/>
                </a:cubicBezTo>
                <a:cubicBezTo>
                  <a:pt x="1764692" y="247921"/>
                  <a:pt x="2546165" y="694961"/>
                  <a:pt x="2671472" y="67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0A6C7CA4-97CB-4D8D-A634-CD03104A4BCE}"/>
              </a:ext>
            </a:extLst>
          </p:cNvPr>
          <p:cNvSpPr/>
          <p:nvPr/>
        </p:nvSpPr>
        <p:spPr>
          <a:xfrm>
            <a:off x="3249359" y="1706236"/>
            <a:ext cx="2175283" cy="331467"/>
          </a:xfrm>
          <a:custGeom>
            <a:avLst/>
            <a:gdLst>
              <a:gd name="connsiteX0" fmla="*/ 2145601 w 2175283"/>
              <a:gd name="connsiteY0" fmla="*/ 644 h 331467"/>
              <a:gd name="connsiteX1" fmla="*/ 1845881 w 2175283"/>
              <a:gd name="connsiteY1" fmla="*/ 198764 h 331467"/>
              <a:gd name="connsiteX2" fmla="*/ 1271841 w 2175283"/>
              <a:gd name="connsiteY2" fmla="*/ 330844 h 331467"/>
              <a:gd name="connsiteX3" fmla="*/ 27241 w 2175283"/>
              <a:gd name="connsiteY3" fmla="*/ 249564 h 331467"/>
              <a:gd name="connsiteX4" fmla="*/ 469201 w 2175283"/>
              <a:gd name="connsiteY4" fmla="*/ 274964 h 331467"/>
              <a:gd name="connsiteX5" fmla="*/ 1124521 w 2175283"/>
              <a:gd name="connsiteY5" fmla="*/ 269884 h 331467"/>
              <a:gd name="connsiteX6" fmla="*/ 2145601 w 2175283"/>
              <a:gd name="connsiteY6" fmla="*/ 644 h 3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283" h="331467">
                <a:moveTo>
                  <a:pt x="2145601" y="644"/>
                </a:moveTo>
                <a:cubicBezTo>
                  <a:pt x="2265828" y="-11209"/>
                  <a:pt x="1991508" y="143731"/>
                  <a:pt x="1845881" y="198764"/>
                </a:cubicBezTo>
                <a:cubicBezTo>
                  <a:pt x="1700254" y="253797"/>
                  <a:pt x="1574948" y="322377"/>
                  <a:pt x="1271841" y="330844"/>
                </a:cubicBezTo>
                <a:cubicBezTo>
                  <a:pt x="968734" y="339311"/>
                  <a:pt x="161014" y="258877"/>
                  <a:pt x="27241" y="249564"/>
                </a:cubicBezTo>
                <a:cubicBezTo>
                  <a:pt x="-106532" y="240251"/>
                  <a:pt x="286321" y="271577"/>
                  <a:pt x="469201" y="274964"/>
                </a:cubicBezTo>
                <a:cubicBezTo>
                  <a:pt x="652081" y="278351"/>
                  <a:pt x="847661" y="319837"/>
                  <a:pt x="1124521" y="269884"/>
                </a:cubicBezTo>
                <a:cubicBezTo>
                  <a:pt x="1401381" y="219931"/>
                  <a:pt x="2025374" y="12497"/>
                  <a:pt x="2145601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C139CC0B-838A-4669-B92C-F213120925C2}"/>
              </a:ext>
            </a:extLst>
          </p:cNvPr>
          <p:cNvSpPr/>
          <p:nvPr/>
        </p:nvSpPr>
        <p:spPr>
          <a:xfrm>
            <a:off x="3339362" y="769356"/>
            <a:ext cx="4041539" cy="1129050"/>
          </a:xfrm>
          <a:custGeom>
            <a:avLst/>
            <a:gdLst>
              <a:gd name="connsiteX0" fmla="*/ 3955518 w 4041539"/>
              <a:gd name="connsiteY0" fmla="*/ 1079764 h 1129050"/>
              <a:gd name="connsiteX1" fmla="*/ 3889478 w 4041539"/>
              <a:gd name="connsiteY1" fmla="*/ 947684 h 1129050"/>
              <a:gd name="connsiteX2" fmla="*/ 3630398 w 4041539"/>
              <a:gd name="connsiteY2" fmla="*/ 480324 h 1129050"/>
              <a:gd name="connsiteX3" fmla="*/ 3356078 w 4041539"/>
              <a:gd name="connsiteY3" fmla="*/ 221244 h 1129050"/>
              <a:gd name="connsiteX4" fmla="*/ 2497558 w 4041539"/>
              <a:gd name="connsiteY4" fmla="*/ 2804 h 1129050"/>
              <a:gd name="connsiteX5" fmla="*/ 1242798 w 4041539"/>
              <a:gd name="connsiteY5" fmla="*/ 114564 h 1129050"/>
              <a:gd name="connsiteX6" fmla="*/ 23598 w 4041539"/>
              <a:gd name="connsiteY6" fmla="*/ 358404 h 1129050"/>
              <a:gd name="connsiteX7" fmla="*/ 612878 w 4041539"/>
              <a:gd name="connsiteY7" fmla="*/ 256804 h 1129050"/>
              <a:gd name="connsiteX8" fmla="*/ 2665198 w 4041539"/>
              <a:gd name="connsiteY8" fmla="*/ 155204 h 1129050"/>
              <a:gd name="connsiteX9" fmla="*/ 3955518 w 4041539"/>
              <a:gd name="connsiteY9" fmla="*/ 1079764 h 1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1539" h="1129050">
                <a:moveTo>
                  <a:pt x="3955518" y="1079764"/>
                </a:moveTo>
                <a:cubicBezTo>
                  <a:pt x="4159565" y="1211844"/>
                  <a:pt x="3943665" y="1047591"/>
                  <a:pt x="3889478" y="947684"/>
                </a:cubicBezTo>
                <a:cubicBezTo>
                  <a:pt x="3835291" y="847777"/>
                  <a:pt x="3719298" y="601397"/>
                  <a:pt x="3630398" y="480324"/>
                </a:cubicBezTo>
                <a:cubicBezTo>
                  <a:pt x="3541498" y="359251"/>
                  <a:pt x="3544885" y="300831"/>
                  <a:pt x="3356078" y="221244"/>
                </a:cubicBezTo>
                <a:cubicBezTo>
                  <a:pt x="3167271" y="141657"/>
                  <a:pt x="2849771" y="20584"/>
                  <a:pt x="2497558" y="2804"/>
                </a:cubicBezTo>
                <a:cubicBezTo>
                  <a:pt x="2145345" y="-14976"/>
                  <a:pt x="1655125" y="55297"/>
                  <a:pt x="1242798" y="114564"/>
                </a:cubicBezTo>
                <a:cubicBezTo>
                  <a:pt x="830471" y="173831"/>
                  <a:pt x="128585" y="334697"/>
                  <a:pt x="23598" y="358404"/>
                </a:cubicBezTo>
                <a:cubicBezTo>
                  <a:pt x="-81389" y="382111"/>
                  <a:pt x="172611" y="290671"/>
                  <a:pt x="612878" y="256804"/>
                </a:cubicBezTo>
                <a:cubicBezTo>
                  <a:pt x="1053145" y="222937"/>
                  <a:pt x="2108091" y="22277"/>
                  <a:pt x="2665198" y="155204"/>
                </a:cubicBezTo>
                <a:cubicBezTo>
                  <a:pt x="3222305" y="288131"/>
                  <a:pt x="3751471" y="947684"/>
                  <a:pt x="3955518" y="1079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43572796-1EE1-47FF-B59B-3A39DD29BC93}"/>
              </a:ext>
            </a:extLst>
          </p:cNvPr>
          <p:cNvSpPr/>
          <p:nvPr/>
        </p:nvSpPr>
        <p:spPr>
          <a:xfrm>
            <a:off x="4117029" y="1056402"/>
            <a:ext cx="2337436" cy="753066"/>
          </a:xfrm>
          <a:custGeom>
            <a:avLst/>
            <a:gdLst>
              <a:gd name="connsiteX0" fmla="*/ 2314251 w 2337436"/>
              <a:gd name="connsiteY0" fmla="*/ 746998 h 753066"/>
              <a:gd name="connsiteX1" fmla="*/ 2304091 w 2337436"/>
              <a:gd name="connsiteY1" fmla="*/ 574278 h 753066"/>
              <a:gd name="connsiteX2" fmla="*/ 2034851 w 2337436"/>
              <a:gd name="connsiteY2" fmla="*/ 91678 h 753066"/>
              <a:gd name="connsiteX3" fmla="*/ 38411 w 2337436"/>
              <a:gd name="connsiteY3" fmla="*/ 25638 h 753066"/>
              <a:gd name="connsiteX4" fmla="*/ 825811 w 2337436"/>
              <a:gd name="connsiteY4" fmla="*/ 30718 h 753066"/>
              <a:gd name="connsiteX5" fmla="*/ 2131371 w 2337436"/>
              <a:gd name="connsiteY5" fmla="*/ 386318 h 753066"/>
              <a:gd name="connsiteX6" fmla="*/ 2314251 w 2337436"/>
              <a:gd name="connsiteY6" fmla="*/ 746998 h 75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7436" h="753066">
                <a:moveTo>
                  <a:pt x="2314251" y="746998"/>
                </a:moveTo>
                <a:cubicBezTo>
                  <a:pt x="2343038" y="778325"/>
                  <a:pt x="2350658" y="683498"/>
                  <a:pt x="2304091" y="574278"/>
                </a:cubicBezTo>
                <a:cubicBezTo>
                  <a:pt x="2257524" y="465058"/>
                  <a:pt x="2412464" y="183118"/>
                  <a:pt x="2034851" y="91678"/>
                </a:cubicBezTo>
                <a:cubicBezTo>
                  <a:pt x="1657238" y="238"/>
                  <a:pt x="239918" y="35798"/>
                  <a:pt x="38411" y="25638"/>
                </a:cubicBezTo>
                <a:cubicBezTo>
                  <a:pt x="-163096" y="15478"/>
                  <a:pt x="476984" y="-29395"/>
                  <a:pt x="825811" y="30718"/>
                </a:cubicBezTo>
                <a:cubicBezTo>
                  <a:pt x="1174638" y="90831"/>
                  <a:pt x="1884144" y="272018"/>
                  <a:pt x="2131371" y="386318"/>
                </a:cubicBezTo>
                <a:cubicBezTo>
                  <a:pt x="2378598" y="500618"/>
                  <a:pt x="2285464" y="715671"/>
                  <a:pt x="2314251" y="746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2BF4837F-7A8F-41BA-8F1A-48C1B296D363}"/>
              </a:ext>
            </a:extLst>
          </p:cNvPr>
          <p:cNvSpPr/>
          <p:nvPr/>
        </p:nvSpPr>
        <p:spPr>
          <a:xfrm>
            <a:off x="3379744" y="1219733"/>
            <a:ext cx="1636651" cy="527278"/>
          </a:xfrm>
          <a:custGeom>
            <a:avLst/>
            <a:gdLst>
              <a:gd name="connsiteX0" fmla="*/ 89896 w 1636651"/>
              <a:gd name="connsiteY0" fmla="*/ 497307 h 527278"/>
              <a:gd name="connsiteX1" fmla="*/ 171176 w 1636651"/>
              <a:gd name="connsiteY1" fmla="*/ 436347 h 527278"/>
              <a:gd name="connsiteX2" fmla="*/ 856976 w 1636651"/>
              <a:gd name="connsiteY2" fmla="*/ 55347 h 527278"/>
              <a:gd name="connsiteX3" fmla="*/ 1618976 w 1636651"/>
              <a:gd name="connsiteY3" fmla="*/ 19787 h 527278"/>
              <a:gd name="connsiteX4" fmla="*/ 1283696 w 1636651"/>
              <a:gd name="connsiteY4" fmla="*/ 40107 h 527278"/>
              <a:gd name="connsiteX5" fmla="*/ 89896 w 1636651"/>
              <a:gd name="connsiteY5" fmla="*/ 497307 h 5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651" h="527278">
                <a:moveTo>
                  <a:pt x="89896" y="497307"/>
                </a:moveTo>
                <a:cubicBezTo>
                  <a:pt x="-95524" y="563347"/>
                  <a:pt x="43329" y="510007"/>
                  <a:pt x="171176" y="436347"/>
                </a:cubicBezTo>
                <a:cubicBezTo>
                  <a:pt x="299023" y="362687"/>
                  <a:pt x="615676" y="124774"/>
                  <a:pt x="856976" y="55347"/>
                </a:cubicBezTo>
                <a:cubicBezTo>
                  <a:pt x="1098276" y="-14080"/>
                  <a:pt x="1618976" y="19787"/>
                  <a:pt x="1618976" y="19787"/>
                </a:cubicBezTo>
                <a:cubicBezTo>
                  <a:pt x="1690096" y="17247"/>
                  <a:pt x="1540236" y="-34400"/>
                  <a:pt x="1283696" y="40107"/>
                </a:cubicBezTo>
                <a:cubicBezTo>
                  <a:pt x="1027156" y="114614"/>
                  <a:pt x="275316" y="431267"/>
                  <a:pt x="89896" y="497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D9E58906-B87A-4216-9729-516E8B8871C2}"/>
              </a:ext>
            </a:extLst>
          </p:cNvPr>
          <p:cNvSpPr/>
          <p:nvPr/>
        </p:nvSpPr>
        <p:spPr>
          <a:xfrm>
            <a:off x="5428240" y="1566264"/>
            <a:ext cx="1600033" cy="1269693"/>
          </a:xfrm>
          <a:custGeom>
            <a:avLst/>
            <a:gdLst>
              <a:gd name="connsiteX0" fmla="*/ 2280 w 1600033"/>
              <a:gd name="connsiteY0" fmla="*/ 1217576 h 1269693"/>
              <a:gd name="connsiteX1" fmla="*/ 576320 w 1600033"/>
              <a:gd name="connsiteY1" fmla="*/ 1227736 h 1269693"/>
              <a:gd name="connsiteX2" fmla="*/ 921760 w 1600033"/>
              <a:gd name="connsiteY2" fmla="*/ 658776 h 1269693"/>
              <a:gd name="connsiteX3" fmla="*/ 1566920 w 1600033"/>
              <a:gd name="connsiteY3" fmla="*/ 54256 h 1269693"/>
              <a:gd name="connsiteX4" fmla="*/ 1424680 w 1600033"/>
              <a:gd name="connsiteY4" fmla="*/ 115216 h 1269693"/>
              <a:gd name="connsiteX5" fmla="*/ 723640 w 1600033"/>
              <a:gd name="connsiteY5" fmla="*/ 816256 h 1269693"/>
              <a:gd name="connsiteX6" fmla="*/ 388360 w 1600033"/>
              <a:gd name="connsiteY6" fmla="*/ 1141376 h 1269693"/>
              <a:gd name="connsiteX7" fmla="*/ 2280 w 1600033"/>
              <a:gd name="connsiteY7" fmla="*/ 1217576 h 126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033" h="1269693">
                <a:moveTo>
                  <a:pt x="2280" y="1217576"/>
                </a:moveTo>
                <a:cubicBezTo>
                  <a:pt x="33607" y="1231969"/>
                  <a:pt x="423073" y="1320869"/>
                  <a:pt x="576320" y="1227736"/>
                </a:cubicBezTo>
                <a:cubicBezTo>
                  <a:pt x="729567" y="1134603"/>
                  <a:pt x="756660" y="854356"/>
                  <a:pt x="921760" y="658776"/>
                </a:cubicBezTo>
                <a:cubicBezTo>
                  <a:pt x="1086860" y="463196"/>
                  <a:pt x="1483100" y="144849"/>
                  <a:pt x="1566920" y="54256"/>
                </a:cubicBezTo>
                <a:cubicBezTo>
                  <a:pt x="1650740" y="-36337"/>
                  <a:pt x="1565227" y="-11784"/>
                  <a:pt x="1424680" y="115216"/>
                </a:cubicBezTo>
                <a:cubicBezTo>
                  <a:pt x="1284133" y="242216"/>
                  <a:pt x="896360" y="645229"/>
                  <a:pt x="723640" y="816256"/>
                </a:cubicBezTo>
                <a:cubicBezTo>
                  <a:pt x="550920" y="987283"/>
                  <a:pt x="506047" y="1071949"/>
                  <a:pt x="388360" y="1141376"/>
                </a:cubicBezTo>
                <a:cubicBezTo>
                  <a:pt x="270673" y="1210803"/>
                  <a:pt x="-29047" y="1203183"/>
                  <a:pt x="2280" y="1217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52F3DD2A-5D35-4A99-9FF6-C5364D041C9F}"/>
              </a:ext>
            </a:extLst>
          </p:cNvPr>
          <p:cNvSpPr/>
          <p:nvPr/>
        </p:nvSpPr>
        <p:spPr>
          <a:xfrm>
            <a:off x="5583999" y="1509467"/>
            <a:ext cx="1335469" cy="1111122"/>
          </a:xfrm>
          <a:custGeom>
            <a:avLst/>
            <a:gdLst>
              <a:gd name="connsiteX0" fmla="*/ 29401 w 1335469"/>
              <a:gd name="connsiteY0" fmla="*/ 1101653 h 1111122"/>
              <a:gd name="connsiteX1" fmla="*/ 90361 w 1335469"/>
              <a:gd name="connsiteY1" fmla="*/ 949253 h 1111122"/>
              <a:gd name="connsiteX2" fmla="*/ 420561 w 1335469"/>
              <a:gd name="connsiteY2" fmla="*/ 451413 h 1111122"/>
              <a:gd name="connsiteX3" fmla="*/ 1299401 w 1335469"/>
              <a:gd name="connsiteY3" fmla="*/ 29773 h 1111122"/>
              <a:gd name="connsiteX4" fmla="*/ 1101281 w 1335469"/>
              <a:gd name="connsiteY4" fmla="*/ 111053 h 1111122"/>
              <a:gd name="connsiteX5" fmla="*/ 501841 w 1335469"/>
              <a:gd name="connsiteY5" fmla="*/ 720653 h 1111122"/>
              <a:gd name="connsiteX6" fmla="*/ 29401 w 1335469"/>
              <a:gd name="connsiteY6" fmla="*/ 1101653 h 111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469" h="1111122">
                <a:moveTo>
                  <a:pt x="29401" y="1101653"/>
                </a:moveTo>
                <a:cubicBezTo>
                  <a:pt x="-39179" y="1139753"/>
                  <a:pt x="25168" y="1057626"/>
                  <a:pt x="90361" y="949253"/>
                </a:cubicBezTo>
                <a:cubicBezTo>
                  <a:pt x="155554" y="840880"/>
                  <a:pt x="219054" y="604660"/>
                  <a:pt x="420561" y="451413"/>
                </a:cubicBezTo>
                <a:cubicBezTo>
                  <a:pt x="622068" y="298166"/>
                  <a:pt x="1185948" y="86500"/>
                  <a:pt x="1299401" y="29773"/>
                </a:cubicBezTo>
                <a:cubicBezTo>
                  <a:pt x="1412854" y="-26954"/>
                  <a:pt x="1234208" y="-4094"/>
                  <a:pt x="1101281" y="111053"/>
                </a:cubicBezTo>
                <a:cubicBezTo>
                  <a:pt x="968354" y="226200"/>
                  <a:pt x="680488" y="559786"/>
                  <a:pt x="501841" y="720653"/>
                </a:cubicBezTo>
                <a:cubicBezTo>
                  <a:pt x="323194" y="881520"/>
                  <a:pt x="97981" y="1063553"/>
                  <a:pt x="29401" y="110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0BB40E21-5107-4900-93B8-2420437CA3B6}"/>
              </a:ext>
            </a:extLst>
          </p:cNvPr>
          <p:cNvSpPr/>
          <p:nvPr/>
        </p:nvSpPr>
        <p:spPr>
          <a:xfrm>
            <a:off x="6372840" y="2074366"/>
            <a:ext cx="1743512" cy="1062919"/>
          </a:xfrm>
          <a:custGeom>
            <a:avLst/>
            <a:gdLst>
              <a:gd name="connsiteX0" fmla="*/ 7640 w 1743512"/>
              <a:gd name="connsiteY0" fmla="*/ 805994 h 1062919"/>
              <a:gd name="connsiteX1" fmla="*/ 261640 w 1743512"/>
              <a:gd name="connsiteY1" fmla="*/ 419914 h 1062919"/>
              <a:gd name="connsiteX2" fmla="*/ 906800 w 1743512"/>
              <a:gd name="connsiteY2" fmla="*/ 43994 h 1062919"/>
              <a:gd name="connsiteX3" fmla="*/ 1445280 w 1743512"/>
              <a:gd name="connsiteY3" fmla="*/ 115114 h 1062919"/>
              <a:gd name="connsiteX4" fmla="*/ 1714520 w 1743512"/>
              <a:gd name="connsiteY4" fmla="*/ 1004114 h 1062919"/>
              <a:gd name="connsiteX5" fmla="*/ 1689120 w 1743512"/>
              <a:gd name="connsiteY5" fmla="*/ 897434 h 1062919"/>
              <a:gd name="connsiteX6" fmla="*/ 1297960 w 1743512"/>
              <a:gd name="connsiteY6" fmla="*/ 237034 h 1062919"/>
              <a:gd name="connsiteX7" fmla="*/ 520720 w 1743512"/>
              <a:gd name="connsiteY7" fmla="*/ 358954 h 1062919"/>
              <a:gd name="connsiteX8" fmla="*/ 7640 w 1743512"/>
              <a:gd name="connsiteY8" fmla="*/ 805994 h 106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3512" h="1062919">
                <a:moveTo>
                  <a:pt x="7640" y="805994"/>
                </a:moveTo>
                <a:cubicBezTo>
                  <a:pt x="-35540" y="816154"/>
                  <a:pt x="111780" y="546914"/>
                  <a:pt x="261640" y="419914"/>
                </a:cubicBezTo>
                <a:cubicBezTo>
                  <a:pt x="411500" y="292914"/>
                  <a:pt x="709527" y="94794"/>
                  <a:pt x="906800" y="43994"/>
                </a:cubicBezTo>
                <a:cubicBezTo>
                  <a:pt x="1104073" y="-6806"/>
                  <a:pt x="1310660" y="-44906"/>
                  <a:pt x="1445280" y="115114"/>
                </a:cubicBezTo>
                <a:cubicBezTo>
                  <a:pt x="1579900" y="275134"/>
                  <a:pt x="1673880" y="873728"/>
                  <a:pt x="1714520" y="1004114"/>
                </a:cubicBezTo>
                <a:cubicBezTo>
                  <a:pt x="1755160" y="1134500"/>
                  <a:pt x="1758547" y="1025280"/>
                  <a:pt x="1689120" y="897434"/>
                </a:cubicBezTo>
                <a:cubicBezTo>
                  <a:pt x="1619693" y="769588"/>
                  <a:pt x="1492693" y="326781"/>
                  <a:pt x="1297960" y="237034"/>
                </a:cubicBezTo>
                <a:cubicBezTo>
                  <a:pt x="1103227" y="147287"/>
                  <a:pt x="736620" y="264127"/>
                  <a:pt x="520720" y="358954"/>
                </a:cubicBezTo>
                <a:cubicBezTo>
                  <a:pt x="304820" y="453781"/>
                  <a:pt x="50820" y="795834"/>
                  <a:pt x="7640" y="805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BA03C640-E08E-4DE4-95D8-34D1F7C049AA}"/>
              </a:ext>
            </a:extLst>
          </p:cNvPr>
          <p:cNvSpPr/>
          <p:nvPr/>
        </p:nvSpPr>
        <p:spPr>
          <a:xfrm>
            <a:off x="6140336" y="1890531"/>
            <a:ext cx="1819728" cy="1047815"/>
          </a:xfrm>
          <a:custGeom>
            <a:avLst/>
            <a:gdLst>
              <a:gd name="connsiteX0" fmla="*/ 77584 w 1819728"/>
              <a:gd name="connsiteY0" fmla="*/ 979669 h 1047815"/>
              <a:gd name="connsiteX1" fmla="*/ 108064 w 1819728"/>
              <a:gd name="connsiteY1" fmla="*/ 918709 h 1047815"/>
              <a:gd name="connsiteX2" fmla="*/ 392544 w 1819728"/>
              <a:gd name="connsiteY2" fmla="*/ 441189 h 1047815"/>
              <a:gd name="connsiteX3" fmla="*/ 859904 w 1819728"/>
              <a:gd name="connsiteY3" fmla="*/ 55109 h 1047815"/>
              <a:gd name="connsiteX4" fmla="*/ 1372984 w 1819728"/>
              <a:gd name="connsiteY4" fmla="*/ 9389 h 1047815"/>
              <a:gd name="connsiteX5" fmla="*/ 1779384 w 1819728"/>
              <a:gd name="connsiteY5" fmla="*/ 121149 h 1047815"/>
              <a:gd name="connsiteX6" fmla="*/ 1728584 w 1819728"/>
              <a:gd name="connsiteY6" fmla="*/ 105909 h 1047815"/>
              <a:gd name="connsiteX7" fmla="*/ 1103744 w 1819728"/>
              <a:gd name="connsiteY7" fmla="*/ 55109 h 1047815"/>
              <a:gd name="connsiteX8" fmla="*/ 77584 w 1819728"/>
              <a:gd name="connsiteY8" fmla="*/ 979669 h 104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9728" h="1047815">
                <a:moveTo>
                  <a:pt x="77584" y="979669"/>
                </a:moveTo>
                <a:cubicBezTo>
                  <a:pt x="-88363" y="1123602"/>
                  <a:pt x="55571" y="1008456"/>
                  <a:pt x="108064" y="918709"/>
                </a:cubicBezTo>
                <a:cubicBezTo>
                  <a:pt x="160557" y="828962"/>
                  <a:pt x="267237" y="585122"/>
                  <a:pt x="392544" y="441189"/>
                </a:cubicBezTo>
                <a:cubicBezTo>
                  <a:pt x="517851" y="297256"/>
                  <a:pt x="696497" y="127076"/>
                  <a:pt x="859904" y="55109"/>
                </a:cubicBezTo>
                <a:cubicBezTo>
                  <a:pt x="1023311" y="-16858"/>
                  <a:pt x="1219737" y="-1618"/>
                  <a:pt x="1372984" y="9389"/>
                </a:cubicBezTo>
                <a:cubicBezTo>
                  <a:pt x="1526231" y="20396"/>
                  <a:pt x="1720117" y="105062"/>
                  <a:pt x="1779384" y="121149"/>
                </a:cubicBezTo>
                <a:cubicBezTo>
                  <a:pt x="1838651" y="137236"/>
                  <a:pt x="1841191" y="116916"/>
                  <a:pt x="1728584" y="105909"/>
                </a:cubicBezTo>
                <a:cubicBezTo>
                  <a:pt x="1615977" y="94902"/>
                  <a:pt x="1383144" y="-87978"/>
                  <a:pt x="1103744" y="55109"/>
                </a:cubicBezTo>
                <a:cubicBezTo>
                  <a:pt x="824344" y="198196"/>
                  <a:pt x="243531" y="835736"/>
                  <a:pt x="77584" y="979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339A0F2E-DECC-4439-887F-58C966166721}"/>
              </a:ext>
            </a:extLst>
          </p:cNvPr>
          <p:cNvSpPr/>
          <p:nvPr/>
        </p:nvSpPr>
        <p:spPr>
          <a:xfrm>
            <a:off x="6438857" y="2863412"/>
            <a:ext cx="1014616" cy="1022966"/>
          </a:xfrm>
          <a:custGeom>
            <a:avLst/>
            <a:gdLst>
              <a:gd name="connsiteX0" fmla="*/ 53383 w 1014616"/>
              <a:gd name="connsiteY0" fmla="*/ 22028 h 1022966"/>
              <a:gd name="connsiteX1" fmla="*/ 104183 w 1014616"/>
              <a:gd name="connsiteY1" fmla="*/ 52508 h 1022966"/>
              <a:gd name="connsiteX2" fmla="*/ 683303 w 1014616"/>
              <a:gd name="connsiteY2" fmla="*/ 382708 h 1022966"/>
              <a:gd name="connsiteX3" fmla="*/ 922063 w 1014616"/>
              <a:gd name="connsiteY3" fmla="*/ 1007548 h 1022966"/>
              <a:gd name="connsiteX4" fmla="*/ 876343 w 1014616"/>
              <a:gd name="connsiteY4" fmla="*/ 799268 h 1022966"/>
              <a:gd name="connsiteX5" fmla="*/ 972863 w 1014616"/>
              <a:gd name="connsiteY5" fmla="*/ 433508 h 1022966"/>
              <a:gd name="connsiteX6" fmla="*/ 53383 w 1014616"/>
              <a:gd name="connsiteY6" fmla="*/ 22028 h 102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616" h="1022966">
                <a:moveTo>
                  <a:pt x="53383" y="22028"/>
                </a:moveTo>
                <a:cubicBezTo>
                  <a:pt x="-91397" y="-41472"/>
                  <a:pt x="104183" y="52508"/>
                  <a:pt x="104183" y="52508"/>
                </a:cubicBezTo>
                <a:cubicBezTo>
                  <a:pt x="209170" y="112621"/>
                  <a:pt x="546990" y="223535"/>
                  <a:pt x="683303" y="382708"/>
                </a:cubicBezTo>
                <a:cubicBezTo>
                  <a:pt x="819616" y="541881"/>
                  <a:pt x="889890" y="938121"/>
                  <a:pt x="922063" y="1007548"/>
                </a:cubicBezTo>
                <a:cubicBezTo>
                  <a:pt x="954236" y="1076975"/>
                  <a:pt x="867876" y="894941"/>
                  <a:pt x="876343" y="799268"/>
                </a:cubicBezTo>
                <a:cubicBezTo>
                  <a:pt x="884810" y="703595"/>
                  <a:pt x="1104096" y="564741"/>
                  <a:pt x="972863" y="433508"/>
                </a:cubicBezTo>
                <a:cubicBezTo>
                  <a:pt x="841630" y="302275"/>
                  <a:pt x="198163" y="85528"/>
                  <a:pt x="53383" y="22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CE9302FF-BAD8-4147-BFCB-9924019720A7}"/>
              </a:ext>
            </a:extLst>
          </p:cNvPr>
          <p:cNvSpPr/>
          <p:nvPr/>
        </p:nvSpPr>
        <p:spPr>
          <a:xfrm>
            <a:off x="6555479" y="2458333"/>
            <a:ext cx="1806378" cy="1650139"/>
          </a:xfrm>
          <a:custGeom>
            <a:avLst/>
            <a:gdLst>
              <a:gd name="connsiteX0" fmla="*/ 38361 w 1806378"/>
              <a:gd name="connsiteY0" fmla="*/ 350907 h 1650139"/>
              <a:gd name="connsiteX1" fmla="*/ 170441 w 1806378"/>
              <a:gd name="connsiteY1" fmla="*/ 310267 h 1650139"/>
              <a:gd name="connsiteX2" fmla="*/ 790201 w 1806378"/>
              <a:gd name="connsiteY2" fmla="*/ 5467 h 1650139"/>
              <a:gd name="connsiteX3" fmla="*/ 1323601 w 1806378"/>
              <a:gd name="connsiteY3" fmla="*/ 604907 h 1650139"/>
              <a:gd name="connsiteX4" fmla="*/ 1801121 w 1806378"/>
              <a:gd name="connsiteY4" fmla="*/ 1057027 h 1650139"/>
              <a:gd name="connsiteX5" fmla="*/ 1582681 w 1806378"/>
              <a:gd name="connsiteY5" fmla="*/ 1620907 h 1650139"/>
              <a:gd name="connsiteX6" fmla="*/ 1648721 w 1806378"/>
              <a:gd name="connsiteY6" fmla="*/ 1529467 h 1650139"/>
              <a:gd name="connsiteX7" fmla="*/ 1730001 w 1806378"/>
              <a:gd name="connsiteY7" fmla="*/ 1184027 h 1650139"/>
              <a:gd name="connsiteX8" fmla="*/ 1435361 w 1806378"/>
              <a:gd name="connsiteY8" fmla="*/ 858907 h 1650139"/>
              <a:gd name="connsiteX9" fmla="*/ 754641 w 1806378"/>
              <a:gd name="connsiteY9" fmla="*/ 193427 h 1650139"/>
              <a:gd name="connsiteX10" fmla="*/ 38361 w 1806378"/>
              <a:gd name="connsiteY10" fmla="*/ 350907 h 165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378" h="1650139">
                <a:moveTo>
                  <a:pt x="38361" y="350907"/>
                </a:moveTo>
                <a:cubicBezTo>
                  <a:pt x="-59006" y="370380"/>
                  <a:pt x="45134" y="367840"/>
                  <a:pt x="170441" y="310267"/>
                </a:cubicBezTo>
                <a:cubicBezTo>
                  <a:pt x="295748" y="252694"/>
                  <a:pt x="598008" y="-43640"/>
                  <a:pt x="790201" y="5467"/>
                </a:cubicBezTo>
                <a:cubicBezTo>
                  <a:pt x="982394" y="54574"/>
                  <a:pt x="1155114" y="429647"/>
                  <a:pt x="1323601" y="604907"/>
                </a:cubicBezTo>
                <a:cubicBezTo>
                  <a:pt x="1492088" y="780167"/>
                  <a:pt x="1757941" y="887694"/>
                  <a:pt x="1801121" y="1057027"/>
                </a:cubicBezTo>
                <a:cubicBezTo>
                  <a:pt x="1844301" y="1226360"/>
                  <a:pt x="1608081" y="1542167"/>
                  <a:pt x="1582681" y="1620907"/>
                </a:cubicBezTo>
                <a:cubicBezTo>
                  <a:pt x="1557281" y="1699647"/>
                  <a:pt x="1624168" y="1602280"/>
                  <a:pt x="1648721" y="1529467"/>
                </a:cubicBezTo>
                <a:cubicBezTo>
                  <a:pt x="1673274" y="1456654"/>
                  <a:pt x="1765561" y="1295787"/>
                  <a:pt x="1730001" y="1184027"/>
                </a:cubicBezTo>
                <a:cubicBezTo>
                  <a:pt x="1694441" y="1072267"/>
                  <a:pt x="1597921" y="1024007"/>
                  <a:pt x="1435361" y="858907"/>
                </a:cubicBezTo>
                <a:cubicBezTo>
                  <a:pt x="1272801" y="693807"/>
                  <a:pt x="984088" y="276400"/>
                  <a:pt x="754641" y="193427"/>
                </a:cubicBezTo>
                <a:cubicBezTo>
                  <a:pt x="525194" y="110454"/>
                  <a:pt x="135728" y="331434"/>
                  <a:pt x="38361" y="350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1E8C175C-B5CB-4ECA-BDFE-F085C218323E}"/>
              </a:ext>
            </a:extLst>
          </p:cNvPr>
          <p:cNvSpPr/>
          <p:nvPr/>
        </p:nvSpPr>
        <p:spPr>
          <a:xfrm>
            <a:off x="7106598" y="2872224"/>
            <a:ext cx="1220527" cy="1958718"/>
          </a:xfrm>
          <a:custGeom>
            <a:avLst/>
            <a:gdLst>
              <a:gd name="connsiteX0" fmla="*/ 10482 w 1220527"/>
              <a:gd name="connsiteY0" fmla="*/ 33536 h 1958718"/>
              <a:gd name="connsiteX1" fmla="*/ 96842 w 1220527"/>
              <a:gd name="connsiteY1" fmla="*/ 69096 h 1958718"/>
              <a:gd name="connsiteX2" fmla="*/ 574362 w 1220527"/>
              <a:gd name="connsiteY2" fmla="*/ 572016 h 1958718"/>
              <a:gd name="connsiteX3" fmla="*/ 828362 w 1220527"/>
              <a:gd name="connsiteY3" fmla="*/ 1201936 h 1958718"/>
              <a:gd name="connsiteX4" fmla="*/ 1214442 w 1220527"/>
              <a:gd name="connsiteY4" fmla="*/ 1394976 h 1958718"/>
              <a:gd name="connsiteX5" fmla="*/ 1067122 w 1220527"/>
              <a:gd name="connsiteY5" fmla="*/ 1953776 h 1958718"/>
              <a:gd name="connsiteX6" fmla="*/ 1097602 w 1220527"/>
              <a:gd name="connsiteY6" fmla="*/ 1628656 h 1958718"/>
              <a:gd name="connsiteX7" fmla="*/ 706442 w 1220527"/>
              <a:gd name="connsiteY7" fmla="*/ 963176 h 1958718"/>
              <a:gd name="connsiteX8" fmla="*/ 249242 w 1220527"/>
              <a:gd name="connsiteY8" fmla="*/ 343416 h 1958718"/>
              <a:gd name="connsiteX9" fmla="*/ 10482 w 1220527"/>
              <a:gd name="connsiteY9" fmla="*/ 33536 h 195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527" h="1958718">
                <a:moveTo>
                  <a:pt x="10482" y="33536"/>
                </a:moveTo>
                <a:cubicBezTo>
                  <a:pt x="-14918" y="-12184"/>
                  <a:pt x="2862" y="-20651"/>
                  <a:pt x="96842" y="69096"/>
                </a:cubicBezTo>
                <a:cubicBezTo>
                  <a:pt x="190822" y="158843"/>
                  <a:pt x="452442" y="383209"/>
                  <a:pt x="574362" y="572016"/>
                </a:cubicBezTo>
                <a:cubicBezTo>
                  <a:pt x="696282" y="760823"/>
                  <a:pt x="721682" y="1064776"/>
                  <a:pt x="828362" y="1201936"/>
                </a:cubicBezTo>
                <a:cubicBezTo>
                  <a:pt x="935042" y="1339096"/>
                  <a:pt x="1174649" y="1269669"/>
                  <a:pt x="1214442" y="1394976"/>
                </a:cubicBezTo>
                <a:cubicBezTo>
                  <a:pt x="1254235" y="1520283"/>
                  <a:pt x="1086595" y="1914829"/>
                  <a:pt x="1067122" y="1953776"/>
                </a:cubicBezTo>
                <a:cubicBezTo>
                  <a:pt x="1047649" y="1992723"/>
                  <a:pt x="1157715" y="1793756"/>
                  <a:pt x="1097602" y="1628656"/>
                </a:cubicBezTo>
                <a:cubicBezTo>
                  <a:pt x="1037489" y="1463556"/>
                  <a:pt x="847835" y="1177383"/>
                  <a:pt x="706442" y="963176"/>
                </a:cubicBezTo>
                <a:cubicBezTo>
                  <a:pt x="565049" y="748969"/>
                  <a:pt x="369469" y="497509"/>
                  <a:pt x="249242" y="343416"/>
                </a:cubicBezTo>
                <a:cubicBezTo>
                  <a:pt x="129015" y="189323"/>
                  <a:pt x="35882" y="79256"/>
                  <a:pt x="10482" y="33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97DA783D-7F0E-491A-8B3D-84F50479AFEC}"/>
              </a:ext>
            </a:extLst>
          </p:cNvPr>
          <p:cNvSpPr/>
          <p:nvPr/>
        </p:nvSpPr>
        <p:spPr>
          <a:xfrm>
            <a:off x="6405644" y="2885431"/>
            <a:ext cx="1889909" cy="2116810"/>
          </a:xfrm>
          <a:custGeom>
            <a:avLst/>
            <a:gdLst>
              <a:gd name="connsiteX0" fmla="*/ 236 w 1889909"/>
              <a:gd name="connsiteY0" fmla="*/ 9 h 2116810"/>
              <a:gd name="connsiteX1" fmla="*/ 889236 w 1889909"/>
              <a:gd name="connsiteY1" fmla="*/ 741689 h 2116810"/>
              <a:gd name="connsiteX2" fmla="*/ 1072116 w 1889909"/>
              <a:gd name="connsiteY2" fmla="*/ 1524009 h 2116810"/>
              <a:gd name="connsiteX3" fmla="*/ 1864596 w 1889909"/>
              <a:gd name="connsiteY3" fmla="*/ 2098049 h 2116810"/>
              <a:gd name="connsiteX4" fmla="*/ 1646156 w 1889909"/>
              <a:gd name="connsiteY4" fmla="*/ 1930409 h 2116810"/>
              <a:gd name="connsiteX5" fmla="*/ 1168636 w 1889909"/>
              <a:gd name="connsiteY5" fmla="*/ 1463049 h 2116810"/>
              <a:gd name="connsiteX6" fmla="*/ 980676 w 1889909"/>
              <a:gd name="connsiteY6" fmla="*/ 756929 h 2116810"/>
              <a:gd name="connsiteX7" fmla="*/ 236 w 1889909"/>
              <a:gd name="connsiteY7" fmla="*/ 9 h 21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909" h="2116810">
                <a:moveTo>
                  <a:pt x="236" y="9"/>
                </a:moveTo>
                <a:cubicBezTo>
                  <a:pt x="-15004" y="-2531"/>
                  <a:pt x="710589" y="487689"/>
                  <a:pt x="889236" y="741689"/>
                </a:cubicBezTo>
                <a:cubicBezTo>
                  <a:pt x="1067883" y="995689"/>
                  <a:pt x="909556" y="1297949"/>
                  <a:pt x="1072116" y="1524009"/>
                </a:cubicBezTo>
                <a:cubicBezTo>
                  <a:pt x="1234676" y="1750069"/>
                  <a:pt x="1768923" y="2030316"/>
                  <a:pt x="1864596" y="2098049"/>
                </a:cubicBezTo>
                <a:cubicBezTo>
                  <a:pt x="1960269" y="2165782"/>
                  <a:pt x="1762149" y="2036242"/>
                  <a:pt x="1646156" y="1930409"/>
                </a:cubicBezTo>
                <a:cubicBezTo>
                  <a:pt x="1530163" y="1824576"/>
                  <a:pt x="1279549" y="1658629"/>
                  <a:pt x="1168636" y="1463049"/>
                </a:cubicBezTo>
                <a:cubicBezTo>
                  <a:pt x="1057723" y="1267469"/>
                  <a:pt x="1172023" y="999922"/>
                  <a:pt x="980676" y="756929"/>
                </a:cubicBezTo>
                <a:cubicBezTo>
                  <a:pt x="789329" y="513936"/>
                  <a:pt x="15476" y="2549"/>
                  <a:pt x="2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BC7E3782-2493-4E03-9EB6-DC84D523933E}"/>
              </a:ext>
            </a:extLst>
          </p:cNvPr>
          <p:cNvSpPr/>
          <p:nvPr/>
        </p:nvSpPr>
        <p:spPr>
          <a:xfrm>
            <a:off x="7471512" y="3575992"/>
            <a:ext cx="815479" cy="2249732"/>
          </a:xfrm>
          <a:custGeom>
            <a:avLst/>
            <a:gdLst>
              <a:gd name="connsiteX0" fmla="*/ 26568 w 815479"/>
              <a:gd name="connsiteY0" fmla="*/ 66368 h 2249732"/>
              <a:gd name="connsiteX1" fmla="*/ 72288 w 815479"/>
              <a:gd name="connsiteY1" fmla="*/ 86688 h 2249732"/>
              <a:gd name="connsiteX2" fmla="*/ 270408 w 815479"/>
              <a:gd name="connsiteY2" fmla="*/ 508328 h 2249732"/>
              <a:gd name="connsiteX3" fmla="*/ 778408 w 815479"/>
              <a:gd name="connsiteY3" fmla="*/ 1077288 h 2249732"/>
              <a:gd name="connsiteX4" fmla="*/ 778408 w 815479"/>
              <a:gd name="connsiteY4" fmla="*/ 2184728 h 2249732"/>
              <a:gd name="connsiteX5" fmla="*/ 793648 w 815479"/>
              <a:gd name="connsiteY5" fmla="*/ 2047568 h 2249732"/>
              <a:gd name="connsiteX6" fmla="*/ 727608 w 815479"/>
              <a:gd name="connsiteY6" fmla="*/ 1448128 h 2249732"/>
              <a:gd name="connsiteX7" fmla="*/ 463448 w 815479"/>
              <a:gd name="connsiteY7" fmla="*/ 813128 h 2249732"/>
              <a:gd name="connsiteX8" fmla="*/ 26568 w 815479"/>
              <a:gd name="connsiteY8" fmla="*/ 66368 h 224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5479" h="2249732">
                <a:moveTo>
                  <a:pt x="26568" y="66368"/>
                </a:moveTo>
                <a:cubicBezTo>
                  <a:pt x="-38625" y="-54705"/>
                  <a:pt x="31648" y="13028"/>
                  <a:pt x="72288" y="86688"/>
                </a:cubicBezTo>
                <a:cubicBezTo>
                  <a:pt x="112928" y="160348"/>
                  <a:pt x="152721" y="343228"/>
                  <a:pt x="270408" y="508328"/>
                </a:cubicBezTo>
                <a:cubicBezTo>
                  <a:pt x="388095" y="673428"/>
                  <a:pt x="693741" y="797888"/>
                  <a:pt x="778408" y="1077288"/>
                </a:cubicBezTo>
                <a:cubicBezTo>
                  <a:pt x="863075" y="1356688"/>
                  <a:pt x="775868" y="2023015"/>
                  <a:pt x="778408" y="2184728"/>
                </a:cubicBezTo>
                <a:cubicBezTo>
                  <a:pt x="780948" y="2346441"/>
                  <a:pt x="802115" y="2170335"/>
                  <a:pt x="793648" y="2047568"/>
                </a:cubicBezTo>
                <a:cubicBezTo>
                  <a:pt x="785181" y="1924801"/>
                  <a:pt x="782641" y="1653868"/>
                  <a:pt x="727608" y="1448128"/>
                </a:cubicBezTo>
                <a:cubicBezTo>
                  <a:pt x="672575" y="1242388"/>
                  <a:pt x="579441" y="1042575"/>
                  <a:pt x="463448" y="813128"/>
                </a:cubicBezTo>
                <a:cubicBezTo>
                  <a:pt x="347455" y="583681"/>
                  <a:pt x="91761" y="187441"/>
                  <a:pt x="26568" y="66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29B2E7D5-8C68-440A-8CFC-F7428352C81A}"/>
              </a:ext>
            </a:extLst>
          </p:cNvPr>
          <p:cNvSpPr/>
          <p:nvPr/>
        </p:nvSpPr>
        <p:spPr>
          <a:xfrm>
            <a:off x="7802869" y="4735556"/>
            <a:ext cx="386855" cy="2153382"/>
          </a:xfrm>
          <a:custGeom>
            <a:avLst/>
            <a:gdLst>
              <a:gd name="connsiteX0" fmla="*/ 60971 w 386855"/>
              <a:gd name="connsiteY0" fmla="*/ 59964 h 2153382"/>
              <a:gd name="connsiteX1" fmla="*/ 91451 w 386855"/>
              <a:gd name="connsiteY1" fmla="*/ 115844 h 2153382"/>
              <a:gd name="connsiteX2" fmla="*/ 386091 w 386855"/>
              <a:gd name="connsiteY2" fmla="*/ 979444 h 2153382"/>
              <a:gd name="connsiteX3" fmla="*/ 172731 w 386855"/>
              <a:gd name="connsiteY3" fmla="*/ 1426484 h 2153382"/>
              <a:gd name="connsiteX4" fmla="*/ 45731 w 386855"/>
              <a:gd name="connsiteY4" fmla="*/ 1721124 h 2153382"/>
              <a:gd name="connsiteX5" fmla="*/ 35571 w 386855"/>
              <a:gd name="connsiteY5" fmla="*/ 2142764 h 2153382"/>
              <a:gd name="connsiteX6" fmla="*/ 25411 w 386855"/>
              <a:gd name="connsiteY6" fmla="*/ 1985284 h 2153382"/>
              <a:gd name="connsiteX7" fmla="*/ 15251 w 386855"/>
              <a:gd name="connsiteY7" fmla="*/ 1538244 h 2153382"/>
              <a:gd name="connsiteX8" fmla="*/ 254011 w 386855"/>
              <a:gd name="connsiteY8" fmla="*/ 857524 h 2153382"/>
              <a:gd name="connsiteX9" fmla="*/ 213371 w 386855"/>
              <a:gd name="connsiteY9" fmla="*/ 593364 h 2153382"/>
              <a:gd name="connsiteX10" fmla="*/ 60971 w 386855"/>
              <a:gd name="connsiteY10" fmla="*/ 59964 h 215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855" h="2153382">
                <a:moveTo>
                  <a:pt x="60971" y="59964"/>
                </a:moveTo>
                <a:cubicBezTo>
                  <a:pt x="40651" y="-19623"/>
                  <a:pt x="37264" y="-37403"/>
                  <a:pt x="91451" y="115844"/>
                </a:cubicBezTo>
                <a:cubicBezTo>
                  <a:pt x="145638" y="269091"/>
                  <a:pt x="372544" y="761004"/>
                  <a:pt x="386091" y="979444"/>
                </a:cubicBezTo>
                <a:cubicBezTo>
                  <a:pt x="399638" y="1197884"/>
                  <a:pt x="229458" y="1302871"/>
                  <a:pt x="172731" y="1426484"/>
                </a:cubicBezTo>
                <a:cubicBezTo>
                  <a:pt x="116004" y="1550097"/>
                  <a:pt x="68591" y="1601744"/>
                  <a:pt x="45731" y="1721124"/>
                </a:cubicBezTo>
                <a:cubicBezTo>
                  <a:pt x="22871" y="1840504"/>
                  <a:pt x="38958" y="2098737"/>
                  <a:pt x="35571" y="2142764"/>
                </a:cubicBezTo>
                <a:cubicBezTo>
                  <a:pt x="32184" y="2186791"/>
                  <a:pt x="28798" y="2086037"/>
                  <a:pt x="25411" y="1985284"/>
                </a:cubicBezTo>
                <a:cubicBezTo>
                  <a:pt x="22024" y="1884531"/>
                  <a:pt x="-22849" y="1726204"/>
                  <a:pt x="15251" y="1538244"/>
                </a:cubicBezTo>
                <a:cubicBezTo>
                  <a:pt x="53351" y="1350284"/>
                  <a:pt x="220991" y="1015004"/>
                  <a:pt x="254011" y="857524"/>
                </a:cubicBezTo>
                <a:cubicBezTo>
                  <a:pt x="287031" y="700044"/>
                  <a:pt x="246391" y="728831"/>
                  <a:pt x="213371" y="593364"/>
                </a:cubicBezTo>
                <a:cubicBezTo>
                  <a:pt x="180351" y="457897"/>
                  <a:pt x="81291" y="139551"/>
                  <a:pt x="60971" y="59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D36F006B-EA0B-4F13-9ADF-F12017C86020}"/>
              </a:ext>
            </a:extLst>
          </p:cNvPr>
          <p:cNvSpPr/>
          <p:nvPr/>
        </p:nvSpPr>
        <p:spPr>
          <a:xfrm>
            <a:off x="7471898" y="4744479"/>
            <a:ext cx="555772" cy="1504375"/>
          </a:xfrm>
          <a:custGeom>
            <a:avLst/>
            <a:gdLst>
              <a:gd name="connsiteX0" fmla="*/ 264942 w 555772"/>
              <a:gd name="connsiteY0" fmla="*/ 241 h 1504375"/>
              <a:gd name="connsiteX1" fmla="*/ 437662 w 555772"/>
              <a:gd name="connsiteY1" fmla="*/ 609841 h 1504375"/>
              <a:gd name="connsiteX2" fmla="*/ 87142 w 555772"/>
              <a:gd name="connsiteY2" fmla="*/ 1061961 h 1504375"/>
              <a:gd name="connsiteX3" fmla="*/ 782 w 555772"/>
              <a:gd name="connsiteY3" fmla="*/ 1503921 h 1504375"/>
              <a:gd name="connsiteX4" fmla="*/ 117622 w 555772"/>
              <a:gd name="connsiteY4" fmla="*/ 1133081 h 1504375"/>
              <a:gd name="connsiteX5" fmla="*/ 554502 w 555772"/>
              <a:gd name="connsiteY5" fmla="*/ 543801 h 1504375"/>
              <a:gd name="connsiteX6" fmla="*/ 264942 w 555772"/>
              <a:gd name="connsiteY6" fmla="*/ 241 h 150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772" h="1504375">
                <a:moveTo>
                  <a:pt x="264942" y="241"/>
                </a:moveTo>
                <a:cubicBezTo>
                  <a:pt x="245469" y="11248"/>
                  <a:pt x="467295" y="432888"/>
                  <a:pt x="437662" y="609841"/>
                </a:cubicBezTo>
                <a:cubicBezTo>
                  <a:pt x="408029" y="786794"/>
                  <a:pt x="159955" y="912948"/>
                  <a:pt x="87142" y="1061961"/>
                </a:cubicBezTo>
                <a:cubicBezTo>
                  <a:pt x="14329" y="1210974"/>
                  <a:pt x="-4298" y="1492068"/>
                  <a:pt x="782" y="1503921"/>
                </a:cubicBezTo>
                <a:cubicBezTo>
                  <a:pt x="5862" y="1515774"/>
                  <a:pt x="25335" y="1293101"/>
                  <a:pt x="117622" y="1133081"/>
                </a:cubicBezTo>
                <a:cubicBezTo>
                  <a:pt x="209909" y="973061"/>
                  <a:pt x="531642" y="730068"/>
                  <a:pt x="554502" y="543801"/>
                </a:cubicBezTo>
                <a:cubicBezTo>
                  <a:pt x="577362" y="357534"/>
                  <a:pt x="284415" y="-10766"/>
                  <a:pt x="264942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89846CA0-B7C4-45AB-9994-536E9ABD65AD}"/>
              </a:ext>
            </a:extLst>
          </p:cNvPr>
          <p:cNvSpPr/>
          <p:nvPr/>
        </p:nvSpPr>
        <p:spPr>
          <a:xfrm>
            <a:off x="7290190" y="5837443"/>
            <a:ext cx="603414" cy="1931904"/>
          </a:xfrm>
          <a:custGeom>
            <a:avLst/>
            <a:gdLst>
              <a:gd name="connsiteX0" fmla="*/ 533010 w 603414"/>
              <a:gd name="connsiteY0" fmla="*/ 85837 h 1931904"/>
              <a:gd name="connsiteX1" fmla="*/ 370450 w 603414"/>
              <a:gd name="connsiteY1" fmla="*/ 898637 h 1931904"/>
              <a:gd name="connsiteX2" fmla="*/ 334890 w 603414"/>
              <a:gd name="connsiteY2" fmla="*/ 1198357 h 1931904"/>
              <a:gd name="connsiteX3" fmla="*/ 14850 w 603414"/>
              <a:gd name="connsiteY3" fmla="*/ 1899397 h 1931904"/>
              <a:gd name="connsiteX4" fmla="*/ 65650 w 603414"/>
              <a:gd name="connsiteY4" fmla="*/ 1731757 h 1931904"/>
              <a:gd name="connsiteX5" fmla="*/ 177410 w 603414"/>
              <a:gd name="connsiteY5" fmla="*/ 995157 h 1931904"/>
              <a:gd name="connsiteX6" fmla="*/ 228210 w 603414"/>
              <a:gd name="connsiteY6" fmla="*/ 568437 h 1931904"/>
              <a:gd name="connsiteX7" fmla="*/ 583810 w 603414"/>
              <a:gd name="connsiteY7" fmla="*/ 80757 h 1931904"/>
              <a:gd name="connsiteX8" fmla="*/ 533010 w 603414"/>
              <a:gd name="connsiteY8" fmla="*/ 85837 h 19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414" h="1931904">
                <a:moveTo>
                  <a:pt x="533010" y="85837"/>
                </a:moveTo>
                <a:cubicBezTo>
                  <a:pt x="497450" y="222150"/>
                  <a:pt x="403470" y="713217"/>
                  <a:pt x="370450" y="898637"/>
                </a:cubicBezTo>
                <a:cubicBezTo>
                  <a:pt x="337430" y="1084057"/>
                  <a:pt x="394157" y="1031564"/>
                  <a:pt x="334890" y="1198357"/>
                </a:cubicBezTo>
                <a:cubicBezTo>
                  <a:pt x="275623" y="1365150"/>
                  <a:pt x="59723" y="1810497"/>
                  <a:pt x="14850" y="1899397"/>
                </a:cubicBezTo>
                <a:cubicBezTo>
                  <a:pt x="-30023" y="1988297"/>
                  <a:pt x="38557" y="1882464"/>
                  <a:pt x="65650" y="1731757"/>
                </a:cubicBezTo>
                <a:cubicBezTo>
                  <a:pt x="92743" y="1581050"/>
                  <a:pt x="150317" y="1189044"/>
                  <a:pt x="177410" y="995157"/>
                </a:cubicBezTo>
                <a:cubicBezTo>
                  <a:pt x="204503" y="801270"/>
                  <a:pt x="160477" y="720837"/>
                  <a:pt x="228210" y="568437"/>
                </a:cubicBezTo>
                <a:cubicBezTo>
                  <a:pt x="295943" y="416037"/>
                  <a:pt x="530470" y="164577"/>
                  <a:pt x="583810" y="80757"/>
                </a:cubicBezTo>
                <a:cubicBezTo>
                  <a:pt x="637150" y="-3063"/>
                  <a:pt x="568570" y="-50476"/>
                  <a:pt x="533010" y="85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619A8828-595F-4645-A985-1A233C579A35}"/>
              </a:ext>
            </a:extLst>
          </p:cNvPr>
          <p:cNvSpPr/>
          <p:nvPr/>
        </p:nvSpPr>
        <p:spPr>
          <a:xfrm>
            <a:off x="7298414" y="6370519"/>
            <a:ext cx="646558" cy="1257137"/>
          </a:xfrm>
          <a:custGeom>
            <a:avLst/>
            <a:gdLst>
              <a:gd name="connsiteX0" fmla="*/ 631466 w 646558"/>
              <a:gd name="connsiteY0" fmla="*/ 76001 h 1257137"/>
              <a:gd name="connsiteX1" fmla="*/ 595906 w 646558"/>
              <a:gd name="connsiteY1" fmla="*/ 157281 h 1257137"/>
              <a:gd name="connsiteX2" fmla="*/ 286026 w 646558"/>
              <a:gd name="connsiteY2" fmla="*/ 1081841 h 1257137"/>
              <a:gd name="connsiteX3" fmla="*/ 1546 w 646558"/>
              <a:gd name="connsiteY3" fmla="*/ 1254561 h 1257137"/>
              <a:gd name="connsiteX4" fmla="*/ 184426 w 646558"/>
              <a:gd name="connsiteY4" fmla="*/ 1168201 h 1257137"/>
              <a:gd name="connsiteX5" fmla="*/ 443506 w 646558"/>
              <a:gd name="connsiteY5" fmla="*/ 939601 h 1257137"/>
              <a:gd name="connsiteX6" fmla="*/ 631466 w 646558"/>
              <a:gd name="connsiteY6" fmla="*/ 76001 h 125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558" h="1257137">
                <a:moveTo>
                  <a:pt x="631466" y="76001"/>
                </a:moveTo>
                <a:cubicBezTo>
                  <a:pt x="656866" y="-54386"/>
                  <a:pt x="653479" y="-10359"/>
                  <a:pt x="595906" y="157281"/>
                </a:cubicBezTo>
                <a:cubicBezTo>
                  <a:pt x="538333" y="324921"/>
                  <a:pt x="385086" y="898961"/>
                  <a:pt x="286026" y="1081841"/>
                </a:cubicBezTo>
                <a:cubicBezTo>
                  <a:pt x="186966" y="1264721"/>
                  <a:pt x="18479" y="1240168"/>
                  <a:pt x="1546" y="1254561"/>
                </a:cubicBezTo>
                <a:cubicBezTo>
                  <a:pt x="-15387" y="1268954"/>
                  <a:pt x="110766" y="1220694"/>
                  <a:pt x="184426" y="1168201"/>
                </a:cubicBezTo>
                <a:cubicBezTo>
                  <a:pt x="258086" y="1115708"/>
                  <a:pt x="369846" y="1127561"/>
                  <a:pt x="443506" y="939601"/>
                </a:cubicBezTo>
                <a:cubicBezTo>
                  <a:pt x="517166" y="751641"/>
                  <a:pt x="606066" y="206388"/>
                  <a:pt x="631466" y="76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56B30AC6-5690-4B24-BF0A-96D14B94EED5}"/>
              </a:ext>
            </a:extLst>
          </p:cNvPr>
          <p:cNvSpPr/>
          <p:nvPr/>
        </p:nvSpPr>
        <p:spPr>
          <a:xfrm>
            <a:off x="7165747" y="7506580"/>
            <a:ext cx="394102" cy="1107982"/>
          </a:xfrm>
          <a:custGeom>
            <a:avLst/>
            <a:gdLst>
              <a:gd name="connsiteX0" fmla="*/ 393293 w 394102"/>
              <a:gd name="connsiteY0" fmla="*/ 1660 h 1107982"/>
              <a:gd name="connsiteX1" fmla="*/ 261213 w 394102"/>
              <a:gd name="connsiteY1" fmla="*/ 418220 h 1107982"/>
              <a:gd name="connsiteX2" fmla="*/ 261213 w 394102"/>
              <a:gd name="connsiteY2" fmla="*/ 1022740 h 1107982"/>
              <a:gd name="connsiteX3" fmla="*/ 342493 w 394102"/>
              <a:gd name="connsiteY3" fmla="*/ 1088780 h 1107982"/>
              <a:gd name="connsiteX4" fmla="*/ 42773 w 394102"/>
              <a:gd name="connsiteY4" fmla="*/ 880500 h 1107982"/>
              <a:gd name="connsiteX5" fmla="*/ 17373 w 394102"/>
              <a:gd name="connsiteY5" fmla="*/ 829700 h 1107982"/>
              <a:gd name="connsiteX6" fmla="*/ 190093 w 394102"/>
              <a:gd name="connsiteY6" fmla="*/ 570620 h 1107982"/>
              <a:gd name="connsiteX7" fmla="*/ 393293 w 394102"/>
              <a:gd name="connsiteY7" fmla="*/ 1660 h 110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102" h="1107982">
                <a:moveTo>
                  <a:pt x="393293" y="1660"/>
                </a:moveTo>
                <a:cubicBezTo>
                  <a:pt x="405146" y="-23740"/>
                  <a:pt x="283226" y="248040"/>
                  <a:pt x="261213" y="418220"/>
                </a:cubicBezTo>
                <a:cubicBezTo>
                  <a:pt x="239200" y="588400"/>
                  <a:pt x="247666" y="910980"/>
                  <a:pt x="261213" y="1022740"/>
                </a:cubicBezTo>
                <a:cubicBezTo>
                  <a:pt x="274760" y="1134500"/>
                  <a:pt x="378900" y="1112487"/>
                  <a:pt x="342493" y="1088780"/>
                </a:cubicBezTo>
                <a:cubicBezTo>
                  <a:pt x="306086" y="1065073"/>
                  <a:pt x="96960" y="923680"/>
                  <a:pt x="42773" y="880500"/>
                </a:cubicBezTo>
                <a:cubicBezTo>
                  <a:pt x="-11414" y="837320"/>
                  <a:pt x="-7180" y="881347"/>
                  <a:pt x="17373" y="829700"/>
                </a:cubicBezTo>
                <a:cubicBezTo>
                  <a:pt x="41926" y="778053"/>
                  <a:pt x="131673" y="704393"/>
                  <a:pt x="190093" y="570620"/>
                </a:cubicBezTo>
                <a:cubicBezTo>
                  <a:pt x="248513" y="436847"/>
                  <a:pt x="381440" y="27060"/>
                  <a:pt x="393293" y="1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ED6B51B0-BFD6-48CB-8281-DD8306D9C760}"/>
              </a:ext>
            </a:extLst>
          </p:cNvPr>
          <p:cNvSpPr/>
          <p:nvPr/>
        </p:nvSpPr>
        <p:spPr>
          <a:xfrm>
            <a:off x="2340577" y="7440887"/>
            <a:ext cx="874072" cy="1091224"/>
          </a:xfrm>
          <a:custGeom>
            <a:avLst/>
            <a:gdLst>
              <a:gd name="connsiteX0" fmla="*/ 456 w 874072"/>
              <a:gd name="connsiteY0" fmla="*/ 1313 h 1091224"/>
              <a:gd name="connsiteX1" fmla="*/ 212123 w 874072"/>
              <a:gd name="connsiteY1" fmla="*/ 483913 h 1091224"/>
              <a:gd name="connsiteX2" fmla="*/ 834423 w 874072"/>
              <a:gd name="connsiteY2" fmla="*/ 1068113 h 1091224"/>
              <a:gd name="connsiteX3" fmla="*/ 741290 w 874072"/>
              <a:gd name="connsiteY3" fmla="*/ 941113 h 1091224"/>
              <a:gd name="connsiteX4" fmla="*/ 174023 w 874072"/>
              <a:gd name="connsiteY4" fmla="*/ 632080 h 1091224"/>
              <a:gd name="connsiteX5" fmla="*/ 456 w 874072"/>
              <a:gd name="connsiteY5" fmla="*/ 1313 h 109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072" h="1091224">
                <a:moveTo>
                  <a:pt x="456" y="1313"/>
                </a:moveTo>
                <a:cubicBezTo>
                  <a:pt x="6806" y="-23382"/>
                  <a:pt x="73129" y="306113"/>
                  <a:pt x="212123" y="483913"/>
                </a:cubicBezTo>
                <a:cubicBezTo>
                  <a:pt x="351117" y="661713"/>
                  <a:pt x="746229" y="991913"/>
                  <a:pt x="834423" y="1068113"/>
                </a:cubicBezTo>
                <a:cubicBezTo>
                  <a:pt x="922617" y="1144313"/>
                  <a:pt x="851357" y="1013785"/>
                  <a:pt x="741290" y="941113"/>
                </a:cubicBezTo>
                <a:cubicBezTo>
                  <a:pt x="631223" y="868441"/>
                  <a:pt x="293967" y="786597"/>
                  <a:pt x="174023" y="632080"/>
                </a:cubicBezTo>
                <a:cubicBezTo>
                  <a:pt x="54079" y="477563"/>
                  <a:pt x="-5894" y="26008"/>
                  <a:pt x="456" y="1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53C23C6C-8695-4562-BC1A-30456B72D634}"/>
              </a:ext>
            </a:extLst>
          </p:cNvPr>
          <p:cNvSpPr/>
          <p:nvPr/>
        </p:nvSpPr>
        <p:spPr>
          <a:xfrm>
            <a:off x="2365613" y="7448612"/>
            <a:ext cx="556266" cy="865926"/>
          </a:xfrm>
          <a:custGeom>
            <a:avLst/>
            <a:gdLst>
              <a:gd name="connsiteX0" fmla="*/ 254820 w 556266"/>
              <a:gd name="connsiteY0" fmla="*/ 2055 h 865926"/>
              <a:gd name="connsiteX1" fmla="*/ 246354 w 556266"/>
              <a:gd name="connsiteY1" fmla="*/ 145988 h 865926"/>
              <a:gd name="connsiteX2" fmla="*/ 551154 w 556266"/>
              <a:gd name="connsiteY2" fmla="*/ 844488 h 865926"/>
              <a:gd name="connsiteX3" fmla="*/ 445320 w 556266"/>
              <a:gd name="connsiteY3" fmla="*/ 700555 h 865926"/>
              <a:gd name="connsiteX4" fmla="*/ 64320 w 556266"/>
              <a:gd name="connsiteY4" fmla="*/ 184088 h 865926"/>
              <a:gd name="connsiteX5" fmla="*/ 13520 w 556266"/>
              <a:gd name="connsiteY5" fmla="*/ 133288 h 865926"/>
              <a:gd name="connsiteX6" fmla="*/ 208254 w 556266"/>
              <a:gd name="connsiteY6" fmla="*/ 65555 h 865926"/>
              <a:gd name="connsiteX7" fmla="*/ 254820 w 556266"/>
              <a:gd name="connsiteY7" fmla="*/ 2055 h 86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66" h="865926">
                <a:moveTo>
                  <a:pt x="254820" y="2055"/>
                </a:moveTo>
                <a:cubicBezTo>
                  <a:pt x="261170" y="15460"/>
                  <a:pt x="196965" y="5583"/>
                  <a:pt x="246354" y="145988"/>
                </a:cubicBezTo>
                <a:cubicBezTo>
                  <a:pt x="295743" y="286393"/>
                  <a:pt x="517993" y="752060"/>
                  <a:pt x="551154" y="844488"/>
                </a:cubicBezTo>
                <a:cubicBezTo>
                  <a:pt x="584315" y="936916"/>
                  <a:pt x="445320" y="700555"/>
                  <a:pt x="445320" y="700555"/>
                </a:cubicBezTo>
                <a:lnTo>
                  <a:pt x="64320" y="184088"/>
                </a:lnTo>
                <a:cubicBezTo>
                  <a:pt x="-7647" y="89544"/>
                  <a:pt x="-10469" y="153043"/>
                  <a:pt x="13520" y="133288"/>
                </a:cubicBezTo>
                <a:cubicBezTo>
                  <a:pt x="37509" y="113533"/>
                  <a:pt x="168743" y="86722"/>
                  <a:pt x="208254" y="65555"/>
                </a:cubicBezTo>
                <a:cubicBezTo>
                  <a:pt x="247765" y="44388"/>
                  <a:pt x="248470" y="-11350"/>
                  <a:pt x="254820" y="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3D83746B-6E2C-4D5E-9298-A58E326DBC02}"/>
              </a:ext>
            </a:extLst>
          </p:cNvPr>
          <p:cNvSpPr/>
          <p:nvPr/>
        </p:nvSpPr>
        <p:spPr>
          <a:xfrm>
            <a:off x="3800918" y="7539448"/>
            <a:ext cx="678473" cy="510360"/>
          </a:xfrm>
          <a:custGeom>
            <a:avLst/>
            <a:gdLst>
              <a:gd name="connsiteX0" fmla="*/ 677949 w 678473"/>
              <a:gd name="connsiteY0" fmla="*/ 119 h 510360"/>
              <a:gd name="connsiteX1" fmla="*/ 601749 w 678473"/>
              <a:gd name="connsiteY1" fmla="*/ 207552 h 510360"/>
              <a:gd name="connsiteX2" fmla="*/ 457815 w 678473"/>
              <a:gd name="connsiteY2" fmla="*/ 137702 h 510360"/>
              <a:gd name="connsiteX3" fmla="*/ 434532 w 678473"/>
              <a:gd name="connsiteY3" fmla="*/ 199085 h 510360"/>
              <a:gd name="connsiteX4" fmla="*/ 356215 w 678473"/>
              <a:gd name="connsiteY4" fmla="*/ 374769 h 510360"/>
              <a:gd name="connsiteX5" fmla="*/ 615 w 678473"/>
              <a:gd name="connsiteY5" fmla="*/ 508119 h 510360"/>
              <a:gd name="connsiteX6" fmla="*/ 273665 w 678473"/>
              <a:gd name="connsiteY6" fmla="*/ 457319 h 510360"/>
              <a:gd name="connsiteX7" fmla="*/ 396432 w 678473"/>
              <a:gd name="connsiteY7" fmla="*/ 442502 h 510360"/>
              <a:gd name="connsiteX8" fmla="*/ 438765 w 678473"/>
              <a:gd name="connsiteY8" fmla="*/ 347252 h 510360"/>
              <a:gd name="connsiteX9" fmla="*/ 555182 w 678473"/>
              <a:gd name="connsiteY9" fmla="*/ 232952 h 510360"/>
              <a:gd name="connsiteX10" fmla="*/ 631382 w 678473"/>
              <a:gd name="connsiteY10" fmla="*/ 177919 h 510360"/>
              <a:gd name="connsiteX11" fmla="*/ 677949 w 678473"/>
              <a:gd name="connsiteY11" fmla="*/ 119 h 51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8473" h="510360">
                <a:moveTo>
                  <a:pt x="677949" y="119"/>
                </a:moveTo>
                <a:cubicBezTo>
                  <a:pt x="673010" y="5058"/>
                  <a:pt x="638438" y="184622"/>
                  <a:pt x="601749" y="207552"/>
                </a:cubicBezTo>
                <a:cubicBezTo>
                  <a:pt x="565060" y="230483"/>
                  <a:pt x="485684" y="139113"/>
                  <a:pt x="457815" y="137702"/>
                </a:cubicBezTo>
                <a:cubicBezTo>
                  <a:pt x="429946" y="136291"/>
                  <a:pt x="451465" y="159574"/>
                  <a:pt x="434532" y="199085"/>
                </a:cubicBezTo>
                <a:cubicBezTo>
                  <a:pt x="417599" y="238596"/>
                  <a:pt x="428534" y="323263"/>
                  <a:pt x="356215" y="374769"/>
                </a:cubicBezTo>
                <a:cubicBezTo>
                  <a:pt x="283896" y="426275"/>
                  <a:pt x="14373" y="494361"/>
                  <a:pt x="615" y="508119"/>
                </a:cubicBezTo>
                <a:cubicBezTo>
                  <a:pt x="-13143" y="521877"/>
                  <a:pt x="207696" y="468255"/>
                  <a:pt x="273665" y="457319"/>
                </a:cubicBezTo>
                <a:cubicBezTo>
                  <a:pt x="339634" y="446383"/>
                  <a:pt x="368915" y="460847"/>
                  <a:pt x="396432" y="442502"/>
                </a:cubicBezTo>
                <a:cubicBezTo>
                  <a:pt x="423949" y="424158"/>
                  <a:pt x="412307" y="382177"/>
                  <a:pt x="438765" y="347252"/>
                </a:cubicBezTo>
                <a:cubicBezTo>
                  <a:pt x="465223" y="312327"/>
                  <a:pt x="523079" y="261174"/>
                  <a:pt x="555182" y="232952"/>
                </a:cubicBezTo>
                <a:cubicBezTo>
                  <a:pt x="587285" y="204730"/>
                  <a:pt x="610921" y="210727"/>
                  <a:pt x="631382" y="177919"/>
                </a:cubicBezTo>
                <a:cubicBezTo>
                  <a:pt x="651843" y="145111"/>
                  <a:pt x="682888" y="-4820"/>
                  <a:pt x="677949" y="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B7D1D110-2808-4978-BD15-18D174F96A63}"/>
              </a:ext>
            </a:extLst>
          </p:cNvPr>
          <p:cNvSpPr/>
          <p:nvPr/>
        </p:nvSpPr>
        <p:spPr>
          <a:xfrm>
            <a:off x="1603997" y="3247949"/>
            <a:ext cx="1454251" cy="1036106"/>
          </a:xfrm>
          <a:custGeom>
            <a:avLst/>
            <a:gdLst>
              <a:gd name="connsiteX0" fmla="*/ 1438923 w 1454251"/>
              <a:gd name="connsiteY0" fmla="*/ 8331 h 1036106"/>
              <a:gd name="connsiteX1" fmla="*/ 981723 w 1454251"/>
              <a:gd name="connsiteY1" fmla="*/ 74371 h 1036106"/>
              <a:gd name="connsiteX2" fmla="*/ 463563 w 1454251"/>
              <a:gd name="connsiteY2" fmla="*/ 267411 h 1036106"/>
              <a:gd name="connsiteX3" fmla="*/ 6363 w 1454251"/>
              <a:gd name="connsiteY3" fmla="*/ 1029411 h 1036106"/>
              <a:gd name="connsiteX4" fmla="*/ 209563 w 1454251"/>
              <a:gd name="connsiteY4" fmla="*/ 617931 h 1036106"/>
              <a:gd name="connsiteX5" fmla="*/ 397523 w 1454251"/>
              <a:gd name="connsiteY5" fmla="*/ 247091 h 1036106"/>
              <a:gd name="connsiteX6" fmla="*/ 1438923 w 1454251"/>
              <a:gd name="connsiteY6" fmla="*/ 8331 h 10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251" h="1036106">
                <a:moveTo>
                  <a:pt x="1438923" y="8331"/>
                </a:moveTo>
                <a:cubicBezTo>
                  <a:pt x="1536290" y="-20456"/>
                  <a:pt x="1144283" y="31191"/>
                  <a:pt x="981723" y="74371"/>
                </a:cubicBezTo>
                <a:cubicBezTo>
                  <a:pt x="819163" y="117551"/>
                  <a:pt x="626123" y="108238"/>
                  <a:pt x="463563" y="267411"/>
                </a:cubicBezTo>
                <a:cubicBezTo>
                  <a:pt x="301003" y="426584"/>
                  <a:pt x="48696" y="970991"/>
                  <a:pt x="6363" y="1029411"/>
                </a:cubicBezTo>
                <a:cubicBezTo>
                  <a:pt x="-35970" y="1087831"/>
                  <a:pt x="144370" y="748318"/>
                  <a:pt x="209563" y="617931"/>
                </a:cubicBezTo>
                <a:cubicBezTo>
                  <a:pt x="274756" y="487544"/>
                  <a:pt x="186703" y="348691"/>
                  <a:pt x="397523" y="247091"/>
                </a:cubicBezTo>
                <a:cubicBezTo>
                  <a:pt x="608343" y="145491"/>
                  <a:pt x="1341556" y="37118"/>
                  <a:pt x="1438923" y="8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D07B3556-98C2-4EDF-AF64-48296B35D369}"/>
              </a:ext>
            </a:extLst>
          </p:cNvPr>
          <p:cNvSpPr/>
          <p:nvPr/>
        </p:nvSpPr>
        <p:spPr>
          <a:xfrm>
            <a:off x="1718597" y="3296881"/>
            <a:ext cx="1062461" cy="773780"/>
          </a:xfrm>
          <a:custGeom>
            <a:avLst/>
            <a:gdLst>
              <a:gd name="connsiteX0" fmla="*/ 1060163 w 1062461"/>
              <a:gd name="connsiteY0" fmla="*/ 15279 h 773780"/>
              <a:gd name="connsiteX1" fmla="*/ 862043 w 1062461"/>
              <a:gd name="connsiteY1" fmla="*/ 441999 h 773780"/>
              <a:gd name="connsiteX2" fmla="*/ 13683 w 1062461"/>
              <a:gd name="connsiteY2" fmla="*/ 767119 h 773780"/>
              <a:gd name="connsiteX3" fmla="*/ 369283 w 1062461"/>
              <a:gd name="connsiteY3" fmla="*/ 619799 h 773780"/>
              <a:gd name="connsiteX4" fmla="*/ 785843 w 1062461"/>
              <a:gd name="connsiteY4" fmla="*/ 142279 h 773780"/>
              <a:gd name="connsiteX5" fmla="*/ 1060163 w 1062461"/>
              <a:gd name="connsiteY5" fmla="*/ 15279 h 77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461" h="773780">
                <a:moveTo>
                  <a:pt x="1060163" y="15279"/>
                </a:moveTo>
                <a:cubicBezTo>
                  <a:pt x="1072863" y="65232"/>
                  <a:pt x="1036456" y="316692"/>
                  <a:pt x="862043" y="441999"/>
                </a:cubicBezTo>
                <a:cubicBezTo>
                  <a:pt x="687630" y="567306"/>
                  <a:pt x="95810" y="737486"/>
                  <a:pt x="13683" y="767119"/>
                </a:cubicBezTo>
                <a:cubicBezTo>
                  <a:pt x="-68444" y="796752"/>
                  <a:pt x="240590" y="723939"/>
                  <a:pt x="369283" y="619799"/>
                </a:cubicBezTo>
                <a:cubicBezTo>
                  <a:pt x="497976" y="515659"/>
                  <a:pt x="669003" y="238799"/>
                  <a:pt x="785843" y="142279"/>
                </a:cubicBezTo>
                <a:cubicBezTo>
                  <a:pt x="902683" y="45759"/>
                  <a:pt x="1047463" y="-34674"/>
                  <a:pt x="1060163" y="15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CCE44ADE-168D-4B93-86D2-60D456A51DB1}"/>
              </a:ext>
            </a:extLst>
          </p:cNvPr>
          <p:cNvSpPr/>
          <p:nvPr/>
        </p:nvSpPr>
        <p:spPr>
          <a:xfrm>
            <a:off x="1609080" y="3934826"/>
            <a:ext cx="1257108" cy="665321"/>
          </a:xfrm>
          <a:custGeom>
            <a:avLst/>
            <a:gdLst>
              <a:gd name="connsiteX0" fmla="*/ 1256040 w 1257108"/>
              <a:gd name="connsiteY0" fmla="*/ 2174 h 665321"/>
              <a:gd name="connsiteX1" fmla="*/ 448320 w 1257108"/>
              <a:gd name="connsiteY1" fmla="*/ 393334 h 665321"/>
              <a:gd name="connsiteX2" fmla="*/ 6360 w 1257108"/>
              <a:gd name="connsiteY2" fmla="*/ 642254 h 665321"/>
              <a:gd name="connsiteX3" fmla="*/ 265440 w 1257108"/>
              <a:gd name="connsiteY3" fmla="*/ 581294 h 665321"/>
              <a:gd name="connsiteX4" fmla="*/ 1256040 w 1257108"/>
              <a:gd name="connsiteY4" fmla="*/ 2174 h 66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108" h="665321">
                <a:moveTo>
                  <a:pt x="1256040" y="2174"/>
                </a:moveTo>
                <a:cubicBezTo>
                  <a:pt x="1286520" y="-29153"/>
                  <a:pt x="656600" y="286654"/>
                  <a:pt x="448320" y="393334"/>
                </a:cubicBezTo>
                <a:cubicBezTo>
                  <a:pt x="240040" y="500014"/>
                  <a:pt x="36840" y="610927"/>
                  <a:pt x="6360" y="642254"/>
                </a:cubicBezTo>
                <a:cubicBezTo>
                  <a:pt x="-24120" y="673581"/>
                  <a:pt x="53773" y="688821"/>
                  <a:pt x="265440" y="581294"/>
                </a:cubicBezTo>
                <a:cubicBezTo>
                  <a:pt x="477107" y="473767"/>
                  <a:pt x="1225560" y="33501"/>
                  <a:pt x="1256040" y="2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2B41B69C-76D6-4FE0-8105-38FEE250223B}"/>
              </a:ext>
            </a:extLst>
          </p:cNvPr>
          <p:cNvSpPr/>
          <p:nvPr/>
        </p:nvSpPr>
        <p:spPr>
          <a:xfrm>
            <a:off x="1630929" y="4137933"/>
            <a:ext cx="1157739" cy="1144380"/>
          </a:xfrm>
          <a:custGeom>
            <a:avLst/>
            <a:gdLst>
              <a:gd name="connsiteX0" fmla="*/ 1117351 w 1157739"/>
              <a:gd name="connsiteY0" fmla="*/ 53067 h 1144380"/>
              <a:gd name="connsiteX1" fmla="*/ 1117351 w 1157739"/>
              <a:gd name="connsiteY1" fmla="*/ 174987 h 1144380"/>
              <a:gd name="connsiteX2" fmla="*/ 924311 w 1157739"/>
              <a:gd name="connsiteY2" fmla="*/ 733787 h 1144380"/>
              <a:gd name="connsiteX3" fmla="*/ 710951 w 1157739"/>
              <a:gd name="connsiteY3" fmla="*/ 1140187 h 1144380"/>
              <a:gd name="connsiteX4" fmla="*/ 14991 w 1157739"/>
              <a:gd name="connsiteY4" fmla="*/ 947147 h 1144380"/>
              <a:gd name="connsiteX5" fmla="*/ 268991 w 1157739"/>
              <a:gd name="connsiteY5" fmla="*/ 977627 h 1144380"/>
              <a:gd name="connsiteX6" fmla="*/ 685551 w 1157739"/>
              <a:gd name="connsiteY6" fmla="*/ 962387 h 1144380"/>
              <a:gd name="connsiteX7" fmla="*/ 1117351 w 1157739"/>
              <a:gd name="connsiteY7" fmla="*/ 53067 h 11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739" h="1144380">
                <a:moveTo>
                  <a:pt x="1117351" y="53067"/>
                </a:moveTo>
                <a:cubicBezTo>
                  <a:pt x="1189318" y="-78166"/>
                  <a:pt x="1149524" y="61534"/>
                  <a:pt x="1117351" y="174987"/>
                </a:cubicBezTo>
                <a:cubicBezTo>
                  <a:pt x="1085178" y="288440"/>
                  <a:pt x="992044" y="572920"/>
                  <a:pt x="924311" y="733787"/>
                </a:cubicBezTo>
                <a:cubicBezTo>
                  <a:pt x="856578" y="894654"/>
                  <a:pt x="862504" y="1104627"/>
                  <a:pt x="710951" y="1140187"/>
                </a:cubicBezTo>
                <a:cubicBezTo>
                  <a:pt x="559398" y="1175747"/>
                  <a:pt x="88651" y="974240"/>
                  <a:pt x="14991" y="947147"/>
                </a:cubicBezTo>
                <a:cubicBezTo>
                  <a:pt x="-58669" y="920054"/>
                  <a:pt x="157231" y="975087"/>
                  <a:pt x="268991" y="977627"/>
                </a:cubicBezTo>
                <a:cubicBezTo>
                  <a:pt x="380751" y="980167"/>
                  <a:pt x="542464" y="1109707"/>
                  <a:pt x="685551" y="962387"/>
                </a:cubicBezTo>
                <a:cubicBezTo>
                  <a:pt x="828638" y="815067"/>
                  <a:pt x="1045384" y="184300"/>
                  <a:pt x="1117351" y="53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B4A57DAC-9D16-4781-BC22-BEE0A7DA4E9D}"/>
              </a:ext>
            </a:extLst>
          </p:cNvPr>
          <p:cNvSpPr/>
          <p:nvPr/>
        </p:nvSpPr>
        <p:spPr>
          <a:xfrm>
            <a:off x="1569343" y="4185214"/>
            <a:ext cx="1109441" cy="1315523"/>
          </a:xfrm>
          <a:custGeom>
            <a:avLst/>
            <a:gdLst>
              <a:gd name="connsiteX0" fmla="*/ 1102737 w 1109441"/>
              <a:gd name="connsiteY0" fmla="*/ 706 h 1315523"/>
              <a:gd name="connsiteX1" fmla="*/ 924937 w 1109441"/>
              <a:gd name="connsiteY1" fmla="*/ 498546 h 1315523"/>
              <a:gd name="connsiteX2" fmla="*/ 198497 w 1109441"/>
              <a:gd name="connsiteY2" fmla="*/ 772866 h 1315523"/>
              <a:gd name="connsiteX3" fmla="*/ 377 w 1109441"/>
              <a:gd name="connsiteY3" fmla="*/ 1311346 h 1315523"/>
              <a:gd name="connsiteX4" fmla="*/ 168017 w 1109441"/>
              <a:gd name="connsiteY4" fmla="*/ 1001466 h 1315523"/>
              <a:gd name="connsiteX5" fmla="*/ 762377 w 1109441"/>
              <a:gd name="connsiteY5" fmla="*/ 615386 h 1315523"/>
              <a:gd name="connsiteX6" fmla="*/ 1102737 w 1109441"/>
              <a:gd name="connsiteY6" fmla="*/ 706 h 131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441" h="1315523">
                <a:moveTo>
                  <a:pt x="1102737" y="706"/>
                </a:moveTo>
                <a:cubicBezTo>
                  <a:pt x="1129830" y="-18767"/>
                  <a:pt x="1075644" y="369853"/>
                  <a:pt x="924937" y="498546"/>
                </a:cubicBezTo>
                <a:cubicBezTo>
                  <a:pt x="774230" y="627239"/>
                  <a:pt x="352590" y="637399"/>
                  <a:pt x="198497" y="772866"/>
                </a:cubicBezTo>
                <a:cubicBezTo>
                  <a:pt x="44404" y="908333"/>
                  <a:pt x="5457" y="1273246"/>
                  <a:pt x="377" y="1311346"/>
                </a:cubicBezTo>
                <a:cubicBezTo>
                  <a:pt x="-4703" y="1349446"/>
                  <a:pt x="41017" y="1117459"/>
                  <a:pt x="168017" y="1001466"/>
                </a:cubicBezTo>
                <a:cubicBezTo>
                  <a:pt x="295017" y="885473"/>
                  <a:pt x="604897" y="782179"/>
                  <a:pt x="762377" y="615386"/>
                </a:cubicBezTo>
                <a:cubicBezTo>
                  <a:pt x="919857" y="448593"/>
                  <a:pt x="1075644" y="20179"/>
                  <a:pt x="1102737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77178637-C974-42DF-961C-4FE2737579D2}"/>
              </a:ext>
            </a:extLst>
          </p:cNvPr>
          <p:cNvSpPr/>
          <p:nvPr/>
        </p:nvSpPr>
        <p:spPr>
          <a:xfrm>
            <a:off x="1570849" y="4230432"/>
            <a:ext cx="1018728" cy="783757"/>
          </a:xfrm>
          <a:custGeom>
            <a:avLst/>
            <a:gdLst>
              <a:gd name="connsiteX0" fmla="*/ 1009791 w 1018728"/>
              <a:gd name="connsiteY0" fmla="*/ 1208 h 783757"/>
              <a:gd name="connsiteX1" fmla="*/ 344311 w 1018728"/>
              <a:gd name="connsiteY1" fmla="*/ 361888 h 783757"/>
              <a:gd name="connsiteX2" fmla="*/ 14111 w 1018728"/>
              <a:gd name="connsiteY2" fmla="*/ 575248 h 783757"/>
              <a:gd name="connsiteX3" fmla="*/ 75071 w 1018728"/>
              <a:gd name="connsiteY3" fmla="*/ 783528 h 783757"/>
              <a:gd name="connsiteX4" fmla="*/ 207151 w 1018728"/>
              <a:gd name="connsiteY4" fmla="*/ 534608 h 783757"/>
              <a:gd name="connsiteX5" fmla="*/ 694831 w 1018728"/>
              <a:gd name="connsiteY5" fmla="*/ 255208 h 783757"/>
              <a:gd name="connsiteX6" fmla="*/ 1009791 w 1018728"/>
              <a:gd name="connsiteY6" fmla="*/ 1208 h 78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8728" h="783757">
                <a:moveTo>
                  <a:pt x="1009791" y="1208"/>
                </a:moveTo>
                <a:cubicBezTo>
                  <a:pt x="951371" y="18988"/>
                  <a:pt x="510258" y="266215"/>
                  <a:pt x="344311" y="361888"/>
                </a:cubicBezTo>
                <a:cubicBezTo>
                  <a:pt x="178364" y="457561"/>
                  <a:pt x="58984" y="504975"/>
                  <a:pt x="14111" y="575248"/>
                </a:cubicBezTo>
                <a:cubicBezTo>
                  <a:pt x="-30762" y="645521"/>
                  <a:pt x="42898" y="790301"/>
                  <a:pt x="75071" y="783528"/>
                </a:cubicBezTo>
                <a:cubicBezTo>
                  <a:pt x="107244" y="776755"/>
                  <a:pt x="103858" y="622661"/>
                  <a:pt x="207151" y="534608"/>
                </a:cubicBezTo>
                <a:cubicBezTo>
                  <a:pt x="310444" y="446555"/>
                  <a:pt x="563598" y="344108"/>
                  <a:pt x="694831" y="255208"/>
                </a:cubicBezTo>
                <a:cubicBezTo>
                  <a:pt x="826064" y="166308"/>
                  <a:pt x="1068211" y="-16572"/>
                  <a:pt x="1009791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2CC10C17-39D2-46D6-BEF7-BB65A2998B7F}"/>
              </a:ext>
            </a:extLst>
          </p:cNvPr>
          <p:cNvSpPr/>
          <p:nvPr/>
        </p:nvSpPr>
        <p:spPr>
          <a:xfrm>
            <a:off x="4492389" y="7987744"/>
            <a:ext cx="1579367" cy="445085"/>
          </a:xfrm>
          <a:custGeom>
            <a:avLst/>
            <a:gdLst>
              <a:gd name="connsiteX0" fmla="*/ 9761 w 1579367"/>
              <a:gd name="connsiteY0" fmla="*/ 318056 h 445085"/>
              <a:gd name="connsiteX1" fmla="*/ 57386 w 1579367"/>
              <a:gd name="connsiteY1" fmla="*/ 302181 h 445085"/>
              <a:gd name="connsiteX2" fmla="*/ 613011 w 1579367"/>
              <a:gd name="connsiteY2" fmla="*/ 181531 h 445085"/>
              <a:gd name="connsiteX3" fmla="*/ 962261 w 1579367"/>
              <a:gd name="connsiteY3" fmla="*/ 225981 h 445085"/>
              <a:gd name="connsiteX4" fmla="*/ 1168636 w 1579367"/>
              <a:gd name="connsiteY4" fmla="*/ 194231 h 445085"/>
              <a:gd name="connsiteX5" fmla="*/ 1578211 w 1579367"/>
              <a:gd name="connsiteY5" fmla="*/ 556 h 445085"/>
              <a:gd name="connsiteX6" fmla="*/ 1279761 w 1579367"/>
              <a:gd name="connsiteY6" fmla="*/ 143431 h 445085"/>
              <a:gd name="connsiteX7" fmla="*/ 927336 w 1579367"/>
              <a:gd name="connsiteY7" fmla="*/ 368856 h 445085"/>
              <a:gd name="connsiteX8" fmla="*/ 568561 w 1579367"/>
              <a:gd name="connsiteY8" fmla="*/ 445056 h 445085"/>
              <a:gd name="connsiteX9" fmla="*/ 463786 w 1579367"/>
              <a:gd name="connsiteY9" fmla="*/ 362506 h 445085"/>
              <a:gd name="connsiteX10" fmla="*/ 285986 w 1579367"/>
              <a:gd name="connsiteY10" fmla="*/ 337106 h 445085"/>
              <a:gd name="connsiteX11" fmla="*/ 9761 w 1579367"/>
              <a:gd name="connsiteY11" fmla="*/ 318056 h 44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79367" h="445085">
                <a:moveTo>
                  <a:pt x="9761" y="318056"/>
                </a:moveTo>
                <a:cubicBezTo>
                  <a:pt x="-28339" y="312235"/>
                  <a:pt x="57386" y="302181"/>
                  <a:pt x="57386" y="302181"/>
                </a:cubicBezTo>
                <a:cubicBezTo>
                  <a:pt x="157928" y="279427"/>
                  <a:pt x="462199" y="194231"/>
                  <a:pt x="613011" y="181531"/>
                </a:cubicBezTo>
                <a:cubicBezTo>
                  <a:pt x="763823" y="168831"/>
                  <a:pt x="869657" y="223864"/>
                  <a:pt x="962261" y="225981"/>
                </a:cubicBezTo>
                <a:cubicBezTo>
                  <a:pt x="1054865" y="228098"/>
                  <a:pt x="1065978" y="231802"/>
                  <a:pt x="1168636" y="194231"/>
                </a:cubicBezTo>
                <a:cubicBezTo>
                  <a:pt x="1271294" y="156660"/>
                  <a:pt x="1559690" y="9023"/>
                  <a:pt x="1578211" y="556"/>
                </a:cubicBezTo>
                <a:cubicBezTo>
                  <a:pt x="1596732" y="-7911"/>
                  <a:pt x="1388240" y="82048"/>
                  <a:pt x="1279761" y="143431"/>
                </a:cubicBezTo>
                <a:cubicBezTo>
                  <a:pt x="1171282" y="204814"/>
                  <a:pt x="1045869" y="318585"/>
                  <a:pt x="927336" y="368856"/>
                </a:cubicBezTo>
                <a:cubicBezTo>
                  <a:pt x="808803" y="419127"/>
                  <a:pt x="645819" y="446114"/>
                  <a:pt x="568561" y="445056"/>
                </a:cubicBezTo>
                <a:cubicBezTo>
                  <a:pt x="491303" y="443998"/>
                  <a:pt x="510882" y="380498"/>
                  <a:pt x="463786" y="362506"/>
                </a:cubicBezTo>
                <a:cubicBezTo>
                  <a:pt x="416690" y="344514"/>
                  <a:pt x="364832" y="343456"/>
                  <a:pt x="285986" y="337106"/>
                </a:cubicBezTo>
                <a:cubicBezTo>
                  <a:pt x="207140" y="330756"/>
                  <a:pt x="47861" y="323877"/>
                  <a:pt x="9761" y="3180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6F343832-3B83-4BE8-9316-790809F16D60}"/>
              </a:ext>
            </a:extLst>
          </p:cNvPr>
          <p:cNvSpPr/>
          <p:nvPr/>
        </p:nvSpPr>
        <p:spPr>
          <a:xfrm>
            <a:off x="6049508" y="6283338"/>
            <a:ext cx="1429342" cy="2757678"/>
          </a:xfrm>
          <a:custGeom>
            <a:avLst/>
            <a:gdLst>
              <a:gd name="connsiteX0" fmla="*/ 1405392 w 1429342"/>
              <a:gd name="connsiteY0" fmla="*/ 117462 h 2757678"/>
              <a:gd name="connsiteX1" fmla="*/ 1399042 w 1429342"/>
              <a:gd name="connsiteY1" fmla="*/ 187312 h 2757678"/>
              <a:gd name="connsiteX2" fmla="*/ 1075192 w 1429342"/>
              <a:gd name="connsiteY2" fmla="*/ 2022462 h 2757678"/>
              <a:gd name="connsiteX3" fmla="*/ 611642 w 1429342"/>
              <a:gd name="connsiteY3" fmla="*/ 2333612 h 2757678"/>
              <a:gd name="connsiteX4" fmla="*/ 8392 w 1429342"/>
              <a:gd name="connsiteY4" fmla="*/ 2752712 h 2757678"/>
              <a:gd name="connsiteX5" fmla="*/ 294142 w 1429342"/>
              <a:gd name="connsiteY5" fmla="*/ 2511412 h 2757678"/>
              <a:gd name="connsiteX6" fmla="*/ 783092 w 1429342"/>
              <a:gd name="connsiteY6" fmla="*/ 1762112 h 2757678"/>
              <a:gd name="connsiteX7" fmla="*/ 1310142 w 1429342"/>
              <a:gd name="connsiteY7" fmla="*/ 688962 h 2757678"/>
              <a:gd name="connsiteX8" fmla="*/ 1405392 w 1429342"/>
              <a:gd name="connsiteY8" fmla="*/ 117462 h 275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342" h="2757678">
                <a:moveTo>
                  <a:pt x="1405392" y="117462"/>
                </a:moveTo>
                <a:cubicBezTo>
                  <a:pt x="1420209" y="33854"/>
                  <a:pt x="1454075" y="-130188"/>
                  <a:pt x="1399042" y="187312"/>
                </a:cubicBezTo>
                <a:cubicBezTo>
                  <a:pt x="1344009" y="504812"/>
                  <a:pt x="1206425" y="1664745"/>
                  <a:pt x="1075192" y="2022462"/>
                </a:cubicBezTo>
                <a:cubicBezTo>
                  <a:pt x="943959" y="2380179"/>
                  <a:pt x="611642" y="2333612"/>
                  <a:pt x="611642" y="2333612"/>
                </a:cubicBezTo>
                <a:cubicBezTo>
                  <a:pt x="433842" y="2455320"/>
                  <a:pt x="61309" y="2723079"/>
                  <a:pt x="8392" y="2752712"/>
                </a:cubicBezTo>
                <a:cubicBezTo>
                  <a:pt x="-44525" y="2782345"/>
                  <a:pt x="165025" y="2676512"/>
                  <a:pt x="294142" y="2511412"/>
                </a:cubicBezTo>
                <a:cubicBezTo>
                  <a:pt x="423259" y="2346312"/>
                  <a:pt x="613759" y="2065854"/>
                  <a:pt x="783092" y="1762112"/>
                </a:cubicBezTo>
                <a:cubicBezTo>
                  <a:pt x="952425" y="1458370"/>
                  <a:pt x="1208542" y="962012"/>
                  <a:pt x="1310142" y="688962"/>
                </a:cubicBezTo>
                <a:cubicBezTo>
                  <a:pt x="1411742" y="415912"/>
                  <a:pt x="1390575" y="201070"/>
                  <a:pt x="1405392" y="1174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4C666517-BE11-40C7-AA86-B7866DC6E170}"/>
              </a:ext>
            </a:extLst>
          </p:cNvPr>
          <p:cNvSpPr/>
          <p:nvPr/>
        </p:nvSpPr>
        <p:spPr>
          <a:xfrm>
            <a:off x="5441461" y="5692414"/>
            <a:ext cx="429162" cy="1367264"/>
          </a:xfrm>
          <a:custGeom>
            <a:avLst/>
            <a:gdLst>
              <a:gd name="connsiteX0" fmla="*/ 73514 w 429162"/>
              <a:gd name="connsiteY0" fmla="*/ 361 h 1367264"/>
              <a:gd name="connsiteX1" fmla="*/ 73514 w 429162"/>
              <a:gd name="connsiteY1" fmla="*/ 270236 h 1367264"/>
              <a:gd name="connsiteX2" fmla="*/ 375139 w 429162"/>
              <a:gd name="connsiteY2" fmla="*/ 695686 h 1367264"/>
              <a:gd name="connsiteX3" fmla="*/ 429114 w 429162"/>
              <a:gd name="connsiteY3" fmla="*/ 832211 h 1367264"/>
              <a:gd name="connsiteX4" fmla="*/ 384664 w 429162"/>
              <a:gd name="connsiteY4" fmla="*/ 1333861 h 1367264"/>
              <a:gd name="connsiteX5" fmla="*/ 381489 w 429162"/>
              <a:gd name="connsiteY5" fmla="*/ 1298936 h 1367264"/>
              <a:gd name="connsiteX6" fmla="*/ 346564 w 429162"/>
              <a:gd name="connsiteY6" fmla="*/ 1124311 h 1367264"/>
              <a:gd name="connsiteX7" fmla="*/ 391014 w 429162"/>
              <a:gd name="connsiteY7" fmla="*/ 940161 h 1367264"/>
              <a:gd name="connsiteX8" fmla="*/ 381489 w 429162"/>
              <a:gd name="connsiteY8" fmla="*/ 803636 h 1367264"/>
              <a:gd name="connsiteX9" fmla="*/ 98914 w 429162"/>
              <a:gd name="connsiteY9" fmla="*/ 524236 h 1367264"/>
              <a:gd name="connsiteX10" fmla="*/ 489 w 429162"/>
              <a:gd name="connsiteY10" fmla="*/ 219436 h 1367264"/>
              <a:gd name="connsiteX11" fmla="*/ 73514 w 429162"/>
              <a:gd name="connsiteY11" fmla="*/ 361 h 136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162" h="1367264">
                <a:moveTo>
                  <a:pt x="73514" y="361"/>
                </a:moveTo>
                <a:cubicBezTo>
                  <a:pt x="85685" y="8828"/>
                  <a:pt x="23243" y="154349"/>
                  <a:pt x="73514" y="270236"/>
                </a:cubicBezTo>
                <a:cubicBezTo>
                  <a:pt x="123785" y="386123"/>
                  <a:pt x="315872" y="602023"/>
                  <a:pt x="375139" y="695686"/>
                </a:cubicBezTo>
                <a:cubicBezTo>
                  <a:pt x="434406" y="789349"/>
                  <a:pt x="427527" y="725849"/>
                  <a:pt x="429114" y="832211"/>
                </a:cubicBezTo>
                <a:cubicBezTo>
                  <a:pt x="430701" y="938573"/>
                  <a:pt x="392602" y="1256074"/>
                  <a:pt x="384664" y="1333861"/>
                </a:cubicBezTo>
                <a:cubicBezTo>
                  <a:pt x="376727" y="1411649"/>
                  <a:pt x="387839" y="1333861"/>
                  <a:pt x="381489" y="1298936"/>
                </a:cubicBezTo>
                <a:cubicBezTo>
                  <a:pt x="375139" y="1264011"/>
                  <a:pt x="344977" y="1184107"/>
                  <a:pt x="346564" y="1124311"/>
                </a:cubicBezTo>
                <a:cubicBezTo>
                  <a:pt x="348151" y="1064515"/>
                  <a:pt x="385193" y="993607"/>
                  <a:pt x="391014" y="940161"/>
                </a:cubicBezTo>
                <a:cubicBezTo>
                  <a:pt x="396835" y="886715"/>
                  <a:pt x="430172" y="872957"/>
                  <a:pt x="381489" y="803636"/>
                </a:cubicBezTo>
                <a:cubicBezTo>
                  <a:pt x="332806" y="734315"/>
                  <a:pt x="162414" y="621603"/>
                  <a:pt x="98914" y="524236"/>
                </a:cubicBezTo>
                <a:cubicBezTo>
                  <a:pt x="35414" y="426869"/>
                  <a:pt x="7368" y="304632"/>
                  <a:pt x="489" y="219436"/>
                </a:cubicBezTo>
                <a:cubicBezTo>
                  <a:pt x="-6390" y="134240"/>
                  <a:pt x="61343" y="-8106"/>
                  <a:pt x="73514" y="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5683B0A4-D714-4F2D-82B9-62B29D0245E2}"/>
              </a:ext>
            </a:extLst>
          </p:cNvPr>
          <p:cNvSpPr/>
          <p:nvPr/>
        </p:nvSpPr>
        <p:spPr>
          <a:xfrm>
            <a:off x="5668520" y="7865531"/>
            <a:ext cx="699230" cy="620685"/>
          </a:xfrm>
          <a:custGeom>
            <a:avLst/>
            <a:gdLst>
              <a:gd name="connsiteX0" fmla="*/ 694180 w 699230"/>
              <a:gd name="connsiteY0" fmla="*/ 2 h 620685"/>
              <a:gd name="connsiteX1" fmla="*/ 601047 w 699230"/>
              <a:gd name="connsiteY1" fmla="*/ 266702 h 620685"/>
              <a:gd name="connsiteX2" fmla="*/ 4147 w 699230"/>
              <a:gd name="connsiteY2" fmla="*/ 618069 h 620685"/>
              <a:gd name="connsiteX3" fmla="*/ 347047 w 699230"/>
              <a:gd name="connsiteY3" fmla="*/ 419102 h 620685"/>
              <a:gd name="connsiteX4" fmla="*/ 554480 w 699230"/>
              <a:gd name="connsiteY4" fmla="*/ 270936 h 620685"/>
              <a:gd name="connsiteX5" fmla="*/ 694180 w 699230"/>
              <a:gd name="connsiteY5" fmla="*/ 2 h 62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230" h="620685">
                <a:moveTo>
                  <a:pt x="694180" y="2"/>
                </a:moveTo>
                <a:cubicBezTo>
                  <a:pt x="701941" y="-704"/>
                  <a:pt x="716052" y="163691"/>
                  <a:pt x="601047" y="266702"/>
                </a:cubicBezTo>
                <a:cubicBezTo>
                  <a:pt x="486042" y="369713"/>
                  <a:pt x="46480" y="592669"/>
                  <a:pt x="4147" y="618069"/>
                </a:cubicBezTo>
                <a:cubicBezTo>
                  <a:pt x="-38186" y="643469"/>
                  <a:pt x="255325" y="476958"/>
                  <a:pt x="347047" y="419102"/>
                </a:cubicBezTo>
                <a:cubicBezTo>
                  <a:pt x="438769" y="361247"/>
                  <a:pt x="498036" y="334436"/>
                  <a:pt x="554480" y="270936"/>
                </a:cubicBezTo>
                <a:cubicBezTo>
                  <a:pt x="610924" y="207436"/>
                  <a:pt x="686419" y="708"/>
                  <a:pt x="69418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F177CE35-FA26-41F9-B819-704FCD202D43}"/>
              </a:ext>
            </a:extLst>
          </p:cNvPr>
          <p:cNvSpPr/>
          <p:nvPr/>
        </p:nvSpPr>
        <p:spPr>
          <a:xfrm>
            <a:off x="2681072" y="7440125"/>
            <a:ext cx="2538894" cy="1960243"/>
          </a:xfrm>
          <a:custGeom>
            <a:avLst/>
            <a:gdLst>
              <a:gd name="connsiteX0" fmla="*/ 51968 w 2538894"/>
              <a:gd name="connsiteY0" fmla="*/ 22395 h 1960243"/>
              <a:gd name="connsiteX1" fmla="*/ 600608 w 2538894"/>
              <a:gd name="connsiteY1" fmla="*/ 1002835 h 1960243"/>
              <a:gd name="connsiteX2" fmla="*/ 1814728 w 2538894"/>
              <a:gd name="connsiteY2" fmla="*/ 1714035 h 1960243"/>
              <a:gd name="connsiteX3" fmla="*/ 2510688 w 2538894"/>
              <a:gd name="connsiteY3" fmla="*/ 1937555 h 1960243"/>
              <a:gd name="connsiteX4" fmla="*/ 2337968 w 2538894"/>
              <a:gd name="connsiteY4" fmla="*/ 1907075 h 1960243"/>
              <a:gd name="connsiteX5" fmla="*/ 1738528 w 2538894"/>
              <a:gd name="connsiteY5" fmla="*/ 1876595 h 1960243"/>
              <a:gd name="connsiteX6" fmla="*/ 280568 w 2538894"/>
              <a:gd name="connsiteY6" fmla="*/ 860595 h 1960243"/>
              <a:gd name="connsiteX7" fmla="*/ 46888 w 2538894"/>
              <a:gd name="connsiteY7" fmla="*/ 357675 h 1960243"/>
              <a:gd name="connsiteX8" fmla="*/ 51968 w 2538894"/>
              <a:gd name="connsiteY8" fmla="*/ 22395 h 196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8894" h="1960243">
                <a:moveTo>
                  <a:pt x="51968" y="22395"/>
                </a:moveTo>
                <a:cubicBezTo>
                  <a:pt x="144255" y="129922"/>
                  <a:pt x="306815" y="720895"/>
                  <a:pt x="600608" y="1002835"/>
                </a:cubicBezTo>
                <a:cubicBezTo>
                  <a:pt x="894401" y="1284775"/>
                  <a:pt x="1496381" y="1558248"/>
                  <a:pt x="1814728" y="1714035"/>
                </a:cubicBezTo>
                <a:cubicBezTo>
                  <a:pt x="2133075" y="1869822"/>
                  <a:pt x="2423481" y="1905382"/>
                  <a:pt x="2510688" y="1937555"/>
                </a:cubicBezTo>
                <a:cubicBezTo>
                  <a:pt x="2597895" y="1969728"/>
                  <a:pt x="2466661" y="1917235"/>
                  <a:pt x="2337968" y="1907075"/>
                </a:cubicBezTo>
                <a:cubicBezTo>
                  <a:pt x="2209275" y="1896915"/>
                  <a:pt x="2081428" y="2051008"/>
                  <a:pt x="1738528" y="1876595"/>
                </a:cubicBezTo>
                <a:cubicBezTo>
                  <a:pt x="1395628" y="1702182"/>
                  <a:pt x="562508" y="1113748"/>
                  <a:pt x="280568" y="860595"/>
                </a:cubicBezTo>
                <a:cubicBezTo>
                  <a:pt x="-1372" y="607442"/>
                  <a:pt x="82448" y="493142"/>
                  <a:pt x="46888" y="357675"/>
                </a:cubicBezTo>
                <a:cubicBezTo>
                  <a:pt x="11328" y="222208"/>
                  <a:pt x="-40319" y="-85132"/>
                  <a:pt x="51968" y="22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925FBA39-1F75-41D0-AE8C-3392BAE31A61}"/>
              </a:ext>
            </a:extLst>
          </p:cNvPr>
          <p:cNvSpPr/>
          <p:nvPr/>
        </p:nvSpPr>
        <p:spPr>
          <a:xfrm>
            <a:off x="5445671" y="7723787"/>
            <a:ext cx="1447512" cy="1371785"/>
          </a:xfrm>
          <a:custGeom>
            <a:avLst/>
            <a:gdLst>
              <a:gd name="connsiteX0" fmla="*/ 1046569 w 1447512"/>
              <a:gd name="connsiteY0" fmla="*/ 155293 h 1371785"/>
              <a:gd name="connsiteX1" fmla="*/ 919569 w 1447512"/>
              <a:gd name="connsiteY1" fmla="*/ 759813 h 1371785"/>
              <a:gd name="connsiteX2" fmla="*/ 706209 w 1447512"/>
              <a:gd name="connsiteY2" fmla="*/ 1023973 h 1371785"/>
              <a:gd name="connsiteX3" fmla="*/ 20409 w 1447512"/>
              <a:gd name="connsiteY3" fmla="*/ 1364333 h 1371785"/>
              <a:gd name="connsiteX4" fmla="*/ 218529 w 1447512"/>
              <a:gd name="connsiteY4" fmla="*/ 1262733 h 1371785"/>
              <a:gd name="connsiteX5" fmla="*/ 609689 w 1447512"/>
              <a:gd name="connsiteY5" fmla="*/ 1308453 h 1371785"/>
              <a:gd name="connsiteX6" fmla="*/ 909409 w 1447512"/>
              <a:gd name="connsiteY6" fmla="*/ 1115413 h 1371785"/>
              <a:gd name="connsiteX7" fmla="*/ 1071969 w 1447512"/>
              <a:gd name="connsiteY7" fmla="*/ 775053 h 1371785"/>
              <a:gd name="connsiteX8" fmla="*/ 1437729 w 1447512"/>
              <a:gd name="connsiteY8" fmla="*/ 23213 h 1371785"/>
              <a:gd name="connsiteX9" fmla="*/ 1315809 w 1447512"/>
              <a:gd name="connsiteY9" fmla="*/ 190853 h 1371785"/>
              <a:gd name="connsiteX10" fmla="*/ 1046569 w 1447512"/>
              <a:gd name="connsiteY10" fmla="*/ 155293 h 137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512" h="1371785">
                <a:moveTo>
                  <a:pt x="1046569" y="155293"/>
                </a:moveTo>
                <a:cubicBezTo>
                  <a:pt x="980529" y="250120"/>
                  <a:pt x="976296" y="615033"/>
                  <a:pt x="919569" y="759813"/>
                </a:cubicBezTo>
                <a:cubicBezTo>
                  <a:pt x="862842" y="904593"/>
                  <a:pt x="856069" y="923220"/>
                  <a:pt x="706209" y="1023973"/>
                </a:cubicBezTo>
                <a:cubicBezTo>
                  <a:pt x="556349" y="1124726"/>
                  <a:pt x="101689" y="1324540"/>
                  <a:pt x="20409" y="1364333"/>
                </a:cubicBezTo>
                <a:cubicBezTo>
                  <a:pt x="-60871" y="1404126"/>
                  <a:pt x="120316" y="1272046"/>
                  <a:pt x="218529" y="1262733"/>
                </a:cubicBezTo>
                <a:cubicBezTo>
                  <a:pt x="316742" y="1253420"/>
                  <a:pt x="494542" y="1333006"/>
                  <a:pt x="609689" y="1308453"/>
                </a:cubicBezTo>
                <a:cubicBezTo>
                  <a:pt x="724836" y="1283900"/>
                  <a:pt x="832362" y="1204313"/>
                  <a:pt x="909409" y="1115413"/>
                </a:cubicBezTo>
                <a:cubicBezTo>
                  <a:pt x="986456" y="1026513"/>
                  <a:pt x="983916" y="957086"/>
                  <a:pt x="1071969" y="775053"/>
                </a:cubicBezTo>
                <a:cubicBezTo>
                  <a:pt x="1160022" y="593020"/>
                  <a:pt x="1397089" y="120580"/>
                  <a:pt x="1437729" y="23213"/>
                </a:cubicBezTo>
                <a:cubicBezTo>
                  <a:pt x="1478369" y="-74154"/>
                  <a:pt x="1383542" y="164606"/>
                  <a:pt x="1315809" y="190853"/>
                </a:cubicBezTo>
                <a:cubicBezTo>
                  <a:pt x="1248076" y="217100"/>
                  <a:pt x="1112609" y="60466"/>
                  <a:pt x="1046569" y="1552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E7ACAB06-F101-421E-8A3D-B96F3D4E9E23}"/>
              </a:ext>
            </a:extLst>
          </p:cNvPr>
          <p:cNvSpPr/>
          <p:nvPr/>
        </p:nvSpPr>
        <p:spPr>
          <a:xfrm>
            <a:off x="2574783" y="5574445"/>
            <a:ext cx="1889297" cy="3112818"/>
          </a:xfrm>
          <a:custGeom>
            <a:avLst/>
            <a:gdLst>
              <a:gd name="connsiteX0" fmla="*/ 130317 w 1889297"/>
              <a:gd name="connsiteY0" fmla="*/ 855 h 3112818"/>
              <a:gd name="connsiteX1" fmla="*/ 936767 w 1889297"/>
              <a:gd name="connsiteY1" fmla="*/ 597755 h 3112818"/>
              <a:gd name="connsiteX2" fmla="*/ 1444767 w 1889297"/>
              <a:gd name="connsiteY2" fmla="*/ 661255 h 3112818"/>
              <a:gd name="connsiteX3" fmla="*/ 1324117 w 1889297"/>
              <a:gd name="connsiteY3" fmla="*/ 705705 h 3112818"/>
              <a:gd name="connsiteX4" fmla="*/ 1089167 w 1889297"/>
              <a:gd name="connsiteY4" fmla="*/ 1131155 h 3112818"/>
              <a:gd name="connsiteX5" fmla="*/ 1870217 w 1889297"/>
              <a:gd name="connsiteY5" fmla="*/ 1035905 h 3112818"/>
              <a:gd name="connsiteX6" fmla="*/ 1616217 w 1889297"/>
              <a:gd name="connsiteY6" fmla="*/ 1194655 h 3112818"/>
              <a:gd name="connsiteX7" fmla="*/ 1247917 w 1889297"/>
              <a:gd name="connsiteY7" fmla="*/ 2191605 h 3112818"/>
              <a:gd name="connsiteX8" fmla="*/ 1203467 w 1889297"/>
              <a:gd name="connsiteY8" fmla="*/ 2813905 h 3112818"/>
              <a:gd name="connsiteX9" fmla="*/ 1273317 w 1889297"/>
              <a:gd name="connsiteY9" fmla="*/ 2680555 h 3112818"/>
              <a:gd name="connsiteX10" fmla="*/ 1006617 w 1889297"/>
              <a:gd name="connsiteY10" fmla="*/ 3106005 h 3112818"/>
              <a:gd name="connsiteX11" fmla="*/ 441467 w 1889297"/>
              <a:gd name="connsiteY11" fmla="*/ 2280505 h 3112818"/>
              <a:gd name="connsiteX12" fmla="*/ 35067 w 1889297"/>
              <a:gd name="connsiteY12" fmla="*/ 515205 h 3112818"/>
              <a:gd name="connsiteX13" fmla="*/ 130317 w 1889297"/>
              <a:gd name="connsiteY13" fmla="*/ 855 h 311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9297" h="3112818">
                <a:moveTo>
                  <a:pt x="130317" y="855"/>
                </a:moveTo>
                <a:cubicBezTo>
                  <a:pt x="280600" y="14613"/>
                  <a:pt x="717692" y="487688"/>
                  <a:pt x="936767" y="597755"/>
                </a:cubicBezTo>
                <a:cubicBezTo>
                  <a:pt x="1155842" y="707822"/>
                  <a:pt x="1380209" y="643263"/>
                  <a:pt x="1444767" y="661255"/>
                </a:cubicBezTo>
                <a:cubicBezTo>
                  <a:pt x="1509325" y="679247"/>
                  <a:pt x="1383384" y="627388"/>
                  <a:pt x="1324117" y="705705"/>
                </a:cubicBezTo>
                <a:cubicBezTo>
                  <a:pt x="1264850" y="784022"/>
                  <a:pt x="998150" y="1076122"/>
                  <a:pt x="1089167" y="1131155"/>
                </a:cubicBezTo>
                <a:cubicBezTo>
                  <a:pt x="1180184" y="1186188"/>
                  <a:pt x="1782375" y="1025322"/>
                  <a:pt x="1870217" y="1035905"/>
                </a:cubicBezTo>
                <a:cubicBezTo>
                  <a:pt x="1958059" y="1046488"/>
                  <a:pt x="1719934" y="1002038"/>
                  <a:pt x="1616217" y="1194655"/>
                </a:cubicBezTo>
                <a:cubicBezTo>
                  <a:pt x="1512500" y="1387272"/>
                  <a:pt x="1316709" y="1921730"/>
                  <a:pt x="1247917" y="2191605"/>
                </a:cubicBezTo>
                <a:cubicBezTo>
                  <a:pt x="1179125" y="2461480"/>
                  <a:pt x="1199234" y="2732413"/>
                  <a:pt x="1203467" y="2813905"/>
                </a:cubicBezTo>
                <a:cubicBezTo>
                  <a:pt x="1207700" y="2895397"/>
                  <a:pt x="1306125" y="2631872"/>
                  <a:pt x="1273317" y="2680555"/>
                </a:cubicBezTo>
                <a:cubicBezTo>
                  <a:pt x="1240509" y="2729238"/>
                  <a:pt x="1145259" y="3172680"/>
                  <a:pt x="1006617" y="3106005"/>
                </a:cubicBezTo>
                <a:cubicBezTo>
                  <a:pt x="867975" y="3039330"/>
                  <a:pt x="603392" y="2712305"/>
                  <a:pt x="441467" y="2280505"/>
                </a:cubicBezTo>
                <a:cubicBezTo>
                  <a:pt x="279542" y="1848705"/>
                  <a:pt x="93275" y="891972"/>
                  <a:pt x="35067" y="515205"/>
                </a:cubicBezTo>
                <a:cubicBezTo>
                  <a:pt x="-23141" y="138438"/>
                  <a:pt x="-19966" y="-12903"/>
                  <a:pt x="130317" y="8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DE954D89-2596-4ADA-99FD-1B5DBB720FD4}"/>
              </a:ext>
            </a:extLst>
          </p:cNvPr>
          <p:cNvSpPr/>
          <p:nvPr/>
        </p:nvSpPr>
        <p:spPr>
          <a:xfrm>
            <a:off x="2887282" y="2676466"/>
            <a:ext cx="1868109" cy="953534"/>
          </a:xfrm>
          <a:custGeom>
            <a:avLst/>
            <a:gdLst>
              <a:gd name="connsiteX0" fmla="*/ 18478 w 1868109"/>
              <a:gd name="connsiteY0" fmla="*/ 716974 h 953534"/>
              <a:gd name="connsiteX1" fmla="*/ 130238 w 1868109"/>
              <a:gd name="connsiteY1" fmla="*/ 645854 h 953534"/>
              <a:gd name="connsiteX2" fmla="*/ 876998 w 1868109"/>
              <a:gd name="connsiteY2" fmla="*/ 219134 h 953534"/>
              <a:gd name="connsiteX3" fmla="*/ 1837118 w 1868109"/>
              <a:gd name="connsiteY3" fmla="*/ 694 h 953534"/>
              <a:gd name="connsiteX4" fmla="*/ 1603438 w 1868109"/>
              <a:gd name="connsiteY4" fmla="*/ 285174 h 953534"/>
              <a:gd name="connsiteX5" fmla="*/ 1308798 w 1868109"/>
              <a:gd name="connsiteY5" fmla="*/ 656014 h 953534"/>
              <a:gd name="connsiteX6" fmla="*/ 973518 w 1868109"/>
              <a:gd name="connsiteY6" fmla="*/ 661094 h 953534"/>
              <a:gd name="connsiteX7" fmla="*/ 582358 w 1868109"/>
              <a:gd name="connsiteY7" fmla="*/ 935414 h 953534"/>
              <a:gd name="connsiteX8" fmla="*/ 526478 w 1868109"/>
              <a:gd name="connsiteY8" fmla="*/ 910014 h 953534"/>
              <a:gd name="connsiteX9" fmla="*/ 592518 w 1868109"/>
              <a:gd name="connsiteY9" fmla="*/ 767774 h 953534"/>
              <a:gd name="connsiteX10" fmla="*/ 18478 w 1868109"/>
              <a:gd name="connsiteY10" fmla="*/ 716974 h 95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109" h="953534">
                <a:moveTo>
                  <a:pt x="18478" y="716974"/>
                </a:moveTo>
                <a:cubicBezTo>
                  <a:pt x="-58569" y="696654"/>
                  <a:pt x="130238" y="645854"/>
                  <a:pt x="130238" y="645854"/>
                </a:cubicBezTo>
                <a:cubicBezTo>
                  <a:pt x="273325" y="562881"/>
                  <a:pt x="592518" y="326661"/>
                  <a:pt x="876998" y="219134"/>
                </a:cubicBezTo>
                <a:cubicBezTo>
                  <a:pt x="1161478" y="111607"/>
                  <a:pt x="1716045" y="-10313"/>
                  <a:pt x="1837118" y="694"/>
                </a:cubicBezTo>
                <a:cubicBezTo>
                  <a:pt x="1958191" y="11701"/>
                  <a:pt x="1691491" y="175954"/>
                  <a:pt x="1603438" y="285174"/>
                </a:cubicBezTo>
                <a:cubicBezTo>
                  <a:pt x="1515385" y="394394"/>
                  <a:pt x="1413785" y="593361"/>
                  <a:pt x="1308798" y="656014"/>
                </a:cubicBezTo>
                <a:cubicBezTo>
                  <a:pt x="1203811" y="718667"/>
                  <a:pt x="1094591" y="614527"/>
                  <a:pt x="973518" y="661094"/>
                </a:cubicBezTo>
                <a:cubicBezTo>
                  <a:pt x="852445" y="707661"/>
                  <a:pt x="656865" y="893927"/>
                  <a:pt x="582358" y="935414"/>
                </a:cubicBezTo>
                <a:cubicBezTo>
                  <a:pt x="507851" y="976901"/>
                  <a:pt x="524785" y="937954"/>
                  <a:pt x="526478" y="910014"/>
                </a:cubicBezTo>
                <a:cubicBezTo>
                  <a:pt x="528171" y="882074"/>
                  <a:pt x="678878" y="805027"/>
                  <a:pt x="592518" y="767774"/>
                </a:cubicBezTo>
                <a:cubicBezTo>
                  <a:pt x="506158" y="730521"/>
                  <a:pt x="95525" y="737294"/>
                  <a:pt x="18478" y="7169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F0BB9C33-3CA6-48FC-A95B-6E166D60A3BD}"/>
              </a:ext>
            </a:extLst>
          </p:cNvPr>
          <p:cNvSpPr/>
          <p:nvPr/>
        </p:nvSpPr>
        <p:spPr>
          <a:xfrm>
            <a:off x="5125166" y="2787911"/>
            <a:ext cx="2811083" cy="1998517"/>
          </a:xfrm>
          <a:custGeom>
            <a:avLst/>
            <a:gdLst>
              <a:gd name="connsiteX0" fmla="*/ 554 w 2811083"/>
              <a:gd name="connsiteY0" fmla="*/ 580129 h 1998517"/>
              <a:gd name="connsiteX1" fmla="*/ 544114 w 2811083"/>
              <a:gd name="connsiteY1" fmla="*/ 808729 h 1998517"/>
              <a:gd name="connsiteX2" fmla="*/ 879394 w 2811083"/>
              <a:gd name="connsiteY2" fmla="*/ 427729 h 1998517"/>
              <a:gd name="connsiteX3" fmla="*/ 1402634 w 2811083"/>
              <a:gd name="connsiteY3" fmla="*/ 392169 h 1998517"/>
              <a:gd name="connsiteX4" fmla="*/ 1981754 w 2811083"/>
              <a:gd name="connsiteY4" fmla="*/ 696969 h 1998517"/>
              <a:gd name="connsiteX5" fmla="*/ 2184954 w 2811083"/>
              <a:gd name="connsiteY5" fmla="*/ 1271009 h 1998517"/>
              <a:gd name="connsiteX6" fmla="*/ 2098594 w 2811083"/>
              <a:gd name="connsiteY6" fmla="*/ 1621529 h 1998517"/>
              <a:gd name="connsiteX7" fmla="*/ 1880154 w 2811083"/>
              <a:gd name="connsiteY7" fmla="*/ 1748529 h 1998517"/>
              <a:gd name="connsiteX8" fmla="*/ 2164634 w 2811083"/>
              <a:gd name="connsiteY8" fmla="*/ 1702809 h 1998517"/>
              <a:gd name="connsiteX9" fmla="*/ 2809794 w 2811083"/>
              <a:gd name="connsiteY9" fmla="*/ 1987289 h 1998517"/>
              <a:gd name="connsiteX10" fmla="*/ 2317034 w 2811083"/>
              <a:gd name="connsiteY10" fmla="*/ 1255769 h 1998517"/>
              <a:gd name="connsiteX11" fmla="*/ 1839514 w 2811083"/>
              <a:gd name="connsiteY11" fmla="*/ 448049 h 1998517"/>
              <a:gd name="connsiteX12" fmla="*/ 925114 w 2811083"/>
              <a:gd name="connsiteY12" fmla="*/ 21329 h 1998517"/>
              <a:gd name="connsiteX13" fmla="*/ 102154 w 2811083"/>
              <a:gd name="connsiteY13" fmla="*/ 67049 h 1998517"/>
              <a:gd name="connsiteX14" fmla="*/ 467914 w 2811083"/>
              <a:gd name="connsiteY14" fmla="*/ 92449 h 1998517"/>
              <a:gd name="connsiteX15" fmla="*/ 650794 w 2811083"/>
              <a:gd name="connsiteY15" fmla="*/ 376929 h 1998517"/>
              <a:gd name="connsiteX16" fmla="*/ 554 w 2811083"/>
              <a:gd name="connsiteY16" fmla="*/ 580129 h 199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1083" h="1998517">
                <a:moveTo>
                  <a:pt x="554" y="580129"/>
                </a:moveTo>
                <a:cubicBezTo>
                  <a:pt x="-17226" y="652096"/>
                  <a:pt x="397641" y="834129"/>
                  <a:pt x="544114" y="808729"/>
                </a:cubicBezTo>
                <a:cubicBezTo>
                  <a:pt x="690587" y="783329"/>
                  <a:pt x="736307" y="497156"/>
                  <a:pt x="879394" y="427729"/>
                </a:cubicBezTo>
                <a:cubicBezTo>
                  <a:pt x="1022481" y="358302"/>
                  <a:pt x="1218907" y="347296"/>
                  <a:pt x="1402634" y="392169"/>
                </a:cubicBezTo>
                <a:cubicBezTo>
                  <a:pt x="1586361" y="437042"/>
                  <a:pt x="1851367" y="550496"/>
                  <a:pt x="1981754" y="696969"/>
                </a:cubicBezTo>
                <a:cubicBezTo>
                  <a:pt x="2112141" y="843442"/>
                  <a:pt x="2165481" y="1116916"/>
                  <a:pt x="2184954" y="1271009"/>
                </a:cubicBezTo>
                <a:cubicBezTo>
                  <a:pt x="2204427" y="1425102"/>
                  <a:pt x="2149394" y="1541942"/>
                  <a:pt x="2098594" y="1621529"/>
                </a:cubicBezTo>
                <a:cubicBezTo>
                  <a:pt x="2047794" y="1701116"/>
                  <a:pt x="1869147" y="1734982"/>
                  <a:pt x="1880154" y="1748529"/>
                </a:cubicBezTo>
                <a:cubicBezTo>
                  <a:pt x="1891161" y="1762076"/>
                  <a:pt x="2009694" y="1663016"/>
                  <a:pt x="2164634" y="1702809"/>
                </a:cubicBezTo>
                <a:cubicBezTo>
                  <a:pt x="2319574" y="1742602"/>
                  <a:pt x="2784394" y="2061796"/>
                  <a:pt x="2809794" y="1987289"/>
                </a:cubicBezTo>
                <a:cubicBezTo>
                  <a:pt x="2835194" y="1912782"/>
                  <a:pt x="2478747" y="1512309"/>
                  <a:pt x="2317034" y="1255769"/>
                </a:cubicBezTo>
                <a:cubicBezTo>
                  <a:pt x="2155321" y="999229"/>
                  <a:pt x="2071501" y="653789"/>
                  <a:pt x="1839514" y="448049"/>
                </a:cubicBezTo>
                <a:cubicBezTo>
                  <a:pt x="1607527" y="242309"/>
                  <a:pt x="1214674" y="84829"/>
                  <a:pt x="925114" y="21329"/>
                </a:cubicBezTo>
                <a:cubicBezTo>
                  <a:pt x="635554" y="-42171"/>
                  <a:pt x="178354" y="55196"/>
                  <a:pt x="102154" y="67049"/>
                </a:cubicBezTo>
                <a:cubicBezTo>
                  <a:pt x="25954" y="78902"/>
                  <a:pt x="376474" y="40802"/>
                  <a:pt x="467914" y="92449"/>
                </a:cubicBezTo>
                <a:cubicBezTo>
                  <a:pt x="559354" y="144096"/>
                  <a:pt x="727841" y="292262"/>
                  <a:pt x="650794" y="376929"/>
                </a:cubicBezTo>
                <a:cubicBezTo>
                  <a:pt x="573747" y="461596"/>
                  <a:pt x="18334" y="508162"/>
                  <a:pt x="554" y="5801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D0A6F8DA-E29C-4698-B8EE-06C660ED4BFA}"/>
              </a:ext>
            </a:extLst>
          </p:cNvPr>
          <p:cNvSpPr/>
          <p:nvPr/>
        </p:nvSpPr>
        <p:spPr>
          <a:xfrm>
            <a:off x="1581369" y="5335966"/>
            <a:ext cx="708471" cy="426799"/>
          </a:xfrm>
          <a:custGeom>
            <a:avLst/>
            <a:gdLst>
              <a:gd name="connsiteX0" fmla="*/ 669071 w 708471"/>
              <a:gd name="connsiteY0" fmla="*/ 277434 h 426799"/>
              <a:gd name="connsiteX1" fmla="*/ 648751 w 708471"/>
              <a:gd name="connsiteY1" fmla="*/ 231714 h 426799"/>
              <a:gd name="connsiteX2" fmla="*/ 247431 w 708471"/>
              <a:gd name="connsiteY2" fmla="*/ 3114 h 426799"/>
              <a:gd name="connsiteX3" fmla="*/ 8671 w 708471"/>
              <a:gd name="connsiteY3" fmla="*/ 419674 h 426799"/>
              <a:gd name="connsiteX4" fmla="*/ 74711 w 708471"/>
              <a:gd name="connsiteY4" fmla="*/ 252034 h 426799"/>
              <a:gd name="connsiteX5" fmla="*/ 288071 w 708471"/>
              <a:gd name="connsiteY5" fmla="*/ 69154 h 426799"/>
              <a:gd name="connsiteX6" fmla="*/ 669071 w 708471"/>
              <a:gd name="connsiteY6" fmla="*/ 277434 h 42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471" h="426799">
                <a:moveTo>
                  <a:pt x="669071" y="277434"/>
                </a:moveTo>
                <a:cubicBezTo>
                  <a:pt x="729184" y="304527"/>
                  <a:pt x="719024" y="277434"/>
                  <a:pt x="648751" y="231714"/>
                </a:cubicBezTo>
                <a:cubicBezTo>
                  <a:pt x="578478" y="185994"/>
                  <a:pt x="354111" y="-28213"/>
                  <a:pt x="247431" y="3114"/>
                </a:cubicBezTo>
                <a:cubicBezTo>
                  <a:pt x="140751" y="34441"/>
                  <a:pt x="37458" y="378187"/>
                  <a:pt x="8671" y="419674"/>
                </a:cubicBezTo>
                <a:cubicBezTo>
                  <a:pt x="-20116" y="461161"/>
                  <a:pt x="28144" y="310454"/>
                  <a:pt x="74711" y="252034"/>
                </a:cubicBezTo>
                <a:cubicBezTo>
                  <a:pt x="121278" y="193614"/>
                  <a:pt x="185624" y="65767"/>
                  <a:pt x="288071" y="69154"/>
                </a:cubicBezTo>
                <a:cubicBezTo>
                  <a:pt x="390518" y="72541"/>
                  <a:pt x="608958" y="250341"/>
                  <a:pt x="669071" y="277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2F36ECA2-83B2-4499-8AD8-10C91471BE5E}"/>
              </a:ext>
            </a:extLst>
          </p:cNvPr>
          <p:cNvSpPr/>
          <p:nvPr/>
        </p:nvSpPr>
        <p:spPr>
          <a:xfrm>
            <a:off x="1790688" y="5506662"/>
            <a:ext cx="520600" cy="467326"/>
          </a:xfrm>
          <a:custGeom>
            <a:avLst/>
            <a:gdLst>
              <a:gd name="connsiteX0" fmla="*/ 505472 w 520600"/>
              <a:gd name="connsiteY0" fmla="*/ 254058 h 467326"/>
              <a:gd name="connsiteX1" fmla="*/ 429272 w 520600"/>
              <a:gd name="connsiteY1" fmla="*/ 198178 h 467326"/>
              <a:gd name="connsiteX2" fmla="*/ 129552 w 520600"/>
              <a:gd name="connsiteY2" fmla="*/ 81338 h 467326"/>
              <a:gd name="connsiteX3" fmla="*/ 22872 w 520600"/>
              <a:gd name="connsiteY3" fmla="*/ 462338 h 467326"/>
              <a:gd name="connsiteX4" fmla="*/ 12712 w 520600"/>
              <a:gd name="connsiteY4" fmla="*/ 279458 h 467326"/>
              <a:gd name="connsiteX5" fmla="*/ 170192 w 520600"/>
              <a:gd name="connsiteY5" fmla="*/ 58 h 467326"/>
              <a:gd name="connsiteX6" fmla="*/ 505472 w 520600"/>
              <a:gd name="connsiteY6" fmla="*/ 254058 h 4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600" h="467326">
                <a:moveTo>
                  <a:pt x="505472" y="254058"/>
                </a:moveTo>
                <a:cubicBezTo>
                  <a:pt x="548652" y="287078"/>
                  <a:pt x="491925" y="226965"/>
                  <a:pt x="429272" y="198178"/>
                </a:cubicBezTo>
                <a:cubicBezTo>
                  <a:pt x="366619" y="169391"/>
                  <a:pt x="197285" y="37311"/>
                  <a:pt x="129552" y="81338"/>
                </a:cubicBezTo>
                <a:cubicBezTo>
                  <a:pt x="61819" y="125365"/>
                  <a:pt x="42345" y="429318"/>
                  <a:pt x="22872" y="462338"/>
                </a:cubicBezTo>
                <a:cubicBezTo>
                  <a:pt x="3399" y="495358"/>
                  <a:pt x="-11841" y="356505"/>
                  <a:pt x="12712" y="279458"/>
                </a:cubicBezTo>
                <a:cubicBezTo>
                  <a:pt x="37265" y="202411"/>
                  <a:pt x="83832" y="4291"/>
                  <a:pt x="170192" y="58"/>
                </a:cubicBezTo>
                <a:cubicBezTo>
                  <a:pt x="256552" y="-4175"/>
                  <a:pt x="462292" y="221038"/>
                  <a:pt x="505472" y="25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2B35D36B-DC98-4A65-A728-705F03CEE9D7}"/>
              </a:ext>
            </a:extLst>
          </p:cNvPr>
          <p:cNvSpPr/>
          <p:nvPr/>
        </p:nvSpPr>
        <p:spPr>
          <a:xfrm>
            <a:off x="1901426" y="5656609"/>
            <a:ext cx="772566" cy="1622624"/>
          </a:xfrm>
          <a:custGeom>
            <a:avLst/>
            <a:gdLst>
              <a:gd name="connsiteX0" fmla="*/ 8654 w 772566"/>
              <a:gd name="connsiteY0" fmla="*/ 38071 h 1622624"/>
              <a:gd name="connsiteX1" fmla="*/ 3574 w 772566"/>
              <a:gd name="connsiteY1" fmla="*/ 93951 h 1622624"/>
              <a:gd name="connsiteX2" fmla="*/ 54374 w 772566"/>
              <a:gd name="connsiteY2" fmla="*/ 637511 h 1622624"/>
              <a:gd name="connsiteX3" fmla="*/ 171214 w 772566"/>
              <a:gd name="connsiteY3" fmla="*/ 982951 h 1622624"/>
              <a:gd name="connsiteX4" fmla="*/ 389654 w 772566"/>
              <a:gd name="connsiteY4" fmla="*/ 1277591 h 1622624"/>
              <a:gd name="connsiteX5" fmla="*/ 760494 w 772566"/>
              <a:gd name="connsiteY5" fmla="*/ 1617951 h 1622624"/>
              <a:gd name="connsiteX6" fmla="*/ 633494 w 772566"/>
              <a:gd name="connsiteY6" fmla="*/ 1440151 h 1622624"/>
              <a:gd name="connsiteX7" fmla="*/ 155974 w 772566"/>
              <a:gd name="connsiteY7" fmla="*/ 957551 h 1622624"/>
              <a:gd name="connsiteX8" fmla="*/ 44214 w 772566"/>
              <a:gd name="connsiteY8" fmla="*/ 495271 h 1622624"/>
              <a:gd name="connsiteX9" fmla="*/ 8654 w 772566"/>
              <a:gd name="connsiteY9" fmla="*/ 38071 h 16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566" h="1622624">
                <a:moveTo>
                  <a:pt x="8654" y="38071"/>
                </a:moveTo>
                <a:cubicBezTo>
                  <a:pt x="1881" y="-28816"/>
                  <a:pt x="-4046" y="-5956"/>
                  <a:pt x="3574" y="93951"/>
                </a:cubicBezTo>
                <a:cubicBezTo>
                  <a:pt x="11194" y="193858"/>
                  <a:pt x="26434" y="489344"/>
                  <a:pt x="54374" y="637511"/>
                </a:cubicBezTo>
                <a:cubicBezTo>
                  <a:pt x="82314" y="785678"/>
                  <a:pt x="115334" y="876271"/>
                  <a:pt x="171214" y="982951"/>
                </a:cubicBezTo>
                <a:cubicBezTo>
                  <a:pt x="227094" y="1089631"/>
                  <a:pt x="291441" y="1171758"/>
                  <a:pt x="389654" y="1277591"/>
                </a:cubicBezTo>
                <a:cubicBezTo>
                  <a:pt x="487867" y="1383424"/>
                  <a:pt x="719854" y="1590858"/>
                  <a:pt x="760494" y="1617951"/>
                </a:cubicBezTo>
                <a:cubicBezTo>
                  <a:pt x="801134" y="1645044"/>
                  <a:pt x="734247" y="1550218"/>
                  <a:pt x="633494" y="1440151"/>
                </a:cubicBezTo>
                <a:cubicBezTo>
                  <a:pt x="532741" y="1330084"/>
                  <a:pt x="254187" y="1115031"/>
                  <a:pt x="155974" y="957551"/>
                </a:cubicBezTo>
                <a:cubicBezTo>
                  <a:pt x="57761" y="800071"/>
                  <a:pt x="67921" y="655291"/>
                  <a:pt x="44214" y="495271"/>
                </a:cubicBezTo>
                <a:cubicBezTo>
                  <a:pt x="20507" y="335251"/>
                  <a:pt x="15427" y="104958"/>
                  <a:pt x="8654" y="38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8985E1FF-78EF-438F-9E15-2C6FAF09C367}"/>
              </a:ext>
            </a:extLst>
          </p:cNvPr>
          <p:cNvSpPr/>
          <p:nvPr/>
        </p:nvSpPr>
        <p:spPr>
          <a:xfrm>
            <a:off x="1853200" y="5903934"/>
            <a:ext cx="625380" cy="1276575"/>
          </a:xfrm>
          <a:custGeom>
            <a:avLst/>
            <a:gdLst>
              <a:gd name="connsiteX0" fmla="*/ 6080 w 625380"/>
              <a:gd name="connsiteY0" fmla="*/ 65066 h 1276575"/>
              <a:gd name="connsiteX1" fmla="*/ 31480 w 625380"/>
              <a:gd name="connsiteY1" fmla="*/ 110786 h 1276575"/>
              <a:gd name="connsiteX2" fmla="*/ 158480 w 625380"/>
              <a:gd name="connsiteY2" fmla="*/ 786426 h 1276575"/>
              <a:gd name="connsiteX3" fmla="*/ 361680 w 625380"/>
              <a:gd name="connsiteY3" fmla="*/ 1060746 h 1276575"/>
              <a:gd name="connsiteX4" fmla="*/ 620760 w 625380"/>
              <a:gd name="connsiteY4" fmla="*/ 1274106 h 1276575"/>
              <a:gd name="connsiteX5" fmla="*/ 534400 w 625380"/>
              <a:gd name="connsiteY5" fmla="*/ 1182666 h 1276575"/>
              <a:gd name="connsiteX6" fmla="*/ 122920 w 625380"/>
              <a:gd name="connsiteY6" fmla="*/ 755946 h 1276575"/>
              <a:gd name="connsiteX7" fmla="*/ 6080 w 625380"/>
              <a:gd name="connsiteY7" fmla="*/ 65066 h 12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380" h="1276575">
                <a:moveTo>
                  <a:pt x="6080" y="65066"/>
                </a:moveTo>
                <a:cubicBezTo>
                  <a:pt x="-9160" y="-42461"/>
                  <a:pt x="6080" y="-9441"/>
                  <a:pt x="31480" y="110786"/>
                </a:cubicBezTo>
                <a:cubicBezTo>
                  <a:pt x="56880" y="231013"/>
                  <a:pt x="103447" y="628099"/>
                  <a:pt x="158480" y="786426"/>
                </a:cubicBezTo>
                <a:cubicBezTo>
                  <a:pt x="213513" y="944753"/>
                  <a:pt x="284633" y="979466"/>
                  <a:pt x="361680" y="1060746"/>
                </a:cubicBezTo>
                <a:cubicBezTo>
                  <a:pt x="438727" y="1142026"/>
                  <a:pt x="591973" y="1253786"/>
                  <a:pt x="620760" y="1274106"/>
                </a:cubicBezTo>
                <a:cubicBezTo>
                  <a:pt x="649547" y="1294426"/>
                  <a:pt x="534400" y="1182666"/>
                  <a:pt x="534400" y="1182666"/>
                </a:cubicBezTo>
                <a:cubicBezTo>
                  <a:pt x="451427" y="1096306"/>
                  <a:pt x="208433" y="939673"/>
                  <a:pt x="122920" y="755946"/>
                </a:cubicBezTo>
                <a:cubicBezTo>
                  <a:pt x="37407" y="572219"/>
                  <a:pt x="21320" y="172593"/>
                  <a:pt x="6080" y="65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6F8CAABF-4AB7-40E4-B428-7B391C914466}"/>
              </a:ext>
            </a:extLst>
          </p:cNvPr>
          <p:cNvSpPr/>
          <p:nvPr/>
        </p:nvSpPr>
        <p:spPr>
          <a:xfrm>
            <a:off x="1991358" y="6756284"/>
            <a:ext cx="622904" cy="553951"/>
          </a:xfrm>
          <a:custGeom>
            <a:avLst/>
            <a:gdLst>
              <a:gd name="connsiteX0" fmla="*/ 2 w 622904"/>
              <a:gd name="connsiteY0" fmla="*/ 116 h 553951"/>
              <a:gd name="connsiteX1" fmla="*/ 233682 w 622904"/>
              <a:gd name="connsiteY1" fmla="*/ 304916 h 553951"/>
              <a:gd name="connsiteX2" fmla="*/ 604522 w 622904"/>
              <a:gd name="connsiteY2" fmla="*/ 538596 h 553951"/>
              <a:gd name="connsiteX3" fmla="*/ 538482 w 622904"/>
              <a:gd name="connsiteY3" fmla="*/ 528436 h 553951"/>
              <a:gd name="connsiteX4" fmla="*/ 294642 w 622904"/>
              <a:gd name="connsiteY4" fmla="*/ 503036 h 553951"/>
              <a:gd name="connsiteX5" fmla="*/ 264162 w 622904"/>
              <a:gd name="connsiteY5" fmla="*/ 431916 h 553951"/>
              <a:gd name="connsiteX6" fmla="*/ 228602 w 622904"/>
              <a:gd name="connsiteY6" fmla="*/ 340476 h 553951"/>
              <a:gd name="connsiteX7" fmla="*/ 2 w 622904"/>
              <a:gd name="connsiteY7" fmla="*/ 116 h 55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904" h="553951">
                <a:moveTo>
                  <a:pt x="2" y="116"/>
                </a:moveTo>
                <a:cubicBezTo>
                  <a:pt x="849" y="-5811"/>
                  <a:pt x="132929" y="215169"/>
                  <a:pt x="233682" y="304916"/>
                </a:cubicBezTo>
                <a:cubicBezTo>
                  <a:pt x="334435" y="394663"/>
                  <a:pt x="553722" y="501343"/>
                  <a:pt x="604522" y="538596"/>
                </a:cubicBezTo>
                <a:cubicBezTo>
                  <a:pt x="655322" y="575849"/>
                  <a:pt x="590129" y="534363"/>
                  <a:pt x="538482" y="528436"/>
                </a:cubicBezTo>
                <a:cubicBezTo>
                  <a:pt x="486835" y="522509"/>
                  <a:pt x="340362" y="519123"/>
                  <a:pt x="294642" y="503036"/>
                </a:cubicBezTo>
                <a:cubicBezTo>
                  <a:pt x="248922" y="486949"/>
                  <a:pt x="275169" y="459009"/>
                  <a:pt x="264162" y="431916"/>
                </a:cubicBezTo>
                <a:cubicBezTo>
                  <a:pt x="253155" y="404823"/>
                  <a:pt x="274322" y="409903"/>
                  <a:pt x="228602" y="340476"/>
                </a:cubicBezTo>
                <a:cubicBezTo>
                  <a:pt x="182882" y="271049"/>
                  <a:pt x="-845" y="6043"/>
                  <a:pt x="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050EDA9D-FB80-4B86-ADEC-ECF0423A5981}"/>
              </a:ext>
            </a:extLst>
          </p:cNvPr>
          <p:cNvSpPr/>
          <p:nvPr/>
        </p:nvSpPr>
        <p:spPr>
          <a:xfrm>
            <a:off x="2374390" y="5511394"/>
            <a:ext cx="264642" cy="1444080"/>
          </a:xfrm>
          <a:custGeom>
            <a:avLst/>
            <a:gdLst>
              <a:gd name="connsiteX0" fmla="*/ 246890 w 264642"/>
              <a:gd name="connsiteY0" fmla="*/ 5486 h 1444080"/>
              <a:gd name="connsiteX1" fmla="*/ 58930 w 264642"/>
              <a:gd name="connsiteY1" fmla="*/ 391566 h 1444080"/>
              <a:gd name="connsiteX2" fmla="*/ 262130 w 264642"/>
              <a:gd name="connsiteY2" fmla="*/ 1295806 h 1444080"/>
              <a:gd name="connsiteX3" fmla="*/ 175770 w 264642"/>
              <a:gd name="connsiteY3" fmla="*/ 1427886 h 1444080"/>
              <a:gd name="connsiteX4" fmla="*/ 226570 w 264642"/>
              <a:gd name="connsiteY4" fmla="*/ 1133246 h 1444080"/>
              <a:gd name="connsiteX5" fmla="*/ 18290 w 264642"/>
              <a:gd name="connsiteY5" fmla="*/ 610006 h 1444080"/>
              <a:gd name="connsiteX6" fmla="*/ 33530 w 264642"/>
              <a:gd name="connsiteY6" fmla="*/ 193446 h 1444080"/>
              <a:gd name="connsiteX7" fmla="*/ 246890 w 264642"/>
              <a:gd name="connsiteY7" fmla="*/ 5486 h 144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642" h="1444080">
                <a:moveTo>
                  <a:pt x="246890" y="5486"/>
                </a:moveTo>
                <a:cubicBezTo>
                  <a:pt x="251123" y="38506"/>
                  <a:pt x="56390" y="176513"/>
                  <a:pt x="58930" y="391566"/>
                </a:cubicBezTo>
                <a:cubicBezTo>
                  <a:pt x="61470" y="606619"/>
                  <a:pt x="242657" y="1123086"/>
                  <a:pt x="262130" y="1295806"/>
                </a:cubicBezTo>
                <a:cubicBezTo>
                  <a:pt x="281603" y="1468526"/>
                  <a:pt x="181697" y="1454979"/>
                  <a:pt x="175770" y="1427886"/>
                </a:cubicBezTo>
                <a:cubicBezTo>
                  <a:pt x="169843" y="1400793"/>
                  <a:pt x="252817" y="1269559"/>
                  <a:pt x="226570" y="1133246"/>
                </a:cubicBezTo>
                <a:cubicBezTo>
                  <a:pt x="200323" y="996933"/>
                  <a:pt x="50463" y="766639"/>
                  <a:pt x="18290" y="610006"/>
                </a:cubicBezTo>
                <a:cubicBezTo>
                  <a:pt x="-13883" y="453373"/>
                  <a:pt x="-337" y="291659"/>
                  <a:pt x="33530" y="193446"/>
                </a:cubicBezTo>
                <a:cubicBezTo>
                  <a:pt x="67397" y="95233"/>
                  <a:pt x="242657" y="-27534"/>
                  <a:pt x="246890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006DBABF-EBF9-4BC3-868F-189282BBBBA8}"/>
              </a:ext>
            </a:extLst>
          </p:cNvPr>
          <p:cNvSpPr/>
          <p:nvPr/>
        </p:nvSpPr>
        <p:spPr>
          <a:xfrm>
            <a:off x="2136611" y="5196839"/>
            <a:ext cx="236760" cy="1625533"/>
          </a:xfrm>
          <a:custGeom>
            <a:avLst/>
            <a:gdLst>
              <a:gd name="connsiteX0" fmla="*/ 2069 w 236760"/>
              <a:gd name="connsiteY0" fmla="*/ 1 h 1625533"/>
              <a:gd name="connsiteX1" fmla="*/ 215429 w 236760"/>
              <a:gd name="connsiteY1" fmla="*/ 508001 h 1625533"/>
              <a:gd name="connsiteX2" fmla="*/ 215429 w 236760"/>
              <a:gd name="connsiteY2" fmla="*/ 1036321 h 1625533"/>
              <a:gd name="connsiteX3" fmla="*/ 93509 w 236760"/>
              <a:gd name="connsiteY3" fmla="*/ 1610361 h 1625533"/>
              <a:gd name="connsiteX4" fmla="*/ 154469 w 236760"/>
              <a:gd name="connsiteY4" fmla="*/ 1407161 h 1625533"/>
              <a:gd name="connsiteX5" fmla="*/ 230669 w 236760"/>
              <a:gd name="connsiteY5" fmla="*/ 853441 h 1625533"/>
              <a:gd name="connsiteX6" fmla="*/ 113829 w 236760"/>
              <a:gd name="connsiteY6" fmla="*/ 502921 h 1625533"/>
              <a:gd name="connsiteX7" fmla="*/ 2069 w 236760"/>
              <a:gd name="connsiteY7" fmla="*/ 1 h 162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760" h="1625533">
                <a:moveTo>
                  <a:pt x="2069" y="1"/>
                </a:moveTo>
                <a:cubicBezTo>
                  <a:pt x="19002" y="848"/>
                  <a:pt x="179869" y="335281"/>
                  <a:pt x="215429" y="508001"/>
                </a:cubicBezTo>
                <a:cubicBezTo>
                  <a:pt x="250989" y="680721"/>
                  <a:pt x="235749" y="852594"/>
                  <a:pt x="215429" y="1036321"/>
                </a:cubicBezTo>
                <a:cubicBezTo>
                  <a:pt x="195109" y="1220048"/>
                  <a:pt x="103669" y="1548554"/>
                  <a:pt x="93509" y="1610361"/>
                </a:cubicBezTo>
                <a:cubicBezTo>
                  <a:pt x="83349" y="1672168"/>
                  <a:pt x="131609" y="1533314"/>
                  <a:pt x="154469" y="1407161"/>
                </a:cubicBezTo>
                <a:cubicBezTo>
                  <a:pt x="177329" y="1281008"/>
                  <a:pt x="237442" y="1004148"/>
                  <a:pt x="230669" y="853441"/>
                </a:cubicBezTo>
                <a:cubicBezTo>
                  <a:pt x="223896" y="702734"/>
                  <a:pt x="151082" y="644314"/>
                  <a:pt x="113829" y="502921"/>
                </a:cubicBezTo>
                <a:cubicBezTo>
                  <a:pt x="76576" y="361528"/>
                  <a:pt x="-14864" y="-846"/>
                  <a:pt x="206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69C02E6F-40BD-4B36-B04A-510EA0832487}"/>
              </a:ext>
            </a:extLst>
          </p:cNvPr>
          <p:cNvSpPr/>
          <p:nvPr/>
        </p:nvSpPr>
        <p:spPr>
          <a:xfrm>
            <a:off x="2299462" y="5453299"/>
            <a:ext cx="301786" cy="1455948"/>
          </a:xfrm>
          <a:custGeom>
            <a:avLst/>
            <a:gdLst>
              <a:gd name="connsiteX0" fmla="*/ 220218 w 301786"/>
              <a:gd name="connsiteY0" fmla="*/ 12781 h 1455948"/>
              <a:gd name="connsiteX1" fmla="*/ 67818 w 301786"/>
              <a:gd name="connsiteY1" fmla="*/ 642701 h 1455948"/>
              <a:gd name="connsiteX2" fmla="*/ 301498 w 301786"/>
              <a:gd name="connsiteY2" fmla="*/ 1450421 h 1455948"/>
              <a:gd name="connsiteX3" fmla="*/ 113538 w 301786"/>
              <a:gd name="connsiteY3" fmla="*/ 962741 h 1455948"/>
              <a:gd name="connsiteX4" fmla="*/ 1778 w 301786"/>
              <a:gd name="connsiteY4" fmla="*/ 276941 h 1455948"/>
              <a:gd name="connsiteX5" fmla="*/ 220218 w 301786"/>
              <a:gd name="connsiteY5" fmla="*/ 12781 h 145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86" h="1455948">
                <a:moveTo>
                  <a:pt x="220218" y="12781"/>
                </a:moveTo>
                <a:cubicBezTo>
                  <a:pt x="231225" y="73741"/>
                  <a:pt x="54271" y="403094"/>
                  <a:pt x="67818" y="642701"/>
                </a:cubicBezTo>
                <a:cubicBezTo>
                  <a:pt x="81365" y="882308"/>
                  <a:pt x="293878" y="1397081"/>
                  <a:pt x="301498" y="1450421"/>
                </a:cubicBezTo>
                <a:cubicBezTo>
                  <a:pt x="309118" y="1503761"/>
                  <a:pt x="163491" y="1158321"/>
                  <a:pt x="113538" y="962741"/>
                </a:cubicBezTo>
                <a:cubicBezTo>
                  <a:pt x="63585" y="767161"/>
                  <a:pt x="-12615" y="433574"/>
                  <a:pt x="1778" y="276941"/>
                </a:cubicBezTo>
                <a:cubicBezTo>
                  <a:pt x="16171" y="120308"/>
                  <a:pt x="209211" y="-48179"/>
                  <a:pt x="220218" y="1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92400984-036A-402D-A31A-C8D9B800C09B}"/>
              </a:ext>
            </a:extLst>
          </p:cNvPr>
          <p:cNvSpPr/>
          <p:nvPr/>
        </p:nvSpPr>
        <p:spPr>
          <a:xfrm>
            <a:off x="5087147" y="7065214"/>
            <a:ext cx="56433" cy="455001"/>
          </a:xfrm>
          <a:custGeom>
            <a:avLst/>
            <a:gdLst>
              <a:gd name="connsiteX0" fmla="*/ 14020 w 56433"/>
              <a:gd name="connsiteY0" fmla="*/ 219 h 455001"/>
              <a:gd name="connsiteX1" fmla="*/ 56353 w 56433"/>
              <a:gd name="connsiteY1" fmla="*/ 173786 h 455001"/>
              <a:gd name="connsiteX2" fmla="*/ 1320 w 56433"/>
              <a:gd name="connsiteY2" fmla="*/ 448953 h 455001"/>
              <a:gd name="connsiteX3" fmla="*/ 18253 w 56433"/>
              <a:gd name="connsiteY3" fmla="*/ 351586 h 455001"/>
              <a:gd name="connsiteX4" fmla="*/ 30953 w 56433"/>
              <a:gd name="connsiteY4" fmla="*/ 207653 h 455001"/>
              <a:gd name="connsiteX5" fmla="*/ 14020 w 56433"/>
              <a:gd name="connsiteY5" fmla="*/ 219 h 45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33" h="455001">
                <a:moveTo>
                  <a:pt x="14020" y="219"/>
                </a:moveTo>
                <a:cubicBezTo>
                  <a:pt x="18253" y="-5425"/>
                  <a:pt x="58470" y="98997"/>
                  <a:pt x="56353" y="173786"/>
                </a:cubicBezTo>
                <a:cubicBezTo>
                  <a:pt x="54236" y="248575"/>
                  <a:pt x="7670" y="419320"/>
                  <a:pt x="1320" y="448953"/>
                </a:cubicBezTo>
                <a:cubicBezTo>
                  <a:pt x="-5030" y="478586"/>
                  <a:pt x="13314" y="391803"/>
                  <a:pt x="18253" y="351586"/>
                </a:cubicBezTo>
                <a:cubicBezTo>
                  <a:pt x="23192" y="311369"/>
                  <a:pt x="32364" y="271153"/>
                  <a:pt x="30953" y="207653"/>
                </a:cubicBezTo>
                <a:cubicBezTo>
                  <a:pt x="29542" y="144153"/>
                  <a:pt x="9787" y="5863"/>
                  <a:pt x="1402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6AB653C4-90C0-466C-BE24-1B2D198BB3C1}"/>
              </a:ext>
            </a:extLst>
          </p:cNvPr>
          <p:cNvSpPr/>
          <p:nvPr/>
        </p:nvSpPr>
        <p:spPr>
          <a:xfrm>
            <a:off x="5217983" y="7100793"/>
            <a:ext cx="44585" cy="344812"/>
          </a:xfrm>
          <a:custGeom>
            <a:avLst/>
            <a:gdLst>
              <a:gd name="connsiteX0" fmla="*/ 4892 w 44585"/>
              <a:gd name="connsiteY0" fmla="*/ 95 h 344812"/>
              <a:gd name="connsiteX1" fmla="*/ 44580 w 44585"/>
              <a:gd name="connsiteY1" fmla="*/ 157257 h 344812"/>
              <a:gd name="connsiteX2" fmla="*/ 1717 w 44585"/>
              <a:gd name="connsiteY2" fmla="*/ 335057 h 344812"/>
              <a:gd name="connsiteX3" fmla="*/ 9655 w 44585"/>
              <a:gd name="connsiteY3" fmla="*/ 306482 h 344812"/>
              <a:gd name="connsiteX4" fmla="*/ 20767 w 44585"/>
              <a:gd name="connsiteY4" fmla="*/ 179482 h 344812"/>
              <a:gd name="connsiteX5" fmla="*/ 4892 w 44585"/>
              <a:gd name="connsiteY5" fmla="*/ 95 h 34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85" h="344812">
                <a:moveTo>
                  <a:pt x="4892" y="95"/>
                </a:moveTo>
                <a:cubicBezTo>
                  <a:pt x="8861" y="-3609"/>
                  <a:pt x="45109" y="101430"/>
                  <a:pt x="44580" y="157257"/>
                </a:cubicBezTo>
                <a:cubicBezTo>
                  <a:pt x="44051" y="213084"/>
                  <a:pt x="7538" y="310186"/>
                  <a:pt x="1717" y="335057"/>
                </a:cubicBezTo>
                <a:cubicBezTo>
                  <a:pt x="-4104" y="359928"/>
                  <a:pt x="6480" y="332411"/>
                  <a:pt x="9655" y="306482"/>
                </a:cubicBezTo>
                <a:cubicBezTo>
                  <a:pt x="12830" y="280553"/>
                  <a:pt x="18915" y="228165"/>
                  <a:pt x="20767" y="179482"/>
                </a:cubicBezTo>
                <a:cubicBezTo>
                  <a:pt x="22619" y="130799"/>
                  <a:pt x="923" y="3799"/>
                  <a:pt x="489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CD553877-D5CA-432D-9912-A0EBC3CE3508}"/>
              </a:ext>
            </a:extLst>
          </p:cNvPr>
          <p:cNvSpPr/>
          <p:nvPr/>
        </p:nvSpPr>
        <p:spPr>
          <a:xfrm>
            <a:off x="2205612" y="4729143"/>
            <a:ext cx="621732" cy="627985"/>
          </a:xfrm>
          <a:custGeom>
            <a:avLst/>
            <a:gdLst>
              <a:gd name="connsiteX0" fmla="*/ 621726 w 621732"/>
              <a:gd name="connsiteY0" fmla="*/ 11132 h 627985"/>
              <a:gd name="connsiteX1" fmla="*/ 402651 w 621732"/>
              <a:gd name="connsiteY1" fmla="*/ 74632 h 627985"/>
              <a:gd name="connsiteX2" fmla="*/ 339151 w 621732"/>
              <a:gd name="connsiteY2" fmla="*/ 274657 h 627985"/>
              <a:gd name="connsiteX3" fmla="*/ 247076 w 621732"/>
              <a:gd name="connsiteY3" fmla="*/ 482620 h 627985"/>
              <a:gd name="connsiteX4" fmla="*/ 2601 w 621732"/>
              <a:gd name="connsiteY4" fmla="*/ 623907 h 627985"/>
              <a:gd name="connsiteX5" fmla="*/ 135951 w 621732"/>
              <a:gd name="connsiteY5" fmla="*/ 561995 h 627985"/>
              <a:gd name="connsiteX6" fmla="*/ 409001 w 621732"/>
              <a:gd name="connsiteY6" fmla="*/ 284182 h 627985"/>
              <a:gd name="connsiteX7" fmla="*/ 621726 w 621732"/>
              <a:gd name="connsiteY7" fmla="*/ 11132 h 62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732" h="627985">
                <a:moveTo>
                  <a:pt x="621726" y="11132"/>
                </a:moveTo>
                <a:cubicBezTo>
                  <a:pt x="620668" y="-23793"/>
                  <a:pt x="449747" y="30711"/>
                  <a:pt x="402651" y="74632"/>
                </a:cubicBezTo>
                <a:cubicBezTo>
                  <a:pt x="355555" y="118553"/>
                  <a:pt x="365080" y="206659"/>
                  <a:pt x="339151" y="274657"/>
                </a:cubicBezTo>
                <a:cubicBezTo>
                  <a:pt x="313222" y="342655"/>
                  <a:pt x="303168" y="424412"/>
                  <a:pt x="247076" y="482620"/>
                </a:cubicBezTo>
                <a:cubicBezTo>
                  <a:pt x="190984" y="540828"/>
                  <a:pt x="21122" y="610678"/>
                  <a:pt x="2601" y="623907"/>
                </a:cubicBezTo>
                <a:cubicBezTo>
                  <a:pt x="-15920" y="637136"/>
                  <a:pt x="68218" y="618616"/>
                  <a:pt x="135951" y="561995"/>
                </a:cubicBezTo>
                <a:cubicBezTo>
                  <a:pt x="203684" y="505374"/>
                  <a:pt x="333066" y="376786"/>
                  <a:pt x="409001" y="284182"/>
                </a:cubicBezTo>
                <a:cubicBezTo>
                  <a:pt x="484936" y="191578"/>
                  <a:pt x="622784" y="46057"/>
                  <a:pt x="621726" y="1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96EBBCC3-7F8F-46F6-AD1F-5E856A16DEFA}"/>
              </a:ext>
            </a:extLst>
          </p:cNvPr>
          <p:cNvSpPr/>
          <p:nvPr/>
        </p:nvSpPr>
        <p:spPr>
          <a:xfrm>
            <a:off x="7544301" y="4751032"/>
            <a:ext cx="396971" cy="609707"/>
          </a:xfrm>
          <a:custGeom>
            <a:avLst/>
            <a:gdLst>
              <a:gd name="connsiteX0" fmla="*/ 1616 w 396971"/>
              <a:gd name="connsiteY0" fmla="*/ 3001 h 609707"/>
              <a:gd name="connsiteX1" fmla="*/ 189999 w 396971"/>
              <a:gd name="connsiteY1" fmla="*/ 155401 h 609707"/>
              <a:gd name="connsiteX2" fmla="*/ 386849 w 396971"/>
              <a:gd name="connsiteY2" fmla="*/ 587201 h 609707"/>
              <a:gd name="connsiteX3" fmla="*/ 361449 w 396971"/>
              <a:gd name="connsiteY3" fmla="*/ 519468 h 609707"/>
              <a:gd name="connsiteX4" fmla="*/ 300066 w 396971"/>
              <a:gd name="connsiteY4" fmla="*/ 269701 h 609707"/>
              <a:gd name="connsiteX5" fmla="*/ 1616 w 396971"/>
              <a:gd name="connsiteY5" fmla="*/ 3001 h 60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71" h="609707">
                <a:moveTo>
                  <a:pt x="1616" y="3001"/>
                </a:moveTo>
                <a:cubicBezTo>
                  <a:pt x="-16728" y="-16049"/>
                  <a:pt x="125794" y="58034"/>
                  <a:pt x="189999" y="155401"/>
                </a:cubicBezTo>
                <a:cubicBezTo>
                  <a:pt x="254204" y="252768"/>
                  <a:pt x="358274" y="526523"/>
                  <a:pt x="386849" y="587201"/>
                </a:cubicBezTo>
                <a:cubicBezTo>
                  <a:pt x="415424" y="647879"/>
                  <a:pt x="375913" y="572385"/>
                  <a:pt x="361449" y="519468"/>
                </a:cubicBezTo>
                <a:cubicBezTo>
                  <a:pt x="346985" y="466551"/>
                  <a:pt x="357922" y="355779"/>
                  <a:pt x="300066" y="269701"/>
                </a:cubicBezTo>
                <a:cubicBezTo>
                  <a:pt x="242211" y="183623"/>
                  <a:pt x="19960" y="22051"/>
                  <a:pt x="1616" y="3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796D10BC-0291-4B03-B133-185305F74B0F}"/>
              </a:ext>
            </a:extLst>
          </p:cNvPr>
          <p:cNvSpPr/>
          <p:nvPr/>
        </p:nvSpPr>
        <p:spPr>
          <a:xfrm>
            <a:off x="2037775" y="5733559"/>
            <a:ext cx="191302" cy="855049"/>
          </a:xfrm>
          <a:custGeom>
            <a:avLst/>
            <a:gdLst>
              <a:gd name="connsiteX0" fmla="*/ 191075 w 191302"/>
              <a:gd name="connsiteY0" fmla="*/ 6841 h 855049"/>
              <a:gd name="connsiteX1" fmla="*/ 41850 w 191302"/>
              <a:gd name="connsiteY1" fmla="*/ 238616 h 855049"/>
              <a:gd name="connsiteX2" fmla="*/ 162500 w 191302"/>
              <a:gd name="connsiteY2" fmla="*/ 778366 h 855049"/>
              <a:gd name="connsiteX3" fmla="*/ 130750 w 191302"/>
              <a:gd name="connsiteY3" fmla="*/ 835516 h 855049"/>
              <a:gd name="connsiteX4" fmla="*/ 124400 w 191302"/>
              <a:gd name="connsiteY4" fmla="*/ 625966 h 855049"/>
              <a:gd name="connsiteX5" fmla="*/ 575 w 191302"/>
              <a:gd name="connsiteY5" fmla="*/ 114791 h 855049"/>
              <a:gd name="connsiteX6" fmla="*/ 191075 w 191302"/>
              <a:gd name="connsiteY6" fmla="*/ 6841 h 85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02" h="855049">
                <a:moveTo>
                  <a:pt x="191075" y="6841"/>
                </a:moveTo>
                <a:cubicBezTo>
                  <a:pt x="197954" y="27478"/>
                  <a:pt x="46612" y="110029"/>
                  <a:pt x="41850" y="238616"/>
                </a:cubicBezTo>
                <a:cubicBezTo>
                  <a:pt x="37088" y="367203"/>
                  <a:pt x="147683" y="678883"/>
                  <a:pt x="162500" y="778366"/>
                </a:cubicBezTo>
                <a:cubicBezTo>
                  <a:pt x="177317" y="877849"/>
                  <a:pt x="137100" y="860916"/>
                  <a:pt x="130750" y="835516"/>
                </a:cubicBezTo>
                <a:cubicBezTo>
                  <a:pt x="124400" y="810116"/>
                  <a:pt x="146096" y="746087"/>
                  <a:pt x="124400" y="625966"/>
                </a:cubicBezTo>
                <a:cubicBezTo>
                  <a:pt x="102704" y="505845"/>
                  <a:pt x="-8950" y="220095"/>
                  <a:pt x="575" y="114791"/>
                </a:cubicBezTo>
                <a:cubicBezTo>
                  <a:pt x="10100" y="9487"/>
                  <a:pt x="184196" y="-13796"/>
                  <a:pt x="191075" y="6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: 図形 2117">
            <a:extLst>
              <a:ext uri="{FF2B5EF4-FFF2-40B4-BE49-F238E27FC236}">
                <a16:creationId xmlns:a16="http://schemas.microsoft.com/office/drawing/2014/main" id="{CC783A99-A832-4AD2-8D5F-9B5F345F1849}"/>
              </a:ext>
            </a:extLst>
          </p:cNvPr>
          <p:cNvSpPr/>
          <p:nvPr/>
        </p:nvSpPr>
        <p:spPr>
          <a:xfrm>
            <a:off x="2163111" y="6064023"/>
            <a:ext cx="232902" cy="915842"/>
          </a:xfrm>
          <a:custGeom>
            <a:avLst/>
            <a:gdLst>
              <a:gd name="connsiteX0" fmla="*/ 195914 w 232902"/>
              <a:gd name="connsiteY0" fmla="*/ 3402 h 915842"/>
              <a:gd name="connsiteX1" fmla="*/ 87964 w 232902"/>
              <a:gd name="connsiteY1" fmla="*/ 209777 h 915842"/>
              <a:gd name="connsiteX2" fmla="*/ 78439 w 232902"/>
              <a:gd name="connsiteY2" fmla="*/ 412977 h 915842"/>
              <a:gd name="connsiteX3" fmla="*/ 230839 w 232902"/>
              <a:gd name="connsiteY3" fmla="*/ 905102 h 915842"/>
              <a:gd name="connsiteX4" fmla="*/ 157814 w 232902"/>
              <a:gd name="connsiteY4" fmla="*/ 730477 h 915842"/>
              <a:gd name="connsiteX5" fmla="*/ 33989 w 232902"/>
              <a:gd name="connsiteY5" fmla="*/ 476477 h 915842"/>
              <a:gd name="connsiteX6" fmla="*/ 2239 w 232902"/>
              <a:gd name="connsiteY6" fmla="*/ 263752 h 915842"/>
              <a:gd name="connsiteX7" fmla="*/ 81614 w 232902"/>
              <a:gd name="connsiteY7" fmla="*/ 95477 h 915842"/>
              <a:gd name="connsiteX8" fmla="*/ 195914 w 232902"/>
              <a:gd name="connsiteY8" fmla="*/ 3402 h 91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902" h="915842">
                <a:moveTo>
                  <a:pt x="195914" y="3402"/>
                </a:moveTo>
                <a:cubicBezTo>
                  <a:pt x="196972" y="22452"/>
                  <a:pt x="107543" y="141515"/>
                  <a:pt x="87964" y="209777"/>
                </a:cubicBezTo>
                <a:cubicBezTo>
                  <a:pt x="68385" y="278039"/>
                  <a:pt x="54627" y="297090"/>
                  <a:pt x="78439" y="412977"/>
                </a:cubicBezTo>
                <a:cubicBezTo>
                  <a:pt x="102251" y="528864"/>
                  <a:pt x="217610" y="852185"/>
                  <a:pt x="230839" y="905102"/>
                </a:cubicBezTo>
                <a:cubicBezTo>
                  <a:pt x="244068" y="958019"/>
                  <a:pt x="190622" y="801915"/>
                  <a:pt x="157814" y="730477"/>
                </a:cubicBezTo>
                <a:cubicBezTo>
                  <a:pt x="125006" y="659040"/>
                  <a:pt x="59918" y="554264"/>
                  <a:pt x="33989" y="476477"/>
                </a:cubicBezTo>
                <a:cubicBezTo>
                  <a:pt x="8060" y="398690"/>
                  <a:pt x="-5698" y="327252"/>
                  <a:pt x="2239" y="263752"/>
                </a:cubicBezTo>
                <a:cubicBezTo>
                  <a:pt x="10176" y="200252"/>
                  <a:pt x="48276" y="141515"/>
                  <a:pt x="81614" y="95477"/>
                </a:cubicBezTo>
                <a:cubicBezTo>
                  <a:pt x="114951" y="49440"/>
                  <a:pt x="194856" y="-15648"/>
                  <a:pt x="195914" y="3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201E4FAA-EF0F-4F77-B023-29C428008625}"/>
              </a:ext>
            </a:extLst>
          </p:cNvPr>
          <p:cNvSpPr/>
          <p:nvPr/>
        </p:nvSpPr>
        <p:spPr>
          <a:xfrm>
            <a:off x="2600328" y="8130367"/>
            <a:ext cx="836600" cy="800812"/>
          </a:xfrm>
          <a:custGeom>
            <a:avLst/>
            <a:gdLst>
              <a:gd name="connsiteX0" fmla="*/ 24339 w 836600"/>
              <a:gd name="connsiteY0" fmla="*/ 6100 h 800812"/>
              <a:gd name="connsiteX1" fmla="*/ 113239 w 836600"/>
              <a:gd name="connsiteY1" fmla="*/ 90766 h 800812"/>
              <a:gd name="connsiteX2" fmla="*/ 574672 w 836600"/>
              <a:gd name="connsiteY2" fmla="*/ 429433 h 800812"/>
              <a:gd name="connsiteX3" fmla="*/ 815972 w 836600"/>
              <a:gd name="connsiteY3" fmla="*/ 755400 h 800812"/>
              <a:gd name="connsiteX4" fmla="*/ 820205 w 836600"/>
              <a:gd name="connsiteY4" fmla="*/ 780800 h 800812"/>
              <a:gd name="connsiteX5" fmla="*/ 786339 w 836600"/>
              <a:gd name="connsiteY5" fmla="*/ 590300 h 800812"/>
              <a:gd name="connsiteX6" fmla="*/ 697439 w 836600"/>
              <a:gd name="connsiteY6" fmla="*/ 492933 h 800812"/>
              <a:gd name="connsiteX7" fmla="*/ 468839 w 836600"/>
              <a:gd name="connsiteY7" fmla="*/ 217766 h 800812"/>
              <a:gd name="connsiteX8" fmla="*/ 24339 w 836600"/>
              <a:gd name="connsiteY8" fmla="*/ 6100 h 80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600" h="800812">
                <a:moveTo>
                  <a:pt x="24339" y="6100"/>
                </a:moveTo>
                <a:cubicBezTo>
                  <a:pt x="-34928" y="-15067"/>
                  <a:pt x="21517" y="20211"/>
                  <a:pt x="113239" y="90766"/>
                </a:cubicBezTo>
                <a:cubicBezTo>
                  <a:pt x="204961" y="161322"/>
                  <a:pt x="457550" y="318661"/>
                  <a:pt x="574672" y="429433"/>
                </a:cubicBezTo>
                <a:cubicBezTo>
                  <a:pt x="691794" y="540205"/>
                  <a:pt x="775050" y="696839"/>
                  <a:pt x="815972" y="755400"/>
                </a:cubicBezTo>
                <a:cubicBezTo>
                  <a:pt x="856894" y="813961"/>
                  <a:pt x="825144" y="808317"/>
                  <a:pt x="820205" y="780800"/>
                </a:cubicBezTo>
                <a:cubicBezTo>
                  <a:pt x="815266" y="753283"/>
                  <a:pt x="806800" y="638278"/>
                  <a:pt x="786339" y="590300"/>
                </a:cubicBezTo>
                <a:cubicBezTo>
                  <a:pt x="765878" y="542322"/>
                  <a:pt x="750356" y="555022"/>
                  <a:pt x="697439" y="492933"/>
                </a:cubicBezTo>
                <a:cubicBezTo>
                  <a:pt x="644522" y="430844"/>
                  <a:pt x="577495" y="293261"/>
                  <a:pt x="468839" y="217766"/>
                </a:cubicBezTo>
                <a:cubicBezTo>
                  <a:pt x="360183" y="142271"/>
                  <a:pt x="83606" y="27267"/>
                  <a:pt x="24339" y="6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10A66C81-1B8F-460C-9C20-1144C533442F}"/>
              </a:ext>
            </a:extLst>
          </p:cNvPr>
          <p:cNvSpPr/>
          <p:nvPr/>
        </p:nvSpPr>
        <p:spPr>
          <a:xfrm>
            <a:off x="3394546" y="8890408"/>
            <a:ext cx="1013723" cy="2573545"/>
          </a:xfrm>
          <a:custGeom>
            <a:avLst/>
            <a:gdLst>
              <a:gd name="connsiteX0" fmla="*/ 587 w 1013723"/>
              <a:gd name="connsiteY0" fmla="*/ 12292 h 2573545"/>
              <a:gd name="connsiteX1" fmla="*/ 279987 w 1013723"/>
              <a:gd name="connsiteY1" fmla="*/ 846259 h 2573545"/>
              <a:gd name="connsiteX2" fmla="*/ 237654 w 1013723"/>
              <a:gd name="connsiteY2" fmla="*/ 1659059 h 2573545"/>
              <a:gd name="connsiteX3" fmla="*/ 313854 w 1013723"/>
              <a:gd name="connsiteY3" fmla="*/ 2065459 h 2573545"/>
              <a:gd name="connsiteX4" fmla="*/ 555154 w 1013723"/>
              <a:gd name="connsiteY4" fmla="*/ 2429525 h 2573545"/>
              <a:gd name="connsiteX5" fmla="*/ 1012354 w 1013723"/>
              <a:gd name="connsiteY5" fmla="*/ 2573459 h 2573545"/>
              <a:gd name="connsiteX6" fmla="*/ 682154 w 1013723"/>
              <a:gd name="connsiteY6" fmla="*/ 2442225 h 2573545"/>
              <a:gd name="connsiteX7" fmla="*/ 279987 w 1013723"/>
              <a:gd name="connsiteY7" fmla="*/ 1993492 h 2573545"/>
              <a:gd name="connsiteX8" fmla="*/ 267287 w 1013723"/>
              <a:gd name="connsiteY8" fmla="*/ 1151059 h 2573545"/>
              <a:gd name="connsiteX9" fmla="*/ 208021 w 1013723"/>
              <a:gd name="connsiteY9" fmla="*/ 401759 h 2573545"/>
              <a:gd name="connsiteX10" fmla="*/ 587 w 1013723"/>
              <a:gd name="connsiteY10" fmla="*/ 12292 h 257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3723" h="2573545">
                <a:moveTo>
                  <a:pt x="587" y="12292"/>
                </a:moveTo>
                <a:cubicBezTo>
                  <a:pt x="12581" y="86375"/>
                  <a:pt x="240476" y="571798"/>
                  <a:pt x="279987" y="846259"/>
                </a:cubicBezTo>
                <a:cubicBezTo>
                  <a:pt x="319498" y="1120720"/>
                  <a:pt x="232009" y="1455859"/>
                  <a:pt x="237654" y="1659059"/>
                </a:cubicBezTo>
                <a:cubicBezTo>
                  <a:pt x="243299" y="1862259"/>
                  <a:pt x="260937" y="1937048"/>
                  <a:pt x="313854" y="2065459"/>
                </a:cubicBezTo>
                <a:cubicBezTo>
                  <a:pt x="366771" y="2193870"/>
                  <a:pt x="438737" y="2344858"/>
                  <a:pt x="555154" y="2429525"/>
                </a:cubicBezTo>
                <a:cubicBezTo>
                  <a:pt x="671571" y="2514192"/>
                  <a:pt x="991187" y="2571342"/>
                  <a:pt x="1012354" y="2573459"/>
                </a:cubicBezTo>
                <a:cubicBezTo>
                  <a:pt x="1033521" y="2575576"/>
                  <a:pt x="804215" y="2538886"/>
                  <a:pt x="682154" y="2442225"/>
                </a:cubicBezTo>
                <a:cubicBezTo>
                  <a:pt x="560093" y="2345564"/>
                  <a:pt x="349131" y="2208686"/>
                  <a:pt x="279987" y="1993492"/>
                </a:cubicBezTo>
                <a:cubicBezTo>
                  <a:pt x="210843" y="1778298"/>
                  <a:pt x="279281" y="1416348"/>
                  <a:pt x="267287" y="1151059"/>
                </a:cubicBezTo>
                <a:cubicBezTo>
                  <a:pt x="255293" y="885770"/>
                  <a:pt x="252471" y="588026"/>
                  <a:pt x="208021" y="401759"/>
                </a:cubicBezTo>
                <a:cubicBezTo>
                  <a:pt x="163571" y="215492"/>
                  <a:pt x="-11407" y="-61791"/>
                  <a:pt x="587" y="12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ADDCD0CB-C3CC-4DF5-BB72-F1287709E949}"/>
              </a:ext>
            </a:extLst>
          </p:cNvPr>
          <p:cNvSpPr/>
          <p:nvPr/>
        </p:nvSpPr>
        <p:spPr>
          <a:xfrm>
            <a:off x="4268117" y="10089346"/>
            <a:ext cx="533260" cy="1425971"/>
          </a:xfrm>
          <a:custGeom>
            <a:avLst/>
            <a:gdLst>
              <a:gd name="connsiteX0" fmla="*/ 532483 w 533260"/>
              <a:gd name="connsiteY0" fmla="*/ 804 h 1425971"/>
              <a:gd name="connsiteX1" fmla="*/ 303883 w 533260"/>
              <a:gd name="connsiteY1" fmla="*/ 318304 h 1425971"/>
              <a:gd name="connsiteX2" fmla="*/ 113383 w 533260"/>
              <a:gd name="connsiteY2" fmla="*/ 997754 h 1425971"/>
              <a:gd name="connsiteX3" fmla="*/ 113383 w 533260"/>
              <a:gd name="connsiteY3" fmla="*/ 1410504 h 1425971"/>
              <a:gd name="connsiteX4" fmla="*/ 68933 w 533260"/>
              <a:gd name="connsiteY4" fmla="*/ 1308904 h 1425971"/>
              <a:gd name="connsiteX5" fmla="*/ 5433 w 533260"/>
              <a:gd name="connsiteY5" fmla="*/ 1029504 h 1425971"/>
              <a:gd name="connsiteX6" fmla="*/ 221333 w 533260"/>
              <a:gd name="connsiteY6" fmla="*/ 400854 h 1425971"/>
              <a:gd name="connsiteX7" fmla="*/ 532483 w 533260"/>
              <a:gd name="connsiteY7" fmla="*/ 804 h 142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260" h="1425971">
                <a:moveTo>
                  <a:pt x="532483" y="804"/>
                </a:moveTo>
                <a:cubicBezTo>
                  <a:pt x="546241" y="-12954"/>
                  <a:pt x="373733" y="152146"/>
                  <a:pt x="303883" y="318304"/>
                </a:cubicBezTo>
                <a:cubicBezTo>
                  <a:pt x="234033" y="484462"/>
                  <a:pt x="145133" y="815721"/>
                  <a:pt x="113383" y="997754"/>
                </a:cubicBezTo>
                <a:cubicBezTo>
                  <a:pt x="81633" y="1179787"/>
                  <a:pt x="120791" y="1358646"/>
                  <a:pt x="113383" y="1410504"/>
                </a:cubicBezTo>
                <a:cubicBezTo>
                  <a:pt x="105975" y="1462362"/>
                  <a:pt x="86925" y="1372404"/>
                  <a:pt x="68933" y="1308904"/>
                </a:cubicBezTo>
                <a:cubicBezTo>
                  <a:pt x="50941" y="1245404"/>
                  <a:pt x="-19967" y="1180846"/>
                  <a:pt x="5433" y="1029504"/>
                </a:cubicBezTo>
                <a:cubicBezTo>
                  <a:pt x="30833" y="878162"/>
                  <a:pt x="138783" y="571246"/>
                  <a:pt x="221333" y="400854"/>
                </a:cubicBezTo>
                <a:cubicBezTo>
                  <a:pt x="303883" y="230462"/>
                  <a:pt x="518725" y="14562"/>
                  <a:pt x="532483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78477203-4821-481F-A461-033F2F80EAF8}"/>
              </a:ext>
            </a:extLst>
          </p:cNvPr>
          <p:cNvSpPr/>
          <p:nvPr/>
        </p:nvSpPr>
        <p:spPr>
          <a:xfrm>
            <a:off x="4750270" y="8600224"/>
            <a:ext cx="2238899" cy="1506814"/>
          </a:xfrm>
          <a:custGeom>
            <a:avLst/>
            <a:gdLst>
              <a:gd name="connsiteX0" fmla="*/ 43980 w 2238899"/>
              <a:gd name="connsiteY0" fmla="*/ 1470876 h 1506814"/>
              <a:gd name="connsiteX1" fmla="*/ 278930 w 2238899"/>
              <a:gd name="connsiteY1" fmla="*/ 1489926 h 1506814"/>
              <a:gd name="connsiteX2" fmla="*/ 1053630 w 2238899"/>
              <a:gd name="connsiteY2" fmla="*/ 1337526 h 1506814"/>
              <a:gd name="connsiteX3" fmla="*/ 1555280 w 2238899"/>
              <a:gd name="connsiteY3" fmla="*/ 950176 h 1506814"/>
              <a:gd name="connsiteX4" fmla="*/ 1891830 w 2238899"/>
              <a:gd name="connsiteY4" fmla="*/ 600926 h 1506814"/>
              <a:gd name="connsiteX5" fmla="*/ 2234730 w 2238899"/>
              <a:gd name="connsiteY5" fmla="*/ 16726 h 1506814"/>
              <a:gd name="connsiteX6" fmla="*/ 2056930 w 2238899"/>
              <a:gd name="connsiteY6" fmla="*/ 213576 h 1506814"/>
              <a:gd name="connsiteX7" fmla="*/ 1688630 w 2238899"/>
              <a:gd name="connsiteY7" fmla="*/ 778726 h 1506814"/>
              <a:gd name="connsiteX8" fmla="*/ 1085380 w 2238899"/>
              <a:gd name="connsiteY8" fmla="*/ 1204176 h 1506814"/>
              <a:gd name="connsiteX9" fmla="*/ 43980 w 2238899"/>
              <a:gd name="connsiteY9" fmla="*/ 1470876 h 150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8899" h="1506814">
                <a:moveTo>
                  <a:pt x="43980" y="1470876"/>
                </a:moveTo>
                <a:cubicBezTo>
                  <a:pt x="-90428" y="1518501"/>
                  <a:pt x="110655" y="1512151"/>
                  <a:pt x="278930" y="1489926"/>
                </a:cubicBezTo>
                <a:cubicBezTo>
                  <a:pt x="447205" y="1467701"/>
                  <a:pt x="840905" y="1427484"/>
                  <a:pt x="1053630" y="1337526"/>
                </a:cubicBezTo>
                <a:cubicBezTo>
                  <a:pt x="1266355" y="1247568"/>
                  <a:pt x="1415580" y="1072943"/>
                  <a:pt x="1555280" y="950176"/>
                </a:cubicBezTo>
                <a:cubicBezTo>
                  <a:pt x="1694980" y="827409"/>
                  <a:pt x="1778588" y="756501"/>
                  <a:pt x="1891830" y="600926"/>
                </a:cubicBezTo>
                <a:cubicBezTo>
                  <a:pt x="2005072" y="445351"/>
                  <a:pt x="2207213" y="81284"/>
                  <a:pt x="2234730" y="16726"/>
                </a:cubicBezTo>
                <a:cubicBezTo>
                  <a:pt x="2262247" y="-47832"/>
                  <a:pt x="2147947" y="86576"/>
                  <a:pt x="2056930" y="213576"/>
                </a:cubicBezTo>
                <a:cubicBezTo>
                  <a:pt x="1965913" y="340576"/>
                  <a:pt x="1850555" y="613626"/>
                  <a:pt x="1688630" y="778726"/>
                </a:cubicBezTo>
                <a:cubicBezTo>
                  <a:pt x="1526705" y="943826"/>
                  <a:pt x="1358430" y="1084584"/>
                  <a:pt x="1085380" y="1204176"/>
                </a:cubicBezTo>
                <a:cubicBezTo>
                  <a:pt x="812330" y="1323768"/>
                  <a:pt x="178388" y="1423251"/>
                  <a:pt x="43980" y="1470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618548A7-7B34-4808-81F2-560D69244756}"/>
              </a:ext>
            </a:extLst>
          </p:cNvPr>
          <p:cNvSpPr/>
          <p:nvPr/>
        </p:nvSpPr>
        <p:spPr>
          <a:xfrm>
            <a:off x="4781775" y="8916843"/>
            <a:ext cx="2002325" cy="1297381"/>
          </a:xfrm>
          <a:custGeom>
            <a:avLst/>
            <a:gdLst>
              <a:gd name="connsiteX0" fmla="*/ 44225 w 2002325"/>
              <a:gd name="connsiteY0" fmla="*/ 1274907 h 1297381"/>
              <a:gd name="connsiteX1" fmla="*/ 183925 w 2002325"/>
              <a:gd name="connsiteY1" fmla="*/ 1274907 h 1297381"/>
              <a:gd name="connsiteX2" fmla="*/ 1136425 w 2002325"/>
              <a:gd name="connsiteY2" fmla="*/ 1059007 h 1297381"/>
              <a:gd name="connsiteX3" fmla="*/ 1599975 w 2002325"/>
              <a:gd name="connsiteY3" fmla="*/ 722457 h 1297381"/>
              <a:gd name="connsiteX4" fmla="*/ 2000025 w 2002325"/>
              <a:gd name="connsiteY4" fmla="*/ 4907 h 1297381"/>
              <a:gd name="connsiteX5" fmla="*/ 1752375 w 2002325"/>
              <a:gd name="connsiteY5" fmla="*/ 424007 h 1297381"/>
              <a:gd name="connsiteX6" fmla="*/ 1511075 w 2002325"/>
              <a:gd name="connsiteY6" fmla="*/ 766907 h 1297381"/>
              <a:gd name="connsiteX7" fmla="*/ 723675 w 2002325"/>
              <a:gd name="connsiteY7" fmla="*/ 1135207 h 1297381"/>
              <a:gd name="connsiteX8" fmla="*/ 44225 w 2002325"/>
              <a:gd name="connsiteY8" fmla="*/ 1274907 h 129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325" h="1297381">
                <a:moveTo>
                  <a:pt x="44225" y="1274907"/>
                </a:moveTo>
                <a:cubicBezTo>
                  <a:pt x="-45733" y="1298190"/>
                  <a:pt x="1892" y="1310890"/>
                  <a:pt x="183925" y="1274907"/>
                </a:cubicBezTo>
                <a:cubicBezTo>
                  <a:pt x="365958" y="1238924"/>
                  <a:pt x="900417" y="1151082"/>
                  <a:pt x="1136425" y="1059007"/>
                </a:cubicBezTo>
                <a:cubicBezTo>
                  <a:pt x="1372433" y="966932"/>
                  <a:pt x="1456042" y="898140"/>
                  <a:pt x="1599975" y="722457"/>
                </a:cubicBezTo>
                <a:cubicBezTo>
                  <a:pt x="1743908" y="546774"/>
                  <a:pt x="1974625" y="54649"/>
                  <a:pt x="2000025" y="4907"/>
                </a:cubicBezTo>
                <a:cubicBezTo>
                  <a:pt x="2025425" y="-44835"/>
                  <a:pt x="1833867" y="297007"/>
                  <a:pt x="1752375" y="424007"/>
                </a:cubicBezTo>
                <a:cubicBezTo>
                  <a:pt x="1670883" y="551007"/>
                  <a:pt x="1682525" y="648374"/>
                  <a:pt x="1511075" y="766907"/>
                </a:cubicBezTo>
                <a:cubicBezTo>
                  <a:pt x="1339625" y="885440"/>
                  <a:pt x="968150" y="1049482"/>
                  <a:pt x="723675" y="1135207"/>
                </a:cubicBezTo>
                <a:cubicBezTo>
                  <a:pt x="479200" y="1220932"/>
                  <a:pt x="134183" y="1251624"/>
                  <a:pt x="44225" y="127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440AE0EB-DBF9-4773-B352-662FD5E48167}"/>
              </a:ext>
            </a:extLst>
          </p:cNvPr>
          <p:cNvSpPr/>
          <p:nvPr/>
        </p:nvSpPr>
        <p:spPr>
          <a:xfrm>
            <a:off x="7061230" y="8315557"/>
            <a:ext cx="477296" cy="1029528"/>
          </a:xfrm>
          <a:custGeom>
            <a:avLst/>
            <a:gdLst>
              <a:gd name="connsiteX0" fmla="*/ 101570 w 477296"/>
              <a:gd name="connsiteY0" fmla="*/ 41043 h 1029528"/>
              <a:gd name="connsiteX1" fmla="*/ 349220 w 477296"/>
              <a:gd name="connsiteY1" fmla="*/ 460143 h 1029528"/>
              <a:gd name="connsiteX2" fmla="*/ 63470 w 477296"/>
              <a:gd name="connsiteY2" fmla="*/ 1006243 h 1029528"/>
              <a:gd name="connsiteX3" fmla="*/ 209520 w 477296"/>
              <a:gd name="connsiteY3" fmla="*/ 910993 h 1029528"/>
              <a:gd name="connsiteX4" fmla="*/ 406370 w 477296"/>
              <a:gd name="connsiteY4" fmla="*/ 745893 h 1029528"/>
              <a:gd name="connsiteX5" fmla="*/ 450820 w 477296"/>
              <a:gd name="connsiteY5" fmla="*/ 333143 h 1029528"/>
              <a:gd name="connsiteX6" fmla="*/ 19020 w 477296"/>
              <a:gd name="connsiteY6" fmla="*/ 47393 h 1029528"/>
              <a:gd name="connsiteX7" fmla="*/ 101570 w 477296"/>
              <a:gd name="connsiteY7" fmla="*/ 41043 h 102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296" h="1029528">
                <a:moveTo>
                  <a:pt x="101570" y="41043"/>
                </a:moveTo>
                <a:cubicBezTo>
                  <a:pt x="156603" y="109835"/>
                  <a:pt x="355570" y="299276"/>
                  <a:pt x="349220" y="460143"/>
                </a:cubicBezTo>
                <a:cubicBezTo>
                  <a:pt x="342870" y="621010"/>
                  <a:pt x="86753" y="931101"/>
                  <a:pt x="63470" y="1006243"/>
                </a:cubicBezTo>
                <a:cubicBezTo>
                  <a:pt x="40187" y="1081385"/>
                  <a:pt x="152370" y="954385"/>
                  <a:pt x="209520" y="910993"/>
                </a:cubicBezTo>
                <a:cubicBezTo>
                  <a:pt x="266670" y="867601"/>
                  <a:pt x="366153" y="842201"/>
                  <a:pt x="406370" y="745893"/>
                </a:cubicBezTo>
                <a:cubicBezTo>
                  <a:pt x="446587" y="649585"/>
                  <a:pt x="515378" y="449560"/>
                  <a:pt x="450820" y="333143"/>
                </a:cubicBezTo>
                <a:cubicBezTo>
                  <a:pt x="386262" y="216726"/>
                  <a:pt x="76170" y="93960"/>
                  <a:pt x="19020" y="47393"/>
                </a:cubicBezTo>
                <a:cubicBezTo>
                  <a:pt x="-38130" y="826"/>
                  <a:pt x="46537" y="-27749"/>
                  <a:pt x="101570" y="41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2DC974ED-E36D-4E6A-A81C-B12F332378EF}"/>
              </a:ext>
            </a:extLst>
          </p:cNvPr>
          <p:cNvSpPr/>
          <p:nvPr/>
        </p:nvSpPr>
        <p:spPr>
          <a:xfrm>
            <a:off x="1655848" y="8882499"/>
            <a:ext cx="1798712" cy="1887276"/>
          </a:xfrm>
          <a:custGeom>
            <a:avLst/>
            <a:gdLst>
              <a:gd name="connsiteX0" fmla="*/ 1732512 w 1798712"/>
              <a:gd name="connsiteY0" fmla="*/ 37981 h 1887276"/>
              <a:gd name="connsiteX1" fmla="*/ 1651232 w 1798712"/>
              <a:gd name="connsiteY1" fmla="*/ 63381 h 1887276"/>
              <a:gd name="connsiteX2" fmla="*/ 559032 w 1798712"/>
              <a:gd name="connsiteY2" fmla="*/ 739021 h 1887276"/>
              <a:gd name="connsiteX3" fmla="*/ 152632 w 1798712"/>
              <a:gd name="connsiteY3" fmla="*/ 1272421 h 1887276"/>
              <a:gd name="connsiteX4" fmla="*/ 232 w 1798712"/>
              <a:gd name="connsiteY4" fmla="*/ 1683901 h 1887276"/>
              <a:gd name="connsiteX5" fmla="*/ 117072 w 1798712"/>
              <a:gd name="connsiteY5" fmla="*/ 1887101 h 1887276"/>
              <a:gd name="connsiteX6" fmla="*/ 81512 w 1798712"/>
              <a:gd name="connsiteY6" fmla="*/ 1653421 h 1887276"/>
              <a:gd name="connsiteX7" fmla="*/ 376152 w 1798712"/>
              <a:gd name="connsiteY7" fmla="*/ 1053981 h 1887276"/>
              <a:gd name="connsiteX8" fmla="*/ 1371832 w 1798712"/>
              <a:gd name="connsiteY8" fmla="*/ 271661 h 1887276"/>
              <a:gd name="connsiteX9" fmla="*/ 1778232 w 1798712"/>
              <a:gd name="connsiteY9" fmla="*/ 12581 h 1887276"/>
              <a:gd name="connsiteX10" fmla="*/ 1732512 w 1798712"/>
              <a:gd name="connsiteY10" fmla="*/ 37981 h 188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8712" h="1887276">
                <a:moveTo>
                  <a:pt x="1732512" y="37981"/>
                </a:moveTo>
                <a:cubicBezTo>
                  <a:pt x="1711345" y="46448"/>
                  <a:pt x="1846812" y="-53459"/>
                  <a:pt x="1651232" y="63381"/>
                </a:cubicBezTo>
                <a:cubicBezTo>
                  <a:pt x="1455652" y="180221"/>
                  <a:pt x="808799" y="537514"/>
                  <a:pt x="559032" y="739021"/>
                </a:cubicBezTo>
                <a:cubicBezTo>
                  <a:pt x="309265" y="940528"/>
                  <a:pt x="245765" y="1114941"/>
                  <a:pt x="152632" y="1272421"/>
                </a:cubicBezTo>
                <a:cubicBezTo>
                  <a:pt x="59499" y="1429901"/>
                  <a:pt x="6159" y="1581454"/>
                  <a:pt x="232" y="1683901"/>
                </a:cubicBezTo>
                <a:cubicBezTo>
                  <a:pt x="-5695" y="1786348"/>
                  <a:pt x="103525" y="1892181"/>
                  <a:pt x="117072" y="1887101"/>
                </a:cubicBezTo>
                <a:cubicBezTo>
                  <a:pt x="130619" y="1882021"/>
                  <a:pt x="38332" y="1792274"/>
                  <a:pt x="81512" y="1653421"/>
                </a:cubicBezTo>
                <a:cubicBezTo>
                  <a:pt x="124692" y="1514568"/>
                  <a:pt x="161099" y="1284274"/>
                  <a:pt x="376152" y="1053981"/>
                </a:cubicBezTo>
                <a:cubicBezTo>
                  <a:pt x="591205" y="823688"/>
                  <a:pt x="1138152" y="445228"/>
                  <a:pt x="1371832" y="271661"/>
                </a:cubicBezTo>
                <a:cubicBezTo>
                  <a:pt x="1605512" y="98094"/>
                  <a:pt x="1719812" y="48988"/>
                  <a:pt x="1778232" y="12581"/>
                </a:cubicBezTo>
                <a:cubicBezTo>
                  <a:pt x="1836652" y="-23826"/>
                  <a:pt x="1753679" y="29514"/>
                  <a:pt x="1732512" y="37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9B4C1D37-337E-4058-B21F-8B0FD38E257A}"/>
              </a:ext>
            </a:extLst>
          </p:cNvPr>
          <p:cNvSpPr/>
          <p:nvPr/>
        </p:nvSpPr>
        <p:spPr>
          <a:xfrm>
            <a:off x="1729339" y="10577784"/>
            <a:ext cx="2700214" cy="1913813"/>
          </a:xfrm>
          <a:custGeom>
            <a:avLst/>
            <a:gdLst>
              <a:gd name="connsiteX0" fmla="*/ 28341 w 2700214"/>
              <a:gd name="connsiteY0" fmla="*/ 3856 h 1913813"/>
              <a:gd name="connsiteX1" fmla="*/ 505861 w 2700214"/>
              <a:gd name="connsiteY1" fmla="*/ 445816 h 1913813"/>
              <a:gd name="connsiteX2" fmla="*/ 1262781 w 2700214"/>
              <a:gd name="connsiteY2" fmla="*/ 770936 h 1913813"/>
              <a:gd name="connsiteX3" fmla="*/ 1968901 w 2700214"/>
              <a:gd name="connsiteY3" fmla="*/ 994456 h 1913813"/>
              <a:gd name="connsiteX4" fmla="*/ 2339741 w 2700214"/>
              <a:gd name="connsiteY4" fmla="*/ 1405936 h 1913813"/>
              <a:gd name="connsiteX5" fmla="*/ 2680101 w 2700214"/>
              <a:gd name="connsiteY5" fmla="*/ 1893616 h 1913813"/>
              <a:gd name="connsiteX6" fmla="*/ 2608981 w 2700214"/>
              <a:gd name="connsiteY6" fmla="*/ 1751376 h 1913813"/>
              <a:gd name="connsiteX7" fmla="*/ 2182261 w 2700214"/>
              <a:gd name="connsiteY7" fmla="*/ 1121456 h 1913813"/>
              <a:gd name="connsiteX8" fmla="*/ 1344061 w 2700214"/>
              <a:gd name="connsiteY8" fmla="*/ 715056 h 1913813"/>
              <a:gd name="connsiteX9" fmla="*/ 28341 w 2700214"/>
              <a:gd name="connsiteY9" fmla="*/ 3856 h 191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0214" h="1913813">
                <a:moveTo>
                  <a:pt x="28341" y="3856"/>
                </a:moveTo>
                <a:cubicBezTo>
                  <a:pt x="-111359" y="-41017"/>
                  <a:pt x="300121" y="317969"/>
                  <a:pt x="505861" y="445816"/>
                </a:cubicBezTo>
                <a:cubicBezTo>
                  <a:pt x="711601" y="573663"/>
                  <a:pt x="1018941" y="679496"/>
                  <a:pt x="1262781" y="770936"/>
                </a:cubicBezTo>
                <a:cubicBezTo>
                  <a:pt x="1506621" y="862376"/>
                  <a:pt x="1789408" y="888623"/>
                  <a:pt x="1968901" y="994456"/>
                </a:cubicBezTo>
                <a:cubicBezTo>
                  <a:pt x="2148394" y="1100289"/>
                  <a:pt x="2221208" y="1256076"/>
                  <a:pt x="2339741" y="1405936"/>
                </a:cubicBezTo>
                <a:cubicBezTo>
                  <a:pt x="2458274" y="1555796"/>
                  <a:pt x="2635228" y="1836043"/>
                  <a:pt x="2680101" y="1893616"/>
                </a:cubicBezTo>
                <a:cubicBezTo>
                  <a:pt x="2724974" y="1951189"/>
                  <a:pt x="2691954" y="1880069"/>
                  <a:pt x="2608981" y="1751376"/>
                </a:cubicBezTo>
                <a:cubicBezTo>
                  <a:pt x="2526008" y="1622683"/>
                  <a:pt x="2393081" y="1294176"/>
                  <a:pt x="2182261" y="1121456"/>
                </a:cubicBezTo>
                <a:cubicBezTo>
                  <a:pt x="1971441" y="948736"/>
                  <a:pt x="1703894" y="896243"/>
                  <a:pt x="1344061" y="715056"/>
                </a:cubicBezTo>
                <a:cubicBezTo>
                  <a:pt x="984228" y="533869"/>
                  <a:pt x="168041" y="48729"/>
                  <a:pt x="28341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9F736629-4C49-4A67-840F-120231A0E09F}"/>
              </a:ext>
            </a:extLst>
          </p:cNvPr>
          <p:cNvSpPr/>
          <p:nvPr/>
        </p:nvSpPr>
        <p:spPr>
          <a:xfrm>
            <a:off x="1589911" y="10636732"/>
            <a:ext cx="2740044" cy="2378670"/>
          </a:xfrm>
          <a:custGeom>
            <a:avLst/>
            <a:gdLst>
              <a:gd name="connsiteX0" fmla="*/ 147449 w 2740044"/>
              <a:gd name="connsiteY0" fmla="*/ 66828 h 2378670"/>
              <a:gd name="connsiteX1" fmla="*/ 228729 w 2740044"/>
              <a:gd name="connsiteY1" fmla="*/ 148108 h 2378670"/>
              <a:gd name="connsiteX2" fmla="*/ 1412369 w 2740044"/>
              <a:gd name="connsiteY2" fmla="*/ 833908 h 2378670"/>
              <a:gd name="connsiteX3" fmla="*/ 2245489 w 2740044"/>
              <a:gd name="connsiteY3" fmla="*/ 1225068 h 2378670"/>
              <a:gd name="connsiteX4" fmla="*/ 2682369 w 2740044"/>
              <a:gd name="connsiteY4" fmla="*/ 1794028 h 2378670"/>
              <a:gd name="connsiteX5" fmla="*/ 2728089 w 2740044"/>
              <a:gd name="connsiteY5" fmla="*/ 2002308 h 2378670"/>
              <a:gd name="connsiteX6" fmla="*/ 2616329 w 2740044"/>
              <a:gd name="connsiteY6" fmla="*/ 2378228 h 2378670"/>
              <a:gd name="connsiteX7" fmla="*/ 2697609 w 2740044"/>
              <a:gd name="connsiteY7" fmla="*/ 2058188 h 2378670"/>
              <a:gd name="connsiteX8" fmla="*/ 2357249 w 2740044"/>
              <a:gd name="connsiteY8" fmla="*/ 1235228 h 2378670"/>
              <a:gd name="connsiteX9" fmla="*/ 1488569 w 2740044"/>
              <a:gd name="connsiteY9" fmla="*/ 849148 h 2378670"/>
              <a:gd name="connsiteX10" fmla="*/ 91569 w 2740044"/>
              <a:gd name="connsiteY10" fmla="*/ 61748 h 2378670"/>
              <a:gd name="connsiteX11" fmla="*/ 147449 w 2740044"/>
              <a:gd name="connsiteY11" fmla="*/ 66828 h 237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0044" h="2378670">
                <a:moveTo>
                  <a:pt x="147449" y="66828"/>
                </a:moveTo>
                <a:cubicBezTo>
                  <a:pt x="170309" y="81221"/>
                  <a:pt x="17909" y="20261"/>
                  <a:pt x="228729" y="148108"/>
                </a:cubicBezTo>
                <a:cubicBezTo>
                  <a:pt x="439549" y="275955"/>
                  <a:pt x="1076242" y="654415"/>
                  <a:pt x="1412369" y="833908"/>
                </a:cubicBezTo>
                <a:cubicBezTo>
                  <a:pt x="1748496" y="1013401"/>
                  <a:pt x="2033822" y="1065048"/>
                  <a:pt x="2245489" y="1225068"/>
                </a:cubicBezTo>
                <a:cubicBezTo>
                  <a:pt x="2457156" y="1385088"/>
                  <a:pt x="2601936" y="1664488"/>
                  <a:pt x="2682369" y="1794028"/>
                </a:cubicBezTo>
                <a:cubicBezTo>
                  <a:pt x="2762802" y="1923568"/>
                  <a:pt x="2739096" y="1904941"/>
                  <a:pt x="2728089" y="2002308"/>
                </a:cubicBezTo>
                <a:cubicBezTo>
                  <a:pt x="2717082" y="2099675"/>
                  <a:pt x="2621409" y="2368915"/>
                  <a:pt x="2616329" y="2378228"/>
                </a:cubicBezTo>
                <a:cubicBezTo>
                  <a:pt x="2611249" y="2387541"/>
                  <a:pt x="2740789" y="2248688"/>
                  <a:pt x="2697609" y="2058188"/>
                </a:cubicBezTo>
                <a:cubicBezTo>
                  <a:pt x="2654429" y="1867688"/>
                  <a:pt x="2558756" y="1436735"/>
                  <a:pt x="2357249" y="1235228"/>
                </a:cubicBezTo>
                <a:cubicBezTo>
                  <a:pt x="2155742" y="1033721"/>
                  <a:pt x="1866182" y="1044728"/>
                  <a:pt x="1488569" y="849148"/>
                </a:cubicBezTo>
                <a:cubicBezTo>
                  <a:pt x="1110956" y="653568"/>
                  <a:pt x="316782" y="196368"/>
                  <a:pt x="91569" y="61748"/>
                </a:cubicBezTo>
                <a:cubicBezTo>
                  <a:pt x="-133644" y="-72872"/>
                  <a:pt x="124589" y="52435"/>
                  <a:pt x="147449" y="66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B246FC3D-7910-4A34-941D-A8FB920C258B}"/>
              </a:ext>
            </a:extLst>
          </p:cNvPr>
          <p:cNvSpPr/>
          <p:nvPr/>
        </p:nvSpPr>
        <p:spPr>
          <a:xfrm>
            <a:off x="-239288" y="11138656"/>
            <a:ext cx="2662946" cy="1541307"/>
          </a:xfrm>
          <a:custGeom>
            <a:avLst/>
            <a:gdLst>
              <a:gd name="connsiteX0" fmla="*/ 46783 w 2662946"/>
              <a:gd name="connsiteY0" fmla="*/ 1489689 h 1541307"/>
              <a:gd name="connsiteX1" fmla="*/ 200787 w 2662946"/>
              <a:gd name="connsiteY1" fmla="*/ 1460813 h 1541307"/>
              <a:gd name="connsiteX2" fmla="*/ 1105562 w 2662946"/>
              <a:gd name="connsiteY2" fmla="*/ 931424 h 1541307"/>
              <a:gd name="connsiteX3" fmla="*/ 2635979 w 2662946"/>
              <a:gd name="connsiteY3" fmla="*/ 26649 h 1541307"/>
              <a:gd name="connsiteX4" fmla="*/ 1991086 w 2662946"/>
              <a:gd name="connsiteY4" fmla="*/ 305782 h 1541307"/>
              <a:gd name="connsiteX5" fmla="*/ 836054 w 2662946"/>
              <a:gd name="connsiteY5" fmla="*/ 979550 h 1541307"/>
              <a:gd name="connsiteX6" fmla="*/ 46783 w 2662946"/>
              <a:gd name="connsiteY6" fmla="*/ 1489689 h 154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2946" h="1541307">
                <a:moveTo>
                  <a:pt x="46783" y="1489689"/>
                </a:moveTo>
                <a:cubicBezTo>
                  <a:pt x="-59095" y="1569899"/>
                  <a:pt x="24324" y="1553857"/>
                  <a:pt x="200787" y="1460813"/>
                </a:cubicBezTo>
                <a:cubicBezTo>
                  <a:pt x="377250" y="1367769"/>
                  <a:pt x="1105562" y="931424"/>
                  <a:pt x="1105562" y="931424"/>
                </a:cubicBezTo>
                <a:cubicBezTo>
                  <a:pt x="1511427" y="692397"/>
                  <a:pt x="2488392" y="130923"/>
                  <a:pt x="2635979" y="26649"/>
                </a:cubicBezTo>
                <a:cubicBezTo>
                  <a:pt x="2783566" y="-77625"/>
                  <a:pt x="2291073" y="146965"/>
                  <a:pt x="1991086" y="305782"/>
                </a:cubicBezTo>
                <a:cubicBezTo>
                  <a:pt x="1691099" y="464599"/>
                  <a:pt x="1161709" y="785441"/>
                  <a:pt x="836054" y="979550"/>
                </a:cubicBezTo>
                <a:cubicBezTo>
                  <a:pt x="510399" y="1173659"/>
                  <a:pt x="152661" y="1409479"/>
                  <a:pt x="46783" y="1489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B82CBB8C-BA54-45FF-A2F1-209A629872F1}"/>
              </a:ext>
            </a:extLst>
          </p:cNvPr>
          <p:cNvSpPr/>
          <p:nvPr/>
        </p:nvSpPr>
        <p:spPr>
          <a:xfrm>
            <a:off x="7182838" y="9184848"/>
            <a:ext cx="2546768" cy="1208272"/>
          </a:xfrm>
          <a:custGeom>
            <a:avLst/>
            <a:gdLst>
              <a:gd name="connsiteX0" fmla="*/ 73095 w 2546768"/>
              <a:gd name="connsiteY0" fmla="*/ 43819 h 1208272"/>
              <a:gd name="connsiteX1" fmla="*/ 200095 w 2546768"/>
              <a:gd name="connsiteY1" fmla="*/ 170819 h 1208272"/>
              <a:gd name="connsiteX2" fmla="*/ 1139895 w 2546768"/>
              <a:gd name="connsiteY2" fmla="*/ 941285 h 1208272"/>
              <a:gd name="connsiteX3" fmla="*/ 2477629 w 2546768"/>
              <a:gd name="connsiteY3" fmla="*/ 1195285 h 1208272"/>
              <a:gd name="connsiteX4" fmla="*/ 2223629 w 2546768"/>
              <a:gd name="connsiteY4" fmla="*/ 1127552 h 1208272"/>
              <a:gd name="connsiteX5" fmla="*/ 1097562 w 2546768"/>
              <a:gd name="connsiteY5" fmla="*/ 755019 h 1208272"/>
              <a:gd name="connsiteX6" fmla="*/ 73095 w 2546768"/>
              <a:gd name="connsiteY6" fmla="*/ 43819 h 120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768" h="1208272">
                <a:moveTo>
                  <a:pt x="73095" y="43819"/>
                </a:moveTo>
                <a:cubicBezTo>
                  <a:pt x="-76483" y="-53548"/>
                  <a:pt x="22295" y="21241"/>
                  <a:pt x="200095" y="170819"/>
                </a:cubicBezTo>
                <a:cubicBezTo>
                  <a:pt x="377895" y="320397"/>
                  <a:pt x="760306" y="770541"/>
                  <a:pt x="1139895" y="941285"/>
                </a:cubicBezTo>
                <a:cubicBezTo>
                  <a:pt x="1519484" y="1112029"/>
                  <a:pt x="2297007" y="1164241"/>
                  <a:pt x="2477629" y="1195285"/>
                </a:cubicBezTo>
                <a:cubicBezTo>
                  <a:pt x="2658251" y="1226329"/>
                  <a:pt x="2453640" y="1200930"/>
                  <a:pt x="2223629" y="1127552"/>
                </a:cubicBezTo>
                <a:cubicBezTo>
                  <a:pt x="1993618" y="1054174"/>
                  <a:pt x="1458806" y="942697"/>
                  <a:pt x="1097562" y="755019"/>
                </a:cubicBezTo>
                <a:cubicBezTo>
                  <a:pt x="736318" y="567341"/>
                  <a:pt x="222673" y="141186"/>
                  <a:pt x="73095" y="43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53D8E2F0-A2E4-44F0-BDB9-99906B0BCD8C}"/>
              </a:ext>
            </a:extLst>
          </p:cNvPr>
          <p:cNvSpPr/>
          <p:nvPr/>
        </p:nvSpPr>
        <p:spPr>
          <a:xfrm>
            <a:off x="7836867" y="9925500"/>
            <a:ext cx="1146359" cy="2079098"/>
          </a:xfrm>
          <a:custGeom>
            <a:avLst/>
            <a:gdLst>
              <a:gd name="connsiteX0" fmla="*/ 384266 w 1146359"/>
              <a:gd name="connsiteY0" fmla="*/ 48233 h 2079098"/>
              <a:gd name="connsiteX1" fmla="*/ 426600 w 1146359"/>
              <a:gd name="connsiteY1" fmla="*/ 166767 h 2079098"/>
              <a:gd name="connsiteX2" fmla="*/ 1036200 w 1146359"/>
              <a:gd name="connsiteY2" fmla="*/ 1487567 h 2079098"/>
              <a:gd name="connsiteX3" fmla="*/ 1070066 w 1146359"/>
              <a:gd name="connsiteY3" fmla="*/ 1606100 h 2079098"/>
              <a:gd name="connsiteX4" fmla="*/ 240333 w 1146359"/>
              <a:gd name="connsiteY4" fmla="*/ 1843167 h 2079098"/>
              <a:gd name="connsiteX5" fmla="*/ 37133 w 1146359"/>
              <a:gd name="connsiteY5" fmla="*/ 2063300 h 2079098"/>
              <a:gd name="connsiteX6" fmla="*/ 875333 w 1146359"/>
              <a:gd name="connsiteY6" fmla="*/ 1385967 h 2079098"/>
              <a:gd name="connsiteX7" fmla="*/ 333466 w 1146359"/>
              <a:gd name="connsiteY7" fmla="*/ 437700 h 2079098"/>
              <a:gd name="connsiteX8" fmla="*/ 384266 w 1146359"/>
              <a:gd name="connsiteY8" fmla="*/ 48233 h 207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6359" h="2079098">
                <a:moveTo>
                  <a:pt x="384266" y="48233"/>
                </a:moveTo>
                <a:cubicBezTo>
                  <a:pt x="399788" y="3078"/>
                  <a:pt x="317944" y="-73122"/>
                  <a:pt x="426600" y="166767"/>
                </a:cubicBezTo>
                <a:cubicBezTo>
                  <a:pt x="535256" y="406656"/>
                  <a:pt x="1036200" y="1487567"/>
                  <a:pt x="1036200" y="1487567"/>
                </a:cubicBezTo>
                <a:cubicBezTo>
                  <a:pt x="1143444" y="1727456"/>
                  <a:pt x="1202711" y="1546833"/>
                  <a:pt x="1070066" y="1606100"/>
                </a:cubicBezTo>
                <a:cubicBezTo>
                  <a:pt x="937421" y="1665367"/>
                  <a:pt x="412488" y="1766967"/>
                  <a:pt x="240333" y="1843167"/>
                </a:cubicBezTo>
                <a:cubicBezTo>
                  <a:pt x="68178" y="1919367"/>
                  <a:pt x="-68700" y="2139500"/>
                  <a:pt x="37133" y="2063300"/>
                </a:cubicBezTo>
                <a:cubicBezTo>
                  <a:pt x="142966" y="1987100"/>
                  <a:pt x="825944" y="1656900"/>
                  <a:pt x="875333" y="1385967"/>
                </a:cubicBezTo>
                <a:cubicBezTo>
                  <a:pt x="924722" y="1115034"/>
                  <a:pt x="411077" y="657833"/>
                  <a:pt x="333466" y="437700"/>
                </a:cubicBezTo>
                <a:cubicBezTo>
                  <a:pt x="255855" y="217567"/>
                  <a:pt x="368744" y="93388"/>
                  <a:pt x="384266" y="48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A1DE92CE-AD96-41EA-8C9E-C855B018A45E}"/>
              </a:ext>
            </a:extLst>
          </p:cNvPr>
          <p:cNvSpPr/>
          <p:nvPr/>
        </p:nvSpPr>
        <p:spPr>
          <a:xfrm>
            <a:off x="8620317" y="10883567"/>
            <a:ext cx="990319" cy="1555139"/>
          </a:xfrm>
          <a:custGeom>
            <a:avLst/>
            <a:gdLst>
              <a:gd name="connsiteX0" fmla="*/ 2983 w 990319"/>
              <a:gd name="connsiteY0" fmla="*/ 333 h 1555139"/>
              <a:gd name="connsiteX1" fmla="*/ 942783 w 990319"/>
              <a:gd name="connsiteY1" fmla="*/ 775033 h 1555139"/>
              <a:gd name="connsiteX2" fmla="*/ 803083 w 990319"/>
              <a:gd name="connsiteY2" fmla="*/ 787733 h 1555139"/>
              <a:gd name="connsiteX3" fmla="*/ 383983 w 990319"/>
              <a:gd name="connsiteY3" fmla="*/ 1537033 h 1555139"/>
              <a:gd name="connsiteX4" fmla="*/ 460183 w 990319"/>
              <a:gd name="connsiteY4" fmla="*/ 1270333 h 1555139"/>
              <a:gd name="connsiteX5" fmla="*/ 637983 w 990319"/>
              <a:gd name="connsiteY5" fmla="*/ 686133 h 1555139"/>
              <a:gd name="connsiteX6" fmla="*/ 2983 w 990319"/>
              <a:gd name="connsiteY6" fmla="*/ 333 h 155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319" h="1555139">
                <a:moveTo>
                  <a:pt x="2983" y="333"/>
                </a:moveTo>
                <a:cubicBezTo>
                  <a:pt x="53783" y="15150"/>
                  <a:pt x="809433" y="643800"/>
                  <a:pt x="942783" y="775033"/>
                </a:cubicBezTo>
                <a:cubicBezTo>
                  <a:pt x="1076133" y="906266"/>
                  <a:pt x="896216" y="660733"/>
                  <a:pt x="803083" y="787733"/>
                </a:cubicBezTo>
                <a:cubicBezTo>
                  <a:pt x="709950" y="914733"/>
                  <a:pt x="441133" y="1456600"/>
                  <a:pt x="383983" y="1537033"/>
                </a:cubicBezTo>
                <a:cubicBezTo>
                  <a:pt x="326833" y="1617466"/>
                  <a:pt x="417850" y="1412150"/>
                  <a:pt x="460183" y="1270333"/>
                </a:cubicBezTo>
                <a:cubicBezTo>
                  <a:pt x="502516" y="1128516"/>
                  <a:pt x="709950" y="904150"/>
                  <a:pt x="637983" y="686133"/>
                </a:cubicBezTo>
                <a:cubicBezTo>
                  <a:pt x="566016" y="468116"/>
                  <a:pt x="-47817" y="-14484"/>
                  <a:pt x="2983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F4E36298-54BF-41C4-812A-4D7C3F7A3E4D}"/>
              </a:ext>
            </a:extLst>
          </p:cNvPr>
          <p:cNvSpPr/>
          <p:nvPr/>
        </p:nvSpPr>
        <p:spPr>
          <a:xfrm>
            <a:off x="6495122" y="9204399"/>
            <a:ext cx="857463" cy="3341588"/>
          </a:xfrm>
          <a:custGeom>
            <a:avLst/>
            <a:gdLst>
              <a:gd name="connsiteX0" fmla="*/ 832778 w 857463"/>
              <a:gd name="connsiteY0" fmla="*/ 79301 h 3341588"/>
              <a:gd name="connsiteX1" fmla="*/ 845478 w 857463"/>
              <a:gd name="connsiteY1" fmla="*/ 168201 h 3341588"/>
              <a:gd name="connsiteX2" fmla="*/ 743878 w 857463"/>
              <a:gd name="connsiteY2" fmla="*/ 1374701 h 3341588"/>
              <a:gd name="connsiteX3" fmla="*/ 32678 w 857463"/>
              <a:gd name="connsiteY3" fmla="*/ 3228901 h 3341588"/>
              <a:gd name="connsiteX4" fmla="*/ 172378 w 857463"/>
              <a:gd name="connsiteY4" fmla="*/ 2886001 h 3341588"/>
              <a:gd name="connsiteX5" fmla="*/ 642278 w 857463"/>
              <a:gd name="connsiteY5" fmla="*/ 828601 h 3341588"/>
              <a:gd name="connsiteX6" fmla="*/ 832778 w 857463"/>
              <a:gd name="connsiteY6" fmla="*/ 79301 h 33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63" h="3341588">
                <a:moveTo>
                  <a:pt x="832778" y="79301"/>
                </a:moveTo>
                <a:cubicBezTo>
                  <a:pt x="866645" y="-30766"/>
                  <a:pt x="860295" y="-47699"/>
                  <a:pt x="845478" y="168201"/>
                </a:cubicBezTo>
                <a:cubicBezTo>
                  <a:pt x="830661" y="384101"/>
                  <a:pt x="879345" y="864584"/>
                  <a:pt x="743878" y="1374701"/>
                </a:cubicBezTo>
                <a:cubicBezTo>
                  <a:pt x="608411" y="1884818"/>
                  <a:pt x="127928" y="2977018"/>
                  <a:pt x="32678" y="3228901"/>
                </a:cubicBezTo>
                <a:cubicBezTo>
                  <a:pt x="-62572" y="3480784"/>
                  <a:pt x="70778" y="3286051"/>
                  <a:pt x="172378" y="2886001"/>
                </a:cubicBezTo>
                <a:cubicBezTo>
                  <a:pt x="273978" y="2485951"/>
                  <a:pt x="534328" y="1302734"/>
                  <a:pt x="642278" y="828601"/>
                </a:cubicBezTo>
                <a:cubicBezTo>
                  <a:pt x="750228" y="354468"/>
                  <a:pt x="798911" y="189368"/>
                  <a:pt x="832778" y="79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F32E3BAC-1D68-4B76-A11A-6DBD0F4CB35A}"/>
              </a:ext>
            </a:extLst>
          </p:cNvPr>
          <p:cNvSpPr/>
          <p:nvPr/>
        </p:nvSpPr>
        <p:spPr>
          <a:xfrm>
            <a:off x="4355248" y="9074327"/>
            <a:ext cx="2952540" cy="2376711"/>
          </a:xfrm>
          <a:custGeom>
            <a:avLst/>
            <a:gdLst>
              <a:gd name="connsiteX0" fmla="*/ 38952 w 2952540"/>
              <a:gd name="connsiteY0" fmla="*/ 2330273 h 2376711"/>
              <a:gd name="connsiteX1" fmla="*/ 813652 w 2952540"/>
              <a:gd name="connsiteY1" fmla="*/ 2139773 h 2376711"/>
              <a:gd name="connsiteX2" fmla="*/ 1715352 w 2952540"/>
              <a:gd name="connsiteY2" fmla="*/ 1403173 h 2376711"/>
              <a:gd name="connsiteX3" fmla="*/ 2896452 w 2952540"/>
              <a:gd name="connsiteY3" fmla="*/ 82373 h 2376711"/>
              <a:gd name="connsiteX4" fmla="*/ 2693252 w 2952540"/>
              <a:gd name="connsiteY4" fmla="*/ 272873 h 2376711"/>
              <a:gd name="connsiteX5" fmla="*/ 2083652 w 2952540"/>
              <a:gd name="connsiteY5" fmla="*/ 1365073 h 2376711"/>
              <a:gd name="connsiteX6" fmla="*/ 38952 w 2952540"/>
              <a:gd name="connsiteY6" fmla="*/ 2330273 h 237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2540" h="2376711">
                <a:moveTo>
                  <a:pt x="38952" y="2330273"/>
                </a:moveTo>
                <a:cubicBezTo>
                  <a:pt x="-172715" y="2459390"/>
                  <a:pt x="534252" y="2294290"/>
                  <a:pt x="813652" y="2139773"/>
                </a:cubicBezTo>
                <a:cubicBezTo>
                  <a:pt x="1093052" y="1985256"/>
                  <a:pt x="1368219" y="1746073"/>
                  <a:pt x="1715352" y="1403173"/>
                </a:cubicBezTo>
                <a:cubicBezTo>
                  <a:pt x="2062485" y="1060273"/>
                  <a:pt x="2733469" y="270756"/>
                  <a:pt x="2896452" y="82373"/>
                </a:cubicBezTo>
                <a:cubicBezTo>
                  <a:pt x="3059435" y="-106010"/>
                  <a:pt x="2828719" y="59090"/>
                  <a:pt x="2693252" y="272873"/>
                </a:cubicBezTo>
                <a:cubicBezTo>
                  <a:pt x="2557785" y="486656"/>
                  <a:pt x="2526035" y="1022173"/>
                  <a:pt x="2083652" y="1365073"/>
                </a:cubicBezTo>
                <a:cubicBezTo>
                  <a:pt x="1641269" y="1707973"/>
                  <a:pt x="250619" y="2201156"/>
                  <a:pt x="38952" y="2330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0575EB84-51A1-4E0C-8A17-843CBC08E0A7}"/>
              </a:ext>
            </a:extLst>
          </p:cNvPr>
          <p:cNvSpPr/>
          <p:nvPr/>
        </p:nvSpPr>
        <p:spPr>
          <a:xfrm>
            <a:off x="2750012" y="4688565"/>
            <a:ext cx="4856658" cy="1231013"/>
          </a:xfrm>
          <a:custGeom>
            <a:avLst/>
            <a:gdLst>
              <a:gd name="connsiteX0" fmla="*/ 50940 w 4856658"/>
              <a:gd name="connsiteY0" fmla="*/ 143317 h 1231013"/>
              <a:gd name="connsiteX1" fmla="*/ 166443 w 4856658"/>
              <a:gd name="connsiteY1" fmla="*/ 143317 h 1231013"/>
              <a:gd name="connsiteX2" fmla="*/ 994215 w 4856658"/>
              <a:gd name="connsiteY2" fmla="*/ 8563 h 1231013"/>
              <a:gd name="connsiteX3" fmla="*/ 2033744 w 4856658"/>
              <a:gd name="connsiteY3" fmla="*/ 37439 h 1231013"/>
              <a:gd name="connsiteX4" fmla="*/ 2630510 w 4856658"/>
              <a:gd name="connsiteY4" fmla="*/ 229944 h 1231013"/>
              <a:gd name="connsiteX5" fmla="*/ 3140649 w 4856658"/>
              <a:gd name="connsiteY5" fmla="*/ 56690 h 1231013"/>
              <a:gd name="connsiteX6" fmla="*/ 3968422 w 4856658"/>
              <a:gd name="connsiteY6" fmla="*/ 66315 h 1231013"/>
              <a:gd name="connsiteX7" fmla="*/ 4786569 w 4856658"/>
              <a:gd name="connsiteY7" fmla="*/ 104816 h 1231013"/>
              <a:gd name="connsiteX8" fmla="*/ 4786569 w 4856658"/>
              <a:gd name="connsiteY8" fmla="*/ 210694 h 1231013"/>
              <a:gd name="connsiteX9" fmla="*/ 4853946 w 4856658"/>
              <a:gd name="connsiteY9" fmla="*/ 624580 h 1231013"/>
              <a:gd name="connsiteX10" fmla="*/ 4680691 w 4856658"/>
              <a:gd name="connsiteY10" fmla="*/ 913338 h 1231013"/>
              <a:gd name="connsiteX11" fmla="*/ 4295681 w 4856658"/>
              <a:gd name="connsiteY11" fmla="*/ 1067342 h 1231013"/>
              <a:gd name="connsiteX12" fmla="*/ 3333154 w 4856658"/>
              <a:gd name="connsiteY12" fmla="*/ 1230972 h 1231013"/>
              <a:gd name="connsiteX13" fmla="*/ 3034771 w 4856658"/>
              <a:gd name="connsiteY13" fmla="*/ 1076968 h 1231013"/>
              <a:gd name="connsiteX14" fmla="*/ 2572759 w 4856658"/>
              <a:gd name="connsiteY14" fmla="*/ 566829 h 1231013"/>
              <a:gd name="connsiteX15" fmla="*/ 2264750 w 4856658"/>
              <a:gd name="connsiteY15" fmla="*/ 547578 h 1231013"/>
              <a:gd name="connsiteX16" fmla="*/ 1995243 w 4856658"/>
              <a:gd name="connsiteY16" fmla="*/ 894088 h 1231013"/>
              <a:gd name="connsiteX17" fmla="*/ 1398476 w 4856658"/>
              <a:gd name="connsiteY17" fmla="*/ 1067342 h 1231013"/>
              <a:gd name="connsiteX18" fmla="*/ 859462 w 4856658"/>
              <a:gd name="connsiteY18" fmla="*/ 951839 h 1231013"/>
              <a:gd name="connsiteX19" fmla="*/ 320447 w 4856658"/>
              <a:gd name="connsiteY19" fmla="*/ 855587 h 1231013"/>
              <a:gd name="connsiteX20" fmla="*/ 137567 w 4856658"/>
              <a:gd name="connsiteY20" fmla="*/ 720833 h 1231013"/>
              <a:gd name="connsiteX21" fmla="*/ 2813 w 4856658"/>
              <a:gd name="connsiteY21" fmla="*/ 114441 h 1231013"/>
              <a:gd name="connsiteX22" fmla="*/ 50940 w 4856658"/>
              <a:gd name="connsiteY22" fmla="*/ 143317 h 123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56658" h="1231013">
                <a:moveTo>
                  <a:pt x="50940" y="143317"/>
                </a:moveTo>
                <a:cubicBezTo>
                  <a:pt x="78212" y="148130"/>
                  <a:pt x="9231" y="165776"/>
                  <a:pt x="166443" y="143317"/>
                </a:cubicBezTo>
                <a:cubicBezTo>
                  <a:pt x="323655" y="120858"/>
                  <a:pt x="682998" y="26209"/>
                  <a:pt x="994215" y="8563"/>
                </a:cubicBezTo>
                <a:cubicBezTo>
                  <a:pt x="1305432" y="-9083"/>
                  <a:pt x="1761028" y="542"/>
                  <a:pt x="2033744" y="37439"/>
                </a:cubicBezTo>
                <a:cubicBezTo>
                  <a:pt x="2306460" y="74336"/>
                  <a:pt x="2446026" y="226736"/>
                  <a:pt x="2630510" y="229944"/>
                </a:cubicBezTo>
                <a:cubicBezTo>
                  <a:pt x="2814994" y="233152"/>
                  <a:pt x="2917664" y="83962"/>
                  <a:pt x="3140649" y="56690"/>
                </a:cubicBezTo>
                <a:cubicBezTo>
                  <a:pt x="3363634" y="29418"/>
                  <a:pt x="3694102" y="58294"/>
                  <a:pt x="3968422" y="66315"/>
                </a:cubicBezTo>
                <a:cubicBezTo>
                  <a:pt x="4242742" y="74336"/>
                  <a:pt x="4650211" y="80753"/>
                  <a:pt x="4786569" y="104816"/>
                </a:cubicBezTo>
                <a:cubicBezTo>
                  <a:pt x="4922927" y="128879"/>
                  <a:pt x="4775340" y="124067"/>
                  <a:pt x="4786569" y="210694"/>
                </a:cubicBezTo>
                <a:cubicBezTo>
                  <a:pt x="4797798" y="297321"/>
                  <a:pt x="4871592" y="507473"/>
                  <a:pt x="4853946" y="624580"/>
                </a:cubicBezTo>
                <a:cubicBezTo>
                  <a:pt x="4836300" y="741687"/>
                  <a:pt x="4773735" y="839544"/>
                  <a:pt x="4680691" y="913338"/>
                </a:cubicBezTo>
                <a:cubicBezTo>
                  <a:pt x="4587647" y="987132"/>
                  <a:pt x="4520270" y="1014403"/>
                  <a:pt x="4295681" y="1067342"/>
                </a:cubicBezTo>
                <a:cubicBezTo>
                  <a:pt x="4071092" y="1120281"/>
                  <a:pt x="3543306" y="1229368"/>
                  <a:pt x="3333154" y="1230972"/>
                </a:cubicBezTo>
                <a:cubicBezTo>
                  <a:pt x="3123002" y="1232576"/>
                  <a:pt x="3161503" y="1187658"/>
                  <a:pt x="3034771" y="1076968"/>
                </a:cubicBezTo>
                <a:cubicBezTo>
                  <a:pt x="2908039" y="966278"/>
                  <a:pt x="2701096" y="655061"/>
                  <a:pt x="2572759" y="566829"/>
                </a:cubicBezTo>
                <a:cubicBezTo>
                  <a:pt x="2444422" y="478597"/>
                  <a:pt x="2361003" y="493035"/>
                  <a:pt x="2264750" y="547578"/>
                </a:cubicBezTo>
                <a:cubicBezTo>
                  <a:pt x="2168497" y="602121"/>
                  <a:pt x="2139622" y="807461"/>
                  <a:pt x="1995243" y="894088"/>
                </a:cubicBezTo>
                <a:cubicBezTo>
                  <a:pt x="1850864" y="980715"/>
                  <a:pt x="1587773" y="1057717"/>
                  <a:pt x="1398476" y="1067342"/>
                </a:cubicBezTo>
                <a:cubicBezTo>
                  <a:pt x="1209179" y="1076967"/>
                  <a:pt x="1039133" y="987131"/>
                  <a:pt x="859462" y="951839"/>
                </a:cubicBezTo>
                <a:cubicBezTo>
                  <a:pt x="679791" y="916547"/>
                  <a:pt x="440763" y="894088"/>
                  <a:pt x="320447" y="855587"/>
                </a:cubicBezTo>
                <a:cubicBezTo>
                  <a:pt x="200131" y="817086"/>
                  <a:pt x="190506" y="844357"/>
                  <a:pt x="137567" y="720833"/>
                </a:cubicBezTo>
                <a:cubicBezTo>
                  <a:pt x="84628" y="597309"/>
                  <a:pt x="15647" y="209090"/>
                  <a:pt x="2813" y="114441"/>
                </a:cubicBezTo>
                <a:cubicBezTo>
                  <a:pt x="-10021" y="19792"/>
                  <a:pt x="23668" y="138504"/>
                  <a:pt x="50940" y="14331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B8638E1F-2D42-4361-9CAD-67485CF103A8}"/>
              </a:ext>
            </a:extLst>
          </p:cNvPr>
          <p:cNvSpPr/>
          <p:nvPr/>
        </p:nvSpPr>
        <p:spPr>
          <a:xfrm>
            <a:off x="2887133" y="4808853"/>
            <a:ext cx="2126429" cy="167278"/>
          </a:xfrm>
          <a:custGeom>
            <a:avLst/>
            <a:gdLst>
              <a:gd name="connsiteX0" fmla="*/ 0 w 2126429"/>
              <a:gd name="connsiteY0" fmla="*/ 152614 h 167278"/>
              <a:gd name="connsiteX1" fmla="*/ 245534 w 2126429"/>
              <a:gd name="connsiteY1" fmla="*/ 152614 h 167278"/>
              <a:gd name="connsiteX2" fmla="*/ 1176867 w 2126429"/>
              <a:gd name="connsiteY2" fmla="*/ 214 h 167278"/>
              <a:gd name="connsiteX3" fmla="*/ 2108200 w 2126429"/>
              <a:gd name="connsiteY3" fmla="*/ 118747 h 167278"/>
              <a:gd name="connsiteX4" fmla="*/ 1735667 w 2126429"/>
              <a:gd name="connsiteY4" fmla="*/ 101814 h 167278"/>
              <a:gd name="connsiteX5" fmla="*/ 1024467 w 2126429"/>
              <a:gd name="connsiteY5" fmla="*/ 127214 h 167278"/>
              <a:gd name="connsiteX6" fmla="*/ 0 w 2126429"/>
              <a:gd name="connsiteY6" fmla="*/ 152614 h 16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429" h="167278">
                <a:moveTo>
                  <a:pt x="0" y="152614"/>
                </a:moveTo>
                <a:cubicBezTo>
                  <a:pt x="24695" y="165314"/>
                  <a:pt x="49390" y="178014"/>
                  <a:pt x="245534" y="152614"/>
                </a:cubicBezTo>
                <a:cubicBezTo>
                  <a:pt x="441678" y="127214"/>
                  <a:pt x="866423" y="5859"/>
                  <a:pt x="1176867" y="214"/>
                </a:cubicBezTo>
                <a:cubicBezTo>
                  <a:pt x="1487311" y="-5431"/>
                  <a:pt x="2015067" y="101814"/>
                  <a:pt x="2108200" y="118747"/>
                </a:cubicBezTo>
                <a:cubicBezTo>
                  <a:pt x="2201333" y="135680"/>
                  <a:pt x="1916289" y="100403"/>
                  <a:pt x="1735667" y="101814"/>
                </a:cubicBezTo>
                <a:cubicBezTo>
                  <a:pt x="1555045" y="103225"/>
                  <a:pt x="1320800" y="120158"/>
                  <a:pt x="1024467" y="127214"/>
                </a:cubicBezTo>
                <a:lnTo>
                  <a:pt x="0" y="15261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172B3627-2111-46A0-83E2-2F6390B82E18}"/>
              </a:ext>
            </a:extLst>
          </p:cNvPr>
          <p:cNvSpPr/>
          <p:nvPr/>
        </p:nvSpPr>
        <p:spPr>
          <a:xfrm>
            <a:off x="2998241" y="5094111"/>
            <a:ext cx="2420426" cy="526627"/>
          </a:xfrm>
          <a:custGeom>
            <a:avLst/>
            <a:gdLst>
              <a:gd name="connsiteX0" fmla="*/ 83626 w 2420426"/>
              <a:gd name="connsiteY0" fmla="*/ 121356 h 526627"/>
              <a:gd name="connsiteX1" fmla="*/ 972626 w 2420426"/>
              <a:gd name="connsiteY1" fmla="*/ 510822 h 526627"/>
              <a:gd name="connsiteX2" fmla="*/ 1387492 w 2420426"/>
              <a:gd name="connsiteY2" fmla="*/ 409222 h 526627"/>
              <a:gd name="connsiteX3" fmla="*/ 2090226 w 2420426"/>
              <a:gd name="connsiteY3" fmla="*/ 28222 h 526627"/>
              <a:gd name="connsiteX4" fmla="*/ 2420426 w 2420426"/>
              <a:gd name="connsiteY4" fmla="*/ 28222 h 526627"/>
              <a:gd name="connsiteX5" fmla="*/ 1971692 w 2420426"/>
              <a:gd name="connsiteY5" fmla="*/ 45156 h 526627"/>
              <a:gd name="connsiteX6" fmla="*/ 1362092 w 2420426"/>
              <a:gd name="connsiteY6" fmla="*/ 333022 h 526627"/>
              <a:gd name="connsiteX7" fmla="*/ 185226 w 2420426"/>
              <a:gd name="connsiteY7" fmla="*/ 129822 h 526627"/>
              <a:gd name="connsiteX8" fmla="*/ 83626 w 2420426"/>
              <a:gd name="connsiteY8" fmla="*/ 121356 h 52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426" h="526627">
                <a:moveTo>
                  <a:pt x="83626" y="121356"/>
                </a:moveTo>
                <a:cubicBezTo>
                  <a:pt x="214859" y="184856"/>
                  <a:pt x="755315" y="462844"/>
                  <a:pt x="972626" y="510822"/>
                </a:cubicBezTo>
                <a:cubicBezTo>
                  <a:pt x="1189937" y="558800"/>
                  <a:pt x="1201225" y="489655"/>
                  <a:pt x="1387492" y="409222"/>
                </a:cubicBezTo>
                <a:cubicBezTo>
                  <a:pt x="1573759" y="328789"/>
                  <a:pt x="1918070" y="91722"/>
                  <a:pt x="2090226" y="28222"/>
                </a:cubicBezTo>
                <a:cubicBezTo>
                  <a:pt x="2262382" y="-35278"/>
                  <a:pt x="2420426" y="28222"/>
                  <a:pt x="2420426" y="28222"/>
                </a:cubicBezTo>
                <a:cubicBezTo>
                  <a:pt x="2400670" y="31044"/>
                  <a:pt x="2148081" y="-5644"/>
                  <a:pt x="1971692" y="45156"/>
                </a:cubicBezTo>
                <a:cubicBezTo>
                  <a:pt x="1795303" y="95956"/>
                  <a:pt x="1659836" y="318911"/>
                  <a:pt x="1362092" y="333022"/>
                </a:cubicBezTo>
                <a:cubicBezTo>
                  <a:pt x="1064348" y="347133"/>
                  <a:pt x="402537" y="166511"/>
                  <a:pt x="185226" y="129822"/>
                </a:cubicBezTo>
                <a:cubicBezTo>
                  <a:pt x="-32085" y="93133"/>
                  <a:pt x="-47607" y="57856"/>
                  <a:pt x="83626" y="121356"/>
                </a:cubicBezTo>
                <a:close/>
              </a:path>
            </a:pathLst>
          </a:cu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B91A2816-CFB3-4EF1-A7E3-F3A46FECE751}"/>
              </a:ext>
            </a:extLst>
          </p:cNvPr>
          <p:cNvSpPr/>
          <p:nvPr/>
        </p:nvSpPr>
        <p:spPr>
          <a:xfrm>
            <a:off x="5482411" y="4859846"/>
            <a:ext cx="2036029" cy="995774"/>
          </a:xfrm>
          <a:custGeom>
            <a:avLst/>
            <a:gdLst>
              <a:gd name="connsiteX0" fmla="*/ 80189 w 2036029"/>
              <a:gd name="connsiteY0" fmla="*/ 101621 h 995774"/>
              <a:gd name="connsiteX1" fmla="*/ 207189 w 2036029"/>
              <a:gd name="connsiteY1" fmla="*/ 84687 h 995774"/>
              <a:gd name="connsiteX2" fmla="*/ 1104656 w 2036029"/>
              <a:gd name="connsiteY2" fmla="*/ 21 h 995774"/>
              <a:gd name="connsiteX3" fmla="*/ 1968256 w 2036029"/>
              <a:gd name="connsiteY3" fmla="*/ 93154 h 995774"/>
              <a:gd name="connsiteX4" fmla="*/ 1908989 w 2036029"/>
              <a:gd name="connsiteY4" fmla="*/ 541887 h 995774"/>
              <a:gd name="connsiteX5" fmla="*/ 1341722 w 2036029"/>
              <a:gd name="connsiteY5" fmla="*/ 838221 h 995774"/>
              <a:gd name="connsiteX6" fmla="*/ 969189 w 2036029"/>
              <a:gd name="connsiteY6" fmla="*/ 973687 h 995774"/>
              <a:gd name="connsiteX7" fmla="*/ 1883589 w 2036029"/>
              <a:gd name="connsiteY7" fmla="*/ 381021 h 995774"/>
              <a:gd name="connsiteX8" fmla="*/ 1629589 w 2036029"/>
              <a:gd name="connsiteY8" fmla="*/ 152421 h 995774"/>
              <a:gd name="connsiteX9" fmla="*/ 80189 w 2036029"/>
              <a:gd name="connsiteY9" fmla="*/ 101621 h 99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6029" h="995774">
                <a:moveTo>
                  <a:pt x="80189" y="101621"/>
                </a:moveTo>
                <a:cubicBezTo>
                  <a:pt x="-156878" y="90332"/>
                  <a:pt x="207189" y="84687"/>
                  <a:pt x="207189" y="84687"/>
                </a:cubicBezTo>
                <a:cubicBezTo>
                  <a:pt x="377934" y="67754"/>
                  <a:pt x="811145" y="-1390"/>
                  <a:pt x="1104656" y="21"/>
                </a:cubicBezTo>
                <a:cubicBezTo>
                  <a:pt x="1398167" y="1432"/>
                  <a:pt x="1834201" y="2843"/>
                  <a:pt x="1968256" y="93154"/>
                </a:cubicBezTo>
                <a:cubicBezTo>
                  <a:pt x="2102311" y="183465"/>
                  <a:pt x="2013411" y="417709"/>
                  <a:pt x="1908989" y="541887"/>
                </a:cubicBezTo>
                <a:cubicBezTo>
                  <a:pt x="1804567" y="666065"/>
                  <a:pt x="1498355" y="766254"/>
                  <a:pt x="1341722" y="838221"/>
                </a:cubicBezTo>
                <a:cubicBezTo>
                  <a:pt x="1185089" y="910188"/>
                  <a:pt x="878878" y="1049887"/>
                  <a:pt x="969189" y="973687"/>
                </a:cubicBezTo>
                <a:cubicBezTo>
                  <a:pt x="1059500" y="897487"/>
                  <a:pt x="1773522" y="517899"/>
                  <a:pt x="1883589" y="381021"/>
                </a:cubicBezTo>
                <a:cubicBezTo>
                  <a:pt x="1993656" y="244143"/>
                  <a:pt x="1932978" y="200399"/>
                  <a:pt x="1629589" y="152421"/>
                </a:cubicBezTo>
                <a:cubicBezTo>
                  <a:pt x="1326200" y="104443"/>
                  <a:pt x="317256" y="112910"/>
                  <a:pt x="80189" y="10162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37FAA68F-367D-414B-903A-20858C24D34B}"/>
              </a:ext>
            </a:extLst>
          </p:cNvPr>
          <p:cNvSpPr/>
          <p:nvPr/>
        </p:nvSpPr>
        <p:spPr>
          <a:xfrm>
            <a:off x="5650565" y="5079013"/>
            <a:ext cx="1471236" cy="315242"/>
          </a:xfrm>
          <a:custGeom>
            <a:avLst/>
            <a:gdLst>
              <a:gd name="connsiteX0" fmla="*/ 132168 w 1471236"/>
              <a:gd name="connsiteY0" fmla="*/ 85654 h 315242"/>
              <a:gd name="connsiteX1" fmla="*/ 199902 w 1471236"/>
              <a:gd name="connsiteY1" fmla="*/ 85654 h 315242"/>
              <a:gd name="connsiteX2" fmla="*/ 1334435 w 1471236"/>
              <a:gd name="connsiteY2" fmla="*/ 85654 h 315242"/>
              <a:gd name="connsiteX3" fmla="*/ 851835 w 1471236"/>
              <a:gd name="connsiteY3" fmla="*/ 314254 h 315242"/>
              <a:gd name="connsiteX4" fmla="*/ 1469902 w 1471236"/>
              <a:gd name="connsiteY4" fmla="*/ 161854 h 315242"/>
              <a:gd name="connsiteX5" fmla="*/ 987302 w 1471236"/>
              <a:gd name="connsiteY5" fmla="*/ 987 h 315242"/>
              <a:gd name="connsiteX6" fmla="*/ 47502 w 1471236"/>
              <a:gd name="connsiteY6" fmla="*/ 94120 h 315242"/>
              <a:gd name="connsiteX7" fmla="*/ 132168 w 1471236"/>
              <a:gd name="connsiteY7" fmla="*/ 85654 h 31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236" h="315242">
                <a:moveTo>
                  <a:pt x="132168" y="85654"/>
                </a:moveTo>
                <a:cubicBezTo>
                  <a:pt x="157568" y="84243"/>
                  <a:pt x="199902" y="85654"/>
                  <a:pt x="199902" y="85654"/>
                </a:cubicBezTo>
                <a:cubicBezTo>
                  <a:pt x="400280" y="85654"/>
                  <a:pt x="1225780" y="47554"/>
                  <a:pt x="1334435" y="85654"/>
                </a:cubicBezTo>
                <a:cubicBezTo>
                  <a:pt x="1443090" y="123754"/>
                  <a:pt x="829257" y="301554"/>
                  <a:pt x="851835" y="314254"/>
                </a:cubicBezTo>
                <a:cubicBezTo>
                  <a:pt x="874413" y="326954"/>
                  <a:pt x="1447324" y="214065"/>
                  <a:pt x="1469902" y="161854"/>
                </a:cubicBezTo>
                <a:cubicBezTo>
                  <a:pt x="1492480" y="109643"/>
                  <a:pt x="1224369" y="12276"/>
                  <a:pt x="987302" y="987"/>
                </a:cubicBezTo>
                <a:cubicBezTo>
                  <a:pt x="750235" y="-10302"/>
                  <a:pt x="182969" y="78598"/>
                  <a:pt x="47502" y="94120"/>
                </a:cubicBezTo>
                <a:cubicBezTo>
                  <a:pt x="-87965" y="109642"/>
                  <a:pt x="106768" y="87065"/>
                  <a:pt x="132168" y="856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08A8247A-9681-40FF-9D07-AB266EB51461}"/>
              </a:ext>
            </a:extLst>
          </p:cNvPr>
          <p:cNvSpPr/>
          <p:nvPr/>
        </p:nvSpPr>
        <p:spPr>
          <a:xfrm>
            <a:off x="2887133" y="5071533"/>
            <a:ext cx="2091385" cy="161441"/>
          </a:xfrm>
          <a:custGeom>
            <a:avLst/>
            <a:gdLst>
              <a:gd name="connsiteX0" fmla="*/ 0 w 2091385"/>
              <a:gd name="connsiteY0" fmla="*/ 12700 h 161441"/>
              <a:gd name="connsiteX1" fmla="*/ 249767 w 2091385"/>
              <a:gd name="connsiteY1" fmla="*/ 12700 h 161441"/>
              <a:gd name="connsiteX2" fmla="*/ 2023534 w 2091385"/>
              <a:gd name="connsiteY2" fmla="*/ 0 h 161441"/>
              <a:gd name="connsiteX3" fmla="*/ 1663700 w 2091385"/>
              <a:gd name="connsiteY3" fmla="*/ 55034 h 161441"/>
              <a:gd name="connsiteX4" fmla="*/ 1100667 w 2091385"/>
              <a:gd name="connsiteY4" fmla="*/ 160867 h 161441"/>
              <a:gd name="connsiteX5" fmla="*/ 0 w 2091385"/>
              <a:gd name="connsiteY5" fmla="*/ 12700 h 16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1385" h="161441">
                <a:moveTo>
                  <a:pt x="0" y="12700"/>
                </a:moveTo>
                <a:lnTo>
                  <a:pt x="249767" y="12700"/>
                </a:lnTo>
                <a:lnTo>
                  <a:pt x="2023534" y="0"/>
                </a:lnTo>
                <a:cubicBezTo>
                  <a:pt x="2259189" y="7056"/>
                  <a:pt x="1817511" y="28223"/>
                  <a:pt x="1663700" y="55034"/>
                </a:cubicBezTo>
                <a:cubicBezTo>
                  <a:pt x="1509889" y="81845"/>
                  <a:pt x="1375834" y="169334"/>
                  <a:pt x="1100667" y="160867"/>
                </a:cubicBezTo>
                <a:cubicBezTo>
                  <a:pt x="825500" y="152400"/>
                  <a:pt x="419100" y="78317"/>
                  <a:pt x="0" y="127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26E012D6-9291-4E7C-97A6-5FCE582F70C3}"/>
              </a:ext>
            </a:extLst>
          </p:cNvPr>
          <p:cNvSpPr/>
          <p:nvPr/>
        </p:nvSpPr>
        <p:spPr>
          <a:xfrm>
            <a:off x="3384469" y="8659525"/>
            <a:ext cx="3705044" cy="2154833"/>
          </a:xfrm>
          <a:custGeom>
            <a:avLst/>
            <a:gdLst>
              <a:gd name="connsiteX0" fmla="*/ 78398 w 3705044"/>
              <a:gd name="connsiteY0" fmla="*/ 196608 h 2154833"/>
              <a:gd name="connsiteX1" fmla="*/ 239264 w 3705044"/>
              <a:gd name="connsiteY1" fmla="*/ 247408 h 2154833"/>
              <a:gd name="connsiteX2" fmla="*/ 1382264 w 3705044"/>
              <a:gd name="connsiteY2" fmla="*/ 806208 h 2154833"/>
              <a:gd name="connsiteX3" fmla="*/ 2592998 w 3705044"/>
              <a:gd name="connsiteY3" fmla="*/ 611475 h 2154833"/>
              <a:gd name="connsiteX4" fmla="*/ 3702131 w 3705044"/>
              <a:gd name="connsiteY4" fmla="*/ 1875 h 2154833"/>
              <a:gd name="connsiteX5" fmla="*/ 2880864 w 3705044"/>
              <a:gd name="connsiteY5" fmla="*/ 831608 h 2154833"/>
              <a:gd name="connsiteX6" fmla="*/ 1822531 w 3705044"/>
              <a:gd name="connsiteY6" fmla="*/ 1373475 h 2154833"/>
              <a:gd name="connsiteX7" fmla="*/ 1272198 w 3705044"/>
              <a:gd name="connsiteY7" fmla="*/ 1568208 h 2154833"/>
              <a:gd name="connsiteX8" fmla="*/ 916598 w 3705044"/>
              <a:gd name="connsiteY8" fmla="*/ 2152408 h 2154833"/>
              <a:gd name="connsiteX9" fmla="*/ 1043598 w 3705044"/>
              <a:gd name="connsiteY9" fmla="*/ 1737542 h 2154833"/>
              <a:gd name="connsiteX10" fmla="*/ 544064 w 3705044"/>
              <a:gd name="connsiteY10" fmla="*/ 831608 h 2154833"/>
              <a:gd name="connsiteX11" fmla="*/ 27598 w 3705044"/>
              <a:gd name="connsiteY11" fmla="*/ 188142 h 2154833"/>
              <a:gd name="connsiteX12" fmla="*/ 78398 w 3705044"/>
              <a:gd name="connsiteY12" fmla="*/ 196608 h 215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5044" h="2154833">
                <a:moveTo>
                  <a:pt x="78398" y="196608"/>
                </a:moveTo>
                <a:cubicBezTo>
                  <a:pt x="113676" y="206486"/>
                  <a:pt x="21953" y="145808"/>
                  <a:pt x="239264" y="247408"/>
                </a:cubicBezTo>
                <a:cubicBezTo>
                  <a:pt x="456575" y="349008"/>
                  <a:pt x="989975" y="745530"/>
                  <a:pt x="1382264" y="806208"/>
                </a:cubicBezTo>
                <a:cubicBezTo>
                  <a:pt x="1774553" y="866886"/>
                  <a:pt x="2206354" y="745530"/>
                  <a:pt x="2592998" y="611475"/>
                </a:cubicBezTo>
                <a:cubicBezTo>
                  <a:pt x="2979642" y="477420"/>
                  <a:pt x="3654153" y="-34814"/>
                  <a:pt x="3702131" y="1875"/>
                </a:cubicBezTo>
                <a:cubicBezTo>
                  <a:pt x="3750109" y="38564"/>
                  <a:pt x="3194131" y="603008"/>
                  <a:pt x="2880864" y="831608"/>
                </a:cubicBezTo>
                <a:cubicBezTo>
                  <a:pt x="2567597" y="1060208"/>
                  <a:pt x="2090642" y="1250708"/>
                  <a:pt x="1822531" y="1373475"/>
                </a:cubicBezTo>
                <a:cubicBezTo>
                  <a:pt x="1554420" y="1496242"/>
                  <a:pt x="1423187" y="1438386"/>
                  <a:pt x="1272198" y="1568208"/>
                </a:cubicBezTo>
                <a:cubicBezTo>
                  <a:pt x="1121209" y="1698030"/>
                  <a:pt x="954698" y="2124186"/>
                  <a:pt x="916598" y="2152408"/>
                </a:cubicBezTo>
                <a:cubicBezTo>
                  <a:pt x="878498" y="2180630"/>
                  <a:pt x="1105687" y="1957675"/>
                  <a:pt x="1043598" y="1737542"/>
                </a:cubicBezTo>
                <a:cubicBezTo>
                  <a:pt x="981509" y="1517409"/>
                  <a:pt x="713397" y="1089841"/>
                  <a:pt x="544064" y="831608"/>
                </a:cubicBezTo>
                <a:cubicBezTo>
                  <a:pt x="374731" y="573375"/>
                  <a:pt x="99565" y="293975"/>
                  <a:pt x="27598" y="188142"/>
                </a:cubicBezTo>
                <a:cubicBezTo>
                  <a:pt x="-44369" y="82309"/>
                  <a:pt x="43120" y="186730"/>
                  <a:pt x="78398" y="19660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: 図形 2145">
            <a:extLst>
              <a:ext uri="{FF2B5EF4-FFF2-40B4-BE49-F238E27FC236}">
                <a16:creationId xmlns:a16="http://schemas.microsoft.com/office/drawing/2014/main" id="{88D82464-C336-4E6D-BD0D-E9C1EE404035}"/>
              </a:ext>
            </a:extLst>
          </p:cNvPr>
          <p:cNvSpPr/>
          <p:nvPr/>
        </p:nvSpPr>
        <p:spPr>
          <a:xfrm>
            <a:off x="3285776" y="4423172"/>
            <a:ext cx="1177907" cy="183857"/>
          </a:xfrm>
          <a:custGeom>
            <a:avLst/>
            <a:gdLst>
              <a:gd name="connsiteX0" fmla="*/ 32099 w 1177907"/>
              <a:gd name="connsiteY0" fmla="*/ 183753 h 183857"/>
              <a:gd name="connsiteX1" fmla="*/ 613124 w 1177907"/>
              <a:gd name="connsiteY1" fmla="*/ 145653 h 183857"/>
              <a:gd name="connsiteX2" fmla="*/ 1168749 w 1177907"/>
              <a:gd name="connsiteY2" fmla="*/ 126603 h 183857"/>
              <a:gd name="connsiteX3" fmla="*/ 927449 w 1177907"/>
              <a:gd name="connsiteY3" fmla="*/ 50403 h 183857"/>
              <a:gd name="connsiteX4" fmla="*/ 514699 w 1177907"/>
              <a:gd name="connsiteY4" fmla="*/ 2778 h 183857"/>
              <a:gd name="connsiteX5" fmla="*/ 117824 w 1177907"/>
              <a:gd name="connsiteY5" fmla="*/ 132953 h 183857"/>
              <a:gd name="connsiteX6" fmla="*/ 32099 w 1177907"/>
              <a:gd name="connsiteY6" fmla="*/ 183753 h 18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907" h="183857">
                <a:moveTo>
                  <a:pt x="32099" y="183753"/>
                </a:moveTo>
                <a:cubicBezTo>
                  <a:pt x="114649" y="185870"/>
                  <a:pt x="423682" y="155178"/>
                  <a:pt x="613124" y="145653"/>
                </a:cubicBezTo>
                <a:cubicBezTo>
                  <a:pt x="802566" y="136128"/>
                  <a:pt x="1116362" y="142478"/>
                  <a:pt x="1168749" y="126603"/>
                </a:cubicBezTo>
                <a:cubicBezTo>
                  <a:pt x="1221136" y="110728"/>
                  <a:pt x="1036457" y="71040"/>
                  <a:pt x="927449" y="50403"/>
                </a:cubicBezTo>
                <a:cubicBezTo>
                  <a:pt x="818441" y="29766"/>
                  <a:pt x="649637" y="-10980"/>
                  <a:pt x="514699" y="2778"/>
                </a:cubicBezTo>
                <a:cubicBezTo>
                  <a:pt x="379762" y="16536"/>
                  <a:pt x="191907" y="104907"/>
                  <a:pt x="117824" y="132953"/>
                </a:cubicBezTo>
                <a:cubicBezTo>
                  <a:pt x="43741" y="160999"/>
                  <a:pt x="-50451" y="181636"/>
                  <a:pt x="32099" y="18375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DAC1BE99-8AC5-46D2-8E0E-DE34AA063D8A}"/>
              </a:ext>
            </a:extLst>
          </p:cNvPr>
          <p:cNvSpPr/>
          <p:nvPr/>
        </p:nvSpPr>
        <p:spPr>
          <a:xfrm>
            <a:off x="5702300" y="4333968"/>
            <a:ext cx="1294157" cy="374909"/>
          </a:xfrm>
          <a:custGeom>
            <a:avLst/>
            <a:gdLst>
              <a:gd name="connsiteX0" fmla="*/ 0 w 1294157"/>
              <a:gd name="connsiteY0" fmla="*/ 311057 h 374909"/>
              <a:gd name="connsiteX1" fmla="*/ 107950 w 1294157"/>
              <a:gd name="connsiteY1" fmla="*/ 288832 h 374909"/>
              <a:gd name="connsiteX2" fmla="*/ 520700 w 1294157"/>
              <a:gd name="connsiteY2" fmla="*/ 25307 h 374909"/>
              <a:gd name="connsiteX3" fmla="*/ 495300 w 1294157"/>
              <a:gd name="connsiteY3" fmla="*/ 47532 h 374909"/>
              <a:gd name="connsiteX4" fmla="*/ 1282700 w 1294157"/>
              <a:gd name="connsiteY4" fmla="*/ 352332 h 374909"/>
              <a:gd name="connsiteX5" fmla="*/ 984250 w 1294157"/>
              <a:gd name="connsiteY5" fmla="*/ 352332 h 374909"/>
              <a:gd name="connsiteX6" fmla="*/ 0 w 1294157"/>
              <a:gd name="connsiteY6" fmla="*/ 311057 h 37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157" h="374909">
                <a:moveTo>
                  <a:pt x="0" y="311057"/>
                </a:moveTo>
                <a:cubicBezTo>
                  <a:pt x="10583" y="323757"/>
                  <a:pt x="21167" y="336457"/>
                  <a:pt x="107950" y="288832"/>
                </a:cubicBezTo>
                <a:cubicBezTo>
                  <a:pt x="194733" y="241207"/>
                  <a:pt x="456142" y="65524"/>
                  <a:pt x="520700" y="25307"/>
                </a:cubicBezTo>
                <a:cubicBezTo>
                  <a:pt x="585258" y="-14910"/>
                  <a:pt x="368300" y="-6972"/>
                  <a:pt x="495300" y="47532"/>
                </a:cubicBezTo>
                <a:cubicBezTo>
                  <a:pt x="622300" y="102036"/>
                  <a:pt x="1201208" y="301532"/>
                  <a:pt x="1282700" y="352332"/>
                </a:cubicBezTo>
                <a:cubicBezTo>
                  <a:pt x="1364192" y="403132"/>
                  <a:pt x="984250" y="352332"/>
                  <a:pt x="984250" y="352332"/>
                </a:cubicBezTo>
                <a:lnTo>
                  <a:pt x="0" y="311057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06741A96-F0BE-4C28-BB83-511E5A19F7F9}"/>
              </a:ext>
            </a:extLst>
          </p:cNvPr>
          <p:cNvSpPr/>
          <p:nvPr/>
        </p:nvSpPr>
        <p:spPr>
          <a:xfrm>
            <a:off x="5345403" y="5043567"/>
            <a:ext cx="1182081" cy="703037"/>
          </a:xfrm>
          <a:custGeom>
            <a:avLst/>
            <a:gdLst>
              <a:gd name="connsiteX0" fmla="*/ 9764 w 1182081"/>
              <a:gd name="connsiteY0" fmla="*/ 2566 h 703037"/>
              <a:gd name="connsiteX1" fmla="*/ 310330 w 1182081"/>
              <a:gd name="connsiteY1" fmla="*/ 392033 h 703037"/>
              <a:gd name="connsiteX2" fmla="*/ 615130 w 1182081"/>
              <a:gd name="connsiteY2" fmla="*/ 679900 h 703037"/>
              <a:gd name="connsiteX3" fmla="*/ 1178164 w 1182081"/>
              <a:gd name="connsiteY3" fmla="*/ 684133 h 703037"/>
              <a:gd name="connsiteX4" fmla="*/ 856430 w 1182081"/>
              <a:gd name="connsiteY4" fmla="*/ 671433 h 703037"/>
              <a:gd name="connsiteX5" fmla="*/ 691330 w 1182081"/>
              <a:gd name="connsiteY5" fmla="*/ 595233 h 703037"/>
              <a:gd name="connsiteX6" fmla="*/ 9764 w 1182081"/>
              <a:gd name="connsiteY6" fmla="*/ 2566 h 70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081" h="703037">
                <a:moveTo>
                  <a:pt x="9764" y="2566"/>
                </a:moveTo>
                <a:cubicBezTo>
                  <a:pt x="-53736" y="-31301"/>
                  <a:pt x="209436" y="279144"/>
                  <a:pt x="310330" y="392033"/>
                </a:cubicBezTo>
                <a:cubicBezTo>
                  <a:pt x="411224" y="504922"/>
                  <a:pt x="470491" y="631217"/>
                  <a:pt x="615130" y="679900"/>
                </a:cubicBezTo>
                <a:cubicBezTo>
                  <a:pt x="759769" y="728583"/>
                  <a:pt x="1137947" y="685544"/>
                  <a:pt x="1178164" y="684133"/>
                </a:cubicBezTo>
                <a:cubicBezTo>
                  <a:pt x="1218381" y="682722"/>
                  <a:pt x="937569" y="686250"/>
                  <a:pt x="856430" y="671433"/>
                </a:cubicBezTo>
                <a:cubicBezTo>
                  <a:pt x="775291" y="656616"/>
                  <a:pt x="831030" y="701772"/>
                  <a:pt x="691330" y="595233"/>
                </a:cubicBezTo>
                <a:cubicBezTo>
                  <a:pt x="551630" y="488694"/>
                  <a:pt x="73264" y="36433"/>
                  <a:pt x="9764" y="25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001106B4-C5A4-4F89-B8A5-06F755C28C16}"/>
              </a:ext>
            </a:extLst>
          </p:cNvPr>
          <p:cNvSpPr/>
          <p:nvPr/>
        </p:nvSpPr>
        <p:spPr>
          <a:xfrm>
            <a:off x="5836024" y="5296188"/>
            <a:ext cx="1424054" cy="231643"/>
          </a:xfrm>
          <a:custGeom>
            <a:avLst/>
            <a:gdLst>
              <a:gd name="connsiteX0" fmla="*/ 896 w 1424054"/>
              <a:gd name="connsiteY0" fmla="*/ 2252 h 231643"/>
              <a:gd name="connsiteX1" fmla="*/ 412376 w 1424054"/>
              <a:gd name="connsiteY1" fmla="*/ 180052 h 231643"/>
              <a:gd name="connsiteX2" fmla="*/ 925456 w 1424054"/>
              <a:gd name="connsiteY2" fmla="*/ 220692 h 231643"/>
              <a:gd name="connsiteX3" fmla="*/ 1392816 w 1424054"/>
              <a:gd name="connsiteY3" fmla="*/ 7332 h 231643"/>
              <a:gd name="connsiteX4" fmla="*/ 1286136 w 1424054"/>
              <a:gd name="connsiteY4" fmla="*/ 58132 h 231643"/>
              <a:gd name="connsiteX5" fmla="*/ 524136 w 1424054"/>
              <a:gd name="connsiteY5" fmla="*/ 144492 h 231643"/>
              <a:gd name="connsiteX6" fmla="*/ 896 w 1424054"/>
              <a:gd name="connsiteY6" fmla="*/ 2252 h 23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4054" h="231643">
                <a:moveTo>
                  <a:pt x="896" y="2252"/>
                </a:moveTo>
                <a:cubicBezTo>
                  <a:pt x="-17731" y="8179"/>
                  <a:pt x="258283" y="143645"/>
                  <a:pt x="412376" y="180052"/>
                </a:cubicBezTo>
                <a:cubicBezTo>
                  <a:pt x="566469" y="216459"/>
                  <a:pt x="762049" y="249479"/>
                  <a:pt x="925456" y="220692"/>
                </a:cubicBezTo>
                <a:cubicBezTo>
                  <a:pt x="1088863" y="191905"/>
                  <a:pt x="1332703" y="34425"/>
                  <a:pt x="1392816" y="7332"/>
                </a:cubicBezTo>
                <a:cubicBezTo>
                  <a:pt x="1452929" y="-19761"/>
                  <a:pt x="1430916" y="35272"/>
                  <a:pt x="1286136" y="58132"/>
                </a:cubicBezTo>
                <a:cubicBezTo>
                  <a:pt x="1141356" y="80992"/>
                  <a:pt x="734109" y="151265"/>
                  <a:pt x="524136" y="144492"/>
                </a:cubicBezTo>
                <a:cubicBezTo>
                  <a:pt x="314163" y="137719"/>
                  <a:pt x="19523" y="-3675"/>
                  <a:pt x="896" y="22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45B0664C-E55C-41FC-B6F6-45D02617575C}"/>
              </a:ext>
            </a:extLst>
          </p:cNvPr>
          <p:cNvSpPr/>
          <p:nvPr/>
        </p:nvSpPr>
        <p:spPr>
          <a:xfrm>
            <a:off x="4352742" y="5303800"/>
            <a:ext cx="557600" cy="325009"/>
          </a:xfrm>
          <a:custGeom>
            <a:avLst/>
            <a:gdLst>
              <a:gd name="connsiteX0" fmla="*/ 544378 w 557600"/>
              <a:gd name="connsiteY0" fmla="*/ 4800 h 325009"/>
              <a:gd name="connsiteX1" fmla="*/ 198938 w 557600"/>
              <a:gd name="connsiteY1" fmla="*/ 248640 h 325009"/>
              <a:gd name="connsiteX2" fmla="*/ 818 w 557600"/>
              <a:gd name="connsiteY2" fmla="*/ 324840 h 325009"/>
              <a:gd name="connsiteX3" fmla="*/ 270058 w 557600"/>
              <a:gd name="connsiteY3" fmla="*/ 263880 h 325009"/>
              <a:gd name="connsiteX4" fmla="*/ 468178 w 557600"/>
              <a:gd name="connsiteY4" fmla="*/ 101320 h 325009"/>
              <a:gd name="connsiteX5" fmla="*/ 544378 w 557600"/>
              <a:gd name="connsiteY5" fmla="*/ 4800 h 32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600" h="325009">
                <a:moveTo>
                  <a:pt x="544378" y="4800"/>
                </a:moveTo>
                <a:cubicBezTo>
                  <a:pt x="499505" y="29353"/>
                  <a:pt x="289531" y="195300"/>
                  <a:pt x="198938" y="248640"/>
                </a:cubicBezTo>
                <a:cubicBezTo>
                  <a:pt x="108345" y="301980"/>
                  <a:pt x="-11035" y="322300"/>
                  <a:pt x="818" y="324840"/>
                </a:cubicBezTo>
                <a:cubicBezTo>
                  <a:pt x="12671" y="327380"/>
                  <a:pt x="192165" y="301133"/>
                  <a:pt x="270058" y="263880"/>
                </a:cubicBezTo>
                <a:cubicBezTo>
                  <a:pt x="347951" y="226627"/>
                  <a:pt x="427538" y="147040"/>
                  <a:pt x="468178" y="101320"/>
                </a:cubicBezTo>
                <a:cubicBezTo>
                  <a:pt x="508818" y="55600"/>
                  <a:pt x="589251" y="-19753"/>
                  <a:pt x="544378" y="48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30E69391-9721-4668-8FA2-80FAB2F36BE7}"/>
              </a:ext>
            </a:extLst>
          </p:cNvPr>
          <p:cNvSpPr/>
          <p:nvPr/>
        </p:nvSpPr>
        <p:spPr>
          <a:xfrm>
            <a:off x="2818382" y="4890359"/>
            <a:ext cx="553406" cy="610590"/>
          </a:xfrm>
          <a:custGeom>
            <a:avLst/>
            <a:gdLst>
              <a:gd name="connsiteX0" fmla="*/ 41658 w 553406"/>
              <a:gd name="connsiteY0" fmla="*/ 1681 h 610590"/>
              <a:gd name="connsiteX1" fmla="*/ 56898 w 553406"/>
              <a:gd name="connsiteY1" fmla="*/ 235361 h 610590"/>
              <a:gd name="connsiteX2" fmla="*/ 539498 w 553406"/>
              <a:gd name="connsiteY2" fmla="*/ 596041 h 610590"/>
              <a:gd name="connsiteX3" fmla="*/ 432818 w 553406"/>
              <a:gd name="connsiteY3" fmla="*/ 545241 h 610590"/>
              <a:gd name="connsiteX4" fmla="*/ 26418 w 553406"/>
              <a:gd name="connsiteY4" fmla="*/ 352201 h 610590"/>
              <a:gd name="connsiteX5" fmla="*/ 41658 w 553406"/>
              <a:gd name="connsiteY5" fmla="*/ 1681 h 61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406" h="610590">
                <a:moveTo>
                  <a:pt x="41658" y="1681"/>
                </a:moveTo>
                <a:cubicBezTo>
                  <a:pt x="46738" y="-17792"/>
                  <a:pt x="-26075" y="136301"/>
                  <a:pt x="56898" y="235361"/>
                </a:cubicBezTo>
                <a:cubicBezTo>
                  <a:pt x="139871" y="334421"/>
                  <a:pt x="476845" y="544394"/>
                  <a:pt x="539498" y="596041"/>
                </a:cubicBezTo>
                <a:cubicBezTo>
                  <a:pt x="602151" y="647688"/>
                  <a:pt x="432818" y="545241"/>
                  <a:pt x="432818" y="545241"/>
                </a:cubicBezTo>
                <a:cubicBezTo>
                  <a:pt x="347305" y="504601"/>
                  <a:pt x="91611" y="440254"/>
                  <a:pt x="26418" y="352201"/>
                </a:cubicBezTo>
                <a:cubicBezTo>
                  <a:pt x="-38775" y="264148"/>
                  <a:pt x="36578" y="21154"/>
                  <a:pt x="41658" y="16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23B40990-48EF-43C8-9A7D-66B8812D4190}"/>
              </a:ext>
            </a:extLst>
          </p:cNvPr>
          <p:cNvSpPr/>
          <p:nvPr/>
        </p:nvSpPr>
        <p:spPr>
          <a:xfrm>
            <a:off x="4505861" y="4758661"/>
            <a:ext cx="1286555" cy="289835"/>
          </a:xfrm>
          <a:custGeom>
            <a:avLst/>
            <a:gdLst>
              <a:gd name="connsiteX0" fmla="*/ 99 w 1286555"/>
              <a:gd name="connsiteY0" fmla="*/ 1299 h 289835"/>
              <a:gd name="connsiteX1" fmla="*/ 528419 w 1286555"/>
              <a:gd name="connsiteY1" fmla="*/ 138459 h 289835"/>
              <a:gd name="connsiteX2" fmla="*/ 843379 w 1286555"/>
              <a:gd name="connsiteY2" fmla="*/ 219739 h 289835"/>
              <a:gd name="connsiteX3" fmla="*/ 1036419 w 1286555"/>
              <a:gd name="connsiteY3" fmla="*/ 194339 h 289835"/>
              <a:gd name="connsiteX4" fmla="*/ 1285339 w 1286555"/>
              <a:gd name="connsiteY4" fmla="*/ 82579 h 289835"/>
              <a:gd name="connsiteX5" fmla="*/ 1117699 w 1286555"/>
              <a:gd name="connsiteY5" fmla="*/ 174019 h 289835"/>
              <a:gd name="connsiteX6" fmla="*/ 812899 w 1286555"/>
              <a:gd name="connsiteY6" fmla="*/ 285779 h 289835"/>
              <a:gd name="connsiteX7" fmla="*/ 579219 w 1286555"/>
              <a:gd name="connsiteY7" fmla="*/ 240059 h 289835"/>
              <a:gd name="connsiteX8" fmla="*/ 99 w 1286555"/>
              <a:gd name="connsiteY8" fmla="*/ 1299 h 289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555" h="289835">
                <a:moveTo>
                  <a:pt x="99" y="1299"/>
                </a:moveTo>
                <a:cubicBezTo>
                  <a:pt x="-8368" y="-15634"/>
                  <a:pt x="528419" y="138459"/>
                  <a:pt x="528419" y="138459"/>
                </a:cubicBezTo>
                <a:cubicBezTo>
                  <a:pt x="668966" y="174866"/>
                  <a:pt x="758712" y="210426"/>
                  <a:pt x="843379" y="219739"/>
                </a:cubicBezTo>
                <a:cubicBezTo>
                  <a:pt x="928046" y="229052"/>
                  <a:pt x="962759" y="217199"/>
                  <a:pt x="1036419" y="194339"/>
                </a:cubicBezTo>
                <a:cubicBezTo>
                  <a:pt x="1110079" y="171479"/>
                  <a:pt x="1271792" y="85966"/>
                  <a:pt x="1285339" y="82579"/>
                </a:cubicBezTo>
                <a:cubicBezTo>
                  <a:pt x="1298886" y="79192"/>
                  <a:pt x="1196439" y="140152"/>
                  <a:pt x="1117699" y="174019"/>
                </a:cubicBezTo>
                <a:cubicBezTo>
                  <a:pt x="1038959" y="207886"/>
                  <a:pt x="902646" y="274772"/>
                  <a:pt x="812899" y="285779"/>
                </a:cubicBezTo>
                <a:cubicBezTo>
                  <a:pt x="723152" y="296786"/>
                  <a:pt x="711299" y="286626"/>
                  <a:pt x="579219" y="240059"/>
                </a:cubicBezTo>
                <a:cubicBezTo>
                  <a:pt x="447139" y="193492"/>
                  <a:pt x="8566" y="18232"/>
                  <a:pt x="99" y="1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033DE0F9-FB9B-49F6-8776-F7BC7438AF96}"/>
              </a:ext>
            </a:extLst>
          </p:cNvPr>
          <p:cNvSpPr/>
          <p:nvPr/>
        </p:nvSpPr>
        <p:spPr>
          <a:xfrm>
            <a:off x="2336751" y="4843401"/>
            <a:ext cx="429455" cy="580076"/>
          </a:xfrm>
          <a:custGeom>
            <a:avLst/>
            <a:gdLst>
              <a:gd name="connsiteX0" fmla="*/ 387399 w 429455"/>
              <a:gd name="connsiteY0" fmla="*/ 1649 h 580076"/>
              <a:gd name="connsiteX1" fmla="*/ 368349 w 429455"/>
              <a:gd name="connsiteY1" fmla="*/ 477899 h 580076"/>
              <a:gd name="connsiteX2" fmla="*/ 419149 w 429455"/>
              <a:gd name="connsiteY2" fmla="*/ 579499 h 580076"/>
              <a:gd name="connsiteX3" fmla="*/ 133399 w 429455"/>
              <a:gd name="connsiteY3" fmla="*/ 515999 h 580076"/>
              <a:gd name="connsiteX4" fmla="*/ 49 w 429455"/>
              <a:gd name="connsiteY4" fmla="*/ 446149 h 580076"/>
              <a:gd name="connsiteX5" fmla="*/ 146099 w 429455"/>
              <a:gd name="connsiteY5" fmla="*/ 325499 h 580076"/>
              <a:gd name="connsiteX6" fmla="*/ 387399 w 429455"/>
              <a:gd name="connsiteY6" fmla="*/ 1649 h 58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455" h="580076">
                <a:moveTo>
                  <a:pt x="387399" y="1649"/>
                </a:moveTo>
                <a:cubicBezTo>
                  <a:pt x="424441" y="27049"/>
                  <a:pt x="363057" y="381591"/>
                  <a:pt x="368349" y="477899"/>
                </a:cubicBezTo>
                <a:cubicBezTo>
                  <a:pt x="373641" y="574207"/>
                  <a:pt x="458307" y="573149"/>
                  <a:pt x="419149" y="579499"/>
                </a:cubicBezTo>
                <a:cubicBezTo>
                  <a:pt x="379991" y="585849"/>
                  <a:pt x="203249" y="538224"/>
                  <a:pt x="133399" y="515999"/>
                </a:cubicBezTo>
                <a:cubicBezTo>
                  <a:pt x="63549" y="493774"/>
                  <a:pt x="-2068" y="477899"/>
                  <a:pt x="49" y="446149"/>
                </a:cubicBezTo>
                <a:cubicBezTo>
                  <a:pt x="2166" y="414399"/>
                  <a:pt x="81541" y="399582"/>
                  <a:pt x="146099" y="325499"/>
                </a:cubicBezTo>
                <a:cubicBezTo>
                  <a:pt x="210657" y="251416"/>
                  <a:pt x="350357" y="-23751"/>
                  <a:pt x="387399" y="1649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8AAAA27F-8E06-4025-8472-604FFC6E6942}"/>
              </a:ext>
            </a:extLst>
          </p:cNvPr>
          <p:cNvSpPr/>
          <p:nvPr/>
        </p:nvSpPr>
        <p:spPr>
          <a:xfrm>
            <a:off x="7440414" y="4789122"/>
            <a:ext cx="522659" cy="948103"/>
          </a:xfrm>
          <a:custGeom>
            <a:avLst/>
            <a:gdLst>
              <a:gd name="connsiteX0" fmla="*/ 128786 w 522659"/>
              <a:gd name="connsiteY0" fmla="*/ 1318 h 948103"/>
              <a:gd name="connsiteX1" fmla="*/ 504706 w 522659"/>
              <a:gd name="connsiteY1" fmla="*/ 351838 h 948103"/>
              <a:gd name="connsiteX2" fmla="*/ 418346 w 522659"/>
              <a:gd name="connsiteY2" fmla="*/ 697278 h 948103"/>
              <a:gd name="connsiteX3" fmla="*/ 32266 w 522659"/>
              <a:gd name="connsiteY3" fmla="*/ 941118 h 948103"/>
              <a:gd name="connsiteX4" fmla="*/ 27186 w 522659"/>
              <a:gd name="connsiteY4" fmla="*/ 875078 h 948103"/>
              <a:gd name="connsiteX5" fmla="*/ 77986 w 522659"/>
              <a:gd name="connsiteY5" fmla="*/ 803958 h 948103"/>
              <a:gd name="connsiteX6" fmla="*/ 225306 w 522659"/>
              <a:gd name="connsiteY6" fmla="*/ 255318 h 948103"/>
              <a:gd name="connsiteX7" fmla="*/ 128786 w 522659"/>
              <a:gd name="connsiteY7" fmla="*/ 1318 h 9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659" h="948103">
                <a:moveTo>
                  <a:pt x="128786" y="1318"/>
                </a:moveTo>
                <a:cubicBezTo>
                  <a:pt x="175353" y="17405"/>
                  <a:pt x="456446" y="235845"/>
                  <a:pt x="504706" y="351838"/>
                </a:cubicBezTo>
                <a:cubicBezTo>
                  <a:pt x="552966" y="467831"/>
                  <a:pt x="497086" y="599065"/>
                  <a:pt x="418346" y="697278"/>
                </a:cubicBezTo>
                <a:cubicBezTo>
                  <a:pt x="339606" y="795491"/>
                  <a:pt x="97459" y="911485"/>
                  <a:pt x="32266" y="941118"/>
                </a:cubicBezTo>
                <a:cubicBezTo>
                  <a:pt x="-32927" y="970751"/>
                  <a:pt x="19566" y="897938"/>
                  <a:pt x="27186" y="875078"/>
                </a:cubicBezTo>
                <a:cubicBezTo>
                  <a:pt x="34806" y="852218"/>
                  <a:pt x="44966" y="907251"/>
                  <a:pt x="77986" y="803958"/>
                </a:cubicBezTo>
                <a:cubicBezTo>
                  <a:pt x="111006" y="700665"/>
                  <a:pt x="212606" y="391631"/>
                  <a:pt x="225306" y="255318"/>
                </a:cubicBezTo>
                <a:cubicBezTo>
                  <a:pt x="238006" y="119005"/>
                  <a:pt x="82219" y="-14769"/>
                  <a:pt x="128786" y="1318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EFBC9110-A33A-4932-8A4F-DE8D18401848}"/>
              </a:ext>
            </a:extLst>
          </p:cNvPr>
          <p:cNvSpPr/>
          <p:nvPr/>
        </p:nvSpPr>
        <p:spPr>
          <a:xfrm>
            <a:off x="2708634" y="4640311"/>
            <a:ext cx="4833514" cy="216940"/>
          </a:xfrm>
          <a:custGeom>
            <a:avLst/>
            <a:gdLst>
              <a:gd name="connsiteX0" fmla="*/ 65046 w 4833514"/>
              <a:gd name="connsiteY0" fmla="*/ 99329 h 216940"/>
              <a:gd name="connsiteX1" fmla="*/ 202206 w 4833514"/>
              <a:gd name="connsiteY1" fmla="*/ 79009 h 216940"/>
              <a:gd name="connsiteX2" fmla="*/ 1883686 w 4833514"/>
              <a:gd name="connsiteY2" fmla="*/ 33289 h 216940"/>
              <a:gd name="connsiteX3" fmla="*/ 2666006 w 4833514"/>
              <a:gd name="connsiteY3" fmla="*/ 216169 h 216940"/>
              <a:gd name="connsiteX4" fmla="*/ 3356886 w 4833514"/>
              <a:gd name="connsiteY4" fmla="*/ 99329 h 216940"/>
              <a:gd name="connsiteX5" fmla="*/ 4830086 w 4833514"/>
              <a:gd name="connsiteY5" fmla="*/ 109489 h 216940"/>
              <a:gd name="connsiteX6" fmla="*/ 2904766 w 4833514"/>
              <a:gd name="connsiteY6" fmla="*/ 38369 h 216940"/>
              <a:gd name="connsiteX7" fmla="*/ 2396766 w 4833514"/>
              <a:gd name="connsiteY7" fmla="*/ 200929 h 216940"/>
              <a:gd name="connsiteX8" fmla="*/ 1426486 w 4833514"/>
              <a:gd name="connsiteY8" fmla="*/ 2809 h 216940"/>
              <a:gd name="connsiteX9" fmla="*/ 65046 w 4833514"/>
              <a:gd name="connsiteY9" fmla="*/ 99329 h 21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3514" h="216940">
                <a:moveTo>
                  <a:pt x="65046" y="99329"/>
                </a:moveTo>
                <a:cubicBezTo>
                  <a:pt x="-139001" y="112029"/>
                  <a:pt x="202206" y="79009"/>
                  <a:pt x="202206" y="79009"/>
                </a:cubicBezTo>
                <a:cubicBezTo>
                  <a:pt x="505313" y="68002"/>
                  <a:pt x="1473053" y="10429"/>
                  <a:pt x="1883686" y="33289"/>
                </a:cubicBezTo>
                <a:cubicBezTo>
                  <a:pt x="2294319" y="56149"/>
                  <a:pt x="2420473" y="205162"/>
                  <a:pt x="2666006" y="216169"/>
                </a:cubicBezTo>
                <a:cubicBezTo>
                  <a:pt x="2911539" y="227176"/>
                  <a:pt x="2996206" y="117109"/>
                  <a:pt x="3356886" y="99329"/>
                </a:cubicBezTo>
                <a:cubicBezTo>
                  <a:pt x="3717566" y="81549"/>
                  <a:pt x="4905439" y="119649"/>
                  <a:pt x="4830086" y="109489"/>
                </a:cubicBezTo>
                <a:cubicBezTo>
                  <a:pt x="4754733" y="99329"/>
                  <a:pt x="3310319" y="23129"/>
                  <a:pt x="2904766" y="38369"/>
                </a:cubicBezTo>
                <a:cubicBezTo>
                  <a:pt x="2499213" y="53609"/>
                  <a:pt x="2643146" y="206856"/>
                  <a:pt x="2396766" y="200929"/>
                </a:cubicBezTo>
                <a:cubicBezTo>
                  <a:pt x="2150386" y="195002"/>
                  <a:pt x="1812566" y="23976"/>
                  <a:pt x="1426486" y="2809"/>
                </a:cubicBezTo>
                <a:cubicBezTo>
                  <a:pt x="1040406" y="-18358"/>
                  <a:pt x="269093" y="86629"/>
                  <a:pt x="65046" y="99329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5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柴田恭兵は肺がんでも関係ないね 奥さんや息子は？さらばあぶない刑事" hidden="1">
            <a:extLst>
              <a:ext uri="{FF2B5EF4-FFF2-40B4-BE49-F238E27FC236}">
                <a16:creationId xmlns:a16="http://schemas.microsoft.com/office/drawing/2014/main" id="{7A4DB789-3653-4D23-B6A8-AB3C367F5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54"/>
            <a:ext cx="9601199" cy="1280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D2F52B9-6F89-422D-AAB5-CE38F78299F8}"/>
              </a:ext>
            </a:extLst>
          </p:cNvPr>
          <p:cNvSpPr/>
          <p:nvPr/>
        </p:nvSpPr>
        <p:spPr>
          <a:xfrm>
            <a:off x="2681279" y="4665393"/>
            <a:ext cx="683860" cy="100818"/>
          </a:xfrm>
          <a:custGeom>
            <a:avLst/>
            <a:gdLst>
              <a:gd name="connsiteX0" fmla="*/ 1596 w 683860"/>
              <a:gd name="connsiteY0" fmla="*/ 100282 h 100818"/>
              <a:gd name="connsiteX1" fmla="*/ 661996 w 683860"/>
              <a:gd name="connsiteY1" fmla="*/ 1857 h 100818"/>
              <a:gd name="connsiteX2" fmla="*/ 481021 w 683860"/>
              <a:gd name="connsiteY2" fmla="*/ 39957 h 100818"/>
              <a:gd name="connsiteX3" fmla="*/ 1596 w 683860"/>
              <a:gd name="connsiteY3" fmla="*/ 100282 h 10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60" h="100818">
                <a:moveTo>
                  <a:pt x="1596" y="100282"/>
                </a:moveTo>
                <a:cubicBezTo>
                  <a:pt x="31758" y="93932"/>
                  <a:pt x="582092" y="11911"/>
                  <a:pt x="661996" y="1857"/>
                </a:cubicBezTo>
                <a:cubicBezTo>
                  <a:pt x="741900" y="-8197"/>
                  <a:pt x="584738" y="25140"/>
                  <a:pt x="481021" y="39957"/>
                </a:cubicBezTo>
                <a:cubicBezTo>
                  <a:pt x="377304" y="54774"/>
                  <a:pt x="-28566" y="106632"/>
                  <a:pt x="1596" y="100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2C51DF9-E39B-4DF4-B488-7A1283E9E9C2}"/>
              </a:ext>
            </a:extLst>
          </p:cNvPr>
          <p:cNvSpPr/>
          <p:nvPr/>
        </p:nvSpPr>
        <p:spPr>
          <a:xfrm>
            <a:off x="2672383" y="4564558"/>
            <a:ext cx="1806334" cy="129610"/>
          </a:xfrm>
          <a:custGeom>
            <a:avLst/>
            <a:gdLst>
              <a:gd name="connsiteX0" fmla="*/ 39067 w 1806334"/>
              <a:gd name="connsiteY0" fmla="*/ 124917 h 129610"/>
              <a:gd name="connsiteX1" fmla="*/ 96217 w 1806334"/>
              <a:gd name="connsiteY1" fmla="*/ 121742 h 129610"/>
              <a:gd name="connsiteX2" fmla="*/ 782017 w 1806334"/>
              <a:gd name="connsiteY2" fmla="*/ 32842 h 129610"/>
              <a:gd name="connsiteX3" fmla="*/ 1451942 w 1806334"/>
              <a:gd name="connsiteY3" fmla="*/ 1092 h 129610"/>
              <a:gd name="connsiteX4" fmla="*/ 1804367 w 1806334"/>
              <a:gd name="connsiteY4" fmla="*/ 10617 h 129610"/>
              <a:gd name="connsiteX5" fmla="*/ 1305892 w 1806334"/>
              <a:gd name="connsiteY5" fmla="*/ 42367 h 129610"/>
              <a:gd name="connsiteX6" fmla="*/ 778842 w 1806334"/>
              <a:gd name="connsiteY6" fmla="*/ 48717 h 129610"/>
              <a:gd name="connsiteX7" fmla="*/ 39067 w 1806334"/>
              <a:gd name="connsiteY7" fmla="*/ 124917 h 1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6334" h="129610">
                <a:moveTo>
                  <a:pt x="39067" y="124917"/>
                </a:moveTo>
                <a:cubicBezTo>
                  <a:pt x="-74704" y="137088"/>
                  <a:pt x="96217" y="121742"/>
                  <a:pt x="96217" y="121742"/>
                </a:cubicBezTo>
                <a:cubicBezTo>
                  <a:pt x="220042" y="106396"/>
                  <a:pt x="556063" y="52950"/>
                  <a:pt x="782017" y="32842"/>
                </a:cubicBezTo>
                <a:cubicBezTo>
                  <a:pt x="1007971" y="12734"/>
                  <a:pt x="1281550" y="4796"/>
                  <a:pt x="1451942" y="1092"/>
                </a:cubicBezTo>
                <a:cubicBezTo>
                  <a:pt x="1622334" y="-2612"/>
                  <a:pt x="1828709" y="3738"/>
                  <a:pt x="1804367" y="10617"/>
                </a:cubicBezTo>
                <a:cubicBezTo>
                  <a:pt x="1780025" y="17496"/>
                  <a:pt x="1476813" y="36017"/>
                  <a:pt x="1305892" y="42367"/>
                </a:cubicBezTo>
                <a:cubicBezTo>
                  <a:pt x="1134971" y="48717"/>
                  <a:pt x="989979" y="30725"/>
                  <a:pt x="778842" y="48717"/>
                </a:cubicBezTo>
                <a:cubicBezTo>
                  <a:pt x="567705" y="66709"/>
                  <a:pt x="152838" y="112746"/>
                  <a:pt x="39067" y="12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E7A3CCC-2D5B-43E1-AB12-D6694ADC6E5F}"/>
              </a:ext>
            </a:extLst>
          </p:cNvPr>
          <p:cNvSpPr/>
          <p:nvPr/>
        </p:nvSpPr>
        <p:spPr>
          <a:xfrm>
            <a:off x="3381375" y="4657712"/>
            <a:ext cx="1047428" cy="33293"/>
          </a:xfrm>
          <a:custGeom>
            <a:avLst/>
            <a:gdLst>
              <a:gd name="connsiteX0" fmla="*/ 0 w 1047428"/>
              <a:gd name="connsiteY0" fmla="*/ 28588 h 33293"/>
              <a:gd name="connsiteX1" fmla="*/ 69850 w 1047428"/>
              <a:gd name="connsiteY1" fmla="*/ 28588 h 33293"/>
              <a:gd name="connsiteX2" fmla="*/ 692150 w 1047428"/>
              <a:gd name="connsiteY2" fmla="*/ 19063 h 33293"/>
              <a:gd name="connsiteX3" fmla="*/ 1044575 w 1047428"/>
              <a:gd name="connsiteY3" fmla="*/ 13 h 33293"/>
              <a:gd name="connsiteX4" fmla="*/ 809625 w 1047428"/>
              <a:gd name="connsiteY4" fmla="*/ 22238 h 33293"/>
              <a:gd name="connsiteX5" fmla="*/ 0 w 1047428"/>
              <a:gd name="connsiteY5" fmla="*/ 28588 h 3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428" h="33293">
                <a:moveTo>
                  <a:pt x="0" y="28588"/>
                </a:moveTo>
                <a:lnTo>
                  <a:pt x="69850" y="28588"/>
                </a:lnTo>
                <a:lnTo>
                  <a:pt x="692150" y="19063"/>
                </a:lnTo>
                <a:cubicBezTo>
                  <a:pt x="854604" y="14301"/>
                  <a:pt x="1024996" y="-516"/>
                  <a:pt x="1044575" y="13"/>
                </a:cubicBezTo>
                <a:cubicBezTo>
                  <a:pt x="1064154" y="542"/>
                  <a:pt x="982662" y="14301"/>
                  <a:pt x="809625" y="22238"/>
                </a:cubicBezTo>
                <a:cubicBezTo>
                  <a:pt x="636588" y="30175"/>
                  <a:pt x="321469" y="38906"/>
                  <a:pt x="0" y="28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9836F74-53F6-45AC-9077-D0FDC9F727DF}"/>
              </a:ext>
            </a:extLst>
          </p:cNvPr>
          <p:cNvSpPr/>
          <p:nvPr/>
        </p:nvSpPr>
        <p:spPr>
          <a:xfrm>
            <a:off x="3377033" y="4584439"/>
            <a:ext cx="1034466" cy="80581"/>
          </a:xfrm>
          <a:custGeom>
            <a:avLst/>
            <a:gdLst>
              <a:gd name="connsiteX0" fmla="*/ 1167 w 1034466"/>
              <a:gd name="connsiteY0" fmla="*/ 79636 h 80581"/>
              <a:gd name="connsiteX1" fmla="*/ 509167 w 1034466"/>
              <a:gd name="connsiteY1" fmla="*/ 32011 h 80581"/>
              <a:gd name="connsiteX2" fmla="*/ 1020342 w 1034466"/>
              <a:gd name="connsiteY2" fmla="*/ 261 h 80581"/>
              <a:gd name="connsiteX3" fmla="*/ 871117 w 1034466"/>
              <a:gd name="connsiteY3" fmla="*/ 19311 h 80581"/>
              <a:gd name="connsiteX4" fmla="*/ 655217 w 1034466"/>
              <a:gd name="connsiteY4" fmla="*/ 60586 h 80581"/>
              <a:gd name="connsiteX5" fmla="*/ 1167 w 1034466"/>
              <a:gd name="connsiteY5" fmla="*/ 79636 h 8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466" h="80581">
                <a:moveTo>
                  <a:pt x="1167" y="79636"/>
                </a:moveTo>
                <a:cubicBezTo>
                  <a:pt x="-23175" y="74874"/>
                  <a:pt x="339305" y="45240"/>
                  <a:pt x="509167" y="32011"/>
                </a:cubicBezTo>
                <a:cubicBezTo>
                  <a:pt x="679029" y="18782"/>
                  <a:pt x="960017" y="2378"/>
                  <a:pt x="1020342" y="261"/>
                </a:cubicBezTo>
                <a:cubicBezTo>
                  <a:pt x="1080667" y="-1856"/>
                  <a:pt x="931971" y="9257"/>
                  <a:pt x="871117" y="19311"/>
                </a:cubicBezTo>
                <a:cubicBezTo>
                  <a:pt x="810263" y="29365"/>
                  <a:pt x="797034" y="51061"/>
                  <a:pt x="655217" y="60586"/>
                </a:cubicBezTo>
                <a:cubicBezTo>
                  <a:pt x="513400" y="70111"/>
                  <a:pt x="25509" y="84398"/>
                  <a:pt x="1167" y="79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07F85D0-61F0-49A7-9759-6506310C46E6}"/>
              </a:ext>
            </a:extLst>
          </p:cNvPr>
          <p:cNvSpPr/>
          <p:nvPr/>
        </p:nvSpPr>
        <p:spPr>
          <a:xfrm>
            <a:off x="4432974" y="4571744"/>
            <a:ext cx="799429" cy="276481"/>
          </a:xfrm>
          <a:custGeom>
            <a:avLst/>
            <a:gdLst>
              <a:gd name="connsiteX0" fmla="*/ 2501 w 799429"/>
              <a:gd name="connsiteY0" fmla="*/ 9781 h 276481"/>
              <a:gd name="connsiteX1" fmla="*/ 307301 w 799429"/>
              <a:gd name="connsiteY1" fmla="*/ 32006 h 276481"/>
              <a:gd name="connsiteX2" fmla="*/ 656551 w 799429"/>
              <a:gd name="connsiteY2" fmla="*/ 219331 h 276481"/>
              <a:gd name="connsiteX3" fmla="*/ 799426 w 799429"/>
              <a:gd name="connsiteY3" fmla="*/ 276481 h 276481"/>
              <a:gd name="connsiteX4" fmla="*/ 653376 w 799429"/>
              <a:gd name="connsiteY4" fmla="*/ 219331 h 276481"/>
              <a:gd name="connsiteX5" fmla="*/ 189826 w 799429"/>
              <a:gd name="connsiteY5" fmla="*/ 19306 h 276481"/>
              <a:gd name="connsiteX6" fmla="*/ 2501 w 799429"/>
              <a:gd name="connsiteY6" fmla="*/ 9781 h 27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429" h="276481">
                <a:moveTo>
                  <a:pt x="2501" y="9781"/>
                </a:moveTo>
                <a:cubicBezTo>
                  <a:pt x="22080" y="11898"/>
                  <a:pt x="198293" y="-2919"/>
                  <a:pt x="307301" y="32006"/>
                </a:cubicBezTo>
                <a:cubicBezTo>
                  <a:pt x="416309" y="66931"/>
                  <a:pt x="574530" y="178585"/>
                  <a:pt x="656551" y="219331"/>
                </a:cubicBezTo>
                <a:cubicBezTo>
                  <a:pt x="738572" y="260077"/>
                  <a:pt x="799955" y="276481"/>
                  <a:pt x="799426" y="276481"/>
                </a:cubicBezTo>
                <a:cubicBezTo>
                  <a:pt x="798897" y="276481"/>
                  <a:pt x="653376" y="219331"/>
                  <a:pt x="653376" y="219331"/>
                </a:cubicBezTo>
                <a:cubicBezTo>
                  <a:pt x="551776" y="176469"/>
                  <a:pt x="298305" y="54760"/>
                  <a:pt x="189826" y="19306"/>
                </a:cubicBezTo>
                <a:cubicBezTo>
                  <a:pt x="81347" y="-16148"/>
                  <a:pt x="-17078" y="7664"/>
                  <a:pt x="2501" y="9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9C2375B-B46E-4CC6-9D09-490DA43F729D}"/>
              </a:ext>
            </a:extLst>
          </p:cNvPr>
          <p:cNvSpPr/>
          <p:nvPr/>
        </p:nvSpPr>
        <p:spPr>
          <a:xfrm>
            <a:off x="4400157" y="4649611"/>
            <a:ext cx="842868" cy="268753"/>
          </a:xfrm>
          <a:custGeom>
            <a:avLst/>
            <a:gdLst>
              <a:gd name="connsiteX0" fmla="*/ 393 w 842868"/>
              <a:gd name="connsiteY0" fmla="*/ 1764 h 268753"/>
              <a:gd name="connsiteX1" fmla="*/ 330593 w 842868"/>
              <a:gd name="connsiteY1" fmla="*/ 17639 h 268753"/>
              <a:gd name="connsiteX2" fmla="*/ 552843 w 842868"/>
              <a:gd name="connsiteY2" fmla="*/ 128764 h 268753"/>
              <a:gd name="connsiteX3" fmla="*/ 825893 w 842868"/>
              <a:gd name="connsiteY3" fmla="*/ 265289 h 268753"/>
              <a:gd name="connsiteX4" fmla="*/ 768743 w 842868"/>
              <a:gd name="connsiteY4" fmla="*/ 211314 h 268753"/>
              <a:gd name="connsiteX5" fmla="*/ 400443 w 842868"/>
              <a:gd name="connsiteY5" fmla="*/ 33514 h 268753"/>
              <a:gd name="connsiteX6" fmla="*/ 393 w 842868"/>
              <a:gd name="connsiteY6" fmla="*/ 1764 h 26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868" h="268753">
                <a:moveTo>
                  <a:pt x="393" y="1764"/>
                </a:moveTo>
                <a:cubicBezTo>
                  <a:pt x="-11249" y="-882"/>
                  <a:pt x="238518" y="-3528"/>
                  <a:pt x="330593" y="17639"/>
                </a:cubicBezTo>
                <a:cubicBezTo>
                  <a:pt x="422668" y="38806"/>
                  <a:pt x="552843" y="128764"/>
                  <a:pt x="552843" y="128764"/>
                </a:cubicBezTo>
                <a:cubicBezTo>
                  <a:pt x="635393" y="170039"/>
                  <a:pt x="789910" y="251531"/>
                  <a:pt x="825893" y="265289"/>
                </a:cubicBezTo>
                <a:cubicBezTo>
                  <a:pt x="861876" y="279047"/>
                  <a:pt x="839651" y="249943"/>
                  <a:pt x="768743" y="211314"/>
                </a:cubicBezTo>
                <a:cubicBezTo>
                  <a:pt x="697835" y="172685"/>
                  <a:pt x="524797" y="73731"/>
                  <a:pt x="400443" y="33514"/>
                </a:cubicBezTo>
                <a:cubicBezTo>
                  <a:pt x="276089" y="-6703"/>
                  <a:pt x="12035" y="4410"/>
                  <a:pt x="393" y="1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61CF7F4-C986-40FC-BE24-1A5DD56E364B}"/>
              </a:ext>
            </a:extLst>
          </p:cNvPr>
          <p:cNvSpPr/>
          <p:nvPr/>
        </p:nvSpPr>
        <p:spPr>
          <a:xfrm>
            <a:off x="5232082" y="4664482"/>
            <a:ext cx="829078" cy="228893"/>
          </a:xfrm>
          <a:custGeom>
            <a:avLst/>
            <a:gdLst>
              <a:gd name="connsiteX0" fmla="*/ 13018 w 829078"/>
              <a:gd name="connsiteY0" fmla="*/ 199618 h 228893"/>
              <a:gd name="connsiteX1" fmla="*/ 324168 w 829078"/>
              <a:gd name="connsiteY1" fmla="*/ 107543 h 228893"/>
              <a:gd name="connsiteX2" fmla="*/ 524193 w 829078"/>
              <a:gd name="connsiteY2" fmla="*/ 18643 h 228893"/>
              <a:gd name="connsiteX3" fmla="*/ 828993 w 829078"/>
              <a:gd name="connsiteY3" fmla="*/ 5943 h 228893"/>
              <a:gd name="connsiteX4" fmla="*/ 552768 w 829078"/>
              <a:gd name="connsiteY4" fmla="*/ 9118 h 228893"/>
              <a:gd name="connsiteX5" fmla="*/ 314643 w 829078"/>
              <a:gd name="connsiteY5" fmla="*/ 110718 h 228893"/>
              <a:gd name="connsiteX6" fmla="*/ 82868 w 829078"/>
              <a:gd name="connsiteY6" fmla="*/ 221843 h 228893"/>
              <a:gd name="connsiteX7" fmla="*/ 13018 w 829078"/>
              <a:gd name="connsiteY7" fmla="*/ 199618 h 22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078" h="228893">
                <a:moveTo>
                  <a:pt x="13018" y="199618"/>
                </a:moveTo>
                <a:cubicBezTo>
                  <a:pt x="53235" y="180568"/>
                  <a:pt x="238972" y="137705"/>
                  <a:pt x="324168" y="107543"/>
                </a:cubicBezTo>
                <a:cubicBezTo>
                  <a:pt x="409364" y="77381"/>
                  <a:pt x="440056" y="35576"/>
                  <a:pt x="524193" y="18643"/>
                </a:cubicBezTo>
                <a:cubicBezTo>
                  <a:pt x="608330" y="1710"/>
                  <a:pt x="824231" y="7530"/>
                  <a:pt x="828993" y="5943"/>
                </a:cubicBezTo>
                <a:cubicBezTo>
                  <a:pt x="833755" y="4356"/>
                  <a:pt x="638493" y="-8344"/>
                  <a:pt x="552768" y="9118"/>
                </a:cubicBezTo>
                <a:cubicBezTo>
                  <a:pt x="467043" y="26580"/>
                  <a:pt x="392960" y="75264"/>
                  <a:pt x="314643" y="110718"/>
                </a:cubicBezTo>
                <a:cubicBezTo>
                  <a:pt x="236326" y="146172"/>
                  <a:pt x="131551" y="203322"/>
                  <a:pt x="82868" y="221843"/>
                </a:cubicBezTo>
                <a:cubicBezTo>
                  <a:pt x="34185" y="240364"/>
                  <a:pt x="-27199" y="218668"/>
                  <a:pt x="13018" y="199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3819D4D-1DF6-465C-B6A5-BC29A05F223A}"/>
              </a:ext>
            </a:extLst>
          </p:cNvPr>
          <p:cNvSpPr/>
          <p:nvPr/>
        </p:nvSpPr>
        <p:spPr>
          <a:xfrm>
            <a:off x="5235441" y="4692632"/>
            <a:ext cx="852420" cy="232806"/>
          </a:xfrm>
          <a:custGeom>
            <a:avLst/>
            <a:gdLst>
              <a:gd name="connsiteX0" fmla="*/ 3309 w 852420"/>
              <a:gd name="connsiteY0" fmla="*/ 228618 h 232806"/>
              <a:gd name="connsiteX1" fmla="*/ 63634 w 852420"/>
              <a:gd name="connsiteY1" fmla="*/ 228618 h 232806"/>
              <a:gd name="connsiteX2" fmla="*/ 228734 w 852420"/>
              <a:gd name="connsiteY2" fmla="*/ 200043 h 232806"/>
              <a:gd name="connsiteX3" fmla="*/ 343034 w 852420"/>
              <a:gd name="connsiteY3" fmla="*/ 107968 h 232806"/>
              <a:gd name="connsiteX4" fmla="*/ 736734 w 852420"/>
              <a:gd name="connsiteY4" fmla="*/ 28593 h 232806"/>
              <a:gd name="connsiteX5" fmla="*/ 841509 w 852420"/>
              <a:gd name="connsiteY5" fmla="*/ 18 h 232806"/>
              <a:gd name="connsiteX6" fmla="*/ 520834 w 852420"/>
              <a:gd name="connsiteY6" fmla="*/ 31768 h 232806"/>
              <a:gd name="connsiteX7" fmla="*/ 333509 w 852420"/>
              <a:gd name="connsiteY7" fmla="*/ 79393 h 232806"/>
              <a:gd name="connsiteX8" fmla="*/ 152534 w 852420"/>
              <a:gd name="connsiteY8" fmla="*/ 190518 h 232806"/>
              <a:gd name="connsiteX9" fmla="*/ 3309 w 852420"/>
              <a:gd name="connsiteY9" fmla="*/ 228618 h 23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2420" h="232806">
                <a:moveTo>
                  <a:pt x="3309" y="228618"/>
                </a:moveTo>
                <a:cubicBezTo>
                  <a:pt x="-11508" y="234968"/>
                  <a:pt x="26063" y="233380"/>
                  <a:pt x="63634" y="228618"/>
                </a:cubicBezTo>
                <a:cubicBezTo>
                  <a:pt x="101205" y="223856"/>
                  <a:pt x="182167" y="220151"/>
                  <a:pt x="228734" y="200043"/>
                </a:cubicBezTo>
                <a:cubicBezTo>
                  <a:pt x="275301" y="179935"/>
                  <a:pt x="258367" y="136543"/>
                  <a:pt x="343034" y="107968"/>
                </a:cubicBezTo>
                <a:cubicBezTo>
                  <a:pt x="427701" y="79393"/>
                  <a:pt x="653655" y="46585"/>
                  <a:pt x="736734" y="28593"/>
                </a:cubicBezTo>
                <a:cubicBezTo>
                  <a:pt x="819813" y="10601"/>
                  <a:pt x="877492" y="-511"/>
                  <a:pt x="841509" y="18"/>
                </a:cubicBezTo>
                <a:cubicBezTo>
                  <a:pt x="805526" y="547"/>
                  <a:pt x="605501" y="18539"/>
                  <a:pt x="520834" y="31768"/>
                </a:cubicBezTo>
                <a:cubicBezTo>
                  <a:pt x="436167" y="44997"/>
                  <a:pt x="394892" y="52935"/>
                  <a:pt x="333509" y="79393"/>
                </a:cubicBezTo>
                <a:cubicBezTo>
                  <a:pt x="272126" y="105851"/>
                  <a:pt x="208097" y="165647"/>
                  <a:pt x="152534" y="190518"/>
                </a:cubicBezTo>
                <a:cubicBezTo>
                  <a:pt x="96972" y="215389"/>
                  <a:pt x="18126" y="222268"/>
                  <a:pt x="3309" y="22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843FC0D-9111-4C5B-91F0-436BCB37D18D}"/>
              </a:ext>
            </a:extLst>
          </p:cNvPr>
          <p:cNvSpPr/>
          <p:nvPr/>
        </p:nvSpPr>
        <p:spPr>
          <a:xfrm>
            <a:off x="6069892" y="4695819"/>
            <a:ext cx="946858" cy="40675"/>
          </a:xfrm>
          <a:custGeom>
            <a:avLst/>
            <a:gdLst>
              <a:gd name="connsiteX0" fmla="*/ 2296 w 946858"/>
              <a:gd name="connsiteY0" fmla="*/ 6 h 40675"/>
              <a:gd name="connsiteX1" fmla="*/ 761121 w 946858"/>
              <a:gd name="connsiteY1" fmla="*/ 36519 h 40675"/>
              <a:gd name="connsiteX2" fmla="*/ 946858 w 946858"/>
              <a:gd name="connsiteY2" fmla="*/ 34931 h 40675"/>
              <a:gd name="connsiteX3" fmla="*/ 540458 w 946858"/>
              <a:gd name="connsiteY3" fmla="*/ 39694 h 40675"/>
              <a:gd name="connsiteX4" fmla="*/ 2296 w 946858"/>
              <a:gd name="connsiteY4" fmla="*/ 6 h 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858" h="40675">
                <a:moveTo>
                  <a:pt x="2296" y="6"/>
                </a:moveTo>
                <a:cubicBezTo>
                  <a:pt x="39073" y="-523"/>
                  <a:pt x="603694" y="30698"/>
                  <a:pt x="761121" y="36519"/>
                </a:cubicBezTo>
                <a:cubicBezTo>
                  <a:pt x="918548" y="42340"/>
                  <a:pt x="946858" y="34931"/>
                  <a:pt x="946858" y="34931"/>
                </a:cubicBezTo>
                <a:cubicBezTo>
                  <a:pt x="910081" y="35460"/>
                  <a:pt x="700531" y="43398"/>
                  <a:pt x="540458" y="39694"/>
                </a:cubicBezTo>
                <a:cubicBezTo>
                  <a:pt x="380385" y="35990"/>
                  <a:pt x="-34481" y="535"/>
                  <a:pt x="2296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8C0256B-7D7E-42DC-943D-43BC5C20A05D}"/>
              </a:ext>
            </a:extLst>
          </p:cNvPr>
          <p:cNvSpPr/>
          <p:nvPr/>
        </p:nvSpPr>
        <p:spPr>
          <a:xfrm>
            <a:off x="6062663" y="4660900"/>
            <a:ext cx="1136888" cy="49510"/>
          </a:xfrm>
          <a:custGeom>
            <a:avLst/>
            <a:gdLst>
              <a:gd name="connsiteX0" fmla="*/ 0 w 1136888"/>
              <a:gd name="connsiteY0" fmla="*/ 3175 h 49510"/>
              <a:gd name="connsiteX1" fmla="*/ 57150 w 1136888"/>
              <a:gd name="connsiteY1" fmla="*/ 0 h 49510"/>
              <a:gd name="connsiteX2" fmla="*/ 928687 w 1136888"/>
              <a:gd name="connsiteY2" fmla="*/ 19050 h 49510"/>
              <a:gd name="connsiteX3" fmla="*/ 1128712 w 1136888"/>
              <a:gd name="connsiteY3" fmla="*/ 46038 h 49510"/>
              <a:gd name="connsiteX4" fmla="*/ 746125 w 1136888"/>
              <a:gd name="connsiteY4" fmla="*/ 44450 h 49510"/>
              <a:gd name="connsiteX5" fmla="*/ 0 w 1136888"/>
              <a:gd name="connsiteY5" fmla="*/ 3175 h 4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6888" h="49510">
                <a:moveTo>
                  <a:pt x="0" y="3175"/>
                </a:moveTo>
                <a:lnTo>
                  <a:pt x="57150" y="0"/>
                </a:lnTo>
                <a:lnTo>
                  <a:pt x="928687" y="19050"/>
                </a:lnTo>
                <a:cubicBezTo>
                  <a:pt x="1107281" y="26723"/>
                  <a:pt x="1159139" y="41805"/>
                  <a:pt x="1128712" y="46038"/>
                </a:cubicBezTo>
                <a:cubicBezTo>
                  <a:pt x="1098285" y="50271"/>
                  <a:pt x="935567" y="51594"/>
                  <a:pt x="746125" y="44450"/>
                </a:cubicBezTo>
                <a:cubicBezTo>
                  <a:pt x="556683" y="37306"/>
                  <a:pt x="274372" y="20240"/>
                  <a:pt x="0" y="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C12B1025-DA58-4C67-BB9F-9CE03AF183F5}"/>
              </a:ext>
            </a:extLst>
          </p:cNvPr>
          <p:cNvSpPr/>
          <p:nvPr/>
        </p:nvSpPr>
        <p:spPr>
          <a:xfrm>
            <a:off x="7036558" y="4763895"/>
            <a:ext cx="335158" cy="13653"/>
          </a:xfrm>
          <a:custGeom>
            <a:avLst/>
            <a:gdLst>
              <a:gd name="connsiteX0" fmla="*/ 3475 w 335158"/>
              <a:gd name="connsiteY0" fmla="*/ 722 h 13653"/>
              <a:gd name="connsiteX1" fmla="*/ 331559 w 335158"/>
              <a:gd name="connsiteY1" fmla="*/ 2838 h 13653"/>
              <a:gd name="connsiteX2" fmla="*/ 168575 w 335158"/>
              <a:gd name="connsiteY2" fmla="*/ 13422 h 13653"/>
              <a:gd name="connsiteX3" fmla="*/ 3475 w 335158"/>
              <a:gd name="connsiteY3" fmla="*/ 722 h 1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158" h="13653">
                <a:moveTo>
                  <a:pt x="3475" y="722"/>
                </a:moveTo>
                <a:cubicBezTo>
                  <a:pt x="30639" y="-1042"/>
                  <a:pt x="304042" y="721"/>
                  <a:pt x="331559" y="2838"/>
                </a:cubicBezTo>
                <a:cubicBezTo>
                  <a:pt x="359076" y="4955"/>
                  <a:pt x="221492" y="11305"/>
                  <a:pt x="168575" y="13422"/>
                </a:cubicBezTo>
                <a:cubicBezTo>
                  <a:pt x="115658" y="15539"/>
                  <a:pt x="-23689" y="2486"/>
                  <a:pt x="3475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7232C55-9E5E-4F33-B8BE-8038C632770F}"/>
              </a:ext>
            </a:extLst>
          </p:cNvPr>
          <p:cNvSpPr/>
          <p:nvPr/>
        </p:nvSpPr>
        <p:spPr>
          <a:xfrm>
            <a:off x="7165733" y="4696881"/>
            <a:ext cx="454535" cy="57152"/>
          </a:xfrm>
          <a:custGeom>
            <a:avLst/>
            <a:gdLst>
              <a:gd name="connsiteX0" fmla="*/ 11884 w 454535"/>
              <a:gd name="connsiteY0" fmla="*/ 2 h 57152"/>
              <a:gd name="connsiteX1" fmla="*/ 301867 w 454535"/>
              <a:gd name="connsiteY1" fmla="*/ 46569 h 57152"/>
              <a:gd name="connsiteX2" fmla="*/ 454267 w 454535"/>
              <a:gd name="connsiteY2" fmla="*/ 50802 h 57152"/>
              <a:gd name="connsiteX3" fmla="*/ 268000 w 454535"/>
              <a:gd name="connsiteY3" fmla="*/ 57152 h 57152"/>
              <a:gd name="connsiteX4" fmla="*/ 75384 w 454535"/>
              <a:gd name="connsiteY4" fmla="*/ 48686 h 57152"/>
              <a:gd name="connsiteX5" fmla="*/ 11884 w 454535"/>
              <a:gd name="connsiteY5" fmla="*/ 2 h 5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535" h="57152">
                <a:moveTo>
                  <a:pt x="11884" y="2"/>
                </a:moveTo>
                <a:cubicBezTo>
                  <a:pt x="49631" y="-351"/>
                  <a:pt x="228137" y="38102"/>
                  <a:pt x="301867" y="46569"/>
                </a:cubicBezTo>
                <a:cubicBezTo>
                  <a:pt x="375597" y="55036"/>
                  <a:pt x="459911" y="49038"/>
                  <a:pt x="454267" y="50802"/>
                </a:cubicBezTo>
                <a:cubicBezTo>
                  <a:pt x="448623" y="52566"/>
                  <a:pt x="268000" y="57152"/>
                  <a:pt x="268000" y="57152"/>
                </a:cubicBezTo>
                <a:cubicBezTo>
                  <a:pt x="204853" y="56799"/>
                  <a:pt x="115953" y="57858"/>
                  <a:pt x="75384" y="48686"/>
                </a:cubicBezTo>
                <a:cubicBezTo>
                  <a:pt x="34815" y="39514"/>
                  <a:pt x="-25863" y="355"/>
                  <a:pt x="118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61F1E06-E5C0-45F0-9ADA-A40DD1BF0501}"/>
              </a:ext>
            </a:extLst>
          </p:cNvPr>
          <p:cNvSpPr/>
          <p:nvPr/>
        </p:nvSpPr>
        <p:spPr>
          <a:xfrm>
            <a:off x="7500338" y="4897966"/>
            <a:ext cx="205767" cy="814912"/>
          </a:xfrm>
          <a:custGeom>
            <a:avLst/>
            <a:gdLst>
              <a:gd name="connsiteX0" fmla="*/ 202212 w 205767"/>
              <a:gd name="connsiteY0" fmla="*/ 1 h 814912"/>
              <a:gd name="connsiteX1" fmla="*/ 183162 w 205767"/>
              <a:gd name="connsiteY1" fmla="*/ 639234 h 814912"/>
              <a:gd name="connsiteX2" fmla="*/ 3245 w 205767"/>
              <a:gd name="connsiteY2" fmla="*/ 808567 h 814912"/>
              <a:gd name="connsiteX3" fmla="*/ 75212 w 205767"/>
              <a:gd name="connsiteY3" fmla="*/ 766234 h 814912"/>
              <a:gd name="connsiteX4" fmla="*/ 174695 w 205767"/>
              <a:gd name="connsiteY4" fmla="*/ 645584 h 814912"/>
              <a:gd name="connsiteX5" fmla="*/ 202212 w 205767"/>
              <a:gd name="connsiteY5" fmla="*/ 1 h 81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767" h="814912">
                <a:moveTo>
                  <a:pt x="202212" y="1"/>
                </a:moveTo>
                <a:cubicBezTo>
                  <a:pt x="203623" y="-1057"/>
                  <a:pt x="216323" y="504473"/>
                  <a:pt x="183162" y="639234"/>
                </a:cubicBezTo>
                <a:cubicBezTo>
                  <a:pt x="150001" y="773995"/>
                  <a:pt x="21237" y="787400"/>
                  <a:pt x="3245" y="808567"/>
                </a:cubicBezTo>
                <a:cubicBezTo>
                  <a:pt x="-14747" y="829734"/>
                  <a:pt x="46637" y="793398"/>
                  <a:pt x="75212" y="766234"/>
                </a:cubicBezTo>
                <a:cubicBezTo>
                  <a:pt x="103787" y="739070"/>
                  <a:pt x="154587" y="771173"/>
                  <a:pt x="174695" y="645584"/>
                </a:cubicBezTo>
                <a:cubicBezTo>
                  <a:pt x="194803" y="519995"/>
                  <a:pt x="200801" y="1059"/>
                  <a:pt x="2022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671FD6A-D6D1-4A2A-BA8E-0302F79B2278}"/>
              </a:ext>
            </a:extLst>
          </p:cNvPr>
          <p:cNvSpPr/>
          <p:nvPr/>
        </p:nvSpPr>
        <p:spPr>
          <a:xfrm>
            <a:off x="7425099" y="4858434"/>
            <a:ext cx="215569" cy="829510"/>
          </a:xfrm>
          <a:custGeom>
            <a:avLst/>
            <a:gdLst>
              <a:gd name="connsiteX0" fmla="*/ 180084 w 215569"/>
              <a:gd name="connsiteY0" fmla="*/ 3549 h 829510"/>
              <a:gd name="connsiteX1" fmla="*/ 165268 w 215569"/>
              <a:gd name="connsiteY1" fmla="*/ 663949 h 829510"/>
              <a:gd name="connsiteX2" fmla="*/ 168 w 215569"/>
              <a:gd name="connsiteY2" fmla="*/ 822699 h 829510"/>
              <a:gd name="connsiteX3" fmla="*/ 135634 w 215569"/>
              <a:gd name="connsiteY3" fmla="*/ 761316 h 829510"/>
              <a:gd name="connsiteX4" fmla="*/ 213951 w 215569"/>
              <a:gd name="connsiteY4" fmla="*/ 416299 h 829510"/>
              <a:gd name="connsiteX5" fmla="*/ 180084 w 215569"/>
              <a:gd name="connsiteY5" fmla="*/ 3549 h 82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569" h="829510">
                <a:moveTo>
                  <a:pt x="180084" y="3549"/>
                </a:moveTo>
                <a:cubicBezTo>
                  <a:pt x="171970" y="44824"/>
                  <a:pt x="195254" y="527424"/>
                  <a:pt x="165268" y="663949"/>
                </a:cubicBezTo>
                <a:cubicBezTo>
                  <a:pt x="135282" y="800474"/>
                  <a:pt x="5107" y="806471"/>
                  <a:pt x="168" y="822699"/>
                </a:cubicBezTo>
                <a:cubicBezTo>
                  <a:pt x="-4771" y="838927"/>
                  <a:pt x="100004" y="829049"/>
                  <a:pt x="135634" y="761316"/>
                </a:cubicBezTo>
                <a:cubicBezTo>
                  <a:pt x="171264" y="693583"/>
                  <a:pt x="204426" y="540477"/>
                  <a:pt x="213951" y="416299"/>
                </a:cubicBezTo>
                <a:cubicBezTo>
                  <a:pt x="223476" y="292121"/>
                  <a:pt x="188198" y="-37726"/>
                  <a:pt x="180084" y="3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AD073C8-F55A-4363-8D07-A60D0E297484}"/>
              </a:ext>
            </a:extLst>
          </p:cNvPr>
          <p:cNvSpPr/>
          <p:nvPr/>
        </p:nvSpPr>
        <p:spPr>
          <a:xfrm>
            <a:off x="6597855" y="5677968"/>
            <a:ext cx="829857" cy="291379"/>
          </a:xfrm>
          <a:custGeom>
            <a:avLst/>
            <a:gdLst>
              <a:gd name="connsiteX0" fmla="*/ 825295 w 829857"/>
              <a:gd name="connsiteY0" fmla="*/ 520 h 291379"/>
              <a:gd name="connsiteX1" fmla="*/ 641145 w 829857"/>
              <a:gd name="connsiteY1" fmla="*/ 125932 h 291379"/>
              <a:gd name="connsiteX2" fmla="*/ 395083 w 829857"/>
              <a:gd name="connsiteY2" fmla="*/ 221182 h 291379"/>
              <a:gd name="connsiteX3" fmla="*/ 1383 w 829857"/>
              <a:gd name="connsiteY3" fmla="*/ 291032 h 291379"/>
              <a:gd name="connsiteX4" fmla="*/ 271258 w 829857"/>
              <a:gd name="connsiteY4" fmla="*/ 244995 h 291379"/>
              <a:gd name="connsiteX5" fmla="*/ 449058 w 829857"/>
              <a:gd name="connsiteY5" fmla="*/ 176732 h 291379"/>
              <a:gd name="connsiteX6" fmla="*/ 825295 w 829857"/>
              <a:gd name="connsiteY6" fmla="*/ 520 h 29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9857" h="291379">
                <a:moveTo>
                  <a:pt x="825295" y="520"/>
                </a:moveTo>
                <a:cubicBezTo>
                  <a:pt x="857309" y="-7947"/>
                  <a:pt x="712847" y="89155"/>
                  <a:pt x="641145" y="125932"/>
                </a:cubicBezTo>
                <a:cubicBezTo>
                  <a:pt x="569443" y="162709"/>
                  <a:pt x="501710" y="193665"/>
                  <a:pt x="395083" y="221182"/>
                </a:cubicBezTo>
                <a:cubicBezTo>
                  <a:pt x="288456" y="248699"/>
                  <a:pt x="22021" y="287063"/>
                  <a:pt x="1383" y="291032"/>
                </a:cubicBezTo>
                <a:cubicBezTo>
                  <a:pt x="-19255" y="295001"/>
                  <a:pt x="196646" y="264045"/>
                  <a:pt x="271258" y="244995"/>
                </a:cubicBezTo>
                <a:cubicBezTo>
                  <a:pt x="345870" y="225945"/>
                  <a:pt x="360687" y="215626"/>
                  <a:pt x="449058" y="176732"/>
                </a:cubicBezTo>
                <a:cubicBezTo>
                  <a:pt x="537429" y="137838"/>
                  <a:pt x="793281" y="8987"/>
                  <a:pt x="825295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FBAE5E6-AAA4-40C2-8BCF-736230A676EA}"/>
              </a:ext>
            </a:extLst>
          </p:cNvPr>
          <p:cNvSpPr/>
          <p:nvPr/>
        </p:nvSpPr>
        <p:spPr>
          <a:xfrm>
            <a:off x="5696801" y="5925106"/>
            <a:ext cx="982458" cy="61604"/>
          </a:xfrm>
          <a:custGeom>
            <a:avLst/>
            <a:gdLst>
              <a:gd name="connsiteX0" fmla="*/ 24549 w 982458"/>
              <a:gd name="connsiteY0" fmla="*/ 1032 h 61604"/>
              <a:gd name="connsiteX1" fmla="*/ 924662 w 982458"/>
              <a:gd name="connsiteY1" fmla="*/ 23257 h 61604"/>
              <a:gd name="connsiteX2" fmla="*/ 864337 w 982458"/>
              <a:gd name="connsiteY2" fmla="*/ 23257 h 61604"/>
              <a:gd name="connsiteX3" fmla="*/ 635737 w 982458"/>
              <a:gd name="connsiteY3" fmla="*/ 34369 h 61604"/>
              <a:gd name="connsiteX4" fmla="*/ 284899 w 982458"/>
              <a:gd name="connsiteY4" fmla="*/ 61357 h 61604"/>
              <a:gd name="connsiteX5" fmla="*/ 24549 w 982458"/>
              <a:gd name="connsiteY5" fmla="*/ 1032 h 6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458" h="61604">
                <a:moveTo>
                  <a:pt x="24549" y="1032"/>
                </a:moveTo>
                <a:cubicBezTo>
                  <a:pt x="131176" y="-5318"/>
                  <a:pt x="784697" y="19553"/>
                  <a:pt x="924662" y="23257"/>
                </a:cubicBezTo>
                <a:cubicBezTo>
                  <a:pt x="1064627" y="26961"/>
                  <a:pt x="912491" y="21405"/>
                  <a:pt x="864337" y="23257"/>
                </a:cubicBezTo>
                <a:cubicBezTo>
                  <a:pt x="816183" y="25109"/>
                  <a:pt x="732310" y="28019"/>
                  <a:pt x="635737" y="34369"/>
                </a:cubicBezTo>
                <a:cubicBezTo>
                  <a:pt x="539164" y="40719"/>
                  <a:pt x="382530" y="64267"/>
                  <a:pt x="284899" y="61357"/>
                </a:cubicBezTo>
                <a:cubicBezTo>
                  <a:pt x="187268" y="58447"/>
                  <a:pt x="-82078" y="7382"/>
                  <a:pt x="24549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4D2C945-EF5C-4279-87C9-635E6FE0B8B7}"/>
              </a:ext>
            </a:extLst>
          </p:cNvPr>
          <p:cNvSpPr/>
          <p:nvPr/>
        </p:nvSpPr>
        <p:spPr>
          <a:xfrm>
            <a:off x="5295740" y="5282670"/>
            <a:ext cx="412663" cy="681846"/>
          </a:xfrm>
          <a:custGeom>
            <a:avLst/>
            <a:gdLst>
              <a:gd name="connsiteX0" fmla="*/ 160 w 412663"/>
              <a:gd name="connsiteY0" fmla="*/ 5293 h 681846"/>
              <a:gd name="connsiteX1" fmla="*/ 244635 w 412663"/>
              <a:gd name="connsiteY1" fmla="*/ 221193 h 681846"/>
              <a:gd name="connsiteX2" fmla="*/ 404973 w 412663"/>
              <a:gd name="connsiteY2" fmla="*/ 657755 h 681846"/>
              <a:gd name="connsiteX3" fmla="*/ 385923 w 412663"/>
              <a:gd name="connsiteY3" fmla="*/ 606955 h 681846"/>
              <a:gd name="connsiteX4" fmla="*/ 374810 w 412663"/>
              <a:gd name="connsiteY4" fmla="*/ 452968 h 681846"/>
              <a:gd name="connsiteX5" fmla="*/ 209710 w 412663"/>
              <a:gd name="connsiteY5" fmla="*/ 98955 h 681846"/>
              <a:gd name="connsiteX6" fmla="*/ 160 w 412663"/>
              <a:gd name="connsiteY6" fmla="*/ 5293 h 68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3" h="681846">
                <a:moveTo>
                  <a:pt x="160" y="5293"/>
                </a:moveTo>
                <a:cubicBezTo>
                  <a:pt x="5981" y="25666"/>
                  <a:pt x="177166" y="112449"/>
                  <a:pt x="244635" y="221193"/>
                </a:cubicBezTo>
                <a:cubicBezTo>
                  <a:pt x="312104" y="329937"/>
                  <a:pt x="381425" y="593461"/>
                  <a:pt x="404973" y="657755"/>
                </a:cubicBezTo>
                <a:cubicBezTo>
                  <a:pt x="428521" y="722049"/>
                  <a:pt x="390950" y="641086"/>
                  <a:pt x="385923" y="606955"/>
                </a:cubicBezTo>
                <a:cubicBezTo>
                  <a:pt x="380896" y="572824"/>
                  <a:pt x="404179" y="537635"/>
                  <a:pt x="374810" y="452968"/>
                </a:cubicBezTo>
                <a:cubicBezTo>
                  <a:pt x="345441" y="368301"/>
                  <a:pt x="270564" y="173038"/>
                  <a:pt x="209710" y="98955"/>
                </a:cubicBezTo>
                <a:cubicBezTo>
                  <a:pt x="148856" y="24872"/>
                  <a:pt x="-5661" y="-15080"/>
                  <a:pt x="160" y="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C9D775B-45C8-427D-878E-FEC0B303DA3D}"/>
              </a:ext>
            </a:extLst>
          </p:cNvPr>
          <p:cNvSpPr/>
          <p:nvPr/>
        </p:nvSpPr>
        <p:spPr>
          <a:xfrm>
            <a:off x="5118024" y="5268261"/>
            <a:ext cx="225897" cy="23092"/>
          </a:xfrm>
          <a:custGeom>
            <a:avLst/>
            <a:gdLst>
              <a:gd name="connsiteX0" fmla="*/ 76 w 225897"/>
              <a:gd name="connsiteY0" fmla="*/ 19702 h 23092"/>
              <a:gd name="connsiteX1" fmla="*/ 209626 w 225897"/>
              <a:gd name="connsiteY1" fmla="*/ 21289 h 23092"/>
              <a:gd name="connsiteX2" fmla="*/ 185814 w 225897"/>
              <a:gd name="connsiteY2" fmla="*/ 652 h 23092"/>
              <a:gd name="connsiteX3" fmla="*/ 76 w 225897"/>
              <a:gd name="connsiteY3" fmla="*/ 19702 h 2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97" h="23092">
                <a:moveTo>
                  <a:pt x="76" y="19702"/>
                </a:moveTo>
                <a:cubicBezTo>
                  <a:pt x="4045" y="23141"/>
                  <a:pt x="178670" y="24464"/>
                  <a:pt x="209626" y="21289"/>
                </a:cubicBezTo>
                <a:cubicBezTo>
                  <a:pt x="240582" y="18114"/>
                  <a:pt x="224443" y="5150"/>
                  <a:pt x="185814" y="652"/>
                </a:cubicBezTo>
                <a:cubicBezTo>
                  <a:pt x="147185" y="-3846"/>
                  <a:pt x="-3893" y="16263"/>
                  <a:pt x="76" y="19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DF7C299A-46B9-41EB-AC64-975B8A523EAF}"/>
              </a:ext>
            </a:extLst>
          </p:cNvPr>
          <p:cNvSpPr/>
          <p:nvPr/>
        </p:nvSpPr>
        <p:spPr>
          <a:xfrm>
            <a:off x="4751232" y="5248013"/>
            <a:ext cx="375373" cy="474983"/>
          </a:xfrm>
          <a:custGeom>
            <a:avLst/>
            <a:gdLst>
              <a:gd name="connsiteX0" fmla="*/ 375335 w 375373"/>
              <a:gd name="connsiteY0" fmla="*/ 33070 h 474983"/>
              <a:gd name="connsiteX1" fmla="*/ 256801 w 375373"/>
              <a:gd name="connsiteY1" fmla="*/ 33070 h 474983"/>
              <a:gd name="connsiteX2" fmla="*/ 11268 w 375373"/>
              <a:gd name="connsiteY2" fmla="*/ 456404 h 474983"/>
              <a:gd name="connsiteX3" fmla="*/ 62068 w 375373"/>
              <a:gd name="connsiteY3" fmla="*/ 367504 h 474983"/>
              <a:gd name="connsiteX4" fmla="*/ 246218 w 375373"/>
              <a:gd name="connsiteY4" fmla="*/ 77520 h 474983"/>
              <a:gd name="connsiteX5" fmla="*/ 375335 w 375373"/>
              <a:gd name="connsiteY5" fmla="*/ 33070 h 47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373" h="474983">
                <a:moveTo>
                  <a:pt x="375335" y="33070"/>
                </a:moveTo>
                <a:cubicBezTo>
                  <a:pt x="377099" y="25662"/>
                  <a:pt x="317479" y="-37486"/>
                  <a:pt x="256801" y="33070"/>
                </a:cubicBezTo>
                <a:cubicBezTo>
                  <a:pt x="196123" y="103626"/>
                  <a:pt x="43723" y="400665"/>
                  <a:pt x="11268" y="456404"/>
                </a:cubicBezTo>
                <a:cubicBezTo>
                  <a:pt x="-21187" y="512143"/>
                  <a:pt x="22910" y="430651"/>
                  <a:pt x="62068" y="367504"/>
                </a:cubicBezTo>
                <a:cubicBezTo>
                  <a:pt x="101226" y="304357"/>
                  <a:pt x="194713" y="129731"/>
                  <a:pt x="246218" y="77520"/>
                </a:cubicBezTo>
                <a:cubicBezTo>
                  <a:pt x="297723" y="25309"/>
                  <a:pt x="373571" y="40478"/>
                  <a:pt x="375335" y="33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8550217-38A5-4E90-AE5D-E96627536E6A}"/>
              </a:ext>
            </a:extLst>
          </p:cNvPr>
          <p:cNvSpPr/>
          <p:nvPr/>
        </p:nvSpPr>
        <p:spPr>
          <a:xfrm>
            <a:off x="3612406" y="5653611"/>
            <a:ext cx="1137239" cy="174774"/>
          </a:xfrm>
          <a:custGeom>
            <a:avLst/>
            <a:gdLst>
              <a:gd name="connsiteX0" fmla="*/ 744 w 1137239"/>
              <a:gd name="connsiteY0" fmla="*/ 78322 h 174774"/>
              <a:gd name="connsiteX1" fmla="*/ 493927 w 1137239"/>
              <a:gd name="connsiteY1" fmla="*/ 141822 h 174774"/>
              <a:gd name="connsiteX2" fmla="*/ 838944 w 1137239"/>
              <a:gd name="connsiteY2" fmla="*/ 114306 h 174774"/>
              <a:gd name="connsiteX3" fmla="*/ 1001927 w 1137239"/>
              <a:gd name="connsiteY3" fmla="*/ 78322 h 174774"/>
              <a:gd name="connsiteX4" fmla="*/ 1135277 w 1137239"/>
              <a:gd name="connsiteY4" fmla="*/ 6 h 174774"/>
              <a:gd name="connsiteX5" fmla="*/ 898211 w 1137239"/>
              <a:gd name="connsiteY5" fmla="*/ 82556 h 174774"/>
              <a:gd name="connsiteX6" fmla="*/ 618811 w 1137239"/>
              <a:gd name="connsiteY6" fmla="*/ 165106 h 174774"/>
              <a:gd name="connsiteX7" fmla="*/ 388094 w 1137239"/>
              <a:gd name="connsiteY7" fmla="*/ 165106 h 174774"/>
              <a:gd name="connsiteX8" fmla="*/ 744 w 1137239"/>
              <a:gd name="connsiteY8" fmla="*/ 78322 h 17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7239" h="174774">
                <a:moveTo>
                  <a:pt x="744" y="78322"/>
                </a:moveTo>
                <a:cubicBezTo>
                  <a:pt x="18383" y="74441"/>
                  <a:pt x="354227" y="135825"/>
                  <a:pt x="493927" y="141822"/>
                </a:cubicBezTo>
                <a:cubicBezTo>
                  <a:pt x="633627" y="147819"/>
                  <a:pt x="754277" y="124889"/>
                  <a:pt x="838944" y="114306"/>
                </a:cubicBezTo>
                <a:cubicBezTo>
                  <a:pt x="923611" y="103723"/>
                  <a:pt x="952538" y="97372"/>
                  <a:pt x="1001927" y="78322"/>
                </a:cubicBezTo>
                <a:cubicBezTo>
                  <a:pt x="1051316" y="59272"/>
                  <a:pt x="1152563" y="-700"/>
                  <a:pt x="1135277" y="6"/>
                </a:cubicBezTo>
                <a:cubicBezTo>
                  <a:pt x="1117991" y="712"/>
                  <a:pt x="984289" y="55039"/>
                  <a:pt x="898211" y="82556"/>
                </a:cubicBezTo>
                <a:cubicBezTo>
                  <a:pt x="812133" y="110073"/>
                  <a:pt x="703830" y="151348"/>
                  <a:pt x="618811" y="165106"/>
                </a:cubicBezTo>
                <a:cubicBezTo>
                  <a:pt x="533792" y="178864"/>
                  <a:pt x="492516" y="177100"/>
                  <a:pt x="388094" y="165106"/>
                </a:cubicBezTo>
                <a:cubicBezTo>
                  <a:pt x="283672" y="153112"/>
                  <a:pt x="-16895" y="82203"/>
                  <a:pt x="744" y="78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B8CC449-F719-431C-848F-5E40B9F409C6}"/>
              </a:ext>
            </a:extLst>
          </p:cNvPr>
          <p:cNvSpPr/>
          <p:nvPr/>
        </p:nvSpPr>
        <p:spPr>
          <a:xfrm>
            <a:off x="2943393" y="5454032"/>
            <a:ext cx="1829063" cy="425494"/>
          </a:xfrm>
          <a:custGeom>
            <a:avLst/>
            <a:gdLst>
              <a:gd name="connsiteX0" fmla="*/ 1827574 w 1829063"/>
              <a:gd name="connsiteY0" fmla="*/ 265201 h 425494"/>
              <a:gd name="connsiteX1" fmla="*/ 1459274 w 1829063"/>
              <a:gd name="connsiteY1" fmla="*/ 411251 h 425494"/>
              <a:gd name="connsiteX2" fmla="*/ 963974 w 1829063"/>
              <a:gd name="connsiteY2" fmla="*/ 390085 h 425494"/>
              <a:gd name="connsiteX3" fmla="*/ 633774 w 1829063"/>
              <a:gd name="connsiteY3" fmla="*/ 349868 h 425494"/>
              <a:gd name="connsiteX4" fmla="*/ 352257 w 1829063"/>
              <a:gd name="connsiteY4" fmla="*/ 231335 h 425494"/>
              <a:gd name="connsiteX5" fmla="*/ 19940 w 1829063"/>
              <a:gd name="connsiteY5" fmla="*/ 618 h 425494"/>
              <a:gd name="connsiteX6" fmla="*/ 178690 w 1829063"/>
              <a:gd name="connsiteY6" fmla="*/ 172068 h 425494"/>
              <a:gd name="connsiteX7" fmla="*/ 1321690 w 1829063"/>
              <a:gd name="connsiteY7" fmla="*/ 423951 h 425494"/>
              <a:gd name="connsiteX8" fmla="*/ 1827574 w 1829063"/>
              <a:gd name="connsiteY8" fmla="*/ 265201 h 42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063" h="425494">
                <a:moveTo>
                  <a:pt x="1827574" y="265201"/>
                </a:moveTo>
                <a:cubicBezTo>
                  <a:pt x="1850505" y="263084"/>
                  <a:pt x="1603207" y="390437"/>
                  <a:pt x="1459274" y="411251"/>
                </a:cubicBezTo>
                <a:cubicBezTo>
                  <a:pt x="1315341" y="432065"/>
                  <a:pt x="1101557" y="400316"/>
                  <a:pt x="963974" y="390085"/>
                </a:cubicBezTo>
                <a:cubicBezTo>
                  <a:pt x="826391" y="379855"/>
                  <a:pt x="735727" y="376326"/>
                  <a:pt x="633774" y="349868"/>
                </a:cubicBezTo>
                <a:cubicBezTo>
                  <a:pt x="531821" y="323410"/>
                  <a:pt x="454563" y="289543"/>
                  <a:pt x="352257" y="231335"/>
                </a:cubicBezTo>
                <a:cubicBezTo>
                  <a:pt x="249951" y="173127"/>
                  <a:pt x="48868" y="10496"/>
                  <a:pt x="19940" y="618"/>
                </a:cubicBezTo>
                <a:cubicBezTo>
                  <a:pt x="-8988" y="-9260"/>
                  <a:pt x="-38268" y="101513"/>
                  <a:pt x="178690" y="172068"/>
                </a:cubicBezTo>
                <a:cubicBezTo>
                  <a:pt x="395648" y="242623"/>
                  <a:pt x="1050051" y="404196"/>
                  <a:pt x="1321690" y="423951"/>
                </a:cubicBezTo>
                <a:cubicBezTo>
                  <a:pt x="1593329" y="443706"/>
                  <a:pt x="1804643" y="267318"/>
                  <a:pt x="1827574" y="265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658DF5F-01A8-4F92-9BC4-715B878B62BF}"/>
              </a:ext>
            </a:extLst>
          </p:cNvPr>
          <p:cNvSpPr/>
          <p:nvPr/>
        </p:nvSpPr>
        <p:spPr>
          <a:xfrm>
            <a:off x="2924690" y="5339605"/>
            <a:ext cx="755754" cy="433921"/>
          </a:xfrm>
          <a:custGeom>
            <a:avLst/>
            <a:gdLst>
              <a:gd name="connsiteX0" fmla="*/ 543 w 755754"/>
              <a:gd name="connsiteY0" fmla="*/ 745 h 433921"/>
              <a:gd name="connsiteX1" fmla="*/ 409060 w 755754"/>
              <a:gd name="connsiteY1" fmla="*/ 288612 h 433921"/>
              <a:gd name="connsiteX2" fmla="*/ 745610 w 755754"/>
              <a:gd name="connsiteY2" fmla="*/ 430428 h 433921"/>
              <a:gd name="connsiteX3" fmla="*/ 637660 w 755754"/>
              <a:gd name="connsiteY3" fmla="*/ 375395 h 433921"/>
              <a:gd name="connsiteX4" fmla="*/ 328627 w 755754"/>
              <a:gd name="connsiteY4" fmla="*/ 210295 h 433921"/>
              <a:gd name="connsiteX5" fmla="*/ 543 w 755754"/>
              <a:gd name="connsiteY5" fmla="*/ 745 h 43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754" h="433921">
                <a:moveTo>
                  <a:pt x="543" y="745"/>
                </a:moveTo>
                <a:cubicBezTo>
                  <a:pt x="13949" y="13798"/>
                  <a:pt x="284882" y="216998"/>
                  <a:pt x="409060" y="288612"/>
                </a:cubicBezTo>
                <a:cubicBezTo>
                  <a:pt x="533238" y="360226"/>
                  <a:pt x="707510" y="415964"/>
                  <a:pt x="745610" y="430428"/>
                </a:cubicBezTo>
                <a:cubicBezTo>
                  <a:pt x="783710" y="444892"/>
                  <a:pt x="707157" y="412084"/>
                  <a:pt x="637660" y="375395"/>
                </a:cubicBezTo>
                <a:cubicBezTo>
                  <a:pt x="568163" y="338706"/>
                  <a:pt x="431991" y="270973"/>
                  <a:pt x="328627" y="210295"/>
                </a:cubicBezTo>
                <a:cubicBezTo>
                  <a:pt x="225263" y="149617"/>
                  <a:pt x="-12863" y="-12308"/>
                  <a:pt x="543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3A225B3-95BE-48D6-ADF5-6623868C5D6E}"/>
              </a:ext>
            </a:extLst>
          </p:cNvPr>
          <p:cNvSpPr/>
          <p:nvPr/>
        </p:nvSpPr>
        <p:spPr>
          <a:xfrm>
            <a:off x="2632684" y="5475577"/>
            <a:ext cx="925819" cy="405229"/>
          </a:xfrm>
          <a:custGeom>
            <a:avLst/>
            <a:gdLst>
              <a:gd name="connsiteX0" fmla="*/ 2566 w 925819"/>
              <a:gd name="connsiteY0" fmla="*/ 1298 h 405229"/>
              <a:gd name="connsiteX1" fmla="*/ 570891 w 925819"/>
              <a:gd name="connsiteY1" fmla="*/ 366423 h 405229"/>
              <a:gd name="connsiteX2" fmla="*/ 923316 w 925819"/>
              <a:gd name="connsiteY2" fmla="*/ 394998 h 405229"/>
              <a:gd name="connsiteX3" fmla="*/ 710591 w 925819"/>
              <a:gd name="connsiteY3" fmla="*/ 369598 h 405229"/>
              <a:gd name="connsiteX4" fmla="*/ 374041 w 925819"/>
              <a:gd name="connsiteY4" fmla="*/ 248948 h 405229"/>
              <a:gd name="connsiteX5" fmla="*/ 2566 w 925819"/>
              <a:gd name="connsiteY5" fmla="*/ 1298 h 40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819" h="405229">
                <a:moveTo>
                  <a:pt x="2566" y="1298"/>
                </a:moveTo>
                <a:cubicBezTo>
                  <a:pt x="35374" y="20877"/>
                  <a:pt x="417433" y="300806"/>
                  <a:pt x="570891" y="366423"/>
                </a:cubicBezTo>
                <a:cubicBezTo>
                  <a:pt x="724349" y="432040"/>
                  <a:pt x="900033" y="394469"/>
                  <a:pt x="923316" y="394998"/>
                </a:cubicBezTo>
                <a:cubicBezTo>
                  <a:pt x="946599" y="395527"/>
                  <a:pt x="802137" y="393940"/>
                  <a:pt x="710591" y="369598"/>
                </a:cubicBezTo>
                <a:cubicBezTo>
                  <a:pt x="619045" y="345256"/>
                  <a:pt x="487812" y="308744"/>
                  <a:pt x="374041" y="248948"/>
                </a:cubicBezTo>
                <a:cubicBezTo>
                  <a:pt x="260270" y="189152"/>
                  <a:pt x="-30242" y="-18281"/>
                  <a:pt x="2566" y="1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10F78FA2-01D3-4437-9023-7DCD586F9C2E}"/>
              </a:ext>
            </a:extLst>
          </p:cNvPr>
          <p:cNvSpPr/>
          <p:nvPr/>
        </p:nvSpPr>
        <p:spPr>
          <a:xfrm>
            <a:off x="2219224" y="4749392"/>
            <a:ext cx="390815" cy="582022"/>
          </a:xfrm>
          <a:custGeom>
            <a:avLst/>
            <a:gdLst>
              <a:gd name="connsiteX0" fmla="*/ 390626 w 390815"/>
              <a:gd name="connsiteY0" fmla="*/ 408 h 582022"/>
              <a:gd name="connsiteX1" fmla="*/ 269976 w 390815"/>
              <a:gd name="connsiteY1" fmla="*/ 346483 h 582022"/>
              <a:gd name="connsiteX2" fmla="*/ 225526 w 390815"/>
              <a:gd name="connsiteY2" fmla="*/ 432208 h 582022"/>
              <a:gd name="connsiteX3" fmla="*/ 196951 w 390815"/>
              <a:gd name="connsiteY3" fmla="*/ 514758 h 582022"/>
              <a:gd name="connsiteX4" fmla="*/ 101 w 390815"/>
              <a:gd name="connsiteY4" fmla="*/ 581433 h 582022"/>
              <a:gd name="connsiteX5" fmla="*/ 225526 w 390815"/>
              <a:gd name="connsiteY5" fmla="*/ 540158 h 582022"/>
              <a:gd name="connsiteX6" fmla="*/ 295376 w 390815"/>
              <a:gd name="connsiteY6" fmla="*/ 422683 h 582022"/>
              <a:gd name="connsiteX7" fmla="*/ 390626 w 390815"/>
              <a:gd name="connsiteY7" fmla="*/ 408 h 58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815" h="582022">
                <a:moveTo>
                  <a:pt x="390626" y="408"/>
                </a:moveTo>
                <a:cubicBezTo>
                  <a:pt x="386393" y="-12292"/>
                  <a:pt x="297493" y="274516"/>
                  <a:pt x="269976" y="346483"/>
                </a:cubicBezTo>
                <a:cubicBezTo>
                  <a:pt x="242459" y="418450"/>
                  <a:pt x="237697" y="404162"/>
                  <a:pt x="225526" y="432208"/>
                </a:cubicBezTo>
                <a:cubicBezTo>
                  <a:pt x="213355" y="460254"/>
                  <a:pt x="234522" y="489887"/>
                  <a:pt x="196951" y="514758"/>
                </a:cubicBezTo>
                <a:cubicBezTo>
                  <a:pt x="159380" y="539629"/>
                  <a:pt x="-4661" y="577200"/>
                  <a:pt x="101" y="581433"/>
                </a:cubicBezTo>
                <a:cubicBezTo>
                  <a:pt x="4863" y="585666"/>
                  <a:pt x="176313" y="566616"/>
                  <a:pt x="225526" y="540158"/>
                </a:cubicBezTo>
                <a:cubicBezTo>
                  <a:pt x="274738" y="513700"/>
                  <a:pt x="263626" y="515816"/>
                  <a:pt x="295376" y="422683"/>
                </a:cubicBezTo>
                <a:cubicBezTo>
                  <a:pt x="327126" y="329550"/>
                  <a:pt x="394859" y="13108"/>
                  <a:pt x="390626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F91DC84-835C-4DC1-88EC-EBAD4E9D5881}"/>
              </a:ext>
            </a:extLst>
          </p:cNvPr>
          <p:cNvSpPr/>
          <p:nvPr/>
        </p:nvSpPr>
        <p:spPr>
          <a:xfrm>
            <a:off x="2695077" y="4754940"/>
            <a:ext cx="378206" cy="853390"/>
          </a:xfrm>
          <a:custGeom>
            <a:avLst/>
            <a:gdLst>
              <a:gd name="connsiteX0" fmla="*/ 498 w 378206"/>
              <a:gd name="connsiteY0" fmla="*/ 1210 h 853390"/>
              <a:gd name="connsiteX1" fmla="*/ 35423 w 378206"/>
              <a:gd name="connsiteY1" fmla="*/ 540960 h 853390"/>
              <a:gd name="connsiteX2" fmla="*/ 127498 w 378206"/>
              <a:gd name="connsiteY2" fmla="*/ 680660 h 853390"/>
              <a:gd name="connsiteX3" fmla="*/ 375148 w 378206"/>
              <a:gd name="connsiteY3" fmla="*/ 852110 h 853390"/>
              <a:gd name="connsiteX4" fmla="*/ 257673 w 378206"/>
              <a:gd name="connsiteY4" fmla="*/ 753685 h 853390"/>
              <a:gd name="connsiteX5" fmla="*/ 137023 w 378206"/>
              <a:gd name="connsiteY5" fmla="*/ 655260 h 853390"/>
              <a:gd name="connsiteX6" fmla="*/ 57648 w 378206"/>
              <a:gd name="connsiteY6" fmla="*/ 401260 h 853390"/>
              <a:gd name="connsiteX7" fmla="*/ 498 w 378206"/>
              <a:gd name="connsiteY7" fmla="*/ 1210 h 8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206" h="853390">
                <a:moveTo>
                  <a:pt x="498" y="1210"/>
                </a:moveTo>
                <a:cubicBezTo>
                  <a:pt x="-3206" y="24493"/>
                  <a:pt x="14256" y="427719"/>
                  <a:pt x="35423" y="540960"/>
                </a:cubicBezTo>
                <a:cubicBezTo>
                  <a:pt x="56590" y="654201"/>
                  <a:pt x="70877" y="628802"/>
                  <a:pt x="127498" y="680660"/>
                </a:cubicBezTo>
                <a:cubicBezTo>
                  <a:pt x="184119" y="732518"/>
                  <a:pt x="353452" y="839939"/>
                  <a:pt x="375148" y="852110"/>
                </a:cubicBezTo>
                <a:cubicBezTo>
                  <a:pt x="396844" y="864281"/>
                  <a:pt x="297361" y="786493"/>
                  <a:pt x="257673" y="753685"/>
                </a:cubicBezTo>
                <a:cubicBezTo>
                  <a:pt x="217985" y="720877"/>
                  <a:pt x="170360" y="713997"/>
                  <a:pt x="137023" y="655260"/>
                </a:cubicBezTo>
                <a:cubicBezTo>
                  <a:pt x="103686" y="596523"/>
                  <a:pt x="80402" y="505506"/>
                  <a:pt x="57648" y="401260"/>
                </a:cubicBezTo>
                <a:cubicBezTo>
                  <a:pt x="34894" y="297014"/>
                  <a:pt x="4202" y="-22073"/>
                  <a:pt x="498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4F6A5DD-F1B7-4F80-A65A-4BB867996A9D}"/>
              </a:ext>
            </a:extLst>
          </p:cNvPr>
          <p:cNvSpPr/>
          <p:nvPr/>
        </p:nvSpPr>
        <p:spPr>
          <a:xfrm>
            <a:off x="2197099" y="5349407"/>
            <a:ext cx="670398" cy="111030"/>
          </a:xfrm>
          <a:custGeom>
            <a:avLst/>
            <a:gdLst>
              <a:gd name="connsiteX0" fmla="*/ 1 w 670398"/>
              <a:gd name="connsiteY0" fmla="*/ 48093 h 111030"/>
              <a:gd name="connsiteX1" fmla="*/ 241301 w 670398"/>
              <a:gd name="connsiteY1" fmla="*/ 19518 h 111030"/>
              <a:gd name="connsiteX2" fmla="*/ 263526 w 670398"/>
              <a:gd name="connsiteY2" fmla="*/ 102068 h 111030"/>
              <a:gd name="connsiteX3" fmla="*/ 669926 w 670398"/>
              <a:gd name="connsiteY3" fmla="*/ 105243 h 111030"/>
              <a:gd name="connsiteX4" fmla="*/ 342901 w 670398"/>
              <a:gd name="connsiteY4" fmla="*/ 70318 h 111030"/>
              <a:gd name="connsiteX5" fmla="*/ 238126 w 670398"/>
              <a:gd name="connsiteY5" fmla="*/ 468 h 111030"/>
              <a:gd name="connsiteX6" fmla="*/ 1 w 670398"/>
              <a:gd name="connsiteY6" fmla="*/ 48093 h 11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398" h="111030">
                <a:moveTo>
                  <a:pt x="1" y="48093"/>
                </a:moveTo>
                <a:cubicBezTo>
                  <a:pt x="530" y="51268"/>
                  <a:pt x="197380" y="10522"/>
                  <a:pt x="241301" y="19518"/>
                </a:cubicBezTo>
                <a:cubicBezTo>
                  <a:pt x="285222" y="28514"/>
                  <a:pt x="192089" y="87781"/>
                  <a:pt x="263526" y="102068"/>
                </a:cubicBezTo>
                <a:cubicBezTo>
                  <a:pt x="334964" y="116356"/>
                  <a:pt x="656697" y="110535"/>
                  <a:pt x="669926" y="105243"/>
                </a:cubicBezTo>
                <a:cubicBezTo>
                  <a:pt x="683155" y="99951"/>
                  <a:pt x="414868" y="87780"/>
                  <a:pt x="342901" y="70318"/>
                </a:cubicBezTo>
                <a:cubicBezTo>
                  <a:pt x="270934" y="52856"/>
                  <a:pt x="295805" y="6289"/>
                  <a:pt x="238126" y="468"/>
                </a:cubicBezTo>
                <a:cubicBezTo>
                  <a:pt x="180447" y="-5353"/>
                  <a:pt x="-528" y="44918"/>
                  <a:pt x="1" y="48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08D3E2E-1E63-4A76-83DF-D6B49E81822C}"/>
              </a:ext>
            </a:extLst>
          </p:cNvPr>
          <p:cNvSpPr/>
          <p:nvPr/>
        </p:nvSpPr>
        <p:spPr>
          <a:xfrm>
            <a:off x="4792063" y="5706527"/>
            <a:ext cx="316250" cy="614439"/>
          </a:xfrm>
          <a:custGeom>
            <a:avLst/>
            <a:gdLst>
              <a:gd name="connsiteX0" fmla="*/ 313337 w 316250"/>
              <a:gd name="connsiteY0" fmla="*/ 6 h 614439"/>
              <a:gd name="connsiteX1" fmla="*/ 300637 w 316250"/>
              <a:gd name="connsiteY1" fmla="*/ 296340 h 614439"/>
              <a:gd name="connsiteX2" fmla="*/ 232904 w 316250"/>
              <a:gd name="connsiteY2" fmla="*/ 381006 h 614439"/>
              <a:gd name="connsiteX3" fmla="*/ 70 w 316250"/>
              <a:gd name="connsiteY3" fmla="*/ 613840 h 614439"/>
              <a:gd name="connsiteX4" fmla="*/ 258304 w 316250"/>
              <a:gd name="connsiteY4" fmla="*/ 304806 h 614439"/>
              <a:gd name="connsiteX5" fmla="*/ 313337 w 316250"/>
              <a:gd name="connsiteY5" fmla="*/ 6 h 61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50" h="614439">
                <a:moveTo>
                  <a:pt x="313337" y="6"/>
                </a:moveTo>
                <a:cubicBezTo>
                  <a:pt x="320393" y="-1405"/>
                  <a:pt x="314042" y="232840"/>
                  <a:pt x="300637" y="296340"/>
                </a:cubicBezTo>
                <a:cubicBezTo>
                  <a:pt x="287232" y="359840"/>
                  <a:pt x="282999" y="328089"/>
                  <a:pt x="232904" y="381006"/>
                </a:cubicBezTo>
                <a:cubicBezTo>
                  <a:pt x="182809" y="433923"/>
                  <a:pt x="-4163" y="626540"/>
                  <a:pt x="70" y="613840"/>
                </a:cubicBezTo>
                <a:cubicBezTo>
                  <a:pt x="4303" y="601140"/>
                  <a:pt x="202565" y="409934"/>
                  <a:pt x="258304" y="304806"/>
                </a:cubicBezTo>
                <a:cubicBezTo>
                  <a:pt x="314043" y="199678"/>
                  <a:pt x="306281" y="1417"/>
                  <a:pt x="31333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DBE6952-BE16-47FA-94E5-44D08525B443}"/>
              </a:ext>
            </a:extLst>
          </p:cNvPr>
          <p:cNvSpPr/>
          <p:nvPr/>
        </p:nvSpPr>
        <p:spPr>
          <a:xfrm>
            <a:off x="4540390" y="6421940"/>
            <a:ext cx="180666" cy="599221"/>
          </a:xfrm>
          <a:custGeom>
            <a:avLst/>
            <a:gdLst>
              <a:gd name="connsiteX0" fmla="*/ 158610 w 180666"/>
              <a:gd name="connsiteY0" fmla="*/ 27 h 599221"/>
              <a:gd name="connsiteX1" fmla="*/ 6210 w 180666"/>
              <a:gd name="connsiteY1" fmla="*/ 177827 h 599221"/>
              <a:gd name="connsiteX2" fmla="*/ 44310 w 180666"/>
              <a:gd name="connsiteY2" fmla="*/ 368327 h 599221"/>
              <a:gd name="connsiteX3" fmla="*/ 179777 w 180666"/>
              <a:gd name="connsiteY3" fmla="*/ 596927 h 599221"/>
              <a:gd name="connsiteX4" fmla="*/ 99343 w 180666"/>
              <a:gd name="connsiteY4" fmla="*/ 474160 h 599221"/>
              <a:gd name="connsiteX5" fmla="*/ 27377 w 180666"/>
              <a:gd name="connsiteY5" fmla="*/ 283660 h 599221"/>
              <a:gd name="connsiteX6" fmla="*/ 44310 w 180666"/>
              <a:gd name="connsiteY6" fmla="*/ 190527 h 599221"/>
              <a:gd name="connsiteX7" fmla="*/ 158610 w 180666"/>
              <a:gd name="connsiteY7" fmla="*/ 27 h 59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666" h="599221">
                <a:moveTo>
                  <a:pt x="158610" y="27"/>
                </a:moveTo>
                <a:cubicBezTo>
                  <a:pt x="152260" y="-2090"/>
                  <a:pt x="25260" y="116444"/>
                  <a:pt x="6210" y="177827"/>
                </a:cubicBezTo>
                <a:cubicBezTo>
                  <a:pt x="-12840" y="239210"/>
                  <a:pt x="15382" y="298477"/>
                  <a:pt x="44310" y="368327"/>
                </a:cubicBezTo>
                <a:cubicBezTo>
                  <a:pt x="73238" y="438177"/>
                  <a:pt x="170605" y="579288"/>
                  <a:pt x="179777" y="596927"/>
                </a:cubicBezTo>
                <a:cubicBezTo>
                  <a:pt x="188949" y="614566"/>
                  <a:pt x="124743" y="526371"/>
                  <a:pt x="99343" y="474160"/>
                </a:cubicBezTo>
                <a:cubicBezTo>
                  <a:pt x="73943" y="421949"/>
                  <a:pt x="36549" y="330932"/>
                  <a:pt x="27377" y="283660"/>
                </a:cubicBezTo>
                <a:cubicBezTo>
                  <a:pt x="18205" y="236388"/>
                  <a:pt x="19616" y="239210"/>
                  <a:pt x="44310" y="190527"/>
                </a:cubicBezTo>
                <a:cubicBezTo>
                  <a:pt x="69004" y="141844"/>
                  <a:pt x="164960" y="2144"/>
                  <a:pt x="15861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C11147F-2E50-4E6C-A2C9-088182CBD945}"/>
              </a:ext>
            </a:extLst>
          </p:cNvPr>
          <p:cNvSpPr/>
          <p:nvPr/>
        </p:nvSpPr>
        <p:spPr>
          <a:xfrm>
            <a:off x="5346474" y="5367664"/>
            <a:ext cx="144590" cy="419345"/>
          </a:xfrm>
          <a:custGeom>
            <a:avLst/>
            <a:gdLst>
              <a:gd name="connsiteX0" fmla="*/ 226 w 144590"/>
              <a:gd name="connsiteY0" fmla="*/ 203 h 419345"/>
              <a:gd name="connsiteX1" fmla="*/ 144159 w 144590"/>
              <a:gd name="connsiteY1" fmla="*/ 305003 h 419345"/>
              <a:gd name="connsiteX2" fmla="*/ 46793 w 144590"/>
              <a:gd name="connsiteY2" fmla="*/ 419303 h 419345"/>
              <a:gd name="connsiteX3" fmla="*/ 110293 w 144590"/>
              <a:gd name="connsiteY3" fmla="*/ 317703 h 419345"/>
              <a:gd name="connsiteX4" fmla="*/ 110293 w 144590"/>
              <a:gd name="connsiteY4" fmla="*/ 258436 h 419345"/>
              <a:gd name="connsiteX5" fmla="*/ 226 w 144590"/>
              <a:gd name="connsiteY5" fmla="*/ 203 h 41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90" h="419345">
                <a:moveTo>
                  <a:pt x="226" y="203"/>
                </a:moveTo>
                <a:cubicBezTo>
                  <a:pt x="5870" y="7964"/>
                  <a:pt x="136398" y="235153"/>
                  <a:pt x="144159" y="305003"/>
                </a:cubicBezTo>
                <a:cubicBezTo>
                  <a:pt x="151920" y="374853"/>
                  <a:pt x="52437" y="417186"/>
                  <a:pt x="46793" y="419303"/>
                </a:cubicBezTo>
                <a:cubicBezTo>
                  <a:pt x="41149" y="421420"/>
                  <a:pt x="99710" y="344514"/>
                  <a:pt x="110293" y="317703"/>
                </a:cubicBezTo>
                <a:cubicBezTo>
                  <a:pt x="120876" y="290892"/>
                  <a:pt x="124404" y="307825"/>
                  <a:pt x="110293" y="258436"/>
                </a:cubicBezTo>
                <a:cubicBezTo>
                  <a:pt x="96182" y="209047"/>
                  <a:pt x="-5418" y="-7558"/>
                  <a:pt x="226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9DCE736-65B6-4838-BB04-1FCAAE35C7A1}"/>
              </a:ext>
            </a:extLst>
          </p:cNvPr>
          <p:cNvSpPr/>
          <p:nvPr/>
        </p:nvSpPr>
        <p:spPr>
          <a:xfrm>
            <a:off x="5420901" y="5813973"/>
            <a:ext cx="169650" cy="521808"/>
          </a:xfrm>
          <a:custGeom>
            <a:avLst/>
            <a:gdLst>
              <a:gd name="connsiteX0" fmla="*/ 412 w 169650"/>
              <a:gd name="connsiteY0" fmla="*/ 1040 h 521808"/>
              <a:gd name="connsiteX1" fmla="*/ 46449 w 169650"/>
              <a:gd name="connsiteY1" fmla="*/ 351877 h 521808"/>
              <a:gd name="connsiteX2" fmla="*/ 168687 w 169650"/>
              <a:gd name="connsiteY2" fmla="*/ 520152 h 521808"/>
              <a:gd name="connsiteX3" fmla="*/ 106774 w 169650"/>
              <a:gd name="connsiteY3" fmla="*/ 442365 h 521808"/>
              <a:gd name="connsiteX4" fmla="*/ 73437 w 169650"/>
              <a:gd name="connsiteY4" fmla="*/ 401090 h 521808"/>
              <a:gd name="connsiteX5" fmla="*/ 68674 w 169650"/>
              <a:gd name="connsiteY5" fmla="*/ 248690 h 521808"/>
              <a:gd name="connsiteX6" fmla="*/ 412 w 169650"/>
              <a:gd name="connsiteY6" fmla="*/ 1040 h 52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50" h="521808">
                <a:moveTo>
                  <a:pt x="412" y="1040"/>
                </a:moveTo>
                <a:cubicBezTo>
                  <a:pt x="-3292" y="18238"/>
                  <a:pt x="18403" y="265358"/>
                  <a:pt x="46449" y="351877"/>
                </a:cubicBezTo>
                <a:cubicBezTo>
                  <a:pt x="74495" y="438396"/>
                  <a:pt x="158633" y="505071"/>
                  <a:pt x="168687" y="520152"/>
                </a:cubicBezTo>
                <a:cubicBezTo>
                  <a:pt x="178741" y="535233"/>
                  <a:pt x="106774" y="442365"/>
                  <a:pt x="106774" y="442365"/>
                </a:cubicBezTo>
                <a:cubicBezTo>
                  <a:pt x="90899" y="422521"/>
                  <a:pt x="79787" y="433369"/>
                  <a:pt x="73437" y="401090"/>
                </a:cubicBezTo>
                <a:cubicBezTo>
                  <a:pt x="67087" y="368811"/>
                  <a:pt x="80316" y="312719"/>
                  <a:pt x="68674" y="248690"/>
                </a:cubicBezTo>
                <a:cubicBezTo>
                  <a:pt x="57032" y="184661"/>
                  <a:pt x="4116" y="-16158"/>
                  <a:pt x="412" y="1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5BDF957-C02C-4E8E-AFF4-881BC72BD329}"/>
              </a:ext>
            </a:extLst>
          </p:cNvPr>
          <p:cNvSpPr/>
          <p:nvPr/>
        </p:nvSpPr>
        <p:spPr>
          <a:xfrm>
            <a:off x="5407622" y="6348289"/>
            <a:ext cx="141120" cy="314300"/>
          </a:xfrm>
          <a:custGeom>
            <a:avLst/>
            <a:gdLst>
              <a:gd name="connsiteX0" fmla="*/ 85128 w 141120"/>
              <a:gd name="connsiteY0" fmla="*/ 124 h 314300"/>
              <a:gd name="connsiteX1" fmla="*/ 139103 w 141120"/>
              <a:gd name="connsiteY1" fmla="*/ 163636 h 314300"/>
              <a:gd name="connsiteX2" fmla="*/ 991 w 141120"/>
              <a:gd name="connsiteY2" fmla="*/ 312861 h 314300"/>
              <a:gd name="connsiteX3" fmla="*/ 78778 w 141120"/>
              <a:gd name="connsiteY3" fmla="*/ 233486 h 314300"/>
              <a:gd name="connsiteX4" fmla="*/ 112116 w 141120"/>
              <a:gd name="connsiteY4" fmla="*/ 138236 h 314300"/>
              <a:gd name="connsiteX5" fmla="*/ 85128 w 141120"/>
              <a:gd name="connsiteY5" fmla="*/ 124 h 3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120" h="314300">
                <a:moveTo>
                  <a:pt x="85128" y="124"/>
                </a:moveTo>
                <a:cubicBezTo>
                  <a:pt x="89626" y="4357"/>
                  <a:pt x="153126" y="111513"/>
                  <a:pt x="139103" y="163636"/>
                </a:cubicBezTo>
                <a:cubicBezTo>
                  <a:pt x="125080" y="215759"/>
                  <a:pt x="11045" y="301219"/>
                  <a:pt x="991" y="312861"/>
                </a:cubicBezTo>
                <a:cubicBezTo>
                  <a:pt x="-9063" y="324503"/>
                  <a:pt x="60257" y="262590"/>
                  <a:pt x="78778" y="233486"/>
                </a:cubicBezTo>
                <a:cubicBezTo>
                  <a:pt x="97299" y="204382"/>
                  <a:pt x="107089" y="175807"/>
                  <a:pt x="112116" y="138236"/>
                </a:cubicBezTo>
                <a:cubicBezTo>
                  <a:pt x="117143" y="100665"/>
                  <a:pt x="80630" y="-4109"/>
                  <a:pt x="8512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9797F13-F2B4-483B-9C7B-B07E16BE492A}"/>
              </a:ext>
            </a:extLst>
          </p:cNvPr>
          <p:cNvSpPr/>
          <p:nvPr/>
        </p:nvSpPr>
        <p:spPr>
          <a:xfrm>
            <a:off x="5698672" y="6465855"/>
            <a:ext cx="147918" cy="435948"/>
          </a:xfrm>
          <a:custGeom>
            <a:avLst/>
            <a:gdLst>
              <a:gd name="connsiteX0" fmla="*/ 453 w 147918"/>
              <a:gd name="connsiteY0" fmla="*/ 33 h 435948"/>
              <a:gd name="connsiteX1" fmla="*/ 146503 w 147918"/>
              <a:gd name="connsiteY1" fmla="*/ 173070 h 435948"/>
              <a:gd name="connsiteX2" fmla="*/ 75066 w 147918"/>
              <a:gd name="connsiteY2" fmla="*/ 244508 h 435948"/>
              <a:gd name="connsiteX3" fmla="*/ 83003 w 147918"/>
              <a:gd name="connsiteY3" fmla="*/ 431833 h 435948"/>
              <a:gd name="connsiteX4" fmla="*/ 70303 w 147918"/>
              <a:gd name="connsiteY4" fmla="*/ 361983 h 435948"/>
              <a:gd name="connsiteX5" fmla="*/ 63953 w 147918"/>
              <a:gd name="connsiteY5" fmla="*/ 223870 h 435948"/>
              <a:gd name="connsiteX6" fmla="*/ 98878 w 147918"/>
              <a:gd name="connsiteY6" fmla="*/ 158783 h 435948"/>
              <a:gd name="connsiteX7" fmla="*/ 453 w 147918"/>
              <a:gd name="connsiteY7" fmla="*/ 33 h 4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918" h="435948">
                <a:moveTo>
                  <a:pt x="453" y="33"/>
                </a:moveTo>
                <a:cubicBezTo>
                  <a:pt x="8390" y="2414"/>
                  <a:pt x="134068" y="132324"/>
                  <a:pt x="146503" y="173070"/>
                </a:cubicBezTo>
                <a:cubicBezTo>
                  <a:pt x="158939" y="213816"/>
                  <a:pt x="85649" y="201381"/>
                  <a:pt x="75066" y="244508"/>
                </a:cubicBezTo>
                <a:cubicBezTo>
                  <a:pt x="64483" y="287635"/>
                  <a:pt x="83797" y="412254"/>
                  <a:pt x="83003" y="431833"/>
                </a:cubicBezTo>
                <a:cubicBezTo>
                  <a:pt x="82209" y="451412"/>
                  <a:pt x="73478" y="396644"/>
                  <a:pt x="70303" y="361983"/>
                </a:cubicBezTo>
                <a:cubicBezTo>
                  <a:pt x="67128" y="327322"/>
                  <a:pt x="59191" y="257737"/>
                  <a:pt x="63953" y="223870"/>
                </a:cubicBezTo>
                <a:cubicBezTo>
                  <a:pt x="68715" y="190003"/>
                  <a:pt x="106551" y="193708"/>
                  <a:pt x="98878" y="158783"/>
                </a:cubicBezTo>
                <a:cubicBezTo>
                  <a:pt x="91205" y="123858"/>
                  <a:pt x="-7484" y="-2348"/>
                  <a:pt x="453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0EAA582-F8D1-4708-AC01-865F6381806B}"/>
              </a:ext>
            </a:extLst>
          </p:cNvPr>
          <p:cNvSpPr/>
          <p:nvPr/>
        </p:nvSpPr>
        <p:spPr>
          <a:xfrm>
            <a:off x="5107252" y="6786563"/>
            <a:ext cx="366454" cy="241628"/>
          </a:xfrm>
          <a:custGeom>
            <a:avLst/>
            <a:gdLst>
              <a:gd name="connsiteX0" fmla="*/ 366448 w 366454"/>
              <a:gd name="connsiteY0" fmla="*/ 0 h 241628"/>
              <a:gd name="connsiteX1" fmla="*/ 279136 w 366454"/>
              <a:gd name="connsiteY1" fmla="*/ 120650 h 241628"/>
              <a:gd name="connsiteX2" fmla="*/ 274373 w 366454"/>
              <a:gd name="connsiteY2" fmla="*/ 171450 h 241628"/>
              <a:gd name="connsiteX3" fmla="*/ 2911 w 366454"/>
              <a:gd name="connsiteY3" fmla="*/ 238125 h 241628"/>
              <a:gd name="connsiteX4" fmla="*/ 139436 w 366454"/>
              <a:gd name="connsiteY4" fmla="*/ 220662 h 241628"/>
              <a:gd name="connsiteX5" fmla="*/ 274373 w 366454"/>
              <a:gd name="connsiteY5" fmla="*/ 122237 h 241628"/>
              <a:gd name="connsiteX6" fmla="*/ 366448 w 366454"/>
              <a:gd name="connsiteY6" fmla="*/ 0 h 24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454" h="241628">
                <a:moveTo>
                  <a:pt x="366448" y="0"/>
                </a:moveTo>
                <a:cubicBezTo>
                  <a:pt x="367242" y="-265"/>
                  <a:pt x="294482" y="92075"/>
                  <a:pt x="279136" y="120650"/>
                </a:cubicBezTo>
                <a:cubicBezTo>
                  <a:pt x="263790" y="149225"/>
                  <a:pt x="320410" y="151871"/>
                  <a:pt x="274373" y="171450"/>
                </a:cubicBezTo>
                <a:cubicBezTo>
                  <a:pt x="228335" y="191029"/>
                  <a:pt x="25400" y="229923"/>
                  <a:pt x="2911" y="238125"/>
                </a:cubicBezTo>
                <a:cubicBezTo>
                  <a:pt x="-19578" y="246327"/>
                  <a:pt x="94192" y="239977"/>
                  <a:pt x="139436" y="220662"/>
                </a:cubicBezTo>
                <a:cubicBezTo>
                  <a:pt x="184680" y="201347"/>
                  <a:pt x="238654" y="157427"/>
                  <a:pt x="274373" y="122237"/>
                </a:cubicBezTo>
                <a:cubicBezTo>
                  <a:pt x="310092" y="87048"/>
                  <a:pt x="365654" y="265"/>
                  <a:pt x="3664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779981F-6E38-4AAF-8080-96134C02EB18}"/>
              </a:ext>
            </a:extLst>
          </p:cNvPr>
          <p:cNvSpPr/>
          <p:nvPr/>
        </p:nvSpPr>
        <p:spPr>
          <a:xfrm>
            <a:off x="4727291" y="6716030"/>
            <a:ext cx="270198" cy="127321"/>
          </a:xfrm>
          <a:custGeom>
            <a:avLst/>
            <a:gdLst>
              <a:gd name="connsiteX0" fmla="*/ 284 w 270198"/>
              <a:gd name="connsiteY0" fmla="*/ 113395 h 127321"/>
              <a:gd name="connsiteX1" fmla="*/ 98709 w 270198"/>
              <a:gd name="connsiteY1" fmla="*/ 24495 h 127321"/>
              <a:gd name="connsiteX2" fmla="*/ 262222 w 270198"/>
              <a:gd name="connsiteY2" fmla="*/ 124508 h 127321"/>
              <a:gd name="connsiteX3" fmla="*/ 236822 w 270198"/>
              <a:gd name="connsiteY3" fmla="*/ 92758 h 127321"/>
              <a:gd name="connsiteX4" fmla="*/ 166972 w 270198"/>
              <a:gd name="connsiteY4" fmla="*/ 19733 h 127321"/>
              <a:gd name="connsiteX5" fmla="*/ 71722 w 270198"/>
              <a:gd name="connsiteY5" fmla="*/ 3858 h 127321"/>
              <a:gd name="connsiteX6" fmla="*/ 284 w 270198"/>
              <a:gd name="connsiteY6" fmla="*/ 113395 h 12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198" h="127321">
                <a:moveTo>
                  <a:pt x="284" y="113395"/>
                </a:moveTo>
                <a:cubicBezTo>
                  <a:pt x="4782" y="116834"/>
                  <a:pt x="55053" y="22643"/>
                  <a:pt x="98709" y="24495"/>
                </a:cubicBezTo>
                <a:cubicBezTo>
                  <a:pt x="142365" y="26347"/>
                  <a:pt x="239203" y="113131"/>
                  <a:pt x="262222" y="124508"/>
                </a:cubicBezTo>
                <a:cubicBezTo>
                  <a:pt x="285241" y="135885"/>
                  <a:pt x="252697" y="110220"/>
                  <a:pt x="236822" y="92758"/>
                </a:cubicBezTo>
                <a:cubicBezTo>
                  <a:pt x="220947" y="75296"/>
                  <a:pt x="194489" y="34550"/>
                  <a:pt x="166972" y="19733"/>
                </a:cubicBezTo>
                <a:cubicBezTo>
                  <a:pt x="139455" y="4916"/>
                  <a:pt x="97651" y="-6196"/>
                  <a:pt x="71722" y="3858"/>
                </a:cubicBezTo>
                <a:cubicBezTo>
                  <a:pt x="45793" y="13912"/>
                  <a:pt x="-4214" y="109956"/>
                  <a:pt x="284" y="113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CA29E00-7487-4541-8097-EF67567C5FF4}"/>
              </a:ext>
            </a:extLst>
          </p:cNvPr>
          <p:cNvSpPr/>
          <p:nvPr/>
        </p:nvSpPr>
        <p:spPr>
          <a:xfrm>
            <a:off x="5589547" y="6749257"/>
            <a:ext cx="88950" cy="190712"/>
          </a:xfrm>
          <a:custGeom>
            <a:avLst/>
            <a:gdLst>
              <a:gd name="connsiteX0" fmla="*/ 41 w 88950"/>
              <a:gd name="connsiteY0" fmla="*/ 21431 h 190712"/>
              <a:gd name="connsiteX1" fmla="*/ 82591 w 88950"/>
              <a:gd name="connsiteY1" fmla="*/ 7143 h 190712"/>
              <a:gd name="connsiteX2" fmla="*/ 69891 w 88950"/>
              <a:gd name="connsiteY2" fmla="*/ 145256 h 190712"/>
              <a:gd name="connsiteX3" fmla="*/ 88941 w 88950"/>
              <a:gd name="connsiteY3" fmla="*/ 184943 h 190712"/>
              <a:gd name="connsiteX4" fmla="*/ 71478 w 88950"/>
              <a:gd name="connsiteY4" fmla="*/ 35718 h 190712"/>
              <a:gd name="connsiteX5" fmla="*/ 41 w 88950"/>
              <a:gd name="connsiteY5" fmla="*/ 21431 h 1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50" h="190712">
                <a:moveTo>
                  <a:pt x="41" y="21431"/>
                </a:moveTo>
                <a:cubicBezTo>
                  <a:pt x="1893" y="16669"/>
                  <a:pt x="70949" y="-13494"/>
                  <a:pt x="82591" y="7143"/>
                </a:cubicBezTo>
                <a:cubicBezTo>
                  <a:pt x="94233" y="27780"/>
                  <a:pt x="68833" y="115623"/>
                  <a:pt x="69891" y="145256"/>
                </a:cubicBezTo>
                <a:cubicBezTo>
                  <a:pt x="70949" y="174889"/>
                  <a:pt x="88677" y="203199"/>
                  <a:pt x="88941" y="184943"/>
                </a:cubicBezTo>
                <a:cubicBezTo>
                  <a:pt x="89205" y="166687"/>
                  <a:pt x="84178" y="62970"/>
                  <a:pt x="71478" y="35718"/>
                </a:cubicBezTo>
                <a:cubicBezTo>
                  <a:pt x="58778" y="8466"/>
                  <a:pt x="-1811" y="26193"/>
                  <a:pt x="41" y="2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FC86BA4-975B-4954-A6EF-9047A8757CF2}"/>
              </a:ext>
            </a:extLst>
          </p:cNvPr>
          <p:cNvSpPr/>
          <p:nvPr/>
        </p:nvSpPr>
        <p:spPr>
          <a:xfrm>
            <a:off x="4465339" y="6373060"/>
            <a:ext cx="201917" cy="502842"/>
          </a:xfrm>
          <a:custGeom>
            <a:avLst/>
            <a:gdLst>
              <a:gd name="connsiteX0" fmla="*/ 201911 w 201917"/>
              <a:gd name="connsiteY0" fmla="*/ 2340 h 502842"/>
              <a:gd name="connsiteX1" fmla="*/ 43161 w 201917"/>
              <a:gd name="connsiteY1" fmla="*/ 262690 h 502842"/>
              <a:gd name="connsiteX2" fmla="*/ 8236 w 201917"/>
              <a:gd name="connsiteY2" fmla="*/ 497640 h 502842"/>
              <a:gd name="connsiteX3" fmla="*/ 5061 w 201917"/>
              <a:gd name="connsiteY3" fmla="*/ 415090 h 502842"/>
              <a:gd name="connsiteX4" fmla="*/ 1886 w 201917"/>
              <a:gd name="connsiteY4" fmla="*/ 294440 h 502842"/>
              <a:gd name="connsiteX5" fmla="*/ 36811 w 201917"/>
              <a:gd name="connsiteY5" fmla="*/ 142040 h 502842"/>
              <a:gd name="connsiteX6" fmla="*/ 201911 w 201917"/>
              <a:gd name="connsiteY6" fmla="*/ 2340 h 50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17" h="502842">
                <a:moveTo>
                  <a:pt x="201911" y="2340"/>
                </a:moveTo>
                <a:cubicBezTo>
                  <a:pt x="202969" y="22448"/>
                  <a:pt x="75440" y="180140"/>
                  <a:pt x="43161" y="262690"/>
                </a:cubicBezTo>
                <a:cubicBezTo>
                  <a:pt x="10882" y="345240"/>
                  <a:pt x="14586" y="472240"/>
                  <a:pt x="8236" y="497640"/>
                </a:cubicBezTo>
                <a:cubicBezTo>
                  <a:pt x="1886" y="523040"/>
                  <a:pt x="6119" y="448957"/>
                  <a:pt x="5061" y="415090"/>
                </a:cubicBezTo>
                <a:cubicBezTo>
                  <a:pt x="4003" y="381223"/>
                  <a:pt x="-3406" y="339948"/>
                  <a:pt x="1886" y="294440"/>
                </a:cubicBezTo>
                <a:cubicBezTo>
                  <a:pt x="7178" y="248932"/>
                  <a:pt x="298" y="187019"/>
                  <a:pt x="36811" y="142040"/>
                </a:cubicBezTo>
                <a:cubicBezTo>
                  <a:pt x="73323" y="97061"/>
                  <a:pt x="200853" y="-17768"/>
                  <a:pt x="201911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837B076-E73D-4F34-B744-1785D4E48FA6}"/>
              </a:ext>
            </a:extLst>
          </p:cNvPr>
          <p:cNvSpPr/>
          <p:nvPr/>
        </p:nvSpPr>
        <p:spPr>
          <a:xfrm>
            <a:off x="5894256" y="6969125"/>
            <a:ext cx="219668" cy="252896"/>
          </a:xfrm>
          <a:custGeom>
            <a:avLst/>
            <a:gdLst>
              <a:gd name="connsiteX0" fmla="*/ 39819 w 219668"/>
              <a:gd name="connsiteY0" fmla="*/ 0 h 252896"/>
              <a:gd name="connsiteX1" fmla="*/ 212857 w 219668"/>
              <a:gd name="connsiteY1" fmla="*/ 125413 h 252896"/>
              <a:gd name="connsiteX2" fmla="*/ 166819 w 219668"/>
              <a:gd name="connsiteY2" fmla="*/ 217488 h 252896"/>
              <a:gd name="connsiteX3" fmla="*/ 132 w 219668"/>
              <a:gd name="connsiteY3" fmla="*/ 252413 h 252896"/>
              <a:gd name="connsiteX4" fmla="*/ 139832 w 219668"/>
              <a:gd name="connsiteY4" fmla="*/ 233363 h 252896"/>
              <a:gd name="connsiteX5" fmla="*/ 195394 w 219668"/>
              <a:gd name="connsiteY5" fmla="*/ 173038 h 252896"/>
              <a:gd name="connsiteX6" fmla="*/ 185869 w 219668"/>
              <a:gd name="connsiteY6" fmla="*/ 125413 h 252896"/>
              <a:gd name="connsiteX7" fmla="*/ 39819 w 219668"/>
              <a:gd name="connsiteY7" fmla="*/ 0 h 25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668" h="252896">
                <a:moveTo>
                  <a:pt x="39819" y="0"/>
                </a:moveTo>
                <a:cubicBezTo>
                  <a:pt x="44317" y="0"/>
                  <a:pt x="191690" y="89165"/>
                  <a:pt x="212857" y="125413"/>
                </a:cubicBezTo>
                <a:cubicBezTo>
                  <a:pt x="234024" y="161661"/>
                  <a:pt x="202273" y="196321"/>
                  <a:pt x="166819" y="217488"/>
                </a:cubicBezTo>
                <a:cubicBezTo>
                  <a:pt x="131365" y="238655"/>
                  <a:pt x="4630" y="249767"/>
                  <a:pt x="132" y="252413"/>
                </a:cubicBezTo>
                <a:cubicBezTo>
                  <a:pt x="-4366" y="255059"/>
                  <a:pt x="107288" y="246592"/>
                  <a:pt x="139832" y="233363"/>
                </a:cubicBezTo>
                <a:cubicBezTo>
                  <a:pt x="172376" y="220134"/>
                  <a:pt x="187721" y="191030"/>
                  <a:pt x="195394" y="173038"/>
                </a:cubicBezTo>
                <a:cubicBezTo>
                  <a:pt x="203067" y="155046"/>
                  <a:pt x="208358" y="153459"/>
                  <a:pt x="185869" y="125413"/>
                </a:cubicBezTo>
                <a:cubicBezTo>
                  <a:pt x="163380" y="97367"/>
                  <a:pt x="35321" y="0"/>
                  <a:pt x="398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F0087FE-B794-4587-A6B4-FA411884444B}"/>
              </a:ext>
            </a:extLst>
          </p:cNvPr>
          <p:cNvSpPr/>
          <p:nvPr/>
        </p:nvSpPr>
        <p:spPr>
          <a:xfrm>
            <a:off x="4255920" y="7700649"/>
            <a:ext cx="982070" cy="206308"/>
          </a:xfrm>
          <a:custGeom>
            <a:avLst/>
            <a:gdLst>
              <a:gd name="connsiteX0" fmla="*/ 697 w 982070"/>
              <a:gd name="connsiteY0" fmla="*/ 205101 h 206308"/>
              <a:gd name="connsiteX1" fmla="*/ 301263 w 982070"/>
              <a:gd name="connsiteY1" fmla="*/ 135251 h 206308"/>
              <a:gd name="connsiteX2" fmla="*/ 542563 w 982070"/>
              <a:gd name="connsiteY2" fmla="*/ 23068 h 206308"/>
              <a:gd name="connsiteX3" fmla="*/ 832547 w 982070"/>
              <a:gd name="connsiteY3" fmla="*/ 1901 h 206308"/>
              <a:gd name="connsiteX4" fmla="*/ 980713 w 982070"/>
              <a:gd name="connsiteY4" fmla="*/ 52701 h 206308"/>
              <a:gd name="connsiteX5" fmla="*/ 752113 w 982070"/>
              <a:gd name="connsiteY5" fmla="*/ 10368 h 206308"/>
              <a:gd name="connsiteX6" fmla="*/ 599713 w 982070"/>
              <a:gd name="connsiteY6" fmla="*/ 18834 h 206308"/>
              <a:gd name="connsiteX7" fmla="*/ 390163 w 982070"/>
              <a:gd name="connsiteY7" fmla="*/ 78101 h 206308"/>
              <a:gd name="connsiteX8" fmla="*/ 697 w 982070"/>
              <a:gd name="connsiteY8" fmla="*/ 205101 h 20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2070" h="206308">
                <a:moveTo>
                  <a:pt x="697" y="205101"/>
                </a:moveTo>
                <a:cubicBezTo>
                  <a:pt x="-14120" y="214626"/>
                  <a:pt x="210952" y="165590"/>
                  <a:pt x="301263" y="135251"/>
                </a:cubicBezTo>
                <a:cubicBezTo>
                  <a:pt x="391574" y="104912"/>
                  <a:pt x="454016" y="45293"/>
                  <a:pt x="542563" y="23068"/>
                </a:cubicBezTo>
                <a:cubicBezTo>
                  <a:pt x="631110" y="843"/>
                  <a:pt x="759522" y="-3038"/>
                  <a:pt x="832547" y="1901"/>
                </a:cubicBezTo>
                <a:cubicBezTo>
                  <a:pt x="905572" y="6840"/>
                  <a:pt x="994119" y="51290"/>
                  <a:pt x="980713" y="52701"/>
                </a:cubicBezTo>
                <a:cubicBezTo>
                  <a:pt x="967307" y="54112"/>
                  <a:pt x="815613" y="16012"/>
                  <a:pt x="752113" y="10368"/>
                </a:cubicBezTo>
                <a:cubicBezTo>
                  <a:pt x="688613" y="4724"/>
                  <a:pt x="660038" y="7545"/>
                  <a:pt x="599713" y="18834"/>
                </a:cubicBezTo>
                <a:cubicBezTo>
                  <a:pt x="539388" y="30123"/>
                  <a:pt x="486118" y="49173"/>
                  <a:pt x="390163" y="78101"/>
                </a:cubicBezTo>
                <a:cubicBezTo>
                  <a:pt x="294208" y="107029"/>
                  <a:pt x="15514" y="195576"/>
                  <a:pt x="697" y="205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82B4246-1F6B-4546-A572-A404BD953207}"/>
              </a:ext>
            </a:extLst>
          </p:cNvPr>
          <p:cNvSpPr/>
          <p:nvPr/>
        </p:nvSpPr>
        <p:spPr>
          <a:xfrm>
            <a:off x="5260274" y="7610219"/>
            <a:ext cx="151416" cy="163859"/>
          </a:xfrm>
          <a:custGeom>
            <a:avLst/>
            <a:gdLst>
              <a:gd name="connsiteX0" fmla="*/ 1759 w 151416"/>
              <a:gd name="connsiteY0" fmla="*/ 155831 h 163859"/>
              <a:gd name="connsiteX1" fmla="*/ 63143 w 151416"/>
              <a:gd name="connsiteY1" fmla="*/ 138898 h 163859"/>
              <a:gd name="connsiteX2" fmla="*/ 145693 w 151416"/>
              <a:gd name="connsiteY2" fmla="*/ 3431 h 163859"/>
              <a:gd name="connsiteX3" fmla="*/ 132993 w 151416"/>
              <a:gd name="connsiteY3" fmla="*/ 47881 h 163859"/>
              <a:gd name="connsiteX4" fmla="*/ 1759 w 151416"/>
              <a:gd name="connsiteY4" fmla="*/ 155831 h 1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16" h="163859">
                <a:moveTo>
                  <a:pt x="1759" y="155831"/>
                </a:moveTo>
                <a:cubicBezTo>
                  <a:pt x="-9883" y="171000"/>
                  <a:pt x="39154" y="164298"/>
                  <a:pt x="63143" y="138898"/>
                </a:cubicBezTo>
                <a:cubicBezTo>
                  <a:pt x="87132" y="113498"/>
                  <a:pt x="134051" y="18600"/>
                  <a:pt x="145693" y="3431"/>
                </a:cubicBezTo>
                <a:cubicBezTo>
                  <a:pt x="157335" y="-11738"/>
                  <a:pt x="150279" y="27067"/>
                  <a:pt x="132993" y="47881"/>
                </a:cubicBezTo>
                <a:cubicBezTo>
                  <a:pt x="115707" y="68695"/>
                  <a:pt x="13401" y="140662"/>
                  <a:pt x="1759" y="15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A7F8D50-0556-4A0E-B74D-5D1FAD06E9AC}"/>
              </a:ext>
            </a:extLst>
          </p:cNvPr>
          <p:cNvSpPr/>
          <p:nvPr/>
        </p:nvSpPr>
        <p:spPr>
          <a:xfrm>
            <a:off x="5419476" y="7669521"/>
            <a:ext cx="535000" cy="174153"/>
          </a:xfrm>
          <a:custGeom>
            <a:avLst/>
            <a:gdLst>
              <a:gd name="connsiteX0" fmla="*/ 1307 w 535000"/>
              <a:gd name="connsiteY0" fmla="*/ 1279 h 174153"/>
              <a:gd name="connsiteX1" fmla="*/ 145241 w 535000"/>
              <a:gd name="connsiteY1" fmla="*/ 102879 h 174153"/>
              <a:gd name="connsiteX2" fmla="*/ 388657 w 535000"/>
              <a:gd name="connsiteY2" fmla="*/ 170612 h 174153"/>
              <a:gd name="connsiteX3" fmla="*/ 534707 w 535000"/>
              <a:gd name="connsiteY3" fmla="*/ 162146 h 174153"/>
              <a:gd name="connsiteX4" fmla="*/ 352674 w 535000"/>
              <a:gd name="connsiteY4" fmla="*/ 140979 h 174153"/>
              <a:gd name="connsiteX5" fmla="*/ 333624 w 535000"/>
              <a:gd name="connsiteY5" fmla="*/ 100762 h 174153"/>
              <a:gd name="connsiteX6" fmla="*/ 327274 w 535000"/>
              <a:gd name="connsiteY6" fmla="*/ 126162 h 174153"/>
              <a:gd name="connsiteX7" fmla="*/ 225674 w 535000"/>
              <a:gd name="connsiteY7" fmla="*/ 107112 h 174153"/>
              <a:gd name="connsiteX8" fmla="*/ 212974 w 535000"/>
              <a:gd name="connsiteY8" fmla="*/ 88062 h 174153"/>
              <a:gd name="connsiteX9" fmla="*/ 81741 w 535000"/>
              <a:gd name="connsiteY9" fmla="*/ 47846 h 174153"/>
              <a:gd name="connsiteX10" fmla="*/ 1307 w 535000"/>
              <a:gd name="connsiteY10" fmla="*/ 1279 h 17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5000" h="174153">
                <a:moveTo>
                  <a:pt x="1307" y="1279"/>
                </a:moveTo>
                <a:cubicBezTo>
                  <a:pt x="11890" y="10451"/>
                  <a:pt x="80683" y="74657"/>
                  <a:pt x="145241" y="102879"/>
                </a:cubicBezTo>
                <a:cubicBezTo>
                  <a:pt x="209799" y="131101"/>
                  <a:pt x="323746" y="160734"/>
                  <a:pt x="388657" y="170612"/>
                </a:cubicBezTo>
                <a:cubicBezTo>
                  <a:pt x="453568" y="180490"/>
                  <a:pt x="540704" y="167085"/>
                  <a:pt x="534707" y="162146"/>
                </a:cubicBezTo>
                <a:cubicBezTo>
                  <a:pt x="528710" y="157207"/>
                  <a:pt x="386188" y="151210"/>
                  <a:pt x="352674" y="140979"/>
                </a:cubicBezTo>
                <a:cubicBezTo>
                  <a:pt x="319160" y="130748"/>
                  <a:pt x="337857" y="103231"/>
                  <a:pt x="333624" y="100762"/>
                </a:cubicBezTo>
                <a:cubicBezTo>
                  <a:pt x="329391" y="98293"/>
                  <a:pt x="345265" y="125104"/>
                  <a:pt x="327274" y="126162"/>
                </a:cubicBezTo>
                <a:cubicBezTo>
                  <a:pt x="309283" y="127220"/>
                  <a:pt x="244724" y="113462"/>
                  <a:pt x="225674" y="107112"/>
                </a:cubicBezTo>
                <a:cubicBezTo>
                  <a:pt x="206624" y="100762"/>
                  <a:pt x="236963" y="97940"/>
                  <a:pt x="212974" y="88062"/>
                </a:cubicBezTo>
                <a:cubicBezTo>
                  <a:pt x="188985" y="78184"/>
                  <a:pt x="116666" y="60899"/>
                  <a:pt x="81741" y="47846"/>
                </a:cubicBezTo>
                <a:cubicBezTo>
                  <a:pt x="46816" y="34793"/>
                  <a:pt x="-9276" y="-7893"/>
                  <a:pt x="1307" y="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78F8C6D-2C10-4620-94AD-02A6AAC98D5A}"/>
              </a:ext>
            </a:extLst>
          </p:cNvPr>
          <p:cNvSpPr/>
          <p:nvPr/>
        </p:nvSpPr>
        <p:spPr>
          <a:xfrm>
            <a:off x="5928478" y="7821082"/>
            <a:ext cx="275922" cy="97839"/>
          </a:xfrm>
          <a:custGeom>
            <a:avLst/>
            <a:gdLst>
              <a:gd name="connsiteX0" fmla="*/ 305 w 275922"/>
              <a:gd name="connsiteY0" fmla="*/ 1 h 97839"/>
              <a:gd name="connsiteX1" fmla="*/ 173872 w 275922"/>
              <a:gd name="connsiteY1" fmla="*/ 91018 h 97839"/>
              <a:gd name="connsiteX2" fmla="*/ 275472 w 275922"/>
              <a:gd name="connsiteY2" fmla="*/ 91018 h 97839"/>
              <a:gd name="connsiteX3" fmla="*/ 135772 w 275922"/>
              <a:gd name="connsiteY3" fmla="*/ 88901 h 97839"/>
              <a:gd name="connsiteX4" fmla="*/ 305 w 275922"/>
              <a:gd name="connsiteY4" fmla="*/ 1 h 9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22" h="97839">
                <a:moveTo>
                  <a:pt x="305" y="1"/>
                </a:moveTo>
                <a:cubicBezTo>
                  <a:pt x="6655" y="354"/>
                  <a:pt x="128011" y="75849"/>
                  <a:pt x="173872" y="91018"/>
                </a:cubicBezTo>
                <a:cubicBezTo>
                  <a:pt x="219733" y="106188"/>
                  <a:pt x="281822" y="91371"/>
                  <a:pt x="275472" y="91018"/>
                </a:cubicBezTo>
                <a:cubicBezTo>
                  <a:pt x="269122" y="90665"/>
                  <a:pt x="183397" y="99132"/>
                  <a:pt x="135772" y="88901"/>
                </a:cubicBezTo>
                <a:cubicBezTo>
                  <a:pt x="88147" y="78671"/>
                  <a:pt x="-6045" y="-352"/>
                  <a:pt x="30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654DB1F-071F-4707-A890-ED8FFD33F8A8}"/>
              </a:ext>
            </a:extLst>
          </p:cNvPr>
          <p:cNvSpPr/>
          <p:nvPr/>
        </p:nvSpPr>
        <p:spPr>
          <a:xfrm>
            <a:off x="4248006" y="7882373"/>
            <a:ext cx="1155235" cy="40313"/>
          </a:xfrm>
          <a:custGeom>
            <a:avLst/>
            <a:gdLst>
              <a:gd name="connsiteX0" fmla="*/ 144 w 1155235"/>
              <a:gd name="connsiteY0" fmla="*/ 14910 h 40313"/>
              <a:gd name="connsiteX1" fmla="*/ 406544 w 1155235"/>
              <a:gd name="connsiteY1" fmla="*/ 2210 h 40313"/>
              <a:gd name="connsiteX2" fmla="*/ 808711 w 1155235"/>
              <a:gd name="connsiteY2" fmla="*/ 14910 h 40313"/>
              <a:gd name="connsiteX3" fmla="*/ 954761 w 1155235"/>
              <a:gd name="connsiteY3" fmla="*/ 94 h 40313"/>
              <a:gd name="connsiteX4" fmla="*/ 1153727 w 1155235"/>
              <a:gd name="connsiteY4" fmla="*/ 8560 h 40313"/>
              <a:gd name="connsiteX5" fmla="*/ 842577 w 1155235"/>
              <a:gd name="connsiteY5" fmla="*/ 8560 h 40313"/>
              <a:gd name="connsiteX6" fmla="*/ 450994 w 1155235"/>
              <a:gd name="connsiteY6" fmla="*/ 40310 h 40313"/>
              <a:gd name="connsiteX7" fmla="*/ 144 w 1155235"/>
              <a:gd name="connsiteY7" fmla="*/ 14910 h 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235" h="40313">
                <a:moveTo>
                  <a:pt x="144" y="14910"/>
                </a:moveTo>
                <a:cubicBezTo>
                  <a:pt x="-7264" y="8560"/>
                  <a:pt x="271783" y="2210"/>
                  <a:pt x="406544" y="2210"/>
                </a:cubicBezTo>
                <a:cubicBezTo>
                  <a:pt x="541305" y="2210"/>
                  <a:pt x="717342" y="15263"/>
                  <a:pt x="808711" y="14910"/>
                </a:cubicBezTo>
                <a:cubicBezTo>
                  <a:pt x="900080" y="14557"/>
                  <a:pt x="897258" y="1152"/>
                  <a:pt x="954761" y="94"/>
                </a:cubicBezTo>
                <a:cubicBezTo>
                  <a:pt x="1012264" y="-964"/>
                  <a:pt x="1172424" y="7149"/>
                  <a:pt x="1153727" y="8560"/>
                </a:cubicBezTo>
                <a:cubicBezTo>
                  <a:pt x="1135030" y="9971"/>
                  <a:pt x="959699" y="3268"/>
                  <a:pt x="842577" y="8560"/>
                </a:cubicBezTo>
                <a:cubicBezTo>
                  <a:pt x="725455" y="13852"/>
                  <a:pt x="591047" y="40663"/>
                  <a:pt x="450994" y="40310"/>
                </a:cubicBezTo>
                <a:cubicBezTo>
                  <a:pt x="310941" y="39957"/>
                  <a:pt x="7552" y="21260"/>
                  <a:pt x="144" y="14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4F59CC1-975F-4E8F-8ED6-C66463F2D139}"/>
              </a:ext>
            </a:extLst>
          </p:cNvPr>
          <p:cNvSpPr/>
          <p:nvPr/>
        </p:nvSpPr>
        <p:spPr>
          <a:xfrm>
            <a:off x="5395777" y="7860648"/>
            <a:ext cx="741749" cy="231729"/>
          </a:xfrm>
          <a:custGeom>
            <a:avLst/>
            <a:gdLst>
              <a:gd name="connsiteX0" fmla="*/ 1723 w 741749"/>
              <a:gd name="connsiteY0" fmla="*/ 32402 h 231729"/>
              <a:gd name="connsiteX1" fmla="*/ 389073 w 741749"/>
              <a:gd name="connsiteY1" fmla="*/ 652 h 231729"/>
              <a:gd name="connsiteX2" fmla="*/ 729856 w 741749"/>
              <a:gd name="connsiteY2" fmla="*/ 62035 h 231729"/>
              <a:gd name="connsiteX3" fmla="*/ 645190 w 741749"/>
              <a:gd name="connsiteY3" fmla="*/ 89552 h 231729"/>
              <a:gd name="connsiteX4" fmla="*/ 461040 w 741749"/>
              <a:gd name="connsiteY4" fmla="*/ 172102 h 231729"/>
              <a:gd name="connsiteX5" fmla="*/ 422940 w 741749"/>
              <a:gd name="connsiteY5" fmla="*/ 231369 h 231729"/>
              <a:gd name="connsiteX6" fmla="*/ 454690 w 741749"/>
              <a:gd name="connsiteY6" fmla="*/ 144585 h 231729"/>
              <a:gd name="connsiteX7" fmla="*/ 255723 w 741749"/>
              <a:gd name="connsiteY7" fmla="*/ 74735 h 231729"/>
              <a:gd name="connsiteX8" fmla="*/ 1723 w 741749"/>
              <a:gd name="connsiteY8" fmla="*/ 32402 h 23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749" h="231729">
                <a:moveTo>
                  <a:pt x="1723" y="32402"/>
                </a:moveTo>
                <a:cubicBezTo>
                  <a:pt x="23948" y="20055"/>
                  <a:pt x="267718" y="-4287"/>
                  <a:pt x="389073" y="652"/>
                </a:cubicBezTo>
                <a:cubicBezTo>
                  <a:pt x="510428" y="5591"/>
                  <a:pt x="687170" y="47218"/>
                  <a:pt x="729856" y="62035"/>
                </a:cubicBezTo>
                <a:cubicBezTo>
                  <a:pt x="772542" y="76852"/>
                  <a:pt x="689993" y="71207"/>
                  <a:pt x="645190" y="89552"/>
                </a:cubicBezTo>
                <a:cubicBezTo>
                  <a:pt x="600387" y="107897"/>
                  <a:pt x="498082" y="148466"/>
                  <a:pt x="461040" y="172102"/>
                </a:cubicBezTo>
                <a:cubicBezTo>
                  <a:pt x="423998" y="195738"/>
                  <a:pt x="423998" y="235955"/>
                  <a:pt x="422940" y="231369"/>
                </a:cubicBezTo>
                <a:cubicBezTo>
                  <a:pt x="421882" y="226783"/>
                  <a:pt x="482559" y="170691"/>
                  <a:pt x="454690" y="144585"/>
                </a:cubicBezTo>
                <a:cubicBezTo>
                  <a:pt x="426821" y="118479"/>
                  <a:pt x="333334" y="92374"/>
                  <a:pt x="255723" y="74735"/>
                </a:cubicBezTo>
                <a:cubicBezTo>
                  <a:pt x="178112" y="57096"/>
                  <a:pt x="-20502" y="44749"/>
                  <a:pt x="1723" y="32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93588F9-4282-4DC6-9AF7-D0E919800EAD}"/>
              </a:ext>
            </a:extLst>
          </p:cNvPr>
          <p:cNvSpPr/>
          <p:nvPr/>
        </p:nvSpPr>
        <p:spPr>
          <a:xfrm>
            <a:off x="4808045" y="7902089"/>
            <a:ext cx="770815" cy="63167"/>
          </a:xfrm>
          <a:custGeom>
            <a:avLst/>
            <a:gdLst>
              <a:gd name="connsiteX0" fmla="*/ 9488 w 770815"/>
              <a:gd name="connsiteY0" fmla="*/ 1544 h 63167"/>
              <a:gd name="connsiteX1" fmla="*/ 66638 w 770815"/>
              <a:gd name="connsiteY1" fmla="*/ 12128 h 63167"/>
              <a:gd name="connsiteX2" fmla="*/ 326988 w 770815"/>
              <a:gd name="connsiteY2" fmla="*/ 62928 h 63167"/>
              <a:gd name="connsiteX3" fmla="*/ 756672 w 770815"/>
              <a:gd name="connsiteY3" fmla="*/ 31178 h 63167"/>
              <a:gd name="connsiteX4" fmla="*/ 633905 w 770815"/>
              <a:gd name="connsiteY4" fmla="*/ 29061 h 63167"/>
              <a:gd name="connsiteX5" fmla="*/ 303705 w 770815"/>
              <a:gd name="connsiteY5" fmla="*/ 52344 h 63167"/>
              <a:gd name="connsiteX6" fmla="*/ 9488 w 770815"/>
              <a:gd name="connsiteY6" fmla="*/ 1544 h 6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815" h="63167">
                <a:moveTo>
                  <a:pt x="9488" y="1544"/>
                </a:moveTo>
                <a:cubicBezTo>
                  <a:pt x="-30023" y="-5159"/>
                  <a:pt x="66638" y="12128"/>
                  <a:pt x="66638" y="12128"/>
                </a:cubicBezTo>
                <a:cubicBezTo>
                  <a:pt x="119555" y="22359"/>
                  <a:pt x="211982" y="59753"/>
                  <a:pt x="326988" y="62928"/>
                </a:cubicBezTo>
                <a:cubicBezTo>
                  <a:pt x="441994" y="66103"/>
                  <a:pt x="705519" y="36822"/>
                  <a:pt x="756672" y="31178"/>
                </a:cubicBezTo>
                <a:cubicBezTo>
                  <a:pt x="807825" y="25534"/>
                  <a:pt x="709400" y="25533"/>
                  <a:pt x="633905" y="29061"/>
                </a:cubicBezTo>
                <a:cubicBezTo>
                  <a:pt x="558411" y="32589"/>
                  <a:pt x="402483" y="57283"/>
                  <a:pt x="303705" y="52344"/>
                </a:cubicBezTo>
                <a:cubicBezTo>
                  <a:pt x="204927" y="47405"/>
                  <a:pt x="48999" y="8247"/>
                  <a:pt x="9488" y="1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7B8A5B0-0C16-4E47-8E12-E62796F603E9}"/>
              </a:ext>
            </a:extLst>
          </p:cNvPr>
          <p:cNvSpPr/>
          <p:nvPr/>
        </p:nvSpPr>
        <p:spPr>
          <a:xfrm>
            <a:off x="4161318" y="7926879"/>
            <a:ext cx="742772" cy="218980"/>
          </a:xfrm>
          <a:custGeom>
            <a:avLst/>
            <a:gdLst>
              <a:gd name="connsiteX0" fmla="*/ 49 w 742772"/>
              <a:gd name="connsiteY0" fmla="*/ 84704 h 218980"/>
              <a:gd name="connsiteX1" fmla="*/ 273099 w 742772"/>
              <a:gd name="connsiteY1" fmla="*/ 6388 h 218980"/>
              <a:gd name="connsiteX2" fmla="*/ 533449 w 742772"/>
              <a:gd name="connsiteY2" fmla="*/ 169371 h 218980"/>
              <a:gd name="connsiteX3" fmla="*/ 738765 w 742772"/>
              <a:gd name="connsiteY3" fmla="*/ 218054 h 218980"/>
              <a:gd name="connsiteX4" fmla="*/ 651982 w 742772"/>
              <a:gd name="connsiteY4" fmla="*/ 190538 h 218980"/>
              <a:gd name="connsiteX5" fmla="*/ 442432 w 742772"/>
              <a:gd name="connsiteY5" fmla="*/ 67771 h 218980"/>
              <a:gd name="connsiteX6" fmla="*/ 251932 w 742772"/>
              <a:gd name="connsiteY6" fmla="*/ 38 h 218980"/>
              <a:gd name="connsiteX7" fmla="*/ 49 w 742772"/>
              <a:gd name="connsiteY7" fmla="*/ 84704 h 2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772" h="218980">
                <a:moveTo>
                  <a:pt x="49" y="84704"/>
                </a:moveTo>
                <a:cubicBezTo>
                  <a:pt x="3577" y="85762"/>
                  <a:pt x="184199" y="-7723"/>
                  <a:pt x="273099" y="6388"/>
                </a:cubicBezTo>
                <a:cubicBezTo>
                  <a:pt x="361999" y="20499"/>
                  <a:pt x="455838" y="134093"/>
                  <a:pt x="533449" y="169371"/>
                </a:cubicBezTo>
                <a:cubicBezTo>
                  <a:pt x="611060" y="204649"/>
                  <a:pt x="719009" y="214526"/>
                  <a:pt x="738765" y="218054"/>
                </a:cubicBezTo>
                <a:cubicBezTo>
                  <a:pt x="758521" y="221582"/>
                  <a:pt x="701371" y="215585"/>
                  <a:pt x="651982" y="190538"/>
                </a:cubicBezTo>
                <a:cubicBezTo>
                  <a:pt x="602593" y="165491"/>
                  <a:pt x="509107" y="99521"/>
                  <a:pt x="442432" y="67771"/>
                </a:cubicBezTo>
                <a:cubicBezTo>
                  <a:pt x="375757" y="36021"/>
                  <a:pt x="321429" y="2155"/>
                  <a:pt x="251932" y="38"/>
                </a:cubicBezTo>
                <a:cubicBezTo>
                  <a:pt x="182435" y="-2079"/>
                  <a:pt x="-3479" y="83646"/>
                  <a:pt x="49" y="8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75A7A2B-9A56-4E28-8A51-E7B1109C100F}"/>
              </a:ext>
            </a:extLst>
          </p:cNvPr>
          <p:cNvSpPr/>
          <p:nvPr/>
        </p:nvSpPr>
        <p:spPr>
          <a:xfrm>
            <a:off x="4630761" y="8179251"/>
            <a:ext cx="882134" cy="159613"/>
          </a:xfrm>
          <a:custGeom>
            <a:avLst/>
            <a:gdLst>
              <a:gd name="connsiteX0" fmla="*/ 506 w 882134"/>
              <a:gd name="connsiteY0" fmla="*/ 12249 h 159613"/>
              <a:gd name="connsiteX1" fmla="*/ 370922 w 882134"/>
              <a:gd name="connsiteY1" fmla="*/ 154066 h 159613"/>
              <a:gd name="connsiteX2" fmla="*/ 491572 w 882134"/>
              <a:gd name="connsiteY2" fmla="*/ 120199 h 159613"/>
              <a:gd name="connsiteX3" fmla="*/ 593172 w 882134"/>
              <a:gd name="connsiteY3" fmla="*/ 20716 h 159613"/>
              <a:gd name="connsiteX4" fmla="*/ 876806 w 882134"/>
              <a:gd name="connsiteY4" fmla="*/ 60932 h 159613"/>
              <a:gd name="connsiteX5" fmla="*/ 766739 w 882134"/>
              <a:gd name="connsiteY5" fmla="*/ 27066 h 159613"/>
              <a:gd name="connsiteX6" fmla="*/ 620689 w 882134"/>
              <a:gd name="connsiteY6" fmla="*/ 1666 h 159613"/>
              <a:gd name="connsiteX7" fmla="*/ 468289 w 882134"/>
              <a:gd name="connsiteY7" fmla="*/ 75749 h 159613"/>
              <a:gd name="connsiteX8" fmla="*/ 402672 w 882134"/>
              <a:gd name="connsiteY8" fmla="*/ 135016 h 159613"/>
              <a:gd name="connsiteX9" fmla="*/ 292606 w 882134"/>
              <a:gd name="connsiteY9" fmla="*/ 111732 h 159613"/>
              <a:gd name="connsiteX10" fmla="*/ 506 w 882134"/>
              <a:gd name="connsiteY10" fmla="*/ 12249 h 15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2134" h="159613">
                <a:moveTo>
                  <a:pt x="506" y="12249"/>
                </a:moveTo>
                <a:cubicBezTo>
                  <a:pt x="13559" y="19305"/>
                  <a:pt x="289078" y="136074"/>
                  <a:pt x="370922" y="154066"/>
                </a:cubicBezTo>
                <a:cubicBezTo>
                  <a:pt x="452766" y="172058"/>
                  <a:pt x="454531" y="142424"/>
                  <a:pt x="491572" y="120199"/>
                </a:cubicBezTo>
                <a:cubicBezTo>
                  <a:pt x="528613" y="97974"/>
                  <a:pt x="528966" y="30594"/>
                  <a:pt x="593172" y="20716"/>
                </a:cubicBezTo>
                <a:cubicBezTo>
                  <a:pt x="657378" y="10838"/>
                  <a:pt x="847878" y="59874"/>
                  <a:pt x="876806" y="60932"/>
                </a:cubicBezTo>
                <a:cubicBezTo>
                  <a:pt x="905734" y="61990"/>
                  <a:pt x="809425" y="36944"/>
                  <a:pt x="766739" y="27066"/>
                </a:cubicBezTo>
                <a:cubicBezTo>
                  <a:pt x="724053" y="17188"/>
                  <a:pt x="670431" y="-6448"/>
                  <a:pt x="620689" y="1666"/>
                </a:cubicBezTo>
                <a:cubicBezTo>
                  <a:pt x="570947" y="9780"/>
                  <a:pt x="504625" y="53524"/>
                  <a:pt x="468289" y="75749"/>
                </a:cubicBezTo>
                <a:cubicBezTo>
                  <a:pt x="431953" y="97974"/>
                  <a:pt x="431952" y="129019"/>
                  <a:pt x="402672" y="135016"/>
                </a:cubicBezTo>
                <a:cubicBezTo>
                  <a:pt x="373392" y="141013"/>
                  <a:pt x="354695" y="134310"/>
                  <a:pt x="292606" y="111732"/>
                </a:cubicBezTo>
                <a:cubicBezTo>
                  <a:pt x="230517" y="89154"/>
                  <a:pt x="-12547" y="5193"/>
                  <a:pt x="506" y="1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AE7F335-9E62-4021-BB70-3C40EE535069}"/>
              </a:ext>
            </a:extLst>
          </p:cNvPr>
          <p:cNvSpPr/>
          <p:nvPr/>
        </p:nvSpPr>
        <p:spPr>
          <a:xfrm>
            <a:off x="5680788" y="7991154"/>
            <a:ext cx="472765" cy="134965"/>
          </a:xfrm>
          <a:custGeom>
            <a:avLst/>
            <a:gdLst>
              <a:gd name="connsiteX0" fmla="*/ 455429 w 472765"/>
              <a:gd name="connsiteY0" fmla="*/ 7729 h 134965"/>
              <a:gd name="connsiteX1" fmla="*/ 398279 w 472765"/>
              <a:gd name="connsiteY1" fmla="*/ 7729 h 134965"/>
              <a:gd name="connsiteX2" fmla="*/ 156979 w 472765"/>
              <a:gd name="connsiteY2" fmla="*/ 58529 h 134965"/>
              <a:gd name="connsiteX3" fmla="*/ 345 w 472765"/>
              <a:gd name="connsiteY3" fmla="*/ 134729 h 134965"/>
              <a:gd name="connsiteX4" fmla="*/ 125229 w 472765"/>
              <a:gd name="connsiteY4" fmla="*/ 79696 h 134965"/>
              <a:gd name="connsiteX5" fmla="*/ 455429 w 472765"/>
              <a:gd name="connsiteY5" fmla="*/ 7729 h 13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765" h="134965">
                <a:moveTo>
                  <a:pt x="455429" y="7729"/>
                </a:moveTo>
                <a:cubicBezTo>
                  <a:pt x="500937" y="-4265"/>
                  <a:pt x="448021" y="-738"/>
                  <a:pt x="398279" y="7729"/>
                </a:cubicBezTo>
                <a:cubicBezTo>
                  <a:pt x="348537" y="16196"/>
                  <a:pt x="223301" y="37362"/>
                  <a:pt x="156979" y="58529"/>
                </a:cubicBezTo>
                <a:cubicBezTo>
                  <a:pt x="90657" y="79696"/>
                  <a:pt x="5637" y="131201"/>
                  <a:pt x="345" y="134729"/>
                </a:cubicBezTo>
                <a:cubicBezTo>
                  <a:pt x="-4947" y="138257"/>
                  <a:pt x="51146" y="101568"/>
                  <a:pt x="125229" y="79696"/>
                </a:cubicBezTo>
                <a:cubicBezTo>
                  <a:pt x="199312" y="57824"/>
                  <a:pt x="409921" y="19723"/>
                  <a:pt x="455429" y="7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247486D-4794-4137-ADDB-EA0472FEE376}"/>
              </a:ext>
            </a:extLst>
          </p:cNvPr>
          <p:cNvSpPr/>
          <p:nvPr/>
        </p:nvSpPr>
        <p:spPr>
          <a:xfrm>
            <a:off x="5499958" y="8093457"/>
            <a:ext cx="249255" cy="157652"/>
          </a:xfrm>
          <a:custGeom>
            <a:avLst/>
            <a:gdLst>
              <a:gd name="connsiteX0" fmla="*/ 246792 w 249255"/>
              <a:gd name="connsiteY0" fmla="*/ 676 h 157652"/>
              <a:gd name="connsiteX1" fmla="*/ 26659 w 249255"/>
              <a:gd name="connsiteY1" fmla="*/ 62060 h 157652"/>
              <a:gd name="connsiteX2" fmla="*/ 3375 w 249255"/>
              <a:gd name="connsiteY2" fmla="*/ 157310 h 157652"/>
              <a:gd name="connsiteX3" fmla="*/ 22425 w 249255"/>
              <a:gd name="connsiteY3" fmla="*/ 91693 h 157652"/>
              <a:gd name="connsiteX4" fmla="*/ 138842 w 249255"/>
              <a:gd name="connsiteY4" fmla="*/ 32426 h 157652"/>
              <a:gd name="connsiteX5" fmla="*/ 246792 w 249255"/>
              <a:gd name="connsiteY5" fmla="*/ 676 h 15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255" h="157652">
                <a:moveTo>
                  <a:pt x="246792" y="676"/>
                </a:moveTo>
                <a:cubicBezTo>
                  <a:pt x="228095" y="5615"/>
                  <a:pt x="67228" y="35954"/>
                  <a:pt x="26659" y="62060"/>
                </a:cubicBezTo>
                <a:cubicBezTo>
                  <a:pt x="-13910" y="88166"/>
                  <a:pt x="4081" y="152371"/>
                  <a:pt x="3375" y="157310"/>
                </a:cubicBezTo>
                <a:cubicBezTo>
                  <a:pt x="2669" y="162249"/>
                  <a:pt x="-153" y="112507"/>
                  <a:pt x="22425" y="91693"/>
                </a:cubicBezTo>
                <a:cubicBezTo>
                  <a:pt x="45003" y="70879"/>
                  <a:pt x="104975" y="45831"/>
                  <a:pt x="138842" y="32426"/>
                </a:cubicBezTo>
                <a:cubicBezTo>
                  <a:pt x="172709" y="19021"/>
                  <a:pt x="265489" y="-4263"/>
                  <a:pt x="24679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933A495-73C9-46D6-94C7-BD0FF2E43EF1}"/>
              </a:ext>
            </a:extLst>
          </p:cNvPr>
          <p:cNvSpPr/>
          <p:nvPr/>
        </p:nvSpPr>
        <p:spPr>
          <a:xfrm>
            <a:off x="2675779" y="5306187"/>
            <a:ext cx="2476218" cy="913672"/>
          </a:xfrm>
          <a:custGeom>
            <a:avLst/>
            <a:gdLst>
              <a:gd name="connsiteX0" fmla="*/ 2476188 w 2476218"/>
              <a:gd name="connsiteY0" fmla="*/ 10880 h 913672"/>
              <a:gd name="connsiteX1" fmla="*/ 2205254 w 2476218"/>
              <a:gd name="connsiteY1" fmla="*/ 523113 h 913672"/>
              <a:gd name="connsiteX2" fmla="*/ 2014754 w 2476218"/>
              <a:gd name="connsiteY2" fmla="*/ 734780 h 913672"/>
              <a:gd name="connsiteX3" fmla="*/ 1375521 w 2476218"/>
              <a:gd name="connsiteY3" fmla="*/ 912580 h 913672"/>
              <a:gd name="connsiteX4" fmla="*/ 748988 w 2476218"/>
              <a:gd name="connsiteY4" fmla="*/ 798280 h 913672"/>
              <a:gd name="connsiteX5" fmla="*/ 270621 w 2476218"/>
              <a:gd name="connsiteY5" fmla="*/ 573913 h 913672"/>
              <a:gd name="connsiteX6" fmla="*/ 75888 w 2476218"/>
              <a:gd name="connsiteY6" fmla="*/ 150580 h 913672"/>
              <a:gd name="connsiteX7" fmla="*/ 88588 w 2476218"/>
              <a:gd name="connsiteY7" fmla="*/ 146346 h 913672"/>
              <a:gd name="connsiteX8" fmla="*/ 88588 w 2476218"/>
              <a:gd name="connsiteY8" fmla="*/ 184446 h 913672"/>
              <a:gd name="connsiteX9" fmla="*/ 1290854 w 2476218"/>
              <a:gd name="connsiteY9" fmla="*/ 548513 h 913672"/>
              <a:gd name="connsiteX10" fmla="*/ 1875054 w 2476218"/>
              <a:gd name="connsiteY10" fmla="*/ 556980 h 913672"/>
              <a:gd name="connsiteX11" fmla="*/ 2082488 w 2476218"/>
              <a:gd name="connsiteY11" fmla="*/ 353780 h 913672"/>
              <a:gd name="connsiteX12" fmla="*/ 2188321 w 2476218"/>
              <a:gd name="connsiteY12" fmla="*/ 188680 h 913672"/>
              <a:gd name="connsiteX13" fmla="*/ 2476188 w 2476218"/>
              <a:gd name="connsiteY13" fmla="*/ 10880 h 91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6218" h="913672">
                <a:moveTo>
                  <a:pt x="2476188" y="10880"/>
                </a:moveTo>
                <a:cubicBezTo>
                  <a:pt x="2479010" y="66619"/>
                  <a:pt x="2282160" y="402463"/>
                  <a:pt x="2205254" y="523113"/>
                </a:cubicBezTo>
                <a:cubicBezTo>
                  <a:pt x="2128348" y="643763"/>
                  <a:pt x="2153043" y="669869"/>
                  <a:pt x="2014754" y="734780"/>
                </a:cubicBezTo>
                <a:cubicBezTo>
                  <a:pt x="1876465" y="799691"/>
                  <a:pt x="1586482" y="901997"/>
                  <a:pt x="1375521" y="912580"/>
                </a:cubicBezTo>
                <a:cubicBezTo>
                  <a:pt x="1164560" y="923163"/>
                  <a:pt x="933138" y="854724"/>
                  <a:pt x="748988" y="798280"/>
                </a:cubicBezTo>
                <a:cubicBezTo>
                  <a:pt x="564838" y="741836"/>
                  <a:pt x="382804" y="681863"/>
                  <a:pt x="270621" y="573913"/>
                </a:cubicBezTo>
                <a:cubicBezTo>
                  <a:pt x="158438" y="465963"/>
                  <a:pt x="106227" y="221841"/>
                  <a:pt x="75888" y="150580"/>
                </a:cubicBezTo>
                <a:cubicBezTo>
                  <a:pt x="45549" y="79319"/>
                  <a:pt x="86471" y="140702"/>
                  <a:pt x="88588" y="146346"/>
                </a:cubicBezTo>
                <a:cubicBezTo>
                  <a:pt x="90705" y="151990"/>
                  <a:pt x="-111790" y="117418"/>
                  <a:pt x="88588" y="184446"/>
                </a:cubicBezTo>
                <a:cubicBezTo>
                  <a:pt x="288966" y="251474"/>
                  <a:pt x="993110" y="486424"/>
                  <a:pt x="1290854" y="548513"/>
                </a:cubicBezTo>
                <a:cubicBezTo>
                  <a:pt x="1588598" y="610602"/>
                  <a:pt x="1743115" y="589435"/>
                  <a:pt x="1875054" y="556980"/>
                </a:cubicBezTo>
                <a:cubicBezTo>
                  <a:pt x="2006993" y="524525"/>
                  <a:pt x="2030277" y="415163"/>
                  <a:pt x="2082488" y="353780"/>
                </a:cubicBezTo>
                <a:cubicBezTo>
                  <a:pt x="2134699" y="292397"/>
                  <a:pt x="2125527" y="248652"/>
                  <a:pt x="2188321" y="188680"/>
                </a:cubicBezTo>
                <a:cubicBezTo>
                  <a:pt x="2251115" y="128708"/>
                  <a:pt x="2473366" y="-44859"/>
                  <a:pt x="2476188" y="108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C5020D3-B54D-4BE3-A4C8-0B32C3D26891}"/>
              </a:ext>
            </a:extLst>
          </p:cNvPr>
          <p:cNvSpPr/>
          <p:nvPr/>
        </p:nvSpPr>
        <p:spPr>
          <a:xfrm>
            <a:off x="5469385" y="5373130"/>
            <a:ext cx="2020900" cy="1199345"/>
          </a:xfrm>
          <a:custGeom>
            <a:avLst/>
            <a:gdLst>
              <a:gd name="connsiteX0" fmla="*/ 82 w 2020900"/>
              <a:gd name="connsiteY0" fmla="*/ 3203 h 1199345"/>
              <a:gd name="connsiteX1" fmla="*/ 220215 w 2020900"/>
              <a:gd name="connsiteY1" fmla="*/ 451937 h 1199345"/>
              <a:gd name="connsiteX2" fmla="*/ 677415 w 2020900"/>
              <a:gd name="connsiteY2" fmla="*/ 612803 h 1199345"/>
              <a:gd name="connsiteX3" fmla="*/ 1629915 w 2020900"/>
              <a:gd name="connsiteY3" fmla="*/ 600103 h 1199345"/>
              <a:gd name="connsiteX4" fmla="*/ 1892382 w 2020900"/>
              <a:gd name="connsiteY4" fmla="*/ 790603 h 1199345"/>
              <a:gd name="connsiteX5" fmla="*/ 1972815 w 2020900"/>
              <a:gd name="connsiteY5" fmla="*/ 1188537 h 1199345"/>
              <a:gd name="connsiteX6" fmla="*/ 1947415 w 2020900"/>
              <a:gd name="connsiteY6" fmla="*/ 1074237 h 1199345"/>
              <a:gd name="connsiteX7" fmla="*/ 1113448 w 2020900"/>
              <a:gd name="connsiteY7" fmla="*/ 943003 h 1199345"/>
              <a:gd name="connsiteX8" fmla="*/ 241382 w 2020900"/>
              <a:gd name="connsiteY8" fmla="*/ 705937 h 1199345"/>
              <a:gd name="connsiteX9" fmla="*/ 82 w 2020900"/>
              <a:gd name="connsiteY9" fmla="*/ 3203 h 119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0900" h="1199345">
                <a:moveTo>
                  <a:pt x="82" y="3203"/>
                </a:moveTo>
                <a:cubicBezTo>
                  <a:pt x="-3446" y="-39130"/>
                  <a:pt x="107326" y="350337"/>
                  <a:pt x="220215" y="451937"/>
                </a:cubicBezTo>
                <a:cubicBezTo>
                  <a:pt x="333104" y="553537"/>
                  <a:pt x="442465" y="588109"/>
                  <a:pt x="677415" y="612803"/>
                </a:cubicBezTo>
                <a:cubicBezTo>
                  <a:pt x="912365" y="637497"/>
                  <a:pt x="1427420" y="570470"/>
                  <a:pt x="1629915" y="600103"/>
                </a:cubicBezTo>
                <a:cubicBezTo>
                  <a:pt x="1832410" y="629736"/>
                  <a:pt x="1835232" y="692531"/>
                  <a:pt x="1892382" y="790603"/>
                </a:cubicBezTo>
                <a:cubicBezTo>
                  <a:pt x="1949532" y="888675"/>
                  <a:pt x="1963643" y="1141265"/>
                  <a:pt x="1972815" y="1188537"/>
                </a:cubicBezTo>
                <a:cubicBezTo>
                  <a:pt x="1981987" y="1235809"/>
                  <a:pt x="2090643" y="1115159"/>
                  <a:pt x="1947415" y="1074237"/>
                </a:cubicBezTo>
                <a:cubicBezTo>
                  <a:pt x="1804187" y="1033315"/>
                  <a:pt x="1397787" y="1004386"/>
                  <a:pt x="1113448" y="943003"/>
                </a:cubicBezTo>
                <a:cubicBezTo>
                  <a:pt x="829109" y="881620"/>
                  <a:pt x="428354" y="854809"/>
                  <a:pt x="241382" y="705937"/>
                </a:cubicBezTo>
                <a:cubicBezTo>
                  <a:pt x="54410" y="557065"/>
                  <a:pt x="3610" y="45536"/>
                  <a:pt x="82" y="32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5D31BD8-8D78-4105-B4B9-31787CEFDF9C}"/>
              </a:ext>
            </a:extLst>
          </p:cNvPr>
          <p:cNvSpPr/>
          <p:nvPr/>
        </p:nvSpPr>
        <p:spPr>
          <a:xfrm>
            <a:off x="2830935" y="4405017"/>
            <a:ext cx="1574373" cy="248941"/>
          </a:xfrm>
          <a:custGeom>
            <a:avLst/>
            <a:gdLst>
              <a:gd name="connsiteX0" fmla="*/ 4340 w 1574373"/>
              <a:gd name="connsiteY0" fmla="*/ 236833 h 248941"/>
              <a:gd name="connsiteX1" fmla="*/ 426615 w 1574373"/>
              <a:gd name="connsiteY1" fmla="*/ 220958 h 248941"/>
              <a:gd name="connsiteX2" fmla="*/ 820315 w 1574373"/>
              <a:gd name="connsiteY2" fmla="*/ 14583 h 248941"/>
              <a:gd name="connsiteX3" fmla="*/ 1274340 w 1574373"/>
              <a:gd name="connsiteY3" fmla="*/ 27283 h 248941"/>
              <a:gd name="connsiteX4" fmla="*/ 1569615 w 1574373"/>
              <a:gd name="connsiteY4" fmla="*/ 109833 h 248941"/>
              <a:gd name="connsiteX5" fmla="*/ 1436265 w 1574373"/>
              <a:gd name="connsiteY5" fmla="*/ 84433 h 248941"/>
              <a:gd name="connsiteX6" fmla="*/ 1169565 w 1574373"/>
              <a:gd name="connsiteY6" fmla="*/ 55858 h 248941"/>
              <a:gd name="connsiteX7" fmla="*/ 934615 w 1574373"/>
              <a:gd name="connsiteY7" fmla="*/ 39983 h 248941"/>
              <a:gd name="connsiteX8" fmla="*/ 702840 w 1574373"/>
              <a:gd name="connsiteY8" fmla="*/ 125708 h 248941"/>
              <a:gd name="connsiteX9" fmla="*/ 4340 w 1574373"/>
              <a:gd name="connsiteY9" fmla="*/ 236833 h 24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373" h="248941">
                <a:moveTo>
                  <a:pt x="4340" y="236833"/>
                </a:moveTo>
                <a:cubicBezTo>
                  <a:pt x="-41698" y="252708"/>
                  <a:pt x="290619" y="258000"/>
                  <a:pt x="426615" y="220958"/>
                </a:cubicBezTo>
                <a:cubicBezTo>
                  <a:pt x="562611" y="183916"/>
                  <a:pt x="679028" y="46862"/>
                  <a:pt x="820315" y="14583"/>
                </a:cubicBezTo>
                <a:cubicBezTo>
                  <a:pt x="961603" y="-17696"/>
                  <a:pt x="1149457" y="11408"/>
                  <a:pt x="1274340" y="27283"/>
                </a:cubicBezTo>
                <a:cubicBezTo>
                  <a:pt x="1399223" y="43158"/>
                  <a:pt x="1542628" y="100308"/>
                  <a:pt x="1569615" y="109833"/>
                </a:cubicBezTo>
                <a:cubicBezTo>
                  <a:pt x="1596602" y="119358"/>
                  <a:pt x="1502940" y="93429"/>
                  <a:pt x="1436265" y="84433"/>
                </a:cubicBezTo>
                <a:cubicBezTo>
                  <a:pt x="1369590" y="75437"/>
                  <a:pt x="1253173" y="63266"/>
                  <a:pt x="1169565" y="55858"/>
                </a:cubicBezTo>
                <a:cubicBezTo>
                  <a:pt x="1085957" y="48450"/>
                  <a:pt x="1012402" y="28341"/>
                  <a:pt x="934615" y="39983"/>
                </a:cubicBezTo>
                <a:cubicBezTo>
                  <a:pt x="856828" y="51625"/>
                  <a:pt x="857357" y="90783"/>
                  <a:pt x="702840" y="125708"/>
                </a:cubicBezTo>
                <a:cubicBezTo>
                  <a:pt x="548323" y="160633"/>
                  <a:pt x="50378" y="220958"/>
                  <a:pt x="4340" y="236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E33F88A-338C-40A2-A866-28482DE71DF7}"/>
              </a:ext>
            </a:extLst>
          </p:cNvPr>
          <p:cNvSpPr/>
          <p:nvPr/>
        </p:nvSpPr>
        <p:spPr>
          <a:xfrm>
            <a:off x="5598074" y="4359275"/>
            <a:ext cx="561426" cy="343015"/>
          </a:xfrm>
          <a:custGeom>
            <a:avLst/>
            <a:gdLst>
              <a:gd name="connsiteX0" fmla="*/ 2626 w 561426"/>
              <a:gd name="connsiteY0" fmla="*/ 342900 h 343015"/>
              <a:gd name="connsiteX1" fmla="*/ 342351 w 561426"/>
              <a:gd name="connsiteY1" fmla="*/ 222250 h 343015"/>
              <a:gd name="connsiteX2" fmla="*/ 561426 w 561426"/>
              <a:gd name="connsiteY2" fmla="*/ 0 h 343015"/>
              <a:gd name="connsiteX3" fmla="*/ 561426 w 561426"/>
              <a:gd name="connsiteY3" fmla="*/ 0 h 343015"/>
              <a:gd name="connsiteX4" fmla="*/ 478876 w 561426"/>
              <a:gd name="connsiteY4" fmla="*/ 79375 h 343015"/>
              <a:gd name="connsiteX5" fmla="*/ 199476 w 561426"/>
              <a:gd name="connsiteY5" fmla="*/ 241300 h 343015"/>
              <a:gd name="connsiteX6" fmla="*/ 2626 w 561426"/>
              <a:gd name="connsiteY6" fmla="*/ 342900 h 34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426" h="343015">
                <a:moveTo>
                  <a:pt x="2626" y="342900"/>
                </a:moveTo>
                <a:cubicBezTo>
                  <a:pt x="26439" y="339725"/>
                  <a:pt x="249218" y="279400"/>
                  <a:pt x="342351" y="222250"/>
                </a:cubicBezTo>
                <a:cubicBezTo>
                  <a:pt x="435484" y="165100"/>
                  <a:pt x="561426" y="0"/>
                  <a:pt x="561426" y="0"/>
                </a:cubicBezTo>
                <a:lnTo>
                  <a:pt x="561426" y="0"/>
                </a:lnTo>
                <a:cubicBezTo>
                  <a:pt x="547668" y="13229"/>
                  <a:pt x="539201" y="39158"/>
                  <a:pt x="478876" y="79375"/>
                </a:cubicBezTo>
                <a:cubicBezTo>
                  <a:pt x="418551" y="119592"/>
                  <a:pt x="276205" y="199496"/>
                  <a:pt x="199476" y="241300"/>
                </a:cubicBezTo>
                <a:cubicBezTo>
                  <a:pt x="122747" y="283104"/>
                  <a:pt x="-21187" y="346075"/>
                  <a:pt x="2626" y="34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B9FB830-9A6C-4BB1-8896-2317679E69CC}"/>
              </a:ext>
            </a:extLst>
          </p:cNvPr>
          <p:cNvSpPr/>
          <p:nvPr/>
        </p:nvSpPr>
        <p:spPr>
          <a:xfrm>
            <a:off x="6251508" y="4432191"/>
            <a:ext cx="871826" cy="271627"/>
          </a:xfrm>
          <a:custGeom>
            <a:avLst/>
            <a:gdLst>
              <a:gd name="connsiteX0" fmla="*/ 67 w 871826"/>
              <a:gd name="connsiteY0" fmla="*/ 109 h 271627"/>
              <a:gd name="connsiteX1" fmla="*/ 400117 w 871826"/>
              <a:gd name="connsiteY1" fmla="*/ 158859 h 271627"/>
              <a:gd name="connsiteX2" fmla="*/ 854142 w 871826"/>
              <a:gd name="connsiteY2" fmla="*/ 260459 h 271627"/>
              <a:gd name="connsiteX3" fmla="*/ 739842 w 871826"/>
              <a:gd name="connsiteY3" fmla="*/ 260459 h 271627"/>
              <a:gd name="connsiteX4" fmla="*/ 371542 w 871826"/>
              <a:gd name="connsiteY4" fmla="*/ 184259 h 271627"/>
              <a:gd name="connsiteX5" fmla="*/ 67 w 871826"/>
              <a:gd name="connsiteY5" fmla="*/ 109 h 27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26" h="271627">
                <a:moveTo>
                  <a:pt x="67" y="109"/>
                </a:moveTo>
                <a:cubicBezTo>
                  <a:pt x="4829" y="-4124"/>
                  <a:pt x="257771" y="115467"/>
                  <a:pt x="400117" y="158859"/>
                </a:cubicBezTo>
                <a:cubicBezTo>
                  <a:pt x="542463" y="202251"/>
                  <a:pt x="797521" y="243526"/>
                  <a:pt x="854142" y="260459"/>
                </a:cubicBezTo>
                <a:cubicBezTo>
                  <a:pt x="910763" y="277392"/>
                  <a:pt x="820275" y="273159"/>
                  <a:pt x="739842" y="260459"/>
                </a:cubicBezTo>
                <a:cubicBezTo>
                  <a:pt x="659409" y="247759"/>
                  <a:pt x="498013" y="226063"/>
                  <a:pt x="371542" y="184259"/>
                </a:cubicBezTo>
                <a:cubicBezTo>
                  <a:pt x="245071" y="142455"/>
                  <a:pt x="-4695" y="4342"/>
                  <a:pt x="67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9FA28FF-C562-48D4-A72A-C568FCA60C25}"/>
              </a:ext>
            </a:extLst>
          </p:cNvPr>
          <p:cNvSpPr/>
          <p:nvPr/>
        </p:nvSpPr>
        <p:spPr>
          <a:xfrm>
            <a:off x="5392998" y="4363663"/>
            <a:ext cx="161503" cy="351118"/>
          </a:xfrm>
          <a:custGeom>
            <a:avLst/>
            <a:gdLst>
              <a:gd name="connsiteX0" fmla="*/ 23552 w 161503"/>
              <a:gd name="connsiteY0" fmla="*/ 3020 h 351118"/>
              <a:gd name="connsiteX1" fmla="*/ 269 w 161503"/>
              <a:gd name="connsiteY1" fmla="*/ 127904 h 351118"/>
              <a:gd name="connsiteX2" fmla="*/ 40485 w 161503"/>
              <a:gd name="connsiteY2" fmla="*/ 307820 h 351118"/>
              <a:gd name="connsiteX3" fmla="*/ 84935 w 161503"/>
              <a:gd name="connsiteY3" fmla="*/ 350154 h 351118"/>
              <a:gd name="connsiteX4" fmla="*/ 161135 w 161503"/>
              <a:gd name="connsiteY4" fmla="*/ 337454 h 351118"/>
              <a:gd name="connsiteX5" fmla="*/ 112452 w 161503"/>
              <a:gd name="connsiteY5" fmla="*/ 337454 h 351118"/>
              <a:gd name="connsiteX6" fmla="*/ 78585 w 161503"/>
              <a:gd name="connsiteY6" fmla="*/ 318404 h 351118"/>
              <a:gd name="connsiteX7" fmla="*/ 36252 w 161503"/>
              <a:gd name="connsiteY7" fmla="*/ 254904 h 351118"/>
              <a:gd name="connsiteX8" fmla="*/ 23552 w 161503"/>
              <a:gd name="connsiteY8" fmla="*/ 3020 h 35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03" h="351118">
                <a:moveTo>
                  <a:pt x="23552" y="3020"/>
                </a:moveTo>
                <a:cubicBezTo>
                  <a:pt x="17555" y="-18147"/>
                  <a:pt x="-2553" y="77104"/>
                  <a:pt x="269" y="127904"/>
                </a:cubicBezTo>
                <a:cubicBezTo>
                  <a:pt x="3091" y="178704"/>
                  <a:pt x="26374" y="270778"/>
                  <a:pt x="40485" y="307820"/>
                </a:cubicBezTo>
                <a:cubicBezTo>
                  <a:pt x="54596" y="344862"/>
                  <a:pt x="64827" y="345215"/>
                  <a:pt x="84935" y="350154"/>
                </a:cubicBezTo>
                <a:cubicBezTo>
                  <a:pt x="105043" y="355093"/>
                  <a:pt x="156549" y="339571"/>
                  <a:pt x="161135" y="337454"/>
                </a:cubicBezTo>
                <a:cubicBezTo>
                  <a:pt x="165721" y="335337"/>
                  <a:pt x="126210" y="340629"/>
                  <a:pt x="112452" y="337454"/>
                </a:cubicBezTo>
                <a:cubicBezTo>
                  <a:pt x="98694" y="334279"/>
                  <a:pt x="91285" y="332162"/>
                  <a:pt x="78585" y="318404"/>
                </a:cubicBezTo>
                <a:cubicBezTo>
                  <a:pt x="65885" y="304646"/>
                  <a:pt x="47541" y="300412"/>
                  <a:pt x="36252" y="254904"/>
                </a:cubicBezTo>
                <a:cubicBezTo>
                  <a:pt x="24963" y="209396"/>
                  <a:pt x="29549" y="24187"/>
                  <a:pt x="23552" y="3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DA0C292-8514-4FB7-B9FD-15FC3F7E38D6}"/>
              </a:ext>
            </a:extLst>
          </p:cNvPr>
          <p:cNvSpPr/>
          <p:nvPr/>
        </p:nvSpPr>
        <p:spPr>
          <a:xfrm>
            <a:off x="4896205" y="4394159"/>
            <a:ext cx="298727" cy="349079"/>
          </a:xfrm>
          <a:custGeom>
            <a:avLst/>
            <a:gdLst>
              <a:gd name="connsiteX0" fmla="*/ 298095 w 298727"/>
              <a:gd name="connsiteY0" fmla="*/ 41 h 349079"/>
              <a:gd name="connsiteX1" fmla="*/ 270578 w 298727"/>
              <a:gd name="connsiteY1" fmla="*/ 273091 h 349079"/>
              <a:gd name="connsiteX2" fmla="*/ 234595 w 298727"/>
              <a:gd name="connsiteY2" fmla="*/ 332358 h 349079"/>
              <a:gd name="connsiteX3" fmla="*/ 152045 w 298727"/>
              <a:gd name="connsiteY3" fmla="*/ 309074 h 349079"/>
              <a:gd name="connsiteX4" fmla="*/ 5995 w 298727"/>
              <a:gd name="connsiteY4" fmla="*/ 133391 h 349079"/>
              <a:gd name="connsiteX5" fmla="*/ 46212 w 298727"/>
              <a:gd name="connsiteY5" fmla="*/ 199008 h 349079"/>
              <a:gd name="connsiteX6" fmla="*/ 211312 w 298727"/>
              <a:gd name="connsiteY6" fmla="*/ 342941 h 349079"/>
              <a:gd name="connsiteX7" fmla="*/ 243062 w 298727"/>
              <a:gd name="connsiteY7" fmla="*/ 294258 h 349079"/>
              <a:gd name="connsiteX8" fmla="*/ 298095 w 298727"/>
              <a:gd name="connsiteY8" fmla="*/ 41 h 34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727" h="349079">
                <a:moveTo>
                  <a:pt x="298095" y="41"/>
                </a:moveTo>
                <a:cubicBezTo>
                  <a:pt x="302681" y="-3487"/>
                  <a:pt x="281161" y="217705"/>
                  <a:pt x="270578" y="273091"/>
                </a:cubicBezTo>
                <a:cubicBezTo>
                  <a:pt x="259995" y="328477"/>
                  <a:pt x="254350" y="326361"/>
                  <a:pt x="234595" y="332358"/>
                </a:cubicBezTo>
                <a:cubicBezTo>
                  <a:pt x="214840" y="338355"/>
                  <a:pt x="190145" y="342235"/>
                  <a:pt x="152045" y="309074"/>
                </a:cubicBezTo>
                <a:cubicBezTo>
                  <a:pt x="113945" y="275913"/>
                  <a:pt x="23634" y="151735"/>
                  <a:pt x="5995" y="133391"/>
                </a:cubicBezTo>
                <a:cubicBezTo>
                  <a:pt x="-11644" y="115047"/>
                  <a:pt x="11993" y="164083"/>
                  <a:pt x="46212" y="199008"/>
                </a:cubicBezTo>
                <a:cubicBezTo>
                  <a:pt x="80431" y="233933"/>
                  <a:pt x="178504" y="327066"/>
                  <a:pt x="211312" y="342941"/>
                </a:cubicBezTo>
                <a:cubicBezTo>
                  <a:pt x="244120" y="358816"/>
                  <a:pt x="229304" y="344353"/>
                  <a:pt x="243062" y="294258"/>
                </a:cubicBezTo>
                <a:cubicBezTo>
                  <a:pt x="256820" y="244164"/>
                  <a:pt x="293509" y="3569"/>
                  <a:pt x="29809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0AFAE19-A74B-4182-8348-6E291418E2A4}"/>
              </a:ext>
            </a:extLst>
          </p:cNvPr>
          <p:cNvSpPr/>
          <p:nvPr/>
        </p:nvSpPr>
        <p:spPr>
          <a:xfrm>
            <a:off x="4226211" y="6929765"/>
            <a:ext cx="166377" cy="208085"/>
          </a:xfrm>
          <a:custGeom>
            <a:avLst/>
            <a:gdLst>
              <a:gd name="connsiteX0" fmla="*/ 165872 w 166377"/>
              <a:gd name="connsiteY0" fmla="*/ 202 h 208085"/>
              <a:gd name="connsiteX1" fmla="*/ 89672 w 166377"/>
              <a:gd name="connsiteY1" fmla="*/ 116618 h 208085"/>
              <a:gd name="connsiteX2" fmla="*/ 772 w 166377"/>
              <a:gd name="connsiteY2" fmla="*/ 207635 h 208085"/>
              <a:gd name="connsiteX3" fmla="*/ 51572 w 166377"/>
              <a:gd name="connsiteY3" fmla="*/ 146252 h 208085"/>
              <a:gd name="connsiteX4" fmla="*/ 165872 w 166377"/>
              <a:gd name="connsiteY4" fmla="*/ 202 h 2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7" h="208085">
                <a:moveTo>
                  <a:pt x="165872" y="202"/>
                </a:moveTo>
                <a:cubicBezTo>
                  <a:pt x="172222" y="-4737"/>
                  <a:pt x="117189" y="82046"/>
                  <a:pt x="89672" y="116618"/>
                </a:cubicBezTo>
                <a:cubicBezTo>
                  <a:pt x="62155" y="151190"/>
                  <a:pt x="7122" y="202696"/>
                  <a:pt x="772" y="207635"/>
                </a:cubicBezTo>
                <a:cubicBezTo>
                  <a:pt x="-5578" y="212574"/>
                  <a:pt x="28641" y="175885"/>
                  <a:pt x="51572" y="146252"/>
                </a:cubicBezTo>
                <a:cubicBezTo>
                  <a:pt x="74503" y="116619"/>
                  <a:pt x="159522" y="5141"/>
                  <a:pt x="165872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2EEDF1E-217A-4C51-9725-FFB7B8BBDF21}"/>
              </a:ext>
            </a:extLst>
          </p:cNvPr>
          <p:cNvSpPr/>
          <p:nvPr/>
        </p:nvSpPr>
        <p:spPr>
          <a:xfrm>
            <a:off x="4570110" y="6795948"/>
            <a:ext cx="278179" cy="257456"/>
          </a:xfrm>
          <a:custGeom>
            <a:avLst/>
            <a:gdLst>
              <a:gd name="connsiteX0" fmla="*/ 9828 w 278179"/>
              <a:gd name="connsiteY0" fmla="*/ 140 h 257456"/>
              <a:gd name="connsiteX1" fmla="*/ 70153 w 278179"/>
              <a:gd name="connsiteY1" fmla="*/ 127140 h 257456"/>
              <a:gd name="connsiteX2" fmla="*/ 166990 w 278179"/>
              <a:gd name="connsiteY2" fmla="*/ 223977 h 257456"/>
              <a:gd name="connsiteX3" fmla="*/ 278115 w 278179"/>
              <a:gd name="connsiteY3" fmla="*/ 246202 h 257456"/>
              <a:gd name="connsiteX4" fmla="*/ 151115 w 278179"/>
              <a:gd name="connsiteY4" fmla="*/ 246202 h 257456"/>
              <a:gd name="connsiteX5" fmla="*/ 70153 w 278179"/>
              <a:gd name="connsiteY5" fmla="*/ 254140 h 257456"/>
              <a:gd name="connsiteX6" fmla="*/ 38403 w 278179"/>
              <a:gd name="connsiteY6" fmla="*/ 184290 h 257456"/>
              <a:gd name="connsiteX7" fmla="*/ 1890 w 278179"/>
              <a:gd name="connsiteY7" fmla="*/ 103327 h 257456"/>
              <a:gd name="connsiteX8" fmla="*/ 9828 w 278179"/>
              <a:gd name="connsiteY8" fmla="*/ 140 h 25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79" h="257456">
                <a:moveTo>
                  <a:pt x="9828" y="140"/>
                </a:moveTo>
                <a:cubicBezTo>
                  <a:pt x="21205" y="4109"/>
                  <a:pt x="43959" y="89834"/>
                  <a:pt x="70153" y="127140"/>
                </a:cubicBezTo>
                <a:cubicBezTo>
                  <a:pt x="96347" y="164446"/>
                  <a:pt x="132330" y="204133"/>
                  <a:pt x="166990" y="223977"/>
                </a:cubicBezTo>
                <a:cubicBezTo>
                  <a:pt x="201650" y="243821"/>
                  <a:pt x="280761" y="242498"/>
                  <a:pt x="278115" y="246202"/>
                </a:cubicBezTo>
                <a:cubicBezTo>
                  <a:pt x="275469" y="249906"/>
                  <a:pt x="185775" y="244879"/>
                  <a:pt x="151115" y="246202"/>
                </a:cubicBezTo>
                <a:cubicBezTo>
                  <a:pt x="116455" y="247525"/>
                  <a:pt x="88938" y="264459"/>
                  <a:pt x="70153" y="254140"/>
                </a:cubicBezTo>
                <a:cubicBezTo>
                  <a:pt x="51368" y="243821"/>
                  <a:pt x="49780" y="209425"/>
                  <a:pt x="38403" y="184290"/>
                </a:cubicBezTo>
                <a:cubicBezTo>
                  <a:pt x="27026" y="159155"/>
                  <a:pt x="5065" y="128992"/>
                  <a:pt x="1890" y="103327"/>
                </a:cubicBezTo>
                <a:cubicBezTo>
                  <a:pt x="-1285" y="77662"/>
                  <a:pt x="-1549" y="-3829"/>
                  <a:pt x="9828" y="1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8E0785E-E666-4E9A-89D2-D68A78F0AAB0}"/>
              </a:ext>
            </a:extLst>
          </p:cNvPr>
          <p:cNvSpPr/>
          <p:nvPr/>
        </p:nvSpPr>
        <p:spPr>
          <a:xfrm>
            <a:off x="5130822" y="6804287"/>
            <a:ext cx="738864" cy="348519"/>
          </a:xfrm>
          <a:custGeom>
            <a:avLst/>
            <a:gdLst>
              <a:gd name="connsiteX0" fmla="*/ 1566 w 738864"/>
              <a:gd name="connsiteY0" fmla="*/ 214051 h 348519"/>
              <a:gd name="connsiteX1" fmla="*/ 236516 w 738864"/>
              <a:gd name="connsiteY1" fmla="*/ 150551 h 348519"/>
              <a:gd name="connsiteX2" fmla="*/ 368278 w 738864"/>
              <a:gd name="connsiteY2" fmla="*/ 44188 h 348519"/>
              <a:gd name="connsiteX3" fmla="*/ 515916 w 738864"/>
              <a:gd name="connsiteY3" fmla="*/ 6088 h 348519"/>
              <a:gd name="connsiteX4" fmla="*/ 588941 w 738864"/>
              <a:gd name="connsiteY4" fmla="*/ 164838 h 348519"/>
              <a:gd name="connsiteX5" fmla="*/ 736578 w 738864"/>
              <a:gd name="connsiteY5" fmla="*/ 182301 h 348519"/>
              <a:gd name="connsiteX6" fmla="*/ 666728 w 738864"/>
              <a:gd name="connsiteY6" fmla="*/ 196588 h 348519"/>
              <a:gd name="connsiteX7" fmla="*/ 507978 w 738864"/>
              <a:gd name="connsiteY7" fmla="*/ 334701 h 348519"/>
              <a:gd name="connsiteX8" fmla="*/ 288903 w 738864"/>
              <a:gd name="connsiteY8" fmla="*/ 336288 h 348519"/>
              <a:gd name="connsiteX9" fmla="*/ 303191 w 738864"/>
              <a:gd name="connsiteY9" fmla="*/ 269613 h 348519"/>
              <a:gd name="connsiteX10" fmla="*/ 261916 w 738864"/>
              <a:gd name="connsiteY10" fmla="*/ 260088 h 348519"/>
              <a:gd name="connsiteX11" fmla="*/ 139678 w 738864"/>
              <a:gd name="connsiteY11" fmla="*/ 271201 h 348519"/>
              <a:gd name="connsiteX12" fmla="*/ 1566 w 738864"/>
              <a:gd name="connsiteY12" fmla="*/ 214051 h 3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8864" h="348519">
                <a:moveTo>
                  <a:pt x="1566" y="214051"/>
                </a:moveTo>
                <a:cubicBezTo>
                  <a:pt x="17706" y="193943"/>
                  <a:pt x="175397" y="178861"/>
                  <a:pt x="236516" y="150551"/>
                </a:cubicBezTo>
                <a:cubicBezTo>
                  <a:pt x="297635" y="122241"/>
                  <a:pt x="321711" y="68265"/>
                  <a:pt x="368278" y="44188"/>
                </a:cubicBezTo>
                <a:cubicBezTo>
                  <a:pt x="414845" y="20111"/>
                  <a:pt x="479139" y="-14020"/>
                  <a:pt x="515916" y="6088"/>
                </a:cubicBezTo>
                <a:cubicBezTo>
                  <a:pt x="552693" y="26196"/>
                  <a:pt x="552164" y="135469"/>
                  <a:pt x="588941" y="164838"/>
                </a:cubicBezTo>
                <a:cubicBezTo>
                  <a:pt x="625718" y="194207"/>
                  <a:pt x="723614" y="177009"/>
                  <a:pt x="736578" y="182301"/>
                </a:cubicBezTo>
                <a:cubicBezTo>
                  <a:pt x="749542" y="187593"/>
                  <a:pt x="704828" y="171188"/>
                  <a:pt x="666728" y="196588"/>
                </a:cubicBezTo>
                <a:cubicBezTo>
                  <a:pt x="628628" y="221988"/>
                  <a:pt x="570949" y="311418"/>
                  <a:pt x="507978" y="334701"/>
                </a:cubicBezTo>
                <a:cubicBezTo>
                  <a:pt x="445007" y="357984"/>
                  <a:pt x="323034" y="347136"/>
                  <a:pt x="288903" y="336288"/>
                </a:cubicBezTo>
                <a:cubicBezTo>
                  <a:pt x="254772" y="325440"/>
                  <a:pt x="307689" y="282313"/>
                  <a:pt x="303191" y="269613"/>
                </a:cubicBezTo>
                <a:cubicBezTo>
                  <a:pt x="298693" y="256913"/>
                  <a:pt x="289168" y="259823"/>
                  <a:pt x="261916" y="260088"/>
                </a:cubicBezTo>
                <a:cubicBezTo>
                  <a:pt x="234664" y="260353"/>
                  <a:pt x="180953" y="277815"/>
                  <a:pt x="139678" y="271201"/>
                </a:cubicBezTo>
                <a:cubicBezTo>
                  <a:pt x="98403" y="264587"/>
                  <a:pt x="-14574" y="234159"/>
                  <a:pt x="1566" y="214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AE74550-8AE9-4FD0-B494-F2B2DA8DECA0}"/>
              </a:ext>
            </a:extLst>
          </p:cNvPr>
          <p:cNvSpPr/>
          <p:nvPr/>
        </p:nvSpPr>
        <p:spPr>
          <a:xfrm>
            <a:off x="6968679" y="5770827"/>
            <a:ext cx="478621" cy="2811095"/>
          </a:xfrm>
          <a:custGeom>
            <a:avLst/>
            <a:gdLst>
              <a:gd name="connsiteX0" fmla="*/ 478601 w 478621"/>
              <a:gd name="connsiteY0" fmla="*/ 53 h 2811095"/>
              <a:gd name="connsiteX1" fmla="*/ 422721 w 478621"/>
              <a:gd name="connsiteY1" fmla="*/ 1092253 h 2811095"/>
              <a:gd name="connsiteX2" fmla="*/ 209361 w 478621"/>
              <a:gd name="connsiteY2" fmla="*/ 1757733 h 2811095"/>
              <a:gd name="connsiteX3" fmla="*/ 244921 w 478621"/>
              <a:gd name="connsiteY3" fmla="*/ 2189533 h 2811095"/>
              <a:gd name="connsiteX4" fmla="*/ 1081 w 478621"/>
              <a:gd name="connsiteY4" fmla="*/ 2804213 h 2811095"/>
              <a:gd name="connsiteX5" fmla="*/ 356681 w 478621"/>
              <a:gd name="connsiteY5" fmla="*/ 1757733 h 2811095"/>
              <a:gd name="connsiteX6" fmla="*/ 427801 w 478621"/>
              <a:gd name="connsiteY6" fmla="*/ 1137973 h 2811095"/>
              <a:gd name="connsiteX7" fmla="*/ 478601 w 478621"/>
              <a:gd name="connsiteY7" fmla="*/ 53 h 281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621" h="2811095">
                <a:moveTo>
                  <a:pt x="478601" y="53"/>
                </a:moveTo>
                <a:cubicBezTo>
                  <a:pt x="477754" y="-7567"/>
                  <a:pt x="467594" y="799306"/>
                  <a:pt x="422721" y="1092253"/>
                </a:cubicBezTo>
                <a:cubicBezTo>
                  <a:pt x="377848" y="1385200"/>
                  <a:pt x="238994" y="1574853"/>
                  <a:pt x="209361" y="1757733"/>
                </a:cubicBezTo>
                <a:cubicBezTo>
                  <a:pt x="179728" y="1940613"/>
                  <a:pt x="279634" y="2015120"/>
                  <a:pt x="244921" y="2189533"/>
                </a:cubicBezTo>
                <a:cubicBezTo>
                  <a:pt x="210208" y="2363946"/>
                  <a:pt x="-17546" y="2876180"/>
                  <a:pt x="1081" y="2804213"/>
                </a:cubicBezTo>
                <a:cubicBezTo>
                  <a:pt x="19708" y="2732246"/>
                  <a:pt x="285561" y="2035440"/>
                  <a:pt x="356681" y="1757733"/>
                </a:cubicBezTo>
                <a:cubicBezTo>
                  <a:pt x="427801" y="1480026"/>
                  <a:pt x="401554" y="1433460"/>
                  <a:pt x="427801" y="1137973"/>
                </a:cubicBezTo>
                <a:cubicBezTo>
                  <a:pt x="454048" y="842486"/>
                  <a:pt x="479448" y="7673"/>
                  <a:pt x="47860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AC358C36-D18B-4451-9377-B78EC26897C1}"/>
              </a:ext>
            </a:extLst>
          </p:cNvPr>
          <p:cNvSpPr/>
          <p:nvPr/>
        </p:nvSpPr>
        <p:spPr>
          <a:xfrm>
            <a:off x="4910286" y="8525562"/>
            <a:ext cx="2085734" cy="913433"/>
          </a:xfrm>
          <a:custGeom>
            <a:avLst/>
            <a:gdLst>
              <a:gd name="connsiteX0" fmla="*/ 7154 w 2085734"/>
              <a:gd name="connsiteY0" fmla="*/ 907998 h 913433"/>
              <a:gd name="connsiteX1" fmla="*/ 733594 w 2085734"/>
              <a:gd name="connsiteY1" fmla="*/ 709878 h 913433"/>
              <a:gd name="connsiteX2" fmla="*/ 1510834 w 2085734"/>
              <a:gd name="connsiteY2" fmla="*/ 389838 h 913433"/>
              <a:gd name="connsiteX3" fmla="*/ 2074714 w 2085734"/>
              <a:gd name="connsiteY3" fmla="*/ 13918 h 913433"/>
              <a:gd name="connsiteX4" fmla="*/ 1830874 w 2085734"/>
              <a:gd name="connsiteY4" fmla="*/ 120598 h 913433"/>
              <a:gd name="connsiteX5" fmla="*/ 1190794 w 2085734"/>
              <a:gd name="connsiteY5" fmla="*/ 496518 h 913433"/>
              <a:gd name="connsiteX6" fmla="*/ 7154 w 2085734"/>
              <a:gd name="connsiteY6" fmla="*/ 907998 h 9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5734" h="913433">
                <a:moveTo>
                  <a:pt x="7154" y="907998"/>
                </a:moveTo>
                <a:cubicBezTo>
                  <a:pt x="-69046" y="943558"/>
                  <a:pt x="482981" y="796238"/>
                  <a:pt x="733594" y="709878"/>
                </a:cubicBezTo>
                <a:cubicBezTo>
                  <a:pt x="984207" y="623518"/>
                  <a:pt x="1287314" y="505831"/>
                  <a:pt x="1510834" y="389838"/>
                </a:cubicBezTo>
                <a:cubicBezTo>
                  <a:pt x="1734354" y="273845"/>
                  <a:pt x="2021374" y="58791"/>
                  <a:pt x="2074714" y="13918"/>
                </a:cubicBezTo>
                <a:cubicBezTo>
                  <a:pt x="2128054" y="-30955"/>
                  <a:pt x="1978194" y="40165"/>
                  <a:pt x="1830874" y="120598"/>
                </a:cubicBezTo>
                <a:cubicBezTo>
                  <a:pt x="1683554" y="201031"/>
                  <a:pt x="1495594" y="363591"/>
                  <a:pt x="1190794" y="496518"/>
                </a:cubicBezTo>
                <a:cubicBezTo>
                  <a:pt x="885994" y="629445"/>
                  <a:pt x="83354" y="872438"/>
                  <a:pt x="7154" y="907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58B7D891-931B-4111-A43E-0FF570B8942D}"/>
              </a:ext>
            </a:extLst>
          </p:cNvPr>
          <p:cNvSpPr/>
          <p:nvPr/>
        </p:nvSpPr>
        <p:spPr>
          <a:xfrm>
            <a:off x="6278437" y="6990074"/>
            <a:ext cx="859166" cy="1895700"/>
          </a:xfrm>
          <a:custGeom>
            <a:avLst/>
            <a:gdLst>
              <a:gd name="connsiteX0" fmla="*/ 858963 w 859166"/>
              <a:gd name="connsiteY0" fmla="*/ 6 h 1895700"/>
              <a:gd name="connsiteX1" fmla="*/ 493203 w 859166"/>
              <a:gd name="connsiteY1" fmla="*/ 949966 h 1895700"/>
              <a:gd name="connsiteX2" fmla="*/ 157923 w 859166"/>
              <a:gd name="connsiteY2" fmla="*/ 1356366 h 1895700"/>
              <a:gd name="connsiteX3" fmla="*/ 443 w 859166"/>
              <a:gd name="connsiteY3" fmla="*/ 1894846 h 1895700"/>
              <a:gd name="connsiteX4" fmla="*/ 122363 w 859166"/>
              <a:gd name="connsiteY4" fmla="*/ 1468126 h 1895700"/>
              <a:gd name="connsiteX5" fmla="*/ 442403 w 859166"/>
              <a:gd name="connsiteY5" fmla="*/ 965206 h 1895700"/>
              <a:gd name="connsiteX6" fmla="*/ 858963 w 859166"/>
              <a:gd name="connsiteY6" fmla="*/ 6 h 18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9166" h="1895700">
                <a:moveTo>
                  <a:pt x="858963" y="6"/>
                </a:moveTo>
                <a:cubicBezTo>
                  <a:pt x="867430" y="-2534"/>
                  <a:pt x="610043" y="723906"/>
                  <a:pt x="493203" y="949966"/>
                </a:cubicBezTo>
                <a:cubicBezTo>
                  <a:pt x="376363" y="1176026"/>
                  <a:pt x="240050" y="1198886"/>
                  <a:pt x="157923" y="1356366"/>
                </a:cubicBezTo>
                <a:cubicBezTo>
                  <a:pt x="75796" y="1513846"/>
                  <a:pt x="6370" y="1876219"/>
                  <a:pt x="443" y="1894846"/>
                </a:cubicBezTo>
                <a:cubicBezTo>
                  <a:pt x="-5484" y="1913473"/>
                  <a:pt x="48703" y="1623066"/>
                  <a:pt x="122363" y="1468126"/>
                </a:cubicBezTo>
                <a:cubicBezTo>
                  <a:pt x="196023" y="1313186"/>
                  <a:pt x="313710" y="1205659"/>
                  <a:pt x="442403" y="965206"/>
                </a:cubicBezTo>
                <a:cubicBezTo>
                  <a:pt x="571096" y="724753"/>
                  <a:pt x="850496" y="2546"/>
                  <a:pt x="85896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5B024786-B45C-4A1F-AE5A-F6A1FB75183D}"/>
              </a:ext>
            </a:extLst>
          </p:cNvPr>
          <p:cNvSpPr/>
          <p:nvPr/>
        </p:nvSpPr>
        <p:spPr>
          <a:xfrm>
            <a:off x="2905745" y="8270129"/>
            <a:ext cx="2153035" cy="1143151"/>
          </a:xfrm>
          <a:custGeom>
            <a:avLst/>
            <a:gdLst>
              <a:gd name="connsiteX0" fmla="*/ 15 w 2153035"/>
              <a:gd name="connsiteY0" fmla="*/ 111 h 1143151"/>
              <a:gd name="connsiteX1" fmla="*/ 492775 w 2153035"/>
              <a:gd name="connsiteY1" fmla="*/ 436991 h 1143151"/>
              <a:gd name="connsiteX2" fmla="*/ 1112535 w 2153035"/>
              <a:gd name="connsiteY2" fmla="*/ 878951 h 1143151"/>
              <a:gd name="connsiteX3" fmla="*/ 1452895 w 2153035"/>
              <a:gd name="connsiteY3" fmla="*/ 1082151 h 1143151"/>
              <a:gd name="connsiteX4" fmla="*/ 2143775 w 2153035"/>
              <a:gd name="connsiteY4" fmla="*/ 1143111 h 1143151"/>
              <a:gd name="connsiteX5" fmla="*/ 1869455 w 2153035"/>
              <a:gd name="connsiteY5" fmla="*/ 1092311 h 1143151"/>
              <a:gd name="connsiteX6" fmla="*/ 1300495 w 2153035"/>
              <a:gd name="connsiteY6" fmla="*/ 960231 h 1143151"/>
              <a:gd name="connsiteX7" fmla="*/ 731535 w 2153035"/>
              <a:gd name="connsiteY7" fmla="*/ 594471 h 1143151"/>
              <a:gd name="connsiteX8" fmla="*/ 508015 w 2153035"/>
              <a:gd name="connsiteY8" fmla="*/ 396351 h 1143151"/>
              <a:gd name="connsiteX9" fmla="*/ 15 w 2153035"/>
              <a:gd name="connsiteY9" fmla="*/ 111 h 114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035" h="1143151">
                <a:moveTo>
                  <a:pt x="15" y="111"/>
                </a:moveTo>
                <a:cubicBezTo>
                  <a:pt x="-2525" y="6884"/>
                  <a:pt x="307355" y="290518"/>
                  <a:pt x="492775" y="436991"/>
                </a:cubicBezTo>
                <a:cubicBezTo>
                  <a:pt x="678195" y="583464"/>
                  <a:pt x="952515" y="771424"/>
                  <a:pt x="1112535" y="878951"/>
                </a:cubicBezTo>
                <a:cubicBezTo>
                  <a:pt x="1272555" y="986478"/>
                  <a:pt x="1281022" y="1038124"/>
                  <a:pt x="1452895" y="1082151"/>
                </a:cubicBezTo>
                <a:cubicBezTo>
                  <a:pt x="1624768" y="1126178"/>
                  <a:pt x="2074348" y="1141418"/>
                  <a:pt x="2143775" y="1143111"/>
                </a:cubicBezTo>
                <a:cubicBezTo>
                  <a:pt x="2213202" y="1144804"/>
                  <a:pt x="1869455" y="1092311"/>
                  <a:pt x="1869455" y="1092311"/>
                </a:cubicBezTo>
                <a:cubicBezTo>
                  <a:pt x="1728908" y="1061831"/>
                  <a:pt x="1490148" y="1043204"/>
                  <a:pt x="1300495" y="960231"/>
                </a:cubicBezTo>
                <a:cubicBezTo>
                  <a:pt x="1110842" y="877258"/>
                  <a:pt x="863615" y="688451"/>
                  <a:pt x="731535" y="594471"/>
                </a:cubicBezTo>
                <a:cubicBezTo>
                  <a:pt x="599455" y="500491"/>
                  <a:pt x="629935" y="496258"/>
                  <a:pt x="508015" y="396351"/>
                </a:cubicBezTo>
                <a:cubicBezTo>
                  <a:pt x="386095" y="296444"/>
                  <a:pt x="2555" y="-6662"/>
                  <a:pt x="1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: 図形 2051">
            <a:extLst>
              <a:ext uri="{FF2B5EF4-FFF2-40B4-BE49-F238E27FC236}">
                <a16:creationId xmlns:a16="http://schemas.microsoft.com/office/drawing/2014/main" id="{9EEE7A63-9F8A-4943-BE9D-CF5EB4F65687}"/>
              </a:ext>
            </a:extLst>
          </p:cNvPr>
          <p:cNvSpPr/>
          <p:nvPr/>
        </p:nvSpPr>
        <p:spPr>
          <a:xfrm>
            <a:off x="2534765" y="5545063"/>
            <a:ext cx="245463" cy="2312933"/>
          </a:xfrm>
          <a:custGeom>
            <a:avLst/>
            <a:gdLst>
              <a:gd name="connsiteX0" fmla="*/ 116995 w 245463"/>
              <a:gd name="connsiteY0" fmla="*/ 2297 h 2312933"/>
              <a:gd name="connsiteX1" fmla="*/ 5235 w 245463"/>
              <a:gd name="connsiteY1" fmla="*/ 235977 h 2312933"/>
              <a:gd name="connsiteX2" fmla="*/ 66195 w 245463"/>
              <a:gd name="connsiteY2" fmla="*/ 693177 h 2312933"/>
              <a:gd name="connsiteX3" fmla="*/ 157635 w 245463"/>
              <a:gd name="connsiteY3" fmla="*/ 1124977 h 2312933"/>
              <a:gd name="connsiteX4" fmla="*/ 116995 w 245463"/>
              <a:gd name="connsiteY4" fmla="*/ 1536457 h 2312933"/>
              <a:gd name="connsiteX5" fmla="*/ 213515 w 245463"/>
              <a:gd name="connsiteY5" fmla="*/ 2298457 h 2312933"/>
              <a:gd name="connsiteX6" fmla="*/ 203355 w 245463"/>
              <a:gd name="connsiteY6" fmla="*/ 1983497 h 2312933"/>
              <a:gd name="connsiteX7" fmla="*/ 243995 w 245463"/>
              <a:gd name="connsiteY7" fmla="*/ 1338337 h 2312933"/>
              <a:gd name="connsiteX8" fmla="*/ 142395 w 245463"/>
              <a:gd name="connsiteY8" fmla="*/ 733817 h 2312933"/>
              <a:gd name="connsiteX9" fmla="*/ 155 w 245463"/>
              <a:gd name="connsiteY9" fmla="*/ 368057 h 2312933"/>
              <a:gd name="connsiteX10" fmla="*/ 116995 w 245463"/>
              <a:gd name="connsiteY10" fmla="*/ 2297 h 231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463" h="2312933">
                <a:moveTo>
                  <a:pt x="116995" y="2297"/>
                </a:moveTo>
                <a:cubicBezTo>
                  <a:pt x="117842" y="-19716"/>
                  <a:pt x="13702" y="120830"/>
                  <a:pt x="5235" y="235977"/>
                </a:cubicBezTo>
                <a:cubicBezTo>
                  <a:pt x="-3232" y="351124"/>
                  <a:pt x="40795" y="545010"/>
                  <a:pt x="66195" y="693177"/>
                </a:cubicBezTo>
                <a:cubicBezTo>
                  <a:pt x="91595" y="841344"/>
                  <a:pt x="149168" y="984430"/>
                  <a:pt x="157635" y="1124977"/>
                </a:cubicBezTo>
                <a:cubicBezTo>
                  <a:pt x="166102" y="1265524"/>
                  <a:pt x="107682" y="1340877"/>
                  <a:pt x="116995" y="1536457"/>
                </a:cubicBezTo>
                <a:cubicBezTo>
                  <a:pt x="126308" y="1732037"/>
                  <a:pt x="199122" y="2223950"/>
                  <a:pt x="213515" y="2298457"/>
                </a:cubicBezTo>
                <a:cubicBezTo>
                  <a:pt x="227908" y="2372964"/>
                  <a:pt x="198275" y="2143517"/>
                  <a:pt x="203355" y="1983497"/>
                </a:cubicBezTo>
                <a:cubicBezTo>
                  <a:pt x="208435" y="1823477"/>
                  <a:pt x="254155" y="1546617"/>
                  <a:pt x="243995" y="1338337"/>
                </a:cubicBezTo>
                <a:cubicBezTo>
                  <a:pt x="233835" y="1130057"/>
                  <a:pt x="183035" y="895530"/>
                  <a:pt x="142395" y="733817"/>
                </a:cubicBezTo>
                <a:cubicBezTo>
                  <a:pt x="101755" y="572104"/>
                  <a:pt x="5235" y="485744"/>
                  <a:pt x="155" y="368057"/>
                </a:cubicBezTo>
                <a:cubicBezTo>
                  <a:pt x="-4925" y="250370"/>
                  <a:pt x="116148" y="24310"/>
                  <a:pt x="116995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1CD59F6E-66EF-4CD6-BA62-A3DBD5EB49E0}"/>
              </a:ext>
            </a:extLst>
          </p:cNvPr>
          <p:cNvSpPr/>
          <p:nvPr/>
        </p:nvSpPr>
        <p:spPr>
          <a:xfrm>
            <a:off x="2762218" y="7810998"/>
            <a:ext cx="208497" cy="522334"/>
          </a:xfrm>
          <a:custGeom>
            <a:avLst/>
            <a:gdLst>
              <a:gd name="connsiteX0" fmla="*/ 1302 w 208497"/>
              <a:gd name="connsiteY0" fmla="*/ 2042 h 522334"/>
              <a:gd name="connsiteX1" fmla="*/ 204502 w 208497"/>
              <a:gd name="connsiteY1" fmla="*/ 510042 h 522334"/>
              <a:gd name="connsiteX2" fmla="*/ 123222 w 208497"/>
              <a:gd name="connsiteY2" fmla="*/ 337322 h 522334"/>
              <a:gd name="connsiteX3" fmla="*/ 1302 w 208497"/>
              <a:gd name="connsiteY3" fmla="*/ 2042 h 52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97" h="522334">
                <a:moveTo>
                  <a:pt x="1302" y="2042"/>
                </a:moveTo>
                <a:cubicBezTo>
                  <a:pt x="14849" y="30829"/>
                  <a:pt x="184182" y="454162"/>
                  <a:pt x="204502" y="510042"/>
                </a:cubicBezTo>
                <a:cubicBezTo>
                  <a:pt x="224822" y="565922"/>
                  <a:pt x="163015" y="417755"/>
                  <a:pt x="123222" y="337322"/>
                </a:cubicBezTo>
                <a:cubicBezTo>
                  <a:pt x="83429" y="256889"/>
                  <a:pt x="-12245" y="-26745"/>
                  <a:pt x="1302" y="2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: 図形 2053">
            <a:extLst>
              <a:ext uri="{FF2B5EF4-FFF2-40B4-BE49-F238E27FC236}">
                <a16:creationId xmlns:a16="http://schemas.microsoft.com/office/drawing/2014/main" id="{38A8A9BE-E890-43B1-9C92-FE05B7059A55}"/>
              </a:ext>
            </a:extLst>
          </p:cNvPr>
          <p:cNvSpPr/>
          <p:nvPr/>
        </p:nvSpPr>
        <p:spPr>
          <a:xfrm>
            <a:off x="1592649" y="5158679"/>
            <a:ext cx="788365" cy="569007"/>
          </a:xfrm>
          <a:custGeom>
            <a:avLst/>
            <a:gdLst>
              <a:gd name="connsiteX0" fmla="*/ 759391 w 788365"/>
              <a:gd name="connsiteY0" fmla="*/ 205801 h 569007"/>
              <a:gd name="connsiteX1" fmla="*/ 708591 w 788365"/>
              <a:gd name="connsiteY1" fmla="*/ 160081 h 569007"/>
              <a:gd name="connsiteX2" fmla="*/ 352991 w 788365"/>
              <a:gd name="connsiteY2" fmla="*/ 12761 h 569007"/>
              <a:gd name="connsiteX3" fmla="*/ 175191 w 788365"/>
              <a:gd name="connsiteY3" fmla="*/ 68641 h 569007"/>
              <a:gd name="connsiteX4" fmla="*/ 7551 w 788365"/>
              <a:gd name="connsiteY4" fmla="*/ 551241 h 569007"/>
              <a:gd name="connsiteX5" fmla="*/ 43111 w 788365"/>
              <a:gd name="connsiteY5" fmla="*/ 434401 h 569007"/>
              <a:gd name="connsiteX6" fmla="*/ 170111 w 788365"/>
              <a:gd name="connsiteY6" fmla="*/ 144841 h 569007"/>
              <a:gd name="connsiteX7" fmla="*/ 342831 w 788365"/>
              <a:gd name="connsiteY7" fmla="*/ 73721 h 569007"/>
              <a:gd name="connsiteX8" fmla="*/ 759391 w 788365"/>
              <a:gd name="connsiteY8" fmla="*/ 205801 h 56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365" h="569007">
                <a:moveTo>
                  <a:pt x="759391" y="205801"/>
                </a:moveTo>
                <a:cubicBezTo>
                  <a:pt x="820351" y="220194"/>
                  <a:pt x="776324" y="192254"/>
                  <a:pt x="708591" y="160081"/>
                </a:cubicBezTo>
                <a:cubicBezTo>
                  <a:pt x="640858" y="127908"/>
                  <a:pt x="441891" y="28001"/>
                  <a:pt x="352991" y="12761"/>
                </a:cubicBezTo>
                <a:cubicBezTo>
                  <a:pt x="264091" y="-2479"/>
                  <a:pt x="232764" y="-21106"/>
                  <a:pt x="175191" y="68641"/>
                </a:cubicBezTo>
                <a:cubicBezTo>
                  <a:pt x="117618" y="158388"/>
                  <a:pt x="29564" y="490281"/>
                  <a:pt x="7551" y="551241"/>
                </a:cubicBezTo>
                <a:cubicBezTo>
                  <a:pt x="-14462" y="612201"/>
                  <a:pt x="16018" y="502134"/>
                  <a:pt x="43111" y="434401"/>
                </a:cubicBezTo>
                <a:cubicBezTo>
                  <a:pt x="70204" y="366668"/>
                  <a:pt x="120158" y="204954"/>
                  <a:pt x="170111" y="144841"/>
                </a:cubicBezTo>
                <a:cubicBezTo>
                  <a:pt x="220064" y="84728"/>
                  <a:pt x="247158" y="66101"/>
                  <a:pt x="342831" y="73721"/>
                </a:cubicBezTo>
                <a:cubicBezTo>
                  <a:pt x="438504" y="81341"/>
                  <a:pt x="698431" y="191408"/>
                  <a:pt x="759391" y="205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0A1E7BE9-BAA4-487E-A4BC-5600F4CAFC61}"/>
              </a:ext>
            </a:extLst>
          </p:cNvPr>
          <p:cNvSpPr/>
          <p:nvPr/>
        </p:nvSpPr>
        <p:spPr>
          <a:xfrm>
            <a:off x="1614644" y="5724475"/>
            <a:ext cx="1088219" cy="1778569"/>
          </a:xfrm>
          <a:custGeom>
            <a:avLst/>
            <a:gdLst>
              <a:gd name="connsiteX0" fmla="*/ 796 w 1088219"/>
              <a:gd name="connsiteY0" fmla="*/ 10845 h 1778569"/>
              <a:gd name="connsiteX1" fmla="*/ 173516 w 1088219"/>
              <a:gd name="connsiteY1" fmla="*/ 452805 h 1778569"/>
              <a:gd name="connsiteX2" fmla="*/ 305596 w 1088219"/>
              <a:gd name="connsiteY2" fmla="*/ 1001445 h 1778569"/>
              <a:gd name="connsiteX3" fmla="*/ 346236 w 1088219"/>
              <a:gd name="connsiteY3" fmla="*/ 1285925 h 1778569"/>
              <a:gd name="connsiteX4" fmla="*/ 437676 w 1088219"/>
              <a:gd name="connsiteY4" fmla="*/ 1519605 h 1778569"/>
              <a:gd name="connsiteX5" fmla="*/ 620556 w 1088219"/>
              <a:gd name="connsiteY5" fmla="*/ 1707565 h 1778569"/>
              <a:gd name="connsiteX6" fmla="*/ 818676 w 1088219"/>
              <a:gd name="connsiteY6" fmla="*/ 1763445 h 1778569"/>
              <a:gd name="connsiteX7" fmla="*/ 1006636 w 1088219"/>
              <a:gd name="connsiteY7" fmla="*/ 1763445 h 1778569"/>
              <a:gd name="connsiteX8" fmla="*/ 1087916 w 1088219"/>
              <a:gd name="connsiteY8" fmla="*/ 1590725 h 1778569"/>
              <a:gd name="connsiteX9" fmla="*/ 981236 w 1088219"/>
              <a:gd name="connsiteY9" fmla="*/ 1732965 h 1778569"/>
              <a:gd name="connsiteX10" fmla="*/ 605316 w 1088219"/>
              <a:gd name="connsiteY10" fmla="*/ 1666925 h 1778569"/>
              <a:gd name="connsiteX11" fmla="*/ 473236 w 1088219"/>
              <a:gd name="connsiteY11" fmla="*/ 1514525 h 1778569"/>
              <a:gd name="connsiteX12" fmla="*/ 214156 w 1088219"/>
              <a:gd name="connsiteY12" fmla="*/ 564565 h 1778569"/>
              <a:gd name="connsiteX13" fmla="*/ 112556 w 1088219"/>
              <a:gd name="connsiteY13" fmla="*/ 173405 h 1778569"/>
              <a:gd name="connsiteX14" fmla="*/ 796 w 1088219"/>
              <a:gd name="connsiteY14" fmla="*/ 10845 h 177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8219" h="1778569">
                <a:moveTo>
                  <a:pt x="796" y="10845"/>
                </a:moveTo>
                <a:cubicBezTo>
                  <a:pt x="10956" y="57412"/>
                  <a:pt x="122716" y="287705"/>
                  <a:pt x="173516" y="452805"/>
                </a:cubicBezTo>
                <a:cubicBezTo>
                  <a:pt x="224316" y="617905"/>
                  <a:pt x="276809" y="862592"/>
                  <a:pt x="305596" y="1001445"/>
                </a:cubicBezTo>
                <a:cubicBezTo>
                  <a:pt x="334383" y="1140298"/>
                  <a:pt x="324223" y="1199565"/>
                  <a:pt x="346236" y="1285925"/>
                </a:cubicBezTo>
                <a:cubicBezTo>
                  <a:pt x="368249" y="1372285"/>
                  <a:pt x="391956" y="1449332"/>
                  <a:pt x="437676" y="1519605"/>
                </a:cubicBezTo>
                <a:cubicBezTo>
                  <a:pt x="483396" y="1589878"/>
                  <a:pt x="557056" y="1666925"/>
                  <a:pt x="620556" y="1707565"/>
                </a:cubicBezTo>
                <a:cubicBezTo>
                  <a:pt x="684056" y="1748205"/>
                  <a:pt x="754329" y="1754132"/>
                  <a:pt x="818676" y="1763445"/>
                </a:cubicBezTo>
                <a:cubicBezTo>
                  <a:pt x="883023" y="1772758"/>
                  <a:pt x="961763" y="1792232"/>
                  <a:pt x="1006636" y="1763445"/>
                </a:cubicBezTo>
                <a:cubicBezTo>
                  <a:pt x="1051509" y="1734658"/>
                  <a:pt x="1092149" y="1595805"/>
                  <a:pt x="1087916" y="1590725"/>
                </a:cubicBezTo>
                <a:cubicBezTo>
                  <a:pt x="1083683" y="1585645"/>
                  <a:pt x="1061669" y="1720265"/>
                  <a:pt x="981236" y="1732965"/>
                </a:cubicBezTo>
                <a:cubicBezTo>
                  <a:pt x="900803" y="1745665"/>
                  <a:pt x="689983" y="1703332"/>
                  <a:pt x="605316" y="1666925"/>
                </a:cubicBezTo>
                <a:cubicBezTo>
                  <a:pt x="520649" y="1630518"/>
                  <a:pt x="538429" y="1698252"/>
                  <a:pt x="473236" y="1514525"/>
                </a:cubicBezTo>
                <a:cubicBezTo>
                  <a:pt x="408043" y="1330798"/>
                  <a:pt x="274269" y="788085"/>
                  <a:pt x="214156" y="564565"/>
                </a:cubicBezTo>
                <a:cubicBezTo>
                  <a:pt x="154043" y="341045"/>
                  <a:pt x="144729" y="269925"/>
                  <a:pt x="112556" y="173405"/>
                </a:cubicBezTo>
                <a:cubicBezTo>
                  <a:pt x="80383" y="76885"/>
                  <a:pt x="-9364" y="-35722"/>
                  <a:pt x="796" y="10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E306E3E8-5D48-4375-B26F-4A6162475321}"/>
              </a:ext>
            </a:extLst>
          </p:cNvPr>
          <p:cNvSpPr/>
          <p:nvPr/>
        </p:nvSpPr>
        <p:spPr>
          <a:xfrm>
            <a:off x="2692813" y="2493663"/>
            <a:ext cx="2149566" cy="1285027"/>
          </a:xfrm>
          <a:custGeom>
            <a:avLst/>
            <a:gdLst>
              <a:gd name="connsiteX0" fmla="*/ 2143347 w 2149566"/>
              <a:gd name="connsiteY0" fmla="*/ 617 h 1285027"/>
              <a:gd name="connsiteX1" fmla="*/ 1823307 w 2149566"/>
              <a:gd name="connsiteY1" fmla="*/ 315577 h 1285027"/>
              <a:gd name="connsiteX2" fmla="*/ 1508347 w 2149566"/>
              <a:gd name="connsiteY2" fmla="*/ 391777 h 1285027"/>
              <a:gd name="connsiteX3" fmla="*/ 573627 w 2149566"/>
              <a:gd name="connsiteY3" fmla="*/ 579737 h 1285027"/>
              <a:gd name="connsiteX4" fmla="*/ 30067 w 2149566"/>
              <a:gd name="connsiteY4" fmla="*/ 1245217 h 1285027"/>
              <a:gd name="connsiteX5" fmla="*/ 85947 w 2149566"/>
              <a:gd name="connsiteY5" fmla="*/ 1163937 h 1285027"/>
              <a:gd name="connsiteX6" fmla="*/ 218027 w 2149566"/>
              <a:gd name="connsiteY6" fmla="*/ 788017 h 1285027"/>
              <a:gd name="connsiteX7" fmla="*/ 1162907 w 2149566"/>
              <a:gd name="connsiteY7" fmla="*/ 224137 h 1285027"/>
              <a:gd name="connsiteX8" fmla="*/ 1523587 w 2149566"/>
              <a:gd name="connsiteY8" fmla="*/ 234297 h 1285027"/>
              <a:gd name="connsiteX9" fmla="*/ 2143347 w 2149566"/>
              <a:gd name="connsiteY9" fmla="*/ 617 h 128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9566" h="1285027">
                <a:moveTo>
                  <a:pt x="2143347" y="617"/>
                </a:moveTo>
                <a:cubicBezTo>
                  <a:pt x="2193300" y="14164"/>
                  <a:pt x="1929140" y="250384"/>
                  <a:pt x="1823307" y="315577"/>
                </a:cubicBezTo>
                <a:cubicBezTo>
                  <a:pt x="1717474" y="380770"/>
                  <a:pt x="1508347" y="391777"/>
                  <a:pt x="1508347" y="391777"/>
                </a:cubicBezTo>
                <a:cubicBezTo>
                  <a:pt x="1300067" y="435804"/>
                  <a:pt x="820007" y="437497"/>
                  <a:pt x="573627" y="579737"/>
                </a:cubicBezTo>
                <a:cubicBezTo>
                  <a:pt x="327247" y="721977"/>
                  <a:pt x="111347" y="1147850"/>
                  <a:pt x="30067" y="1245217"/>
                </a:cubicBezTo>
                <a:cubicBezTo>
                  <a:pt x="-51213" y="1342584"/>
                  <a:pt x="54620" y="1240137"/>
                  <a:pt x="85947" y="1163937"/>
                </a:cubicBezTo>
                <a:cubicBezTo>
                  <a:pt x="117274" y="1087737"/>
                  <a:pt x="38534" y="944650"/>
                  <a:pt x="218027" y="788017"/>
                </a:cubicBezTo>
                <a:cubicBezTo>
                  <a:pt x="397520" y="631384"/>
                  <a:pt x="945314" y="316424"/>
                  <a:pt x="1162907" y="224137"/>
                </a:cubicBezTo>
                <a:cubicBezTo>
                  <a:pt x="1380500" y="131850"/>
                  <a:pt x="1362720" y="268164"/>
                  <a:pt x="1523587" y="234297"/>
                </a:cubicBezTo>
                <a:cubicBezTo>
                  <a:pt x="1684454" y="200430"/>
                  <a:pt x="2093394" y="-12930"/>
                  <a:pt x="2143347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4A1E9E9B-AEAF-4085-B165-44115B31346C}"/>
              </a:ext>
            </a:extLst>
          </p:cNvPr>
          <p:cNvSpPr/>
          <p:nvPr/>
        </p:nvSpPr>
        <p:spPr>
          <a:xfrm>
            <a:off x="1518559" y="3576633"/>
            <a:ext cx="1367793" cy="1829497"/>
          </a:xfrm>
          <a:custGeom>
            <a:avLst/>
            <a:gdLst>
              <a:gd name="connsiteX0" fmla="*/ 1285601 w 1367793"/>
              <a:gd name="connsiteY0" fmla="*/ 70807 h 1829497"/>
              <a:gd name="connsiteX1" fmla="*/ 919841 w 1367793"/>
              <a:gd name="connsiteY1" fmla="*/ 334967 h 1829497"/>
              <a:gd name="connsiteX2" fmla="*/ 168001 w 1367793"/>
              <a:gd name="connsiteY2" fmla="*/ 578807 h 1829497"/>
              <a:gd name="connsiteX3" fmla="*/ 361 w 1367793"/>
              <a:gd name="connsiteY3" fmla="*/ 944567 h 1829497"/>
              <a:gd name="connsiteX4" fmla="*/ 188321 w 1367793"/>
              <a:gd name="connsiteY4" fmla="*/ 1777687 h 1829497"/>
              <a:gd name="connsiteX5" fmla="*/ 173081 w 1367793"/>
              <a:gd name="connsiteY5" fmla="*/ 1721807 h 1829497"/>
              <a:gd name="connsiteX6" fmla="*/ 198481 w 1367793"/>
              <a:gd name="connsiteY6" fmla="*/ 1564327 h 1829497"/>
              <a:gd name="connsiteX7" fmla="*/ 213721 w 1367793"/>
              <a:gd name="connsiteY7" fmla="*/ 782007 h 1829497"/>
              <a:gd name="connsiteX8" fmla="*/ 803001 w 1367793"/>
              <a:gd name="connsiteY8" fmla="*/ 614367 h 1829497"/>
              <a:gd name="connsiteX9" fmla="*/ 1326241 w 1367793"/>
              <a:gd name="connsiteY9" fmla="*/ 40327 h 1829497"/>
              <a:gd name="connsiteX10" fmla="*/ 1285601 w 1367793"/>
              <a:gd name="connsiteY10" fmla="*/ 70807 h 182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7793" h="1829497">
                <a:moveTo>
                  <a:pt x="1285601" y="70807"/>
                </a:moveTo>
                <a:cubicBezTo>
                  <a:pt x="1217868" y="119914"/>
                  <a:pt x="1106108" y="250300"/>
                  <a:pt x="919841" y="334967"/>
                </a:cubicBezTo>
                <a:cubicBezTo>
                  <a:pt x="733574" y="419634"/>
                  <a:pt x="321248" y="477207"/>
                  <a:pt x="168001" y="578807"/>
                </a:cubicBezTo>
                <a:cubicBezTo>
                  <a:pt x="14754" y="680407"/>
                  <a:pt x="-3026" y="744754"/>
                  <a:pt x="361" y="944567"/>
                </a:cubicBezTo>
                <a:cubicBezTo>
                  <a:pt x="3748" y="1144380"/>
                  <a:pt x="159534" y="1648147"/>
                  <a:pt x="188321" y="1777687"/>
                </a:cubicBezTo>
                <a:cubicBezTo>
                  <a:pt x="217108" y="1907227"/>
                  <a:pt x="171388" y="1757367"/>
                  <a:pt x="173081" y="1721807"/>
                </a:cubicBezTo>
                <a:cubicBezTo>
                  <a:pt x="174774" y="1686247"/>
                  <a:pt x="191708" y="1720960"/>
                  <a:pt x="198481" y="1564327"/>
                </a:cubicBezTo>
                <a:cubicBezTo>
                  <a:pt x="205254" y="1407694"/>
                  <a:pt x="112968" y="940334"/>
                  <a:pt x="213721" y="782007"/>
                </a:cubicBezTo>
                <a:cubicBezTo>
                  <a:pt x="314474" y="623680"/>
                  <a:pt x="617581" y="737980"/>
                  <a:pt x="803001" y="614367"/>
                </a:cubicBezTo>
                <a:cubicBezTo>
                  <a:pt x="988421" y="490754"/>
                  <a:pt x="1243268" y="124147"/>
                  <a:pt x="1326241" y="40327"/>
                </a:cubicBezTo>
                <a:cubicBezTo>
                  <a:pt x="1409214" y="-43493"/>
                  <a:pt x="1353334" y="21700"/>
                  <a:pt x="1285601" y="70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58814F2E-45AA-44AD-B2F3-B742CA671554}"/>
              </a:ext>
            </a:extLst>
          </p:cNvPr>
          <p:cNvSpPr/>
          <p:nvPr/>
        </p:nvSpPr>
        <p:spPr>
          <a:xfrm>
            <a:off x="1519808" y="2739968"/>
            <a:ext cx="1858062" cy="1500739"/>
          </a:xfrm>
          <a:custGeom>
            <a:avLst/>
            <a:gdLst>
              <a:gd name="connsiteX0" fmla="*/ 1838072 w 1858062"/>
              <a:gd name="connsiteY0" fmla="*/ 308032 h 1500739"/>
              <a:gd name="connsiteX1" fmla="*/ 1208152 w 1858062"/>
              <a:gd name="connsiteY1" fmla="*/ 175952 h 1500739"/>
              <a:gd name="connsiteX2" fmla="*/ 928752 w 1858062"/>
              <a:gd name="connsiteY2" fmla="*/ 89592 h 1500739"/>
              <a:gd name="connsiteX3" fmla="*/ 502032 w 1858062"/>
              <a:gd name="connsiteY3" fmla="*/ 104832 h 1500739"/>
              <a:gd name="connsiteX4" fmla="*/ 29592 w 1858062"/>
              <a:gd name="connsiteY4" fmla="*/ 1410392 h 1500739"/>
              <a:gd name="connsiteX5" fmla="*/ 85472 w 1858062"/>
              <a:gd name="connsiteY5" fmla="*/ 1298632 h 1500739"/>
              <a:gd name="connsiteX6" fmla="*/ 380112 w 1858062"/>
              <a:gd name="connsiteY6" fmla="*/ 577272 h 1500739"/>
              <a:gd name="connsiteX7" fmla="*/ 1838072 w 1858062"/>
              <a:gd name="connsiteY7" fmla="*/ 308032 h 150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062" h="1500739">
                <a:moveTo>
                  <a:pt x="1838072" y="308032"/>
                </a:moveTo>
                <a:cubicBezTo>
                  <a:pt x="1976079" y="241145"/>
                  <a:pt x="1359705" y="212359"/>
                  <a:pt x="1208152" y="175952"/>
                </a:cubicBezTo>
                <a:cubicBezTo>
                  <a:pt x="1056599" y="139545"/>
                  <a:pt x="1046439" y="101445"/>
                  <a:pt x="928752" y="89592"/>
                </a:cubicBezTo>
                <a:cubicBezTo>
                  <a:pt x="811065" y="77739"/>
                  <a:pt x="651892" y="-115301"/>
                  <a:pt x="502032" y="104832"/>
                </a:cubicBezTo>
                <a:cubicBezTo>
                  <a:pt x="352172" y="324965"/>
                  <a:pt x="99019" y="1211425"/>
                  <a:pt x="29592" y="1410392"/>
                </a:cubicBezTo>
                <a:cubicBezTo>
                  <a:pt x="-39835" y="1609359"/>
                  <a:pt x="27052" y="1437485"/>
                  <a:pt x="85472" y="1298632"/>
                </a:cubicBezTo>
                <a:cubicBezTo>
                  <a:pt x="143892" y="1159779"/>
                  <a:pt x="87165" y="736445"/>
                  <a:pt x="380112" y="577272"/>
                </a:cubicBezTo>
                <a:cubicBezTo>
                  <a:pt x="673059" y="418099"/>
                  <a:pt x="1700065" y="374919"/>
                  <a:pt x="1838072" y="308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2710508C-299D-4843-ADC0-C989F0E0BDA9}"/>
              </a:ext>
            </a:extLst>
          </p:cNvPr>
          <p:cNvSpPr/>
          <p:nvPr/>
        </p:nvSpPr>
        <p:spPr>
          <a:xfrm>
            <a:off x="1547554" y="2516863"/>
            <a:ext cx="2353913" cy="819644"/>
          </a:xfrm>
          <a:custGeom>
            <a:avLst/>
            <a:gdLst>
              <a:gd name="connsiteX0" fmla="*/ 2323406 w 2353913"/>
              <a:gd name="connsiteY0" fmla="*/ 277137 h 819644"/>
              <a:gd name="connsiteX1" fmla="*/ 1556326 w 2353913"/>
              <a:gd name="connsiteY1" fmla="*/ 53617 h 819644"/>
              <a:gd name="connsiteX2" fmla="*/ 408246 w 2353913"/>
              <a:gd name="connsiteY2" fmla="*/ 68857 h 819644"/>
              <a:gd name="connsiteX3" fmla="*/ 17086 w 2353913"/>
              <a:gd name="connsiteY3" fmla="*/ 795297 h 819644"/>
              <a:gd name="connsiteX4" fmla="*/ 113606 w 2353913"/>
              <a:gd name="connsiteY4" fmla="*/ 602257 h 819644"/>
              <a:gd name="connsiteX5" fmla="*/ 504766 w 2353913"/>
              <a:gd name="connsiteY5" fmla="*/ 155217 h 819644"/>
              <a:gd name="connsiteX6" fmla="*/ 2323406 w 2353913"/>
              <a:gd name="connsiteY6" fmla="*/ 277137 h 8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913" h="819644">
                <a:moveTo>
                  <a:pt x="2323406" y="277137"/>
                </a:moveTo>
                <a:cubicBezTo>
                  <a:pt x="2498666" y="260204"/>
                  <a:pt x="1875519" y="88330"/>
                  <a:pt x="1556326" y="53617"/>
                </a:cubicBezTo>
                <a:cubicBezTo>
                  <a:pt x="1237133" y="18904"/>
                  <a:pt x="664786" y="-54756"/>
                  <a:pt x="408246" y="68857"/>
                </a:cubicBezTo>
                <a:cubicBezTo>
                  <a:pt x="151706" y="192470"/>
                  <a:pt x="66193" y="706397"/>
                  <a:pt x="17086" y="795297"/>
                </a:cubicBezTo>
                <a:cubicBezTo>
                  <a:pt x="-32021" y="884197"/>
                  <a:pt x="32326" y="708937"/>
                  <a:pt x="113606" y="602257"/>
                </a:cubicBezTo>
                <a:cubicBezTo>
                  <a:pt x="194886" y="495577"/>
                  <a:pt x="136466" y="206017"/>
                  <a:pt x="504766" y="155217"/>
                </a:cubicBezTo>
                <a:cubicBezTo>
                  <a:pt x="873066" y="104417"/>
                  <a:pt x="2148146" y="294070"/>
                  <a:pt x="2323406" y="277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13186724-CFF0-4CC2-AE7A-E7EABA1A8764}"/>
              </a:ext>
            </a:extLst>
          </p:cNvPr>
          <p:cNvSpPr/>
          <p:nvPr/>
        </p:nvSpPr>
        <p:spPr>
          <a:xfrm>
            <a:off x="4064063" y="2397055"/>
            <a:ext cx="820889" cy="1047477"/>
          </a:xfrm>
          <a:custGeom>
            <a:avLst/>
            <a:gdLst>
              <a:gd name="connsiteX0" fmla="*/ 817817 w 820889"/>
              <a:gd name="connsiteY0" fmla="*/ 705 h 1047477"/>
              <a:gd name="connsiteX1" fmla="*/ 502857 w 820889"/>
              <a:gd name="connsiteY1" fmla="*/ 478225 h 1047477"/>
              <a:gd name="connsiteX2" fmla="*/ 5017 w 820889"/>
              <a:gd name="connsiteY2" fmla="*/ 1037025 h 1047477"/>
              <a:gd name="connsiteX3" fmla="*/ 269177 w 820889"/>
              <a:gd name="connsiteY3" fmla="*/ 823665 h 1047477"/>
              <a:gd name="connsiteX4" fmla="*/ 640017 w 820889"/>
              <a:gd name="connsiteY4" fmla="*/ 584905 h 1047477"/>
              <a:gd name="connsiteX5" fmla="*/ 817817 w 820889"/>
              <a:gd name="connsiteY5" fmla="*/ 705 h 10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0889" h="1047477">
                <a:moveTo>
                  <a:pt x="817817" y="705"/>
                </a:moveTo>
                <a:cubicBezTo>
                  <a:pt x="794957" y="-17075"/>
                  <a:pt x="638324" y="305505"/>
                  <a:pt x="502857" y="478225"/>
                </a:cubicBezTo>
                <a:cubicBezTo>
                  <a:pt x="367390" y="650945"/>
                  <a:pt x="43964" y="979452"/>
                  <a:pt x="5017" y="1037025"/>
                </a:cubicBezTo>
                <a:cubicBezTo>
                  <a:pt x="-33930" y="1094598"/>
                  <a:pt x="163344" y="899018"/>
                  <a:pt x="269177" y="823665"/>
                </a:cubicBezTo>
                <a:cubicBezTo>
                  <a:pt x="375010" y="748312"/>
                  <a:pt x="548577" y="717832"/>
                  <a:pt x="640017" y="584905"/>
                </a:cubicBezTo>
                <a:cubicBezTo>
                  <a:pt x="731457" y="451978"/>
                  <a:pt x="840677" y="18485"/>
                  <a:pt x="817817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C02B9850-7455-4905-A145-D07EE3C25827}"/>
              </a:ext>
            </a:extLst>
          </p:cNvPr>
          <p:cNvSpPr/>
          <p:nvPr/>
        </p:nvSpPr>
        <p:spPr>
          <a:xfrm>
            <a:off x="1913723" y="2117041"/>
            <a:ext cx="3197595" cy="496177"/>
          </a:xfrm>
          <a:custGeom>
            <a:avLst/>
            <a:gdLst>
              <a:gd name="connsiteX0" fmla="*/ 3196757 w 3197595"/>
              <a:gd name="connsiteY0" fmla="*/ 1319 h 496177"/>
              <a:gd name="connsiteX1" fmla="*/ 2790357 w 3197595"/>
              <a:gd name="connsiteY1" fmla="*/ 260399 h 496177"/>
              <a:gd name="connsiteX2" fmla="*/ 2114717 w 3197595"/>
              <a:gd name="connsiteY2" fmla="*/ 356919 h 496177"/>
              <a:gd name="connsiteX3" fmla="*/ 428157 w 3197595"/>
              <a:gd name="connsiteY3" fmla="*/ 97839 h 496177"/>
              <a:gd name="connsiteX4" fmla="*/ 36997 w 3197595"/>
              <a:gd name="connsiteY4" fmla="*/ 468679 h 496177"/>
              <a:gd name="connsiteX5" fmla="*/ 67477 w 3197595"/>
              <a:gd name="connsiteY5" fmla="*/ 392479 h 496177"/>
              <a:gd name="connsiteX6" fmla="*/ 489117 w 3197595"/>
              <a:gd name="connsiteY6" fmla="*/ 148639 h 496177"/>
              <a:gd name="connsiteX7" fmla="*/ 2053757 w 3197595"/>
              <a:gd name="connsiteY7" fmla="*/ 483919 h 496177"/>
              <a:gd name="connsiteX8" fmla="*/ 2688757 w 3197595"/>
              <a:gd name="connsiteY8" fmla="*/ 382319 h 496177"/>
              <a:gd name="connsiteX9" fmla="*/ 3196757 w 3197595"/>
              <a:gd name="connsiteY9" fmla="*/ 1319 h 49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7595" h="496177">
                <a:moveTo>
                  <a:pt x="3196757" y="1319"/>
                </a:moveTo>
                <a:cubicBezTo>
                  <a:pt x="3213690" y="-19001"/>
                  <a:pt x="2970697" y="201132"/>
                  <a:pt x="2790357" y="260399"/>
                </a:cubicBezTo>
                <a:cubicBezTo>
                  <a:pt x="2610017" y="319666"/>
                  <a:pt x="2508417" y="384012"/>
                  <a:pt x="2114717" y="356919"/>
                </a:cubicBezTo>
                <a:cubicBezTo>
                  <a:pt x="1721017" y="329826"/>
                  <a:pt x="774444" y="79212"/>
                  <a:pt x="428157" y="97839"/>
                </a:cubicBezTo>
                <a:cubicBezTo>
                  <a:pt x="81870" y="116466"/>
                  <a:pt x="97110" y="419572"/>
                  <a:pt x="36997" y="468679"/>
                </a:cubicBezTo>
                <a:cubicBezTo>
                  <a:pt x="-23116" y="517786"/>
                  <a:pt x="-7876" y="445819"/>
                  <a:pt x="67477" y="392479"/>
                </a:cubicBezTo>
                <a:cubicBezTo>
                  <a:pt x="142830" y="339139"/>
                  <a:pt x="158070" y="133399"/>
                  <a:pt x="489117" y="148639"/>
                </a:cubicBezTo>
                <a:cubicBezTo>
                  <a:pt x="820164" y="163879"/>
                  <a:pt x="1687150" y="444972"/>
                  <a:pt x="2053757" y="483919"/>
                </a:cubicBezTo>
                <a:cubicBezTo>
                  <a:pt x="2420364" y="522866"/>
                  <a:pt x="2494024" y="463599"/>
                  <a:pt x="2688757" y="382319"/>
                </a:cubicBezTo>
                <a:cubicBezTo>
                  <a:pt x="2883490" y="301039"/>
                  <a:pt x="3179824" y="21639"/>
                  <a:pt x="3196757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3C754DD8-A4B2-4E20-BF39-46873DE2D4E4}"/>
              </a:ext>
            </a:extLst>
          </p:cNvPr>
          <p:cNvSpPr/>
          <p:nvPr/>
        </p:nvSpPr>
        <p:spPr>
          <a:xfrm>
            <a:off x="4000520" y="1663851"/>
            <a:ext cx="1711142" cy="2362845"/>
          </a:xfrm>
          <a:custGeom>
            <a:avLst/>
            <a:gdLst>
              <a:gd name="connsiteX0" fmla="*/ 1455400 w 1711142"/>
              <a:gd name="connsiteY0" fmla="*/ 58269 h 2362845"/>
              <a:gd name="connsiteX1" fmla="*/ 1602720 w 1711142"/>
              <a:gd name="connsiteY1" fmla="*/ 139549 h 2362845"/>
              <a:gd name="connsiteX2" fmla="*/ 1673840 w 1711142"/>
              <a:gd name="connsiteY2" fmla="*/ 302109 h 2362845"/>
              <a:gd name="connsiteX3" fmla="*/ 988040 w 1711142"/>
              <a:gd name="connsiteY3" fmla="*/ 1937869 h 2362845"/>
              <a:gd name="connsiteX4" fmla="*/ 698480 w 1711142"/>
              <a:gd name="connsiteY4" fmla="*/ 2283309 h 2362845"/>
              <a:gd name="connsiteX5" fmla="*/ 154920 w 1711142"/>
              <a:gd name="connsiteY5" fmla="*/ 2298549 h 2362845"/>
              <a:gd name="connsiteX6" fmla="*/ 12680 w 1711142"/>
              <a:gd name="connsiteY6" fmla="*/ 1556869 h 2362845"/>
              <a:gd name="connsiteX7" fmla="*/ 12680 w 1711142"/>
              <a:gd name="connsiteY7" fmla="*/ 1653389 h 2362845"/>
              <a:gd name="connsiteX8" fmla="*/ 63480 w 1711142"/>
              <a:gd name="connsiteY8" fmla="*/ 1881989 h 2362845"/>
              <a:gd name="connsiteX9" fmla="*/ 170160 w 1711142"/>
              <a:gd name="connsiteY9" fmla="*/ 2202029 h 2362845"/>
              <a:gd name="connsiteX10" fmla="*/ 520680 w 1711142"/>
              <a:gd name="connsiteY10" fmla="*/ 2191869 h 2362845"/>
              <a:gd name="connsiteX11" fmla="*/ 982960 w 1711142"/>
              <a:gd name="connsiteY11" fmla="*/ 1678789 h 2362845"/>
              <a:gd name="connsiteX12" fmla="*/ 1633200 w 1711142"/>
              <a:gd name="connsiteY12" fmla="*/ 144629 h 2362845"/>
              <a:gd name="connsiteX13" fmla="*/ 1455400 w 1711142"/>
              <a:gd name="connsiteY13" fmla="*/ 58269 h 236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1142" h="2362845">
                <a:moveTo>
                  <a:pt x="1455400" y="58269"/>
                </a:moveTo>
                <a:cubicBezTo>
                  <a:pt x="1450320" y="57422"/>
                  <a:pt x="1566313" y="98909"/>
                  <a:pt x="1602720" y="139549"/>
                </a:cubicBezTo>
                <a:cubicBezTo>
                  <a:pt x="1639127" y="180189"/>
                  <a:pt x="1776287" y="2389"/>
                  <a:pt x="1673840" y="302109"/>
                </a:cubicBezTo>
                <a:cubicBezTo>
                  <a:pt x="1571393" y="601829"/>
                  <a:pt x="1150600" y="1607669"/>
                  <a:pt x="988040" y="1937869"/>
                </a:cubicBezTo>
                <a:cubicBezTo>
                  <a:pt x="825480" y="2268069"/>
                  <a:pt x="837333" y="2223196"/>
                  <a:pt x="698480" y="2283309"/>
                </a:cubicBezTo>
                <a:cubicBezTo>
                  <a:pt x="559627" y="2343422"/>
                  <a:pt x="269220" y="2419622"/>
                  <a:pt x="154920" y="2298549"/>
                </a:cubicBezTo>
                <a:cubicBezTo>
                  <a:pt x="40620" y="2177476"/>
                  <a:pt x="36387" y="1664396"/>
                  <a:pt x="12680" y="1556869"/>
                </a:cubicBezTo>
                <a:cubicBezTo>
                  <a:pt x="-11027" y="1449342"/>
                  <a:pt x="4213" y="1599202"/>
                  <a:pt x="12680" y="1653389"/>
                </a:cubicBezTo>
                <a:cubicBezTo>
                  <a:pt x="21147" y="1707576"/>
                  <a:pt x="37233" y="1790549"/>
                  <a:pt x="63480" y="1881989"/>
                </a:cubicBezTo>
                <a:cubicBezTo>
                  <a:pt x="89727" y="1973429"/>
                  <a:pt x="93960" y="2150382"/>
                  <a:pt x="170160" y="2202029"/>
                </a:cubicBezTo>
                <a:cubicBezTo>
                  <a:pt x="246360" y="2253676"/>
                  <a:pt x="385213" y="2279076"/>
                  <a:pt x="520680" y="2191869"/>
                </a:cubicBezTo>
                <a:cubicBezTo>
                  <a:pt x="656147" y="2104662"/>
                  <a:pt x="797540" y="2019996"/>
                  <a:pt x="982960" y="1678789"/>
                </a:cubicBezTo>
                <a:cubicBezTo>
                  <a:pt x="1168380" y="1337582"/>
                  <a:pt x="1555307" y="408789"/>
                  <a:pt x="1633200" y="144629"/>
                </a:cubicBezTo>
                <a:cubicBezTo>
                  <a:pt x="1711093" y="-119531"/>
                  <a:pt x="1460480" y="59116"/>
                  <a:pt x="1455400" y="58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F095F356-71C7-4355-94C8-D625234962D3}"/>
              </a:ext>
            </a:extLst>
          </p:cNvPr>
          <p:cNvSpPr/>
          <p:nvPr/>
        </p:nvSpPr>
        <p:spPr>
          <a:xfrm>
            <a:off x="4552633" y="2366567"/>
            <a:ext cx="780860" cy="1889355"/>
          </a:xfrm>
          <a:custGeom>
            <a:avLst/>
            <a:gdLst>
              <a:gd name="connsiteX0" fmla="*/ 776287 w 780860"/>
              <a:gd name="connsiteY0" fmla="*/ 5793 h 1889355"/>
              <a:gd name="connsiteX1" fmla="*/ 369887 w 780860"/>
              <a:gd name="connsiteY1" fmla="*/ 564593 h 1889355"/>
              <a:gd name="connsiteX2" fmla="*/ 131127 w 780860"/>
              <a:gd name="connsiteY2" fmla="*/ 1108153 h 1889355"/>
              <a:gd name="connsiteX3" fmla="*/ 253047 w 780860"/>
              <a:gd name="connsiteY3" fmla="*/ 1854913 h 1889355"/>
              <a:gd name="connsiteX4" fmla="*/ 217487 w 780860"/>
              <a:gd name="connsiteY4" fmla="*/ 1722833 h 1889355"/>
              <a:gd name="connsiteX5" fmla="*/ 29527 w 780860"/>
              <a:gd name="connsiteY5" fmla="*/ 1351993 h 1889355"/>
              <a:gd name="connsiteX6" fmla="*/ 80327 w 780860"/>
              <a:gd name="connsiteY6" fmla="*/ 930353 h 1889355"/>
              <a:gd name="connsiteX7" fmla="*/ 776287 w 780860"/>
              <a:gd name="connsiteY7" fmla="*/ 5793 h 188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860" h="1889355">
                <a:moveTo>
                  <a:pt x="776287" y="5793"/>
                </a:moveTo>
                <a:cubicBezTo>
                  <a:pt x="824547" y="-55167"/>
                  <a:pt x="477414" y="380866"/>
                  <a:pt x="369887" y="564593"/>
                </a:cubicBezTo>
                <a:cubicBezTo>
                  <a:pt x="262360" y="748320"/>
                  <a:pt x="150600" y="893100"/>
                  <a:pt x="131127" y="1108153"/>
                </a:cubicBezTo>
                <a:cubicBezTo>
                  <a:pt x="111654" y="1323206"/>
                  <a:pt x="238654" y="1752466"/>
                  <a:pt x="253047" y="1854913"/>
                </a:cubicBezTo>
                <a:cubicBezTo>
                  <a:pt x="267440" y="1957360"/>
                  <a:pt x="254740" y="1806653"/>
                  <a:pt x="217487" y="1722833"/>
                </a:cubicBezTo>
                <a:cubicBezTo>
                  <a:pt x="180234" y="1639013"/>
                  <a:pt x="52387" y="1484073"/>
                  <a:pt x="29527" y="1351993"/>
                </a:cubicBezTo>
                <a:cubicBezTo>
                  <a:pt x="6667" y="1219913"/>
                  <a:pt x="-43286" y="1154720"/>
                  <a:pt x="80327" y="930353"/>
                </a:cubicBezTo>
                <a:cubicBezTo>
                  <a:pt x="203940" y="705986"/>
                  <a:pt x="728027" y="66753"/>
                  <a:pt x="776287" y="5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67078D99-5E8A-491C-9DF5-ACA1C5505E2B}"/>
              </a:ext>
            </a:extLst>
          </p:cNvPr>
          <p:cNvSpPr/>
          <p:nvPr/>
        </p:nvSpPr>
        <p:spPr>
          <a:xfrm>
            <a:off x="2968836" y="1148747"/>
            <a:ext cx="2405812" cy="1231212"/>
          </a:xfrm>
          <a:custGeom>
            <a:avLst/>
            <a:gdLst>
              <a:gd name="connsiteX0" fmla="*/ 2400724 w 2405812"/>
              <a:gd name="connsiteY0" fmla="*/ 801973 h 1231212"/>
              <a:gd name="connsiteX1" fmla="*/ 1252644 w 2405812"/>
              <a:gd name="connsiteY1" fmla="*/ 1025493 h 1231212"/>
              <a:gd name="connsiteX2" fmla="*/ 383964 w 2405812"/>
              <a:gd name="connsiteY2" fmla="*/ 974693 h 1231212"/>
              <a:gd name="connsiteX3" fmla="*/ 211244 w 2405812"/>
              <a:gd name="connsiteY3" fmla="*/ 644493 h 1231212"/>
              <a:gd name="connsiteX4" fmla="*/ 825924 w 2405812"/>
              <a:gd name="connsiteY4" fmla="*/ 29813 h 1231212"/>
              <a:gd name="connsiteX5" fmla="*/ 663364 w 2405812"/>
              <a:gd name="connsiteY5" fmla="*/ 126333 h 1231212"/>
              <a:gd name="connsiteX6" fmla="*/ 114724 w 2405812"/>
              <a:gd name="connsiteY6" fmla="*/ 390493 h 1231212"/>
              <a:gd name="connsiteX7" fmla="*/ 74084 w 2405812"/>
              <a:gd name="connsiteY7" fmla="*/ 862933 h 1231212"/>
              <a:gd name="connsiteX8" fmla="*/ 947844 w 2405812"/>
              <a:gd name="connsiteY8" fmla="*/ 1223613 h 1231212"/>
              <a:gd name="connsiteX9" fmla="*/ 1643804 w 2405812"/>
              <a:gd name="connsiteY9" fmla="*/ 1086453 h 1231212"/>
              <a:gd name="connsiteX10" fmla="*/ 2400724 w 2405812"/>
              <a:gd name="connsiteY10" fmla="*/ 801973 h 123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5812" h="1231212">
                <a:moveTo>
                  <a:pt x="2400724" y="801973"/>
                </a:moveTo>
                <a:cubicBezTo>
                  <a:pt x="2335531" y="791813"/>
                  <a:pt x="1588771" y="996706"/>
                  <a:pt x="1252644" y="1025493"/>
                </a:cubicBezTo>
                <a:cubicBezTo>
                  <a:pt x="916517" y="1054280"/>
                  <a:pt x="557531" y="1038193"/>
                  <a:pt x="383964" y="974693"/>
                </a:cubicBezTo>
                <a:cubicBezTo>
                  <a:pt x="210397" y="911193"/>
                  <a:pt x="137584" y="801973"/>
                  <a:pt x="211244" y="644493"/>
                </a:cubicBezTo>
                <a:cubicBezTo>
                  <a:pt x="284904" y="487013"/>
                  <a:pt x="750571" y="116173"/>
                  <a:pt x="825924" y="29813"/>
                </a:cubicBezTo>
                <a:cubicBezTo>
                  <a:pt x="901277" y="-56547"/>
                  <a:pt x="781897" y="66220"/>
                  <a:pt x="663364" y="126333"/>
                </a:cubicBezTo>
                <a:cubicBezTo>
                  <a:pt x="544831" y="186446"/>
                  <a:pt x="212937" y="267726"/>
                  <a:pt x="114724" y="390493"/>
                </a:cubicBezTo>
                <a:cubicBezTo>
                  <a:pt x="16511" y="513260"/>
                  <a:pt x="-64769" y="724080"/>
                  <a:pt x="74084" y="862933"/>
                </a:cubicBezTo>
                <a:cubicBezTo>
                  <a:pt x="212937" y="1001786"/>
                  <a:pt x="686224" y="1186360"/>
                  <a:pt x="947844" y="1223613"/>
                </a:cubicBezTo>
                <a:cubicBezTo>
                  <a:pt x="1209464" y="1260866"/>
                  <a:pt x="1399964" y="1152493"/>
                  <a:pt x="1643804" y="1086453"/>
                </a:cubicBezTo>
                <a:cubicBezTo>
                  <a:pt x="1887644" y="1020413"/>
                  <a:pt x="2465917" y="812133"/>
                  <a:pt x="2400724" y="801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217F27A3-4A93-43C2-A1F8-ED0761C79CDA}"/>
              </a:ext>
            </a:extLst>
          </p:cNvPr>
          <p:cNvSpPr/>
          <p:nvPr/>
        </p:nvSpPr>
        <p:spPr>
          <a:xfrm>
            <a:off x="2482330" y="1472392"/>
            <a:ext cx="1377624" cy="933558"/>
          </a:xfrm>
          <a:custGeom>
            <a:avLst/>
            <a:gdLst>
              <a:gd name="connsiteX0" fmla="*/ 1342910 w 1377624"/>
              <a:gd name="connsiteY0" fmla="*/ 930448 h 933558"/>
              <a:gd name="connsiteX1" fmla="*/ 1241310 w 1377624"/>
              <a:gd name="connsiteY1" fmla="*/ 899968 h 933558"/>
              <a:gd name="connsiteX2" fmla="*/ 149110 w 1377624"/>
              <a:gd name="connsiteY2" fmla="*/ 681528 h 933558"/>
              <a:gd name="connsiteX3" fmla="*/ 144030 w 1377624"/>
              <a:gd name="connsiteY3" fmla="*/ 437688 h 933558"/>
              <a:gd name="connsiteX4" fmla="*/ 499630 w 1377624"/>
              <a:gd name="connsiteY4" fmla="*/ 5888 h 933558"/>
              <a:gd name="connsiteX5" fmla="*/ 276110 w 1377624"/>
              <a:gd name="connsiteY5" fmla="*/ 198928 h 933558"/>
              <a:gd name="connsiteX6" fmla="*/ 52590 w 1377624"/>
              <a:gd name="connsiteY6" fmla="*/ 366568 h 933558"/>
              <a:gd name="connsiteX7" fmla="*/ 42430 w 1377624"/>
              <a:gd name="connsiteY7" fmla="*/ 620568 h 933558"/>
              <a:gd name="connsiteX8" fmla="*/ 535190 w 1377624"/>
              <a:gd name="connsiteY8" fmla="*/ 808528 h 933558"/>
              <a:gd name="connsiteX9" fmla="*/ 1342910 w 1377624"/>
              <a:gd name="connsiteY9" fmla="*/ 930448 h 93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7624" h="933558">
                <a:moveTo>
                  <a:pt x="1342910" y="930448"/>
                </a:moveTo>
                <a:cubicBezTo>
                  <a:pt x="1460597" y="945688"/>
                  <a:pt x="1241310" y="899968"/>
                  <a:pt x="1241310" y="899968"/>
                </a:cubicBezTo>
                <a:cubicBezTo>
                  <a:pt x="1042343" y="858481"/>
                  <a:pt x="331990" y="758575"/>
                  <a:pt x="149110" y="681528"/>
                </a:cubicBezTo>
                <a:cubicBezTo>
                  <a:pt x="-33770" y="604481"/>
                  <a:pt x="85610" y="550295"/>
                  <a:pt x="144030" y="437688"/>
                </a:cubicBezTo>
                <a:cubicBezTo>
                  <a:pt x="202450" y="325081"/>
                  <a:pt x="477617" y="45681"/>
                  <a:pt x="499630" y="5888"/>
                </a:cubicBezTo>
                <a:cubicBezTo>
                  <a:pt x="521643" y="-33905"/>
                  <a:pt x="350617" y="138815"/>
                  <a:pt x="276110" y="198928"/>
                </a:cubicBezTo>
                <a:cubicBezTo>
                  <a:pt x="201603" y="259041"/>
                  <a:pt x="91537" y="296295"/>
                  <a:pt x="52590" y="366568"/>
                </a:cubicBezTo>
                <a:cubicBezTo>
                  <a:pt x="13643" y="436841"/>
                  <a:pt x="-38003" y="546908"/>
                  <a:pt x="42430" y="620568"/>
                </a:cubicBezTo>
                <a:cubicBezTo>
                  <a:pt x="122863" y="694228"/>
                  <a:pt x="315057" y="755188"/>
                  <a:pt x="535190" y="808528"/>
                </a:cubicBezTo>
                <a:cubicBezTo>
                  <a:pt x="755323" y="861868"/>
                  <a:pt x="1225223" y="915208"/>
                  <a:pt x="1342910" y="930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B4017B79-4DCA-436B-AB82-85FA0CB98E6A}"/>
              </a:ext>
            </a:extLst>
          </p:cNvPr>
          <p:cNvSpPr/>
          <p:nvPr/>
        </p:nvSpPr>
        <p:spPr>
          <a:xfrm>
            <a:off x="2180676" y="1466179"/>
            <a:ext cx="862275" cy="880787"/>
          </a:xfrm>
          <a:custGeom>
            <a:avLst/>
            <a:gdLst>
              <a:gd name="connsiteX0" fmla="*/ 862244 w 862275"/>
              <a:gd name="connsiteY0" fmla="*/ 1941 h 880787"/>
              <a:gd name="connsiteX1" fmla="*/ 110404 w 862275"/>
              <a:gd name="connsiteY1" fmla="*/ 281341 h 880787"/>
              <a:gd name="connsiteX2" fmla="*/ 18964 w 862275"/>
              <a:gd name="connsiteY2" fmla="*/ 870621 h 880787"/>
              <a:gd name="connsiteX3" fmla="*/ 18964 w 862275"/>
              <a:gd name="connsiteY3" fmla="*/ 636941 h 880787"/>
              <a:gd name="connsiteX4" fmla="*/ 79924 w 862275"/>
              <a:gd name="connsiteY4" fmla="*/ 408341 h 880787"/>
              <a:gd name="connsiteX5" fmla="*/ 862244 w 862275"/>
              <a:gd name="connsiteY5" fmla="*/ 1941 h 88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275" h="880787">
                <a:moveTo>
                  <a:pt x="862244" y="1941"/>
                </a:moveTo>
                <a:cubicBezTo>
                  <a:pt x="867324" y="-19226"/>
                  <a:pt x="250951" y="136561"/>
                  <a:pt x="110404" y="281341"/>
                </a:cubicBezTo>
                <a:cubicBezTo>
                  <a:pt x="-30143" y="426121"/>
                  <a:pt x="34204" y="811354"/>
                  <a:pt x="18964" y="870621"/>
                </a:cubicBezTo>
                <a:cubicBezTo>
                  <a:pt x="3724" y="929888"/>
                  <a:pt x="8804" y="713988"/>
                  <a:pt x="18964" y="636941"/>
                </a:cubicBezTo>
                <a:cubicBezTo>
                  <a:pt x="29124" y="559894"/>
                  <a:pt x="-60623" y="514174"/>
                  <a:pt x="79924" y="408341"/>
                </a:cubicBezTo>
                <a:cubicBezTo>
                  <a:pt x="220471" y="302508"/>
                  <a:pt x="857164" y="23108"/>
                  <a:pt x="862244" y="1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: 図形 2066">
            <a:extLst>
              <a:ext uri="{FF2B5EF4-FFF2-40B4-BE49-F238E27FC236}">
                <a16:creationId xmlns:a16="http://schemas.microsoft.com/office/drawing/2014/main" id="{BEA8AA6F-46A9-4565-BE04-B15E37B60A52}"/>
              </a:ext>
            </a:extLst>
          </p:cNvPr>
          <p:cNvSpPr/>
          <p:nvPr/>
        </p:nvSpPr>
        <p:spPr>
          <a:xfrm>
            <a:off x="3495648" y="1316719"/>
            <a:ext cx="2693328" cy="675313"/>
          </a:xfrm>
          <a:custGeom>
            <a:avLst/>
            <a:gdLst>
              <a:gd name="connsiteX0" fmla="*/ 2671472 w 2693328"/>
              <a:gd name="connsiteY0" fmla="*/ 674641 h 675313"/>
              <a:gd name="connsiteX1" fmla="*/ 2107592 w 2693328"/>
              <a:gd name="connsiteY1" fmla="*/ 100601 h 675313"/>
              <a:gd name="connsiteX2" fmla="*/ 1198272 w 2693328"/>
              <a:gd name="connsiteY2" fmla="*/ 49801 h 675313"/>
              <a:gd name="connsiteX3" fmla="*/ 70512 w 2693328"/>
              <a:gd name="connsiteY3" fmla="*/ 623841 h 675313"/>
              <a:gd name="connsiteX4" fmla="*/ 253392 w 2693328"/>
              <a:gd name="connsiteY4" fmla="*/ 512081 h 675313"/>
              <a:gd name="connsiteX5" fmla="*/ 1355752 w 2693328"/>
              <a:gd name="connsiteY5" fmla="*/ 222521 h 675313"/>
              <a:gd name="connsiteX6" fmla="*/ 2671472 w 2693328"/>
              <a:gd name="connsiteY6" fmla="*/ 674641 h 67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3328" h="675313">
                <a:moveTo>
                  <a:pt x="2671472" y="674641"/>
                </a:moveTo>
                <a:cubicBezTo>
                  <a:pt x="2796779" y="654321"/>
                  <a:pt x="2353125" y="204741"/>
                  <a:pt x="2107592" y="100601"/>
                </a:cubicBezTo>
                <a:cubicBezTo>
                  <a:pt x="1862059" y="-3539"/>
                  <a:pt x="1537785" y="-37406"/>
                  <a:pt x="1198272" y="49801"/>
                </a:cubicBezTo>
                <a:cubicBezTo>
                  <a:pt x="858759" y="137008"/>
                  <a:pt x="227992" y="546794"/>
                  <a:pt x="70512" y="623841"/>
                </a:cubicBezTo>
                <a:cubicBezTo>
                  <a:pt x="-86968" y="700888"/>
                  <a:pt x="39185" y="578968"/>
                  <a:pt x="253392" y="512081"/>
                </a:cubicBezTo>
                <a:cubicBezTo>
                  <a:pt x="467599" y="445194"/>
                  <a:pt x="946812" y="197121"/>
                  <a:pt x="1355752" y="222521"/>
                </a:cubicBezTo>
                <a:cubicBezTo>
                  <a:pt x="1764692" y="247921"/>
                  <a:pt x="2546165" y="694961"/>
                  <a:pt x="2671472" y="67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0A6C7CA4-97CB-4D8D-A634-CD03104A4BCE}"/>
              </a:ext>
            </a:extLst>
          </p:cNvPr>
          <p:cNvSpPr/>
          <p:nvPr/>
        </p:nvSpPr>
        <p:spPr>
          <a:xfrm>
            <a:off x="3249359" y="1706236"/>
            <a:ext cx="2175283" cy="331467"/>
          </a:xfrm>
          <a:custGeom>
            <a:avLst/>
            <a:gdLst>
              <a:gd name="connsiteX0" fmla="*/ 2145601 w 2175283"/>
              <a:gd name="connsiteY0" fmla="*/ 644 h 331467"/>
              <a:gd name="connsiteX1" fmla="*/ 1845881 w 2175283"/>
              <a:gd name="connsiteY1" fmla="*/ 198764 h 331467"/>
              <a:gd name="connsiteX2" fmla="*/ 1271841 w 2175283"/>
              <a:gd name="connsiteY2" fmla="*/ 330844 h 331467"/>
              <a:gd name="connsiteX3" fmla="*/ 27241 w 2175283"/>
              <a:gd name="connsiteY3" fmla="*/ 249564 h 331467"/>
              <a:gd name="connsiteX4" fmla="*/ 469201 w 2175283"/>
              <a:gd name="connsiteY4" fmla="*/ 274964 h 331467"/>
              <a:gd name="connsiteX5" fmla="*/ 1124521 w 2175283"/>
              <a:gd name="connsiteY5" fmla="*/ 269884 h 331467"/>
              <a:gd name="connsiteX6" fmla="*/ 2145601 w 2175283"/>
              <a:gd name="connsiteY6" fmla="*/ 644 h 3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283" h="331467">
                <a:moveTo>
                  <a:pt x="2145601" y="644"/>
                </a:moveTo>
                <a:cubicBezTo>
                  <a:pt x="2265828" y="-11209"/>
                  <a:pt x="1991508" y="143731"/>
                  <a:pt x="1845881" y="198764"/>
                </a:cubicBezTo>
                <a:cubicBezTo>
                  <a:pt x="1700254" y="253797"/>
                  <a:pt x="1574948" y="322377"/>
                  <a:pt x="1271841" y="330844"/>
                </a:cubicBezTo>
                <a:cubicBezTo>
                  <a:pt x="968734" y="339311"/>
                  <a:pt x="161014" y="258877"/>
                  <a:pt x="27241" y="249564"/>
                </a:cubicBezTo>
                <a:cubicBezTo>
                  <a:pt x="-106532" y="240251"/>
                  <a:pt x="286321" y="271577"/>
                  <a:pt x="469201" y="274964"/>
                </a:cubicBezTo>
                <a:cubicBezTo>
                  <a:pt x="652081" y="278351"/>
                  <a:pt x="847661" y="319837"/>
                  <a:pt x="1124521" y="269884"/>
                </a:cubicBezTo>
                <a:cubicBezTo>
                  <a:pt x="1401381" y="219931"/>
                  <a:pt x="2025374" y="12497"/>
                  <a:pt x="2145601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C139CC0B-838A-4669-B92C-F213120925C2}"/>
              </a:ext>
            </a:extLst>
          </p:cNvPr>
          <p:cNvSpPr/>
          <p:nvPr/>
        </p:nvSpPr>
        <p:spPr>
          <a:xfrm>
            <a:off x="3339362" y="769356"/>
            <a:ext cx="4041539" cy="1129050"/>
          </a:xfrm>
          <a:custGeom>
            <a:avLst/>
            <a:gdLst>
              <a:gd name="connsiteX0" fmla="*/ 3955518 w 4041539"/>
              <a:gd name="connsiteY0" fmla="*/ 1079764 h 1129050"/>
              <a:gd name="connsiteX1" fmla="*/ 3889478 w 4041539"/>
              <a:gd name="connsiteY1" fmla="*/ 947684 h 1129050"/>
              <a:gd name="connsiteX2" fmla="*/ 3630398 w 4041539"/>
              <a:gd name="connsiteY2" fmla="*/ 480324 h 1129050"/>
              <a:gd name="connsiteX3" fmla="*/ 3356078 w 4041539"/>
              <a:gd name="connsiteY3" fmla="*/ 221244 h 1129050"/>
              <a:gd name="connsiteX4" fmla="*/ 2497558 w 4041539"/>
              <a:gd name="connsiteY4" fmla="*/ 2804 h 1129050"/>
              <a:gd name="connsiteX5" fmla="*/ 1242798 w 4041539"/>
              <a:gd name="connsiteY5" fmla="*/ 114564 h 1129050"/>
              <a:gd name="connsiteX6" fmla="*/ 23598 w 4041539"/>
              <a:gd name="connsiteY6" fmla="*/ 358404 h 1129050"/>
              <a:gd name="connsiteX7" fmla="*/ 612878 w 4041539"/>
              <a:gd name="connsiteY7" fmla="*/ 256804 h 1129050"/>
              <a:gd name="connsiteX8" fmla="*/ 2665198 w 4041539"/>
              <a:gd name="connsiteY8" fmla="*/ 155204 h 1129050"/>
              <a:gd name="connsiteX9" fmla="*/ 3955518 w 4041539"/>
              <a:gd name="connsiteY9" fmla="*/ 1079764 h 1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1539" h="1129050">
                <a:moveTo>
                  <a:pt x="3955518" y="1079764"/>
                </a:moveTo>
                <a:cubicBezTo>
                  <a:pt x="4159565" y="1211844"/>
                  <a:pt x="3943665" y="1047591"/>
                  <a:pt x="3889478" y="947684"/>
                </a:cubicBezTo>
                <a:cubicBezTo>
                  <a:pt x="3835291" y="847777"/>
                  <a:pt x="3719298" y="601397"/>
                  <a:pt x="3630398" y="480324"/>
                </a:cubicBezTo>
                <a:cubicBezTo>
                  <a:pt x="3541498" y="359251"/>
                  <a:pt x="3544885" y="300831"/>
                  <a:pt x="3356078" y="221244"/>
                </a:cubicBezTo>
                <a:cubicBezTo>
                  <a:pt x="3167271" y="141657"/>
                  <a:pt x="2849771" y="20584"/>
                  <a:pt x="2497558" y="2804"/>
                </a:cubicBezTo>
                <a:cubicBezTo>
                  <a:pt x="2145345" y="-14976"/>
                  <a:pt x="1655125" y="55297"/>
                  <a:pt x="1242798" y="114564"/>
                </a:cubicBezTo>
                <a:cubicBezTo>
                  <a:pt x="830471" y="173831"/>
                  <a:pt x="128585" y="334697"/>
                  <a:pt x="23598" y="358404"/>
                </a:cubicBezTo>
                <a:cubicBezTo>
                  <a:pt x="-81389" y="382111"/>
                  <a:pt x="172611" y="290671"/>
                  <a:pt x="612878" y="256804"/>
                </a:cubicBezTo>
                <a:cubicBezTo>
                  <a:pt x="1053145" y="222937"/>
                  <a:pt x="2108091" y="22277"/>
                  <a:pt x="2665198" y="155204"/>
                </a:cubicBezTo>
                <a:cubicBezTo>
                  <a:pt x="3222305" y="288131"/>
                  <a:pt x="3751471" y="947684"/>
                  <a:pt x="3955518" y="1079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43572796-1EE1-47FF-B59B-3A39DD29BC93}"/>
              </a:ext>
            </a:extLst>
          </p:cNvPr>
          <p:cNvSpPr/>
          <p:nvPr/>
        </p:nvSpPr>
        <p:spPr>
          <a:xfrm>
            <a:off x="4117029" y="1056402"/>
            <a:ext cx="2337436" cy="753066"/>
          </a:xfrm>
          <a:custGeom>
            <a:avLst/>
            <a:gdLst>
              <a:gd name="connsiteX0" fmla="*/ 2314251 w 2337436"/>
              <a:gd name="connsiteY0" fmla="*/ 746998 h 753066"/>
              <a:gd name="connsiteX1" fmla="*/ 2304091 w 2337436"/>
              <a:gd name="connsiteY1" fmla="*/ 574278 h 753066"/>
              <a:gd name="connsiteX2" fmla="*/ 2034851 w 2337436"/>
              <a:gd name="connsiteY2" fmla="*/ 91678 h 753066"/>
              <a:gd name="connsiteX3" fmla="*/ 38411 w 2337436"/>
              <a:gd name="connsiteY3" fmla="*/ 25638 h 753066"/>
              <a:gd name="connsiteX4" fmla="*/ 825811 w 2337436"/>
              <a:gd name="connsiteY4" fmla="*/ 30718 h 753066"/>
              <a:gd name="connsiteX5" fmla="*/ 2131371 w 2337436"/>
              <a:gd name="connsiteY5" fmla="*/ 386318 h 753066"/>
              <a:gd name="connsiteX6" fmla="*/ 2314251 w 2337436"/>
              <a:gd name="connsiteY6" fmla="*/ 746998 h 75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7436" h="753066">
                <a:moveTo>
                  <a:pt x="2314251" y="746998"/>
                </a:moveTo>
                <a:cubicBezTo>
                  <a:pt x="2343038" y="778325"/>
                  <a:pt x="2350658" y="683498"/>
                  <a:pt x="2304091" y="574278"/>
                </a:cubicBezTo>
                <a:cubicBezTo>
                  <a:pt x="2257524" y="465058"/>
                  <a:pt x="2412464" y="183118"/>
                  <a:pt x="2034851" y="91678"/>
                </a:cubicBezTo>
                <a:cubicBezTo>
                  <a:pt x="1657238" y="238"/>
                  <a:pt x="239918" y="35798"/>
                  <a:pt x="38411" y="25638"/>
                </a:cubicBezTo>
                <a:cubicBezTo>
                  <a:pt x="-163096" y="15478"/>
                  <a:pt x="476984" y="-29395"/>
                  <a:pt x="825811" y="30718"/>
                </a:cubicBezTo>
                <a:cubicBezTo>
                  <a:pt x="1174638" y="90831"/>
                  <a:pt x="1884144" y="272018"/>
                  <a:pt x="2131371" y="386318"/>
                </a:cubicBezTo>
                <a:cubicBezTo>
                  <a:pt x="2378598" y="500618"/>
                  <a:pt x="2285464" y="715671"/>
                  <a:pt x="2314251" y="746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2BF4837F-7A8F-41BA-8F1A-48C1B296D363}"/>
              </a:ext>
            </a:extLst>
          </p:cNvPr>
          <p:cNvSpPr/>
          <p:nvPr/>
        </p:nvSpPr>
        <p:spPr>
          <a:xfrm>
            <a:off x="3379744" y="1219733"/>
            <a:ext cx="1636651" cy="527278"/>
          </a:xfrm>
          <a:custGeom>
            <a:avLst/>
            <a:gdLst>
              <a:gd name="connsiteX0" fmla="*/ 89896 w 1636651"/>
              <a:gd name="connsiteY0" fmla="*/ 497307 h 527278"/>
              <a:gd name="connsiteX1" fmla="*/ 171176 w 1636651"/>
              <a:gd name="connsiteY1" fmla="*/ 436347 h 527278"/>
              <a:gd name="connsiteX2" fmla="*/ 856976 w 1636651"/>
              <a:gd name="connsiteY2" fmla="*/ 55347 h 527278"/>
              <a:gd name="connsiteX3" fmla="*/ 1618976 w 1636651"/>
              <a:gd name="connsiteY3" fmla="*/ 19787 h 527278"/>
              <a:gd name="connsiteX4" fmla="*/ 1283696 w 1636651"/>
              <a:gd name="connsiteY4" fmla="*/ 40107 h 527278"/>
              <a:gd name="connsiteX5" fmla="*/ 89896 w 1636651"/>
              <a:gd name="connsiteY5" fmla="*/ 497307 h 5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651" h="527278">
                <a:moveTo>
                  <a:pt x="89896" y="497307"/>
                </a:moveTo>
                <a:cubicBezTo>
                  <a:pt x="-95524" y="563347"/>
                  <a:pt x="43329" y="510007"/>
                  <a:pt x="171176" y="436347"/>
                </a:cubicBezTo>
                <a:cubicBezTo>
                  <a:pt x="299023" y="362687"/>
                  <a:pt x="615676" y="124774"/>
                  <a:pt x="856976" y="55347"/>
                </a:cubicBezTo>
                <a:cubicBezTo>
                  <a:pt x="1098276" y="-14080"/>
                  <a:pt x="1618976" y="19787"/>
                  <a:pt x="1618976" y="19787"/>
                </a:cubicBezTo>
                <a:cubicBezTo>
                  <a:pt x="1690096" y="17247"/>
                  <a:pt x="1540236" y="-34400"/>
                  <a:pt x="1283696" y="40107"/>
                </a:cubicBezTo>
                <a:cubicBezTo>
                  <a:pt x="1027156" y="114614"/>
                  <a:pt x="275316" y="431267"/>
                  <a:pt x="89896" y="497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D9E58906-B87A-4216-9729-516E8B8871C2}"/>
              </a:ext>
            </a:extLst>
          </p:cNvPr>
          <p:cNvSpPr/>
          <p:nvPr/>
        </p:nvSpPr>
        <p:spPr>
          <a:xfrm>
            <a:off x="5428240" y="1566264"/>
            <a:ext cx="1600033" cy="1269693"/>
          </a:xfrm>
          <a:custGeom>
            <a:avLst/>
            <a:gdLst>
              <a:gd name="connsiteX0" fmla="*/ 2280 w 1600033"/>
              <a:gd name="connsiteY0" fmla="*/ 1217576 h 1269693"/>
              <a:gd name="connsiteX1" fmla="*/ 576320 w 1600033"/>
              <a:gd name="connsiteY1" fmla="*/ 1227736 h 1269693"/>
              <a:gd name="connsiteX2" fmla="*/ 921760 w 1600033"/>
              <a:gd name="connsiteY2" fmla="*/ 658776 h 1269693"/>
              <a:gd name="connsiteX3" fmla="*/ 1566920 w 1600033"/>
              <a:gd name="connsiteY3" fmla="*/ 54256 h 1269693"/>
              <a:gd name="connsiteX4" fmla="*/ 1424680 w 1600033"/>
              <a:gd name="connsiteY4" fmla="*/ 115216 h 1269693"/>
              <a:gd name="connsiteX5" fmla="*/ 723640 w 1600033"/>
              <a:gd name="connsiteY5" fmla="*/ 816256 h 1269693"/>
              <a:gd name="connsiteX6" fmla="*/ 388360 w 1600033"/>
              <a:gd name="connsiteY6" fmla="*/ 1141376 h 1269693"/>
              <a:gd name="connsiteX7" fmla="*/ 2280 w 1600033"/>
              <a:gd name="connsiteY7" fmla="*/ 1217576 h 126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033" h="1269693">
                <a:moveTo>
                  <a:pt x="2280" y="1217576"/>
                </a:moveTo>
                <a:cubicBezTo>
                  <a:pt x="33607" y="1231969"/>
                  <a:pt x="423073" y="1320869"/>
                  <a:pt x="576320" y="1227736"/>
                </a:cubicBezTo>
                <a:cubicBezTo>
                  <a:pt x="729567" y="1134603"/>
                  <a:pt x="756660" y="854356"/>
                  <a:pt x="921760" y="658776"/>
                </a:cubicBezTo>
                <a:cubicBezTo>
                  <a:pt x="1086860" y="463196"/>
                  <a:pt x="1483100" y="144849"/>
                  <a:pt x="1566920" y="54256"/>
                </a:cubicBezTo>
                <a:cubicBezTo>
                  <a:pt x="1650740" y="-36337"/>
                  <a:pt x="1565227" y="-11784"/>
                  <a:pt x="1424680" y="115216"/>
                </a:cubicBezTo>
                <a:cubicBezTo>
                  <a:pt x="1284133" y="242216"/>
                  <a:pt x="896360" y="645229"/>
                  <a:pt x="723640" y="816256"/>
                </a:cubicBezTo>
                <a:cubicBezTo>
                  <a:pt x="550920" y="987283"/>
                  <a:pt x="506047" y="1071949"/>
                  <a:pt x="388360" y="1141376"/>
                </a:cubicBezTo>
                <a:cubicBezTo>
                  <a:pt x="270673" y="1210803"/>
                  <a:pt x="-29047" y="1203183"/>
                  <a:pt x="2280" y="1217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52F3DD2A-5D35-4A99-9FF6-C5364D041C9F}"/>
              </a:ext>
            </a:extLst>
          </p:cNvPr>
          <p:cNvSpPr/>
          <p:nvPr/>
        </p:nvSpPr>
        <p:spPr>
          <a:xfrm>
            <a:off x="5583999" y="1509467"/>
            <a:ext cx="1335469" cy="1111122"/>
          </a:xfrm>
          <a:custGeom>
            <a:avLst/>
            <a:gdLst>
              <a:gd name="connsiteX0" fmla="*/ 29401 w 1335469"/>
              <a:gd name="connsiteY0" fmla="*/ 1101653 h 1111122"/>
              <a:gd name="connsiteX1" fmla="*/ 90361 w 1335469"/>
              <a:gd name="connsiteY1" fmla="*/ 949253 h 1111122"/>
              <a:gd name="connsiteX2" fmla="*/ 420561 w 1335469"/>
              <a:gd name="connsiteY2" fmla="*/ 451413 h 1111122"/>
              <a:gd name="connsiteX3" fmla="*/ 1299401 w 1335469"/>
              <a:gd name="connsiteY3" fmla="*/ 29773 h 1111122"/>
              <a:gd name="connsiteX4" fmla="*/ 1101281 w 1335469"/>
              <a:gd name="connsiteY4" fmla="*/ 111053 h 1111122"/>
              <a:gd name="connsiteX5" fmla="*/ 501841 w 1335469"/>
              <a:gd name="connsiteY5" fmla="*/ 720653 h 1111122"/>
              <a:gd name="connsiteX6" fmla="*/ 29401 w 1335469"/>
              <a:gd name="connsiteY6" fmla="*/ 1101653 h 111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469" h="1111122">
                <a:moveTo>
                  <a:pt x="29401" y="1101653"/>
                </a:moveTo>
                <a:cubicBezTo>
                  <a:pt x="-39179" y="1139753"/>
                  <a:pt x="25168" y="1057626"/>
                  <a:pt x="90361" y="949253"/>
                </a:cubicBezTo>
                <a:cubicBezTo>
                  <a:pt x="155554" y="840880"/>
                  <a:pt x="219054" y="604660"/>
                  <a:pt x="420561" y="451413"/>
                </a:cubicBezTo>
                <a:cubicBezTo>
                  <a:pt x="622068" y="298166"/>
                  <a:pt x="1185948" y="86500"/>
                  <a:pt x="1299401" y="29773"/>
                </a:cubicBezTo>
                <a:cubicBezTo>
                  <a:pt x="1412854" y="-26954"/>
                  <a:pt x="1234208" y="-4094"/>
                  <a:pt x="1101281" y="111053"/>
                </a:cubicBezTo>
                <a:cubicBezTo>
                  <a:pt x="968354" y="226200"/>
                  <a:pt x="680488" y="559786"/>
                  <a:pt x="501841" y="720653"/>
                </a:cubicBezTo>
                <a:cubicBezTo>
                  <a:pt x="323194" y="881520"/>
                  <a:pt x="97981" y="1063553"/>
                  <a:pt x="29401" y="110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0BB40E21-5107-4900-93B8-2420437CA3B6}"/>
              </a:ext>
            </a:extLst>
          </p:cNvPr>
          <p:cNvSpPr/>
          <p:nvPr/>
        </p:nvSpPr>
        <p:spPr>
          <a:xfrm>
            <a:off x="6372840" y="2074366"/>
            <a:ext cx="1743512" cy="1062919"/>
          </a:xfrm>
          <a:custGeom>
            <a:avLst/>
            <a:gdLst>
              <a:gd name="connsiteX0" fmla="*/ 7640 w 1743512"/>
              <a:gd name="connsiteY0" fmla="*/ 805994 h 1062919"/>
              <a:gd name="connsiteX1" fmla="*/ 261640 w 1743512"/>
              <a:gd name="connsiteY1" fmla="*/ 419914 h 1062919"/>
              <a:gd name="connsiteX2" fmla="*/ 906800 w 1743512"/>
              <a:gd name="connsiteY2" fmla="*/ 43994 h 1062919"/>
              <a:gd name="connsiteX3" fmla="*/ 1445280 w 1743512"/>
              <a:gd name="connsiteY3" fmla="*/ 115114 h 1062919"/>
              <a:gd name="connsiteX4" fmla="*/ 1714520 w 1743512"/>
              <a:gd name="connsiteY4" fmla="*/ 1004114 h 1062919"/>
              <a:gd name="connsiteX5" fmla="*/ 1689120 w 1743512"/>
              <a:gd name="connsiteY5" fmla="*/ 897434 h 1062919"/>
              <a:gd name="connsiteX6" fmla="*/ 1297960 w 1743512"/>
              <a:gd name="connsiteY6" fmla="*/ 237034 h 1062919"/>
              <a:gd name="connsiteX7" fmla="*/ 520720 w 1743512"/>
              <a:gd name="connsiteY7" fmla="*/ 358954 h 1062919"/>
              <a:gd name="connsiteX8" fmla="*/ 7640 w 1743512"/>
              <a:gd name="connsiteY8" fmla="*/ 805994 h 106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3512" h="1062919">
                <a:moveTo>
                  <a:pt x="7640" y="805994"/>
                </a:moveTo>
                <a:cubicBezTo>
                  <a:pt x="-35540" y="816154"/>
                  <a:pt x="111780" y="546914"/>
                  <a:pt x="261640" y="419914"/>
                </a:cubicBezTo>
                <a:cubicBezTo>
                  <a:pt x="411500" y="292914"/>
                  <a:pt x="709527" y="94794"/>
                  <a:pt x="906800" y="43994"/>
                </a:cubicBezTo>
                <a:cubicBezTo>
                  <a:pt x="1104073" y="-6806"/>
                  <a:pt x="1310660" y="-44906"/>
                  <a:pt x="1445280" y="115114"/>
                </a:cubicBezTo>
                <a:cubicBezTo>
                  <a:pt x="1579900" y="275134"/>
                  <a:pt x="1673880" y="873728"/>
                  <a:pt x="1714520" y="1004114"/>
                </a:cubicBezTo>
                <a:cubicBezTo>
                  <a:pt x="1755160" y="1134500"/>
                  <a:pt x="1758547" y="1025280"/>
                  <a:pt x="1689120" y="897434"/>
                </a:cubicBezTo>
                <a:cubicBezTo>
                  <a:pt x="1619693" y="769588"/>
                  <a:pt x="1492693" y="326781"/>
                  <a:pt x="1297960" y="237034"/>
                </a:cubicBezTo>
                <a:cubicBezTo>
                  <a:pt x="1103227" y="147287"/>
                  <a:pt x="736620" y="264127"/>
                  <a:pt x="520720" y="358954"/>
                </a:cubicBezTo>
                <a:cubicBezTo>
                  <a:pt x="304820" y="453781"/>
                  <a:pt x="50820" y="795834"/>
                  <a:pt x="7640" y="805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BA03C640-E08E-4DE4-95D8-34D1F7C049AA}"/>
              </a:ext>
            </a:extLst>
          </p:cNvPr>
          <p:cNvSpPr/>
          <p:nvPr/>
        </p:nvSpPr>
        <p:spPr>
          <a:xfrm>
            <a:off x="6140336" y="1890531"/>
            <a:ext cx="1819728" cy="1047815"/>
          </a:xfrm>
          <a:custGeom>
            <a:avLst/>
            <a:gdLst>
              <a:gd name="connsiteX0" fmla="*/ 77584 w 1819728"/>
              <a:gd name="connsiteY0" fmla="*/ 979669 h 1047815"/>
              <a:gd name="connsiteX1" fmla="*/ 108064 w 1819728"/>
              <a:gd name="connsiteY1" fmla="*/ 918709 h 1047815"/>
              <a:gd name="connsiteX2" fmla="*/ 392544 w 1819728"/>
              <a:gd name="connsiteY2" fmla="*/ 441189 h 1047815"/>
              <a:gd name="connsiteX3" fmla="*/ 859904 w 1819728"/>
              <a:gd name="connsiteY3" fmla="*/ 55109 h 1047815"/>
              <a:gd name="connsiteX4" fmla="*/ 1372984 w 1819728"/>
              <a:gd name="connsiteY4" fmla="*/ 9389 h 1047815"/>
              <a:gd name="connsiteX5" fmla="*/ 1779384 w 1819728"/>
              <a:gd name="connsiteY5" fmla="*/ 121149 h 1047815"/>
              <a:gd name="connsiteX6" fmla="*/ 1728584 w 1819728"/>
              <a:gd name="connsiteY6" fmla="*/ 105909 h 1047815"/>
              <a:gd name="connsiteX7" fmla="*/ 1103744 w 1819728"/>
              <a:gd name="connsiteY7" fmla="*/ 55109 h 1047815"/>
              <a:gd name="connsiteX8" fmla="*/ 77584 w 1819728"/>
              <a:gd name="connsiteY8" fmla="*/ 979669 h 104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9728" h="1047815">
                <a:moveTo>
                  <a:pt x="77584" y="979669"/>
                </a:moveTo>
                <a:cubicBezTo>
                  <a:pt x="-88363" y="1123602"/>
                  <a:pt x="55571" y="1008456"/>
                  <a:pt x="108064" y="918709"/>
                </a:cubicBezTo>
                <a:cubicBezTo>
                  <a:pt x="160557" y="828962"/>
                  <a:pt x="267237" y="585122"/>
                  <a:pt x="392544" y="441189"/>
                </a:cubicBezTo>
                <a:cubicBezTo>
                  <a:pt x="517851" y="297256"/>
                  <a:pt x="696497" y="127076"/>
                  <a:pt x="859904" y="55109"/>
                </a:cubicBezTo>
                <a:cubicBezTo>
                  <a:pt x="1023311" y="-16858"/>
                  <a:pt x="1219737" y="-1618"/>
                  <a:pt x="1372984" y="9389"/>
                </a:cubicBezTo>
                <a:cubicBezTo>
                  <a:pt x="1526231" y="20396"/>
                  <a:pt x="1720117" y="105062"/>
                  <a:pt x="1779384" y="121149"/>
                </a:cubicBezTo>
                <a:cubicBezTo>
                  <a:pt x="1838651" y="137236"/>
                  <a:pt x="1841191" y="116916"/>
                  <a:pt x="1728584" y="105909"/>
                </a:cubicBezTo>
                <a:cubicBezTo>
                  <a:pt x="1615977" y="94902"/>
                  <a:pt x="1383144" y="-87978"/>
                  <a:pt x="1103744" y="55109"/>
                </a:cubicBezTo>
                <a:cubicBezTo>
                  <a:pt x="824344" y="198196"/>
                  <a:pt x="243531" y="835736"/>
                  <a:pt x="77584" y="979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339A0F2E-DECC-4439-887F-58C966166721}"/>
              </a:ext>
            </a:extLst>
          </p:cNvPr>
          <p:cNvSpPr/>
          <p:nvPr/>
        </p:nvSpPr>
        <p:spPr>
          <a:xfrm>
            <a:off x="6438857" y="2863412"/>
            <a:ext cx="1014616" cy="1022966"/>
          </a:xfrm>
          <a:custGeom>
            <a:avLst/>
            <a:gdLst>
              <a:gd name="connsiteX0" fmla="*/ 53383 w 1014616"/>
              <a:gd name="connsiteY0" fmla="*/ 22028 h 1022966"/>
              <a:gd name="connsiteX1" fmla="*/ 104183 w 1014616"/>
              <a:gd name="connsiteY1" fmla="*/ 52508 h 1022966"/>
              <a:gd name="connsiteX2" fmla="*/ 683303 w 1014616"/>
              <a:gd name="connsiteY2" fmla="*/ 382708 h 1022966"/>
              <a:gd name="connsiteX3" fmla="*/ 922063 w 1014616"/>
              <a:gd name="connsiteY3" fmla="*/ 1007548 h 1022966"/>
              <a:gd name="connsiteX4" fmla="*/ 876343 w 1014616"/>
              <a:gd name="connsiteY4" fmla="*/ 799268 h 1022966"/>
              <a:gd name="connsiteX5" fmla="*/ 972863 w 1014616"/>
              <a:gd name="connsiteY5" fmla="*/ 433508 h 1022966"/>
              <a:gd name="connsiteX6" fmla="*/ 53383 w 1014616"/>
              <a:gd name="connsiteY6" fmla="*/ 22028 h 102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616" h="1022966">
                <a:moveTo>
                  <a:pt x="53383" y="22028"/>
                </a:moveTo>
                <a:cubicBezTo>
                  <a:pt x="-91397" y="-41472"/>
                  <a:pt x="104183" y="52508"/>
                  <a:pt x="104183" y="52508"/>
                </a:cubicBezTo>
                <a:cubicBezTo>
                  <a:pt x="209170" y="112621"/>
                  <a:pt x="546990" y="223535"/>
                  <a:pt x="683303" y="382708"/>
                </a:cubicBezTo>
                <a:cubicBezTo>
                  <a:pt x="819616" y="541881"/>
                  <a:pt x="889890" y="938121"/>
                  <a:pt x="922063" y="1007548"/>
                </a:cubicBezTo>
                <a:cubicBezTo>
                  <a:pt x="954236" y="1076975"/>
                  <a:pt x="867876" y="894941"/>
                  <a:pt x="876343" y="799268"/>
                </a:cubicBezTo>
                <a:cubicBezTo>
                  <a:pt x="884810" y="703595"/>
                  <a:pt x="1104096" y="564741"/>
                  <a:pt x="972863" y="433508"/>
                </a:cubicBezTo>
                <a:cubicBezTo>
                  <a:pt x="841630" y="302275"/>
                  <a:pt x="198163" y="85528"/>
                  <a:pt x="53383" y="22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CE9302FF-BAD8-4147-BFCB-9924019720A7}"/>
              </a:ext>
            </a:extLst>
          </p:cNvPr>
          <p:cNvSpPr/>
          <p:nvPr/>
        </p:nvSpPr>
        <p:spPr>
          <a:xfrm>
            <a:off x="6555479" y="2458333"/>
            <a:ext cx="1806378" cy="1650139"/>
          </a:xfrm>
          <a:custGeom>
            <a:avLst/>
            <a:gdLst>
              <a:gd name="connsiteX0" fmla="*/ 38361 w 1806378"/>
              <a:gd name="connsiteY0" fmla="*/ 350907 h 1650139"/>
              <a:gd name="connsiteX1" fmla="*/ 170441 w 1806378"/>
              <a:gd name="connsiteY1" fmla="*/ 310267 h 1650139"/>
              <a:gd name="connsiteX2" fmla="*/ 790201 w 1806378"/>
              <a:gd name="connsiteY2" fmla="*/ 5467 h 1650139"/>
              <a:gd name="connsiteX3" fmla="*/ 1323601 w 1806378"/>
              <a:gd name="connsiteY3" fmla="*/ 604907 h 1650139"/>
              <a:gd name="connsiteX4" fmla="*/ 1801121 w 1806378"/>
              <a:gd name="connsiteY4" fmla="*/ 1057027 h 1650139"/>
              <a:gd name="connsiteX5" fmla="*/ 1582681 w 1806378"/>
              <a:gd name="connsiteY5" fmla="*/ 1620907 h 1650139"/>
              <a:gd name="connsiteX6" fmla="*/ 1648721 w 1806378"/>
              <a:gd name="connsiteY6" fmla="*/ 1529467 h 1650139"/>
              <a:gd name="connsiteX7" fmla="*/ 1730001 w 1806378"/>
              <a:gd name="connsiteY7" fmla="*/ 1184027 h 1650139"/>
              <a:gd name="connsiteX8" fmla="*/ 1435361 w 1806378"/>
              <a:gd name="connsiteY8" fmla="*/ 858907 h 1650139"/>
              <a:gd name="connsiteX9" fmla="*/ 754641 w 1806378"/>
              <a:gd name="connsiteY9" fmla="*/ 193427 h 1650139"/>
              <a:gd name="connsiteX10" fmla="*/ 38361 w 1806378"/>
              <a:gd name="connsiteY10" fmla="*/ 350907 h 165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378" h="1650139">
                <a:moveTo>
                  <a:pt x="38361" y="350907"/>
                </a:moveTo>
                <a:cubicBezTo>
                  <a:pt x="-59006" y="370380"/>
                  <a:pt x="45134" y="367840"/>
                  <a:pt x="170441" y="310267"/>
                </a:cubicBezTo>
                <a:cubicBezTo>
                  <a:pt x="295748" y="252694"/>
                  <a:pt x="598008" y="-43640"/>
                  <a:pt x="790201" y="5467"/>
                </a:cubicBezTo>
                <a:cubicBezTo>
                  <a:pt x="982394" y="54574"/>
                  <a:pt x="1155114" y="429647"/>
                  <a:pt x="1323601" y="604907"/>
                </a:cubicBezTo>
                <a:cubicBezTo>
                  <a:pt x="1492088" y="780167"/>
                  <a:pt x="1757941" y="887694"/>
                  <a:pt x="1801121" y="1057027"/>
                </a:cubicBezTo>
                <a:cubicBezTo>
                  <a:pt x="1844301" y="1226360"/>
                  <a:pt x="1608081" y="1542167"/>
                  <a:pt x="1582681" y="1620907"/>
                </a:cubicBezTo>
                <a:cubicBezTo>
                  <a:pt x="1557281" y="1699647"/>
                  <a:pt x="1624168" y="1602280"/>
                  <a:pt x="1648721" y="1529467"/>
                </a:cubicBezTo>
                <a:cubicBezTo>
                  <a:pt x="1673274" y="1456654"/>
                  <a:pt x="1765561" y="1295787"/>
                  <a:pt x="1730001" y="1184027"/>
                </a:cubicBezTo>
                <a:cubicBezTo>
                  <a:pt x="1694441" y="1072267"/>
                  <a:pt x="1597921" y="1024007"/>
                  <a:pt x="1435361" y="858907"/>
                </a:cubicBezTo>
                <a:cubicBezTo>
                  <a:pt x="1272801" y="693807"/>
                  <a:pt x="984088" y="276400"/>
                  <a:pt x="754641" y="193427"/>
                </a:cubicBezTo>
                <a:cubicBezTo>
                  <a:pt x="525194" y="110454"/>
                  <a:pt x="135728" y="331434"/>
                  <a:pt x="38361" y="350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1E8C175C-B5CB-4ECA-BDFE-F085C218323E}"/>
              </a:ext>
            </a:extLst>
          </p:cNvPr>
          <p:cNvSpPr/>
          <p:nvPr/>
        </p:nvSpPr>
        <p:spPr>
          <a:xfrm>
            <a:off x="7106598" y="2872224"/>
            <a:ext cx="1220527" cy="1958718"/>
          </a:xfrm>
          <a:custGeom>
            <a:avLst/>
            <a:gdLst>
              <a:gd name="connsiteX0" fmla="*/ 10482 w 1220527"/>
              <a:gd name="connsiteY0" fmla="*/ 33536 h 1958718"/>
              <a:gd name="connsiteX1" fmla="*/ 96842 w 1220527"/>
              <a:gd name="connsiteY1" fmla="*/ 69096 h 1958718"/>
              <a:gd name="connsiteX2" fmla="*/ 574362 w 1220527"/>
              <a:gd name="connsiteY2" fmla="*/ 572016 h 1958718"/>
              <a:gd name="connsiteX3" fmla="*/ 828362 w 1220527"/>
              <a:gd name="connsiteY3" fmla="*/ 1201936 h 1958718"/>
              <a:gd name="connsiteX4" fmla="*/ 1214442 w 1220527"/>
              <a:gd name="connsiteY4" fmla="*/ 1394976 h 1958718"/>
              <a:gd name="connsiteX5" fmla="*/ 1067122 w 1220527"/>
              <a:gd name="connsiteY5" fmla="*/ 1953776 h 1958718"/>
              <a:gd name="connsiteX6" fmla="*/ 1097602 w 1220527"/>
              <a:gd name="connsiteY6" fmla="*/ 1628656 h 1958718"/>
              <a:gd name="connsiteX7" fmla="*/ 706442 w 1220527"/>
              <a:gd name="connsiteY7" fmla="*/ 963176 h 1958718"/>
              <a:gd name="connsiteX8" fmla="*/ 249242 w 1220527"/>
              <a:gd name="connsiteY8" fmla="*/ 343416 h 1958718"/>
              <a:gd name="connsiteX9" fmla="*/ 10482 w 1220527"/>
              <a:gd name="connsiteY9" fmla="*/ 33536 h 195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527" h="1958718">
                <a:moveTo>
                  <a:pt x="10482" y="33536"/>
                </a:moveTo>
                <a:cubicBezTo>
                  <a:pt x="-14918" y="-12184"/>
                  <a:pt x="2862" y="-20651"/>
                  <a:pt x="96842" y="69096"/>
                </a:cubicBezTo>
                <a:cubicBezTo>
                  <a:pt x="190822" y="158843"/>
                  <a:pt x="452442" y="383209"/>
                  <a:pt x="574362" y="572016"/>
                </a:cubicBezTo>
                <a:cubicBezTo>
                  <a:pt x="696282" y="760823"/>
                  <a:pt x="721682" y="1064776"/>
                  <a:pt x="828362" y="1201936"/>
                </a:cubicBezTo>
                <a:cubicBezTo>
                  <a:pt x="935042" y="1339096"/>
                  <a:pt x="1174649" y="1269669"/>
                  <a:pt x="1214442" y="1394976"/>
                </a:cubicBezTo>
                <a:cubicBezTo>
                  <a:pt x="1254235" y="1520283"/>
                  <a:pt x="1086595" y="1914829"/>
                  <a:pt x="1067122" y="1953776"/>
                </a:cubicBezTo>
                <a:cubicBezTo>
                  <a:pt x="1047649" y="1992723"/>
                  <a:pt x="1157715" y="1793756"/>
                  <a:pt x="1097602" y="1628656"/>
                </a:cubicBezTo>
                <a:cubicBezTo>
                  <a:pt x="1037489" y="1463556"/>
                  <a:pt x="847835" y="1177383"/>
                  <a:pt x="706442" y="963176"/>
                </a:cubicBezTo>
                <a:cubicBezTo>
                  <a:pt x="565049" y="748969"/>
                  <a:pt x="369469" y="497509"/>
                  <a:pt x="249242" y="343416"/>
                </a:cubicBezTo>
                <a:cubicBezTo>
                  <a:pt x="129015" y="189323"/>
                  <a:pt x="35882" y="79256"/>
                  <a:pt x="10482" y="33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97DA783D-7F0E-491A-8B3D-84F50479AFEC}"/>
              </a:ext>
            </a:extLst>
          </p:cNvPr>
          <p:cNvSpPr/>
          <p:nvPr/>
        </p:nvSpPr>
        <p:spPr>
          <a:xfrm>
            <a:off x="6405644" y="2885431"/>
            <a:ext cx="1889909" cy="2116810"/>
          </a:xfrm>
          <a:custGeom>
            <a:avLst/>
            <a:gdLst>
              <a:gd name="connsiteX0" fmla="*/ 236 w 1889909"/>
              <a:gd name="connsiteY0" fmla="*/ 9 h 2116810"/>
              <a:gd name="connsiteX1" fmla="*/ 889236 w 1889909"/>
              <a:gd name="connsiteY1" fmla="*/ 741689 h 2116810"/>
              <a:gd name="connsiteX2" fmla="*/ 1072116 w 1889909"/>
              <a:gd name="connsiteY2" fmla="*/ 1524009 h 2116810"/>
              <a:gd name="connsiteX3" fmla="*/ 1864596 w 1889909"/>
              <a:gd name="connsiteY3" fmla="*/ 2098049 h 2116810"/>
              <a:gd name="connsiteX4" fmla="*/ 1646156 w 1889909"/>
              <a:gd name="connsiteY4" fmla="*/ 1930409 h 2116810"/>
              <a:gd name="connsiteX5" fmla="*/ 1168636 w 1889909"/>
              <a:gd name="connsiteY5" fmla="*/ 1463049 h 2116810"/>
              <a:gd name="connsiteX6" fmla="*/ 980676 w 1889909"/>
              <a:gd name="connsiteY6" fmla="*/ 756929 h 2116810"/>
              <a:gd name="connsiteX7" fmla="*/ 236 w 1889909"/>
              <a:gd name="connsiteY7" fmla="*/ 9 h 21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909" h="2116810">
                <a:moveTo>
                  <a:pt x="236" y="9"/>
                </a:moveTo>
                <a:cubicBezTo>
                  <a:pt x="-15004" y="-2531"/>
                  <a:pt x="710589" y="487689"/>
                  <a:pt x="889236" y="741689"/>
                </a:cubicBezTo>
                <a:cubicBezTo>
                  <a:pt x="1067883" y="995689"/>
                  <a:pt x="909556" y="1297949"/>
                  <a:pt x="1072116" y="1524009"/>
                </a:cubicBezTo>
                <a:cubicBezTo>
                  <a:pt x="1234676" y="1750069"/>
                  <a:pt x="1768923" y="2030316"/>
                  <a:pt x="1864596" y="2098049"/>
                </a:cubicBezTo>
                <a:cubicBezTo>
                  <a:pt x="1960269" y="2165782"/>
                  <a:pt x="1762149" y="2036242"/>
                  <a:pt x="1646156" y="1930409"/>
                </a:cubicBezTo>
                <a:cubicBezTo>
                  <a:pt x="1530163" y="1824576"/>
                  <a:pt x="1279549" y="1658629"/>
                  <a:pt x="1168636" y="1463049"/>
                </a:cubicBezTo>
                <a:cubicBezTo>
                  <a:pt x="1057723" y="1267469"/>
                  <a:pt x="1172023" y="999922"/>
                  <a:pt x="980676" y="756929"/>
                </a:cubicBezTo>
                <a:cubicBezTo>
                  <a:pt x="789329" y="513936"/>
                  <a:pt x="15476" y="2549"/>
                  <a:pt x="2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BC7E3782-2493-4E03-9EB6-DC84D523933E}"/>
              </a:ext>
            </a:extLst>
          </p:cNvPr>
          <p:cNvSpPr/>
          <p:nvPr/>
        </p:nvSpPr>
        <p:spPr>
          <a:xfrm>
            <a:off x="7471512" y="3575992"/>
            <a:ext cx="815479" cy="2249732"/>
          </a:xfrm>
          <a:custGeom>
            <a:avLst/>
            <a:gdLst>
              <a:gd name="connsiteX0" fmla="*/ 26568 w 815479"/>
              <a:gd name="connsiteY0" fmla="*/ 66368 h 2249732"/>
              <a:gd name="connsiteX1" fmla="*/ 72288 w 815479"/>
              <a:gd name="connsiteY1" fmla="*/ 86688 h 2249732"/>
              <a:gd name="connsiteX2" fmla="*/ 270408 w 815479"/>
              <a:gd name="connsiteY2" fmla="*/ 508328 h 2249732"/>
              <a:gd name="connsiteX3" fmla="*/ 778408 w 815479"/>
              <a:gd name="connsiteY3" fmla="*/ 1077288 h 2249732"/>
              <a:gd name="connsiteX4" fmla="*/ 778408 w 815479"/>
              <a:gd name="connsiteY4" fmla="*/ 2184728 h 2249732"/>
              <a:gd name="connsiteX5" fmla="*/ 793648 w 815479"/>
              <a:gd name="connsiteY5" fmla="*/ 2047568 h 2249732"/>
              <a:gd name="connsiteX6" fmla="*/ 727608 w 815479"/>
              <a:gd name="connsiteY6" fmla="*/ 1448128 h 2249732"/>
              <a:gd name="connsiteX7" fmla="*/ 463448 w 815479"/>
              <a:gd name="connsiteY7" fmla="*/ 813128 h 2249732"/>
              <a:gd name="connsiteX8" fmla="*/ 26568 w 815479"/>
              <a:gd name="connsiteY8" fmla="*/ 66368 h 224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5479" h="2249732">
                <a:moveTo>
                  <a:pt x="26568" y="66368"/>
                </a:moveTo>
                <a:cubicBezTo>
                  <a:pt x="-38625" y="-54705"/>
                  <a:pt x="31648" y="13028"/>
                  <a:pt x="72288" y="86688"/>
                </a:cubicBezTo>
                <a:cubicBezTo>
                  <a:pt x="112928" y="160348"/>
                  <a:pt x="152721" y="343228"/>
                  <a:pt x="270408" y="508328"/>
                </a:cubicBezTo>
                <a:cubicBezTo>
                  <a:pt x="388095" y="673428"/>
                  <a:pt x="693741" y="797888"/>
                  <a:pt x="778408" y="1077288"/>
                </a:cubicBezTo>
                <a:cubicBezTo>
                  <a:pt x="863075" y="1356688"/>
                  <a:pt x="775868" y="2023015"/>
                  <a:pt x="778408" y="2184728"/>
                </a:cubicBezTo>
                <a:cubicBezTo>
                  <a:pt x="780948" y="2346441"/>
                  <a:pt x="802115" y="2170335"/>
                  <a:pt x="793648" y="2047568"/>
                </a:cubicBezTo>
                <a:cubicBezTo>
                  <a:pt x="785181" y="1924801"/>
                  <a:pt x="782641" y="1653868"/>
                  <a:pt x="727608" y="1448128"/>
                </a:cubicBezTo>
                <a:cubicBezTo>
                  <a:pt x="672575" y="1242388"/>
                  <a:pt x="579441" y="1042575"/>
                  <a:pt x="463448" y="813128"/>
                </a:cubicBezTo>
                <a:cubicBezTo>
                  <a:pt x="347455" y="583681"/>
                  <a:pt x="91761" y="187441"/>
                  <a:pt x="26568" y="66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29B2E7D5-8C68-440A-8CFC-F7428352C81A}"/>
              </a:ext>
            </a:extLst>
          </p:cNvPr>
          <p:cNvSpPr/>
          <p:nvPr/>
        </p:nvSpPr>
        <p:spPr>
          <a:xfrm>
            <a:off x="7802869" y="4735556"/>
            <a:ext cx="386855" cy="2153382"/>
          </a:xfrm>
          <a:custGeom>
            <a:avLst/>
            <a:gdLst>
              <a:gd name="connsiteX0" fmla="*/ 60971 w 386855"/>
              <a:gd name="connsiteY0" fmla="*/ 59964 h 2153382"/>
              <a:gd name="connsiteX1" fmla="*/ 91451 w 386855"/>
              <a:gd name="connsiteY1" fmla="*/ 115844 h 2153382"/>
              <a:gd name="connsiteX2" fmla="*/ 386091 w 386855"/>
              <a:gd name="connsiteY2" fmla="*/ 979444 h 2153382"/>
              <a:gd name="connsiteX3" fmla="*/ 172731 w 386855"/>
              <a:gd name="connsiteY3" fmla="*/ 1426484 h 2153382"/>
              <a:gd name="connsiteX4" fmla="*/ 45731 w 386855"/>
              <a:gd name="connsiteY4" fmla="*/ 1721124 h 2153382"/>
              <a:gd name="connsiteX5" fmla="*/ 35571 w 386855"/>
              <a:gd name="connsiteY5" fmla="*/ 2142764 h 2153382"/>
              <a:gd name="connsiteX6" fmla="*/ 25411 w 386855"/>
              <a:gd name="connsiteY6" fmla="*/ 1985284 h 2153382"/>
              <a:gd name="connsiteX7" fmla="*/ 15251 w 386855"/>
              <a:gd name="connsiteY7" fmla="*/ 1538244 h 2153382"/>
              <a:gd name="connsiteX8" fmla="*/ 254011 w 386855"/>
              <a:gd name="connsiteY8" fmla="*/ 857524 h 2153382"/>
              <a:gd name="connsiteX9" fmla="*/ 213371 w 386855"/>
              <a:gd name="connsiteY9" fmla="*/ 593364 h 2153382"/>
              <a:gd name="connsiteX10" fmla="*/ 60971 w 386855"/>
              <a:gd name="connsiteY10" fmla="*/ 59964 h 215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855" h="2153382">
                <a:moveTo>
                  <a:pt x="60971" y="59964"/>
                </a:moveTo>
                <a:cubicBezTo>
                  <a:pt x="40651" y="-19623"/>
                  <a:pt x="37264" y="-37403"/>
                  <a:pt x="91451" y="115844"/>
                </a:cubicBezTo>
                <a:cubicBezTo>
                  <a:pt x="145638" y="269091"/>
                  <a:pt x="372544" y="761004"/>
                  <a:pt x="386091" y="979444"/>
                </a:cubicBezTo>
                <a:cubicBezTo>
                  <a:pt x="399638" y="1197884"/>
                  <a:pt x="229458" y="1302871"/>
                  <a:pt x="172731" y="1426484"/>
                </a:cubicBezTo>
                <a:cubicBezTo>
                  <a:pt x="116004" y="1550097"/>
                  <a:pt x="68591" y="1601744"/>
                  <a:pt x="45731" y="1721124"/>
                </a:cubicBezTo>
                <a:cubicBezTo>
                  <a:pt x="22871" y="1840504"/>
                  <a:pt x="38958" y="2098737"/>
                  <a:pt x="35571" y="2142764"/>
                </a:cubicBezTo>
                <a:cubicBezTo>
                  <a:pt x="32184" y="2186791"/>
                  <a:pt x="28798" y="2086037"/>
                  <a:pt x="25411" y="1985284"/>
                </a:cubicBezTo>
                <a:cubicBezTo>
                  <a:pt x="22024" y="1884531"/>
                  <a:pt x="-22849" y="1726204"/>
                  <a:pt x="15251" y="1538244"/>
                </a:cubicBezTo>
                <a:cubicBezTo>
                  <a:pt x="53351" y="1350284"/>
                  <a:pt x="220991" y="1015004"/>
                  <a:pt x="254011" y="857524"/>
                </a:cubicBezTo>
                <a:cubicBezTo>
                  <a:pt x="287031" y="700044"/>
                  <a:pt x="246391" y="728831"/>
                  <a:pt x="213371" y="593364"/>
                </a:cubicBezTo>
                <a:cubicBezTo>
                  <a:pt x="180351" y="457897"/>
                  <a:pt x="81291" y="139551"/>
                  <a:pt x="60971" y="59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D36F006B-EA0B-4F13-9ADF-F12017C86020}"/>
              </a:ext>
            </a:extLst>
          </p:cNvPr>
          <p:cNvSpPr/>
          <p:nvPr/>
        </p:nvSpPr>
        <p:spPr>
          <a:xfrm>
            <a:off x="7471898" y="4744479"/>
            <a:ext cx="555772" cy="1504375"/>
          </a:xfrm>
          <a:custGeom>
            <a:avLst/>
            <a:gdLst>
              <a:gd name="connsiteX0" fmla="*/ 264942 w 555772"/>
              <a:gd name="connsiteY0" fmla="*/ 241 h 1504375"/>
              <a:gd name="connsiteX1" fmla="*/ 437662 w 555772"/>
              <a:gd name="connsiteY1" fmla="*/ 609841 h 1504375"/>
              <a:gd name="connsiteX2" fmla="*/ 87142 w 555772"/>
              <a:gd name="connsiteY2" fmla="*/ 1061961 h 1504375"/>
              <a:gd name="connsiteX3" fmla="*/ 782 w 555772"/>
              <a:gd name="connsiteY3" fmla="*/ 1503921 h 1504375"/>
              <a:gd name="connsiteX4" fmla="*/ 117622 w 555772"/>
              <a:gd name="connsiteY4" fmla="*/ 1133081 h 1504375"/>
              <a:gd name="connsiteX5" fmla="*/ 554502 w 555772"/>
              <a:gd name="connsiteY5" fmla="*/ 543801 h 1504375"/>
              <a:gd name="connsiteX6" fmla="*/ 264942 w 555772"/>
              <a:gd name="connsiteY6" fmla="*/ 241 h 150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772" h="1504375">
                <a:moveTo>
                  <a:pt x="264942" y="241"/>
                </a:moveTo>
                <a:cubicBezTo>
                  <a:pt x="245469" y="11248"/>
                  <a:pt x="467295" y="432888"/>
                  <a:pt x="437662" y="609841"/>
                </a:cubicBezTo>
                <a:cubicBezTo>
                  <a:pt x="408029" y="786794"/>
                  <a:pt x="159955" y="912948"/>
                  <a:pt x="87142" y="1061961"/>
                </a:cubicBezTo>
                <a:cubicBezTo>
                  <a:pt x="14329" y="1210974"/>
                  <a:pt x="-4298" y="1492068"/>
                  <a:pt x="782" y="1503921"/>
                </a:cubicBezTo>
                <a:cubicBezTo>
                  <a:pt x="5862" y="1515774"/>
                  <a:pt x="25335" y="1293101"/>
                  <a:pt x="117622" y="1133081"/>
                </a:cubicBezTo>
                <a:cubicBezTo>
                  <a:pt x="209909" y="973061"/>
                  <a:pt x="531642" y="730068"/>
                  <a:pt x="554502" y="543801"/>
                </a:cubicBezTo>
                <a:cubicBezTo>
                  <a:pt x="577362" y="357534"/>
                  <a:pt x="284415" y="-10766"/>
                  <a:pt x="264942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89846CA0-B7C4-45AB-9994-536E9ABD65AD}"/>
              </a:ext>
            </a:extLst>
          </p:cNvPr>
          <p:cNvSpPr/>
          <p:nvPr/>
        </p:nvSpPr>
        <p:spPr>
          <a:xfrm>
            <a:off x="7290190" y="5837443"/>
            <a:ext cx="603414" cy="1931904"/>
          </a:xfrm>
          <a:custGeom>
            <a:avLst/>
            <a:gdLst>
              <a:gd name="connsiteX0" fmla="*/ 533010 w 603414"/>
              <a:gd name="connsiteY0" fmla="*/ 85837 h 1931904"/>
              <a:gd name="connsiteX1" fmla="*/ 370450 w 603414"/>
              <a:gd name="connsiteY1" fmla="*/ 898637 h 1931904"/>
              <a:gd name="connsiteX2" fmla="*/ 334890 w 603414"/>
              <a:gd name="connsiteY2" fmla="*/ 1198357 h 1931904"/>
              <a:gd name="connsiteX3" fmla="*/ 14850 w 603414"/>
              <a:gd name="connsiteY3" fmla="*/ 1899397 h 1931904"/>
              <a:gd name="connsiteX4" fmla="*/ 65650 w 603414"/>
              <a:gd name="connsiteY4" fmla="*/ 1731757 h 1931904"/>
              <a:gd name="connsiteX5" fmla="*/ 177410 w 603414"/>
              <a:gd name="connsiteY5" fmla="*/ 995157 h 1931904"/>
              <a:gd name="connsiteX6" fmla="*/ 228210 w 603414"/>
              <a:gd name="connsiteY6" fmla="*/ 568437 h 1931904"/>
              <a:gd name="connsiteX7" fmla="*/ 583810 w 603414"/>
              <a:gd name="connsiteY7" fmla="*/ 80757 h 1931904"/>
              <a:gd name="connsiteX8" fmla="*/ 533010 w 603414"/>
              <a:gd name="connsiteY8" fmla="*/ 85837 h 19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414" h="1931904">
                <a:moveTo>
                  <a:pt x="533010" y="85837"/>
                </a:moveTo>
                <a:cubicBezTo>
                  <a:pt x="497450" y="222150"/>
                  <a:pt x="403470" y="713217"/>
                  <a:pt x="370450" y="898637"/>
                </a:cubicBezTo>
                <a:cubicBezTo>
                  <a:pt x="337430" y="1084057"/>
                  <a:pt x="394157" y="1031564"/>
                  <a:pt x="334890" y="1198357"/>
                </a:cubicBezTo>
                <a:cubicBezTo>
                  <a:pt x="275623" y="1365150"/>
                  <a:pt x="59723" y="1810497"/>
                  <a:pt x="14850" y="1899397"/>
                </a:cubicBezTo>
                <a:cubicBezTo>
                  <a:pt x="-30023" y="1988297"/>
                  <a:pt x="38557" y="1882464"/>
                  <a:pt x="65650" y="1731757"/>
                </a:cubicBezTo>
                <a:cubicBezTo>
                  <a:pt x="92743" y="1581050"/>
                  <a:pt x="150317" y="1189044"/>
                  <a:pt x="177410" y="995157"/>
                </a:cubicBezTo>
                <a:cubicBezTo>
                  <a:pt x="204503" y="801270"/>
                  <a:pt x="160477" y="720837"/>
                  <a:pt x="228210" y="568437"/>
                </a:cubicBezTo>
                <a:cubicBezTo>
                  <a:pt x="295943" y="416037"/>
                  <a:pt x="530470" y="164577"/>
                  <a:pt x="583810" y="80757"/>
                </a:cubicBezTo>
                <a:cubicBezTo>
                  <a:pt x="637150" y="-3063"/>
                  <a:pt x="568570" y="-50476"/>
                  <a:pt x="533010" y="85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619A8828-595F-4645-A985-1A233C579A35}"/>
              </a:ext>
            </a:extLst>
          </p:cNvPr>
          <p:cNvSpPr/>
          <p:nvPr/>
        </p:nvSpPr>
        <p:spPr>
          <a:xfrm>
            <a:off x="7298414" y="6370519"/>
            <a:ext cx="646558" cy="1257137"/>
          </a:xfrm>
          <a:custGeom>
            <a:avLst/>
            <a:gdLst>
              <a:gd name="connsiteX0" fmla="*/ 631466 w 646558"/>
              <a:gd name="connsiteY0" fmla="*/ 76001 h 1257137"/>
              <a:gd name="connsiteX1" fmla="*/ 595906 w 646558"/>
              <a:gd name="connsiteY1" fmla="*/ 157281 h 1257137"/>
              <a:gd name="connsiteX2" fmla="*/ 286026 w 646558"/>
              <a:gd name="connsiteY2" fmla="*/ 1081841 h 1257137"/>
              <a:gd name="connsiteX3" fmla="*/ 1546 w 646558"/>
              <a:gd name="connsiteY3" fmla="*/ 1254561 h 1257137"/>
              <a:gd name="connsiteX4" fmla="*/ 184426 w 646558"/>
              <a:gd name="connsiteY4" fmla="*/ 1168201 h 1257137"/>
              <a:gd name="connsiteX5" fmla="*/ 443506 w 646558"/>
              <a:gd name="connsiteY5" fmla="*/ 939601 h 1257137"/>
              <a:gd name="connsiteX6" fmla="*/ 631466 w 646558"/>
              <a:gd name="connsiteY6" fmla="*/ 76001 h 125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558" h="1257137">
                <a:moveTo>
                  <a:pt x="631466" y="76001"/>
                </a:moveTo>
                <a:cubicBezTo>
                  <a:pt x="656866" y="-54386"/>
                  <a:pt x="653479" y="-10359"/>
                  <a:pt x="595906" y="157281"/>
                </a:cubicBezTo>
                <a:cubicBezTo>
                  <a:pt x="538333" y="324921"/>
                  <a:pt x="385086" y="898961"/>
                  <a:pt x="286026" y="1081841"/>
                </a:cubicBezTo>
                <a:cubicBezTo>
                  <a:pt x="186966" y="1264721"/>
                  <a:pt x="18479" y="1240168"/>
                  <a:pt x="1546" y="1254561"/>
                </a:cubicBezTo>
                <a:cubicBezTo>
                  <a:pt x="-15387" y="1268954"/>
                  <a:pt x="110766" y="1220694"/>
                  <a:pt x="184426" y="1168201"/>
                </a:cubicBezTo>
                <a:cubicBezTo>
                  <a:pt x="258086" y="1115708"/>
                  <a:pt x="369846" y="1127561"/>
                  <a:pt x="443506" y="939601"/>
                </a:cubicBezTo>
                <a:cubicBezTo>
                  <a:pt x="517166" y="751641"/>
                  <a:pt x="606066" y="206388"/>
                  <a:pt x="631466" y="76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56B30AC6-5690-4B24-BF0A-96D14B94EED5}"/>
              </a:ext>
            </a:extLst>
          </p:cNvPr>
          <p:cNvSpPr/>
          <p:nvPr/>
        </p:nvSpPr>
        <p:spPr>
          <a:xfrm>
            <a:off x="7165747" y="7506580"/>
            <a:ext cx="394102" cy="1107982"/>
          </a:xfrm>
          <a:custGeom>
            <a:avLst/>
            <a:gdLst>
              <a:gd name="connsiteX0" fmla="*/ 393293 w 394102"/>
              <a:gd name="connsiteY0" fmla="*/ 1660 h 1107982"/>
              <a:gd name="connsiteX1" fmla="*/ 261213 w 394102"/>
              <a:gd name="connsiteY1" fmla="*/ 418220 h 1107982"/>
              <a:gd name="connsiteX2" fmla="*/ 261213 w 394102"/>
              <a:gd name="connsiteY2" fmla="*/ 1022740 h 1107982"/>
              <a:gd name="connsiteX3" fmla="*/ 342493 w 394102"/>
              <a:gd name="connsiteY3" fmla="*/ 1088780 h 1107982"/>
              <a:gd name="connsiteX4" fmla="*/ 42773 w 394102"/>
              <a:gd name="connsiteY4" fmla="*/ 880500 h 1107982"/>
              <a:gd name="connsiteX5" fmla="*/ 17373 w 394102"/>
              <a:gd name="connsiteY5" fmla="*/ 829700 h 1107982"/>
              <a:gd name="connsiteX6" fmla="*/ 190093 w 394102"/>
              <a:gd name="connsiteY6" fmla="*/ 570620 h 1107982"/>
              <a:gd name="connsiteX7" fmla="*/ 393293 w 394102"/>
              <a:gd name="connsiteY7" fmla="*/ 1660 h 110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102" h="1107982">
                <a:moveTo>
                  <a:pt x="393293" y="1660"/>
                </a:moveTo>
                <a:cubicBezTo>
                  <a:pt x="405146" y="-23740"/>
                  <a:pt x="283226" y="248040"/>
                  <a:pt x="261213" y="418220"/>
                </a:cubicBezTo>
                <a:cubicBezTo>
                  <a:pt x="239200" y="588400"/>
                  <a:pt x="247666" y="910980"/>
                  <a:pt x="261213" y="1022740"/>
                </a:cubicBezTo>
                <a:cubicBezTo>
                  <a:pt x="274760" y="1134500"/>
                  <a:pt x="378900" y="1112487"/>
                  <a:pt x="342493" y="1088780"/>
                </a:cubicBezTo>
                <a:cubicBezTo>
                  <a:pt x="306086" y="1065073"/>
                  <a:pt x="96960" y="923680"/>
                  <a:pt x="42773" y="880500"/>
                </a:cubicBezTo>
                <a:cubicBezTo>
                  <a:pt x="-11414" y="837320"/>
                  <a:pt x="-7180" y="881347"/>
                  <a:pt x="17373" y="829700"/>
                </a:cubicBezTo>
                <a:cubicBezTo>
                  <a:pt x="41926" y="778053"/>
                  <a:pt x="131673" y="704393"/>
                  <a:pt x="190093" y="570620"/>
                </a:cubicBezTo>
                <a:cubicBezTo>
                  <a:pt x="248513" y="436847"/>
                  <a:pt x="381440" y="27060"/>
                  <a:pt x="393293" y="1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ED6B51B0-BFD6-48CB-8281-DD8306D9C760}"/>
              </a:ext>
            </a:extLst>
          </p:cNvPr>
          <p:cNvSpPr/>
          <p:nvPr/>
        </p:nvSpPr>
        <p:spPr>
          <a:xfrm>
            <a:off x="2340577" y="7440887"/>
            <a:ext cx="874072" cy="1091224"/>
          </a:xfrm>
          <a:custGeom>
            <a:avLst/>
            <a:gdLst>
              <a:gd name="connsiteX0" fmla="*/ 456 w 874072"/>
              <a:gd name="connsiteY0" fmla="*/ 1313 h 1091224"/>
              <a:gd name="connsiteX1" fmla="*/ 212123 w 874072"/>
              <a:gd name="connsiteY1" fmla="*/ 483913 h 1091224"/>
              <a:gd name="connsiteX2" fmla="*/ 834423 w 874072"/>
              <a:gd name="connsiteY2" fmla="*/ 1068113 h 1091224"/>
              <a:gd name="connsiteX3" fmla="*/ 741290 w 874072"/>
              <a:gd name="connsiteY3" fmla="*/ 941113 h 1091224"/>
              <a:gd name="connsiteX4" fmla="*/ 174023 w 874072"/>
              <a:gd name="connsiteY4" fmla="*/ 632080 h 1091224"/>
              <a:gd name="connsiteX5" fmla="*/ 456 w 874072"/>
              <a:gd name="connsiteY5" fmla="*/ 1313 h 109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072" h="1091224">
                <a:moveTo>
                  <a:pt x="456" y="1313"/>
                </a:moveTo>
                <a:cubicBezTo>
                  <a:pt x="6806" y="-23382"/>
                  <a:pt x="73129" y="306113"/>
                  <a:pt x="212123" y="483913"/>
                </a:cubicBezTo>
                <a:cubicBezTo>
                  <a:pt x="351117" y="661713"/>
                  <a:pt x="746229" y="991913"/>
                  <a:pt x="834423" y="1068113"/>
                </a:cubicBezTo>
                <a:cubicBezTo>
                  <a:pt x="922617" y="1144313"/>
                  <a:pt x="851357" y="1013785"/>
                  <a:pt x="741290" y="941113"/>
                </a:cubicBezTo>
                <a:cubicBezTo>
                  <a:pt x="631223" y="868441"/>
                  <a:pt x="293967" y="786597"/>
                  <a:pt x="174023" y="632080"/>
                </a:cubicBezTo>
                <a:cubicBezTo>
                  <a:pt x="54079" y="477563"/>
                  <a:pt x="-5894" y="26008"/>
                  <a:pt x="456" y="1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53C23C6C-8695-4562-BC1A-30456B72D634}"/>
              </a:ext>
            </a:extLst>
          </p:cNvPr>
          <p:cNvSpPr/>
          <p:nvPr/>
        </p:nvSpPr>
        <p:spPr>
          <a:xfrm>
            <a:off x="2365613" y="7448612"/>
            <a:ext cx="556266" cy="865926"/>
          </a:xfrm>
          <a:custGeom>
            <a:avLst/>
            <a:gdLst>
              <a:gd name="connsiteX0" fmla="*/ 254820 w 556266"/>
              <a:gd name="connsiteY0" fmla="*/ 2055 h 865926"/>
              <a:gd name="connsiteX1" fmla="*/ 246354 w 556266"/>
              <a:gd name="connsiteY1" fmla="*/ 145988 h 865926"/>
              <a:gd name="connsiteX2" fmla="*/ 551154 w 556266"/>
              <a:gd name="connsiteY2" fmla="*/ 844488 h 865926"/>
              <a:gd name="connsiteX3" fmla="*/ 445320 w 556266"/>
              <a:gd name="connsiteY3" fmla="*/ 700555 h 865926"/>
              <a:gd name="connsiteX4" fmla="*/ 64320 w 556266"/>
              <a:gd name="connsiteY4" fmla="*/ 184088 h 865926"/>
              <a:gd name="connsiteX5" fmla="*/ 13520 w 556266"/>
              <a:gd name="connsiteY5" fmla="*/ 133288 h 865926"/>
              <a:gd name="connsiteX6" fmla="*/ 208254 w 556266"/>
              <a:gd name="connsiteY6" fmla="*/ 65555 h 865926"/>
              <a:gd name="connsiteX7" fmla="*/ 254820 w 556266"/>
              <a:gd name="connsiteY7" fmla="*/ 2055 h 86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66" h="865926">
                <a:moveTo>
                  <a:pt x="254820" y="2055"/>
                </a:moveTo>
                <a:cubicBezTo>
                  <a:pt x="261170" y="15460"/>
                  <a:pt x="196965" y="5583"/>
                  <a:pt x="246354" y="145988"/>
                </a:cubicBezTo>
                <a:cubicBezTo>
                  <a:pt x="295743" y="286393"/>
                  <a:pt x="517993" y="752060"/>
                  <a:pt x="551154" y="844488"/>
                </a:cubicBezTo>
                <a:cubicBezTo>
                  <a:pt x="584315" y="936916"/>
                  <a:pt x="445320" y="700555"/>
                  <a:pt x="445320" y="700555"/>
                </a:cubicBezTo>
                <a:lnTo>
                  <a:pt x="64320" y="184088"/>
                </a:lnTo>
                <a:cubicBezTo>
                  <a:pt x="-7647" y="89544"/>
                  <a:pt x="-10469" y="153043"/>
                  <a:pt x="13520" y="133288"/>
                </a:cubicBezTo>
                <a:cubicBezTo>
                  <a:pt x="37509" y="113533"/>
                  <a:pt x="168743" y="86722"/>
                  <a:pt x="208254" y="65555"/>
                </a:cubicBezTo>
                <a:cubicBezTo>
                  <a:pt x="247765" y="44388"/>
                  <a:pt x="248470" y="-11350"/>
                  <a:pt x="254820" y="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3D83746B-6E2C-4D5E-9298-A58E326DBC02}"/>
              </a:ext>
            </a:extLst>
          </p:cNvPr>
          <p:cNvSpPr/>
          <p:nvPr/>
        </p:nvSpPr>
        <p:spPr>
          <a:xfrm>
            <a:off x="3800918" y="7539448"/>
            <a:ext cx="678473" cy="510360"/>
          </a:xfrm>
          <a:custGeom>
            <a:avLst/>
            <a:gdLst>
              <a:gd name="connsiteX0" fmla="*/ 677949 w 678473"/>
              <a:gd name="connsiteY0" fmla="*/ 119 h 510360"/>
              <a:gd name="connsiteX1" fmla="*/ 601749 w 678473"/>
              <a:gd name="connsiteY1" fmla="*/ 207552 h 510360"/>
              <a:gd name="connsiteX2" fmla="*/ 457815 w 678473"/>
              <a:gd name="connsiteY2" fmla="*/ 137702 h 510360"/>
              <a:gd name="connsiteX3" fmla="*/ 434532 w 678473"/>
              <a:gd name="connsiteY3" fmla="*/ 199085 h 510360"/>
              <a:gd name="connsiteX4" fmla="*/ 356215 w 678473"/>
              <a:gd name="connsiteY4" fmla="*/ 374769 h 510360"/>
              <a:gd name="connsiteX5" fmla="*/ 615 w 678473"/>
              <a:gd name="connsiteY5" fmla="*/ 508119 h 510360"/>
              <a:gd name="connsiteX6" fmla="*/ 273665 w 678473"/>
              <a:gd name="connsiteY6" fmla="*/ 457319 h 510360"/>
              <a:gd name="connsiteX7" fmla="*/ 396432 w 678473"/>
              <a:gd name="connsiteY7" fmla="*/ 442502 h 510360"/>
              <a:gd name="connsiteX8" fmla="*/ 438765 w 678473"/>
              <a:gd name="connsiteY8" fmla="*/ 347252 h 510360"/>
              <a:gd name="connsiteX9" fmla="*/ 555182 w 678473"/>
              <a:gd name="connsiteY9" fmla="*/ 232952 h 510360"/>
              <a:gd name="connsiteX10" fmla="*/ 631382 w 678473"/>
              <a:gd name="connsiteY10" fmla="*/ 177919 h 510360"/>
              <a:gd name="connsiteX11" fmla="*/ 677949 w 678473"/>
              <a:gd name="connsiteY11" fmla="*/ 119 h 51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8473" h="510360">
                <a:moveTo>
                  <a:pt x="677949" y="119"/>
                </a:moveTo>
                <a:cubicBezTo>
                  <a:pt x="673010" y="5058"/>
                  <a:pt x="638438" y="184622"/>
                  <a:pt x="601749" y="207552"/>
                </a:cubicBezTo>
                <a:cubicBezTo>
                  <a:pt x="565060" y="230483"/>
                  <a:pt x="485684" y="139113"/>
                  <a:pt x="457815" y="137702"/>
                </a:cubicBezTo>
                <a:cubicBezTo>
                  <a:pt x="429946" y="136291"/>
                  <a:pt x="451465" y="159574"/>
                  <a:pt x="434532" y="199085"/>
                </a:cubicBezTo>
                <a:cubicBezTo>
                  <a:pt x="417599" y="238596"/>
                  <a:pt x="428534" y="323263"/>
                  <a:pt x="356215" y="374769"/>
                </a:cubicBezTo>
                <a:cubicBezTo>
                  <a:pt x="283896" y="426275"/>
                  <a:pt x="14373" y="494361"/>
                  <a:pt x="615" y="508119"/>
                </a:cubicBezTo>
                <a:cubicBezTo>
                  <a:pt x="-13143" y="521877"/>
                  <a:pt x="207696" y="468255"/>
                  <a:pt x="273665" y="457319"/>
                </a:cubicBezTo>
                <a:cubicBezTo>
                  <a:pt x="339634" y="446383"/>
                  <a:pt x="368915" y="460847"/>
                  <a:pt x="396432" y="442502"/>
                </a:cubicBezTo>
                <a:cubicBezTo>
                  <a:pt x="423949" y="424158"/>
                  <a:pt x="412307" y="382177"/>
                  <a:pt x="438765" y="347252"/>
                </a:cubicBezTo>
                <a:cubicBezTo>
                  <a:pt x="465223" y="312327"/>
                  <a:pt x="523079" y="261174"/>
                  <a:pt x="555182" y="232952"/>
                </a:cubicBezTo>
                <a:cubicBezTo>
                  <a:pt x="587285" y="204730"/>
                  <a:pt x="610921" y="210727"/>
                  <a:pt x="631382" y="177919"/>
                </a:cubicBezTo>
                <a:cubicBezTo>
                  <a:pt x="651843" y="145111"/>
                  <a:pt x="682888" y="-4820"/>
                  <a:pt x="677949" y="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B7D1D110-2808-4978-BD15-18D174F96A63}"/>
              </a:ext>
            </a:extLst>
          </p:cNvPr>
          <p:cNvSpPr/>
          <p:nvPr/>
        </p:nvSpPr>
        <p:spPr>
          <a:xfrm>
            <a:off x="1603997" y="3247949"/>
            <a:ext cx="1454251" cy="1036106"/>
          </a:xfrm>
          <a:custGeom>
            <a:avLst/>
            <a:gdLst>
              <a:gd name="connsiteX0" fmla="*/ 1438923 w 1454251"/>
              <a:gd name="connsiteY0" fmla="*/ 8331 h 1036106"/>
              <a:gd name="connsiteX1" fmla="*/ 981723 w 1454251"/>
              <a:gd name="connsiteY1" fmla="*/ 74371 h 1036106"/>
              <a:gd name="connsiteX2" fmla="*/ 463563 w 1454251"/>
              <a:gd name="connsiteY2" fmla="*/ 267411 h 1036106"/>
              <a:gd name="connsiteX3" fmla="*/ 6363 w 1454251"/>
              <a:gd name="connsiteY3" fmla="*/ 1029411 h 1036106"/>
              <a:gd name="connsiteX4" fmla="*/ 209563 w 1454251"/>
              <a:gd name="connsiteY4" fmla="*/ 617931 h 1036106"/>
              <a:gd name="connsiteX5" fmla="*/ 397523 w 1454251"/>
              <a:gd name="connsiteY5" fmla="*/ 247091 h 1036106"/>
              <a:gd name="connsiteX6" fmla="*/ 1438923 w 1454251"/>
              <a:gd name="connsiteY6" fmla="*/ 8331 h 10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251" h="1036106">
                <a:moveTo>
                  <a:pt x="1438923" y="8331"/>
                </a:moveTo>
                <a:cubicBezTo>
                  <a:pt x="1536290" y="-20456"/>
                  <a:pt x="1144283" y="31191"/>
                  <a:pt x="981723" y="74371"/>
                </a:cubicBezTo>
                <a:cubicBezTo>
                  <a:pt x="819163" y="117551"/>
                  <a:pt x="626123" y="108238"/>
                  <a:pt x="463563" y="267411"/>
                </a:cubicBezTo>
                <a:cubicBezTo>
                  <a:pt x="301003" y="426584"/>
                  <a:pt x="48696" y="970991"/>
                  <a:pt x="6363" y="1029411"/>
                </a:cubicBezTo>
                <a:cubicBezTo>
                  <a:pt x="-35970" y="1087831"/>
                  <a:pt x="144370" y="748318"/>
                  <a:pt x="209563" y="617931"/>
                </a:cubicBezTo>
                <a:cubicBezTo>
                  <a:pt x="274756" y="487544"/>
                  <a:pt x="186703" y="348691"/>
                  <a:pt x="397523" y="247091"/>
                </a:cubicBezTo>
                <a:cubicBezTo>
                  <a:pt x="608343" y="145491"/>
                  <a:pt x="1341556" y="37118"/>
                  <a:pt x="1438923" y="8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D07B3556-98C2-4EDF-AF64-48296B35D369}"/>
              </a:ext>
            </a:extLst>
          </p:cNvPr>
          <p:cNvSpPr/>
          <p:nvPr/>
        </p:nvSpPr>
        <p:spPr>
          <a:xfrm>
            <a:off x="1718597" y="3296881"/>
            <a:ext cx="1062461" cy="773780"/>
          </a:xfrm>
          <a:custGeom>
            <a:avLst/>
            <a:gdLst>
              <a:gd name="connsiteX0" fmla="*/ 1060163 w 1062461"/>
              <a:gd name="connsiteY0" fmla="*/ 15279 h 773780"/>
              <a:gd name="connsiteX1" fmla="*/ 862043 w 1062461"/>
              <a:gd name="connsiteY1" fmla="*/ 441999 h 773780"/>
              <a:gd name="connsiteX2" fmla="*/ 13683 w 1062461"/>
              <a:gd name="connsiteY2" fmla="*/ 767119 h 773780"/>
              <a:gd name="connsiteX3" fmla="*/ 369283 w 1062461"/>
              <a:gd name="connsiteY3" fmla="*/ 619799 h 773780"/>
              <a:gd name="connsiteX4" fmla="*/ 785843 w 1062461"/>
              <a:gd name="connsiteY4" fmla="*/ 142279 h 773780"/>
              <a:gd name="connsiteX5" fmla="*/ 1060163 w 1062461"/>
              <a:gd name="connsiteY5" fmla="*/ 15279 h 77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461" h="773780">
                <a:moveTo>
                  <a:pt x="1060163" y="15279"/>
                </a:moveTo>
                <a:cubicBezTo>
                  <a:pt x="1072863" y="65232"/>
                  <a:pt x="1036456" y="316692"/>
                  <a:pt x="862043" y="441999"/>
                </a:cubicBezTo>
                <a:cubicBezTo>
                  <a:pt x="687630" y="567306"/>
                  <a:pt x="95810" y="737486"/>
                  <a:pt x="13683" y="767119"/>
                </a:cubicBezTo>
                <a:cubicBezTo>
                  <a:pt x="-68444" y="796752"/>
                  <a:pt x="240590" y="723939"/>
                  <a:pt x="369283" y="619799"/>
                </a:cubicBezTo>
                <a:cubicBezTo>
                  <a:pt x="497976" y="515659"/>
                  <a:pt x="669003" y="238799"/>
                  <a:pt x="785843" y="142279"/>
                </a:cubicBezTo>
                <a:cubicBezTo>
                  <a:pt x="902683" y="45759"/>
                  <a:pt x="1047463" y="-34674"/>
                  <a:pt x="1060163" y="15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CCE44ADE-168D-4B93-86D2-60D456A51DB1}"/>
              </a:ext>
            </a:extLst>
          </p:cNvPr>
          <p:cNvSpPr/>
          <p:nvPr/>
        </p:nvSpPr>
        <p:spPr>
          <a:xfrm>
            <a:off x="1609080" y="3934826"/>
            <a:ext cx="1257108" cy="665321"/>
          </a:xfrm>
          <a:custGeom>
            <a:avLst/>
            <a:gdLst>
              <a:gd name="connsiteX0" fmla="*/ 1256040 w 1257108"/>
              <a:gd name="connsiteY0" fmla="*/ 2174 h 665321"/>
              <a:gd name="connsiteX1" fmla="*/ 448320 w 1257108"/>
              <a:gd name="connsiteY1" fmla="*/ 393334 h 665321"/>
              <a:gd name="connsiteX2" fmla="*/ 6360 w 1257108"/>
              <a:gd name="connsiteY2" fmla="*/ 642254 h 665321"/>
              <a:gd name="connsiteX3" fmla="*/ 265440 w 1257108"/>
              <a:gd name="connsiteY3" fmla="*/ 581294 h 665321"/>
              <a:gd name="connsiteX4" fmla="*/ 1256040 w 1257108"/>
              <a:gd name="connsiteY4" fmla="*/ 2174 h 66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108" h="665321">
                <a:moveTo>
                  <a:pt x="1256040" y="2174"/>
                </a:moveTo>
                <a:cubicBezTo>
                  <a:pt x="1286520" y="-29153"/>
                  <a:pt x="656600" y="286654"/>
                  <a:pt x="448320" y="393334"/>
                </a:cubicBezTo>
                <a:cubicBezTo>
                  <a:pt x="240040" y="500014"/>
                  <a:pt x="36840" y="610927"/>
                  <a:pt x="6360" y="642254"/>
                </a:cubicBezTo>
                <a:cubicBezTo>
                  <a:pt x="-24120" y="673581"/>
                  <a:pt x="53773" y="688821"/>
                  <a:pt x="265440" y="581294"/>
                </a:cubicBezTo>
                <a:cubicBezTo>
                  <a:pt x="477107" y="473767"/>
                  <a:pt x="1225560" y="33501"/>
                  <a:pt x="1256040" y="2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2B41B69C-76D6-4FE0-8105-38FEE250223B}"/>
              </a:ext>
            </a:extLst>
          </p:cNvPr>
          <p:cNvSpPr/>
          <p:nvPr/>
        </p:nvSpPr>
        <p:spPr>
          <a:xfrm>
            <a:off x="1630929" y="4137933"/>
            <a:ext cx="1157739" cy="1144380"/>
          </a:xfrm>
          <a:custGeom>
            <a:avLst/>
            <a:gdLst>
              <a:gd name="connsiteX0" fmla="*/ 1117351 w 1157739"/>
              <a:gd name="connsiteY0" fmla="*/ 53067 h 1144380"/>
              <a:gd name="connsiteX1" fmla="*/ 1117351 w 1157739"/>
              <a:gd name="connsiteY1" fmla="*/ 174987 h 1144380"/>
              <a:gd name="connsiteX2" fmla="*/ 924311 w 1157739"/>
              <a:gd name="connsiteY2" fmla="*/ 733787 h 1144380"/>
              <a:gd name="connsiteX3" fmla="*/ 710951 w 1157739"/>
              <a:gd name="connsiteY3" fmla="*/ 1140187 h 1144380"/>
              <a:gd name="connsiteX4" fmla="*/ 14991 w 1157739"/>
              <a:gd name="connsiteY4" fmla="*/ 947147 h 1144380"/>
              <a:gd name="connsiteX5" fmla="*/ 268991 w 1157739"/>
              <a:gd name="connsiteY5" fmla="*/ 977627 h 1144380"/>
              <a:gd name="connsiteX6" fmla="*/ 685551 w 1157739"/>
              <a:gd name="connsiteY6" fmla="*/ 962387 h 1144380"/>
              <a:gd name="connsiteX7" fmla="*/ 1117351 w 1157739"/>
              <a:gd name="connsiteY7" fmla="*/ 53067 h 11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739" h="1144380">
                <a:moveTo>
                  <a:pt x="1117351" y="53067"/>
                </a:moveTo>
                <a:cubicBezTo>
                  <a:pt x="1189318" y="-78166"/>
                  <a:pt x="1149524" y="61534"/>
                  <a:pt x="1117351" y="174987"/>
                </a:cubicBezTo>
                <a:cubicBezTo>
                  <a:pt x="1085178" y="288440"/>
                  <a:pt x="992044" y="572920"/>
                  <a:pt x="924311" y="733787"/>
                </a:cubicBezTo>
                <a:cubicBezTo>
                  <a:pt x="856578" y="894654"/>
                  <a:pt x="862504" y="1104627"/>
                  <a:pt x="710951" y="1140187"/>
                </a:cubicBezTo>
                <a:cubicBezTo>
                  <a:pt x="559398" y="1175747"/>
                  <a:pt x="88651" y="974240"/>
                  <a:pt x="14991" y="947147"/>
                </a:cubicBezTo>
                <a:cubicBezTo>
                  <a:pt x="-58669" y="920054"/>
                  <a:pt x="157231" y="975087"/>
                  <a:pt x="268991" y="977627"/>
                </a:cubicBezTo>
                <a:cubicBezTo>
                  <a:pt x="380751" y="980167"/>
                  <a:pt x="542464" y="1109707"/>
                  <a:pt x="685551" y="962387"/>
                </a:cubicBezTo>
                <a:cubicBezTo>
                  <a:pt x="828638" y="815067"/>
                  <a:pt x="1045384" y="184300"/>
                  <a:pt x="1117351" y="53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B4A57DAC-9D16-4781-BC22-BEE0A7DA4E9D}"/>
              </a:ext>
            </a:extLst>
          </p:cNvPr>
          <p:cNvSpPr/>
          <p:nvPr/>
        </p:nvSpPr>
        <p:spPr>
          <a:xfrm>
            <a:off x="1569343" y="4185214"/>
            <a:ext cx="1109441" cy="1315523"/>
          </a:xfrm>
          <a:custGeom>
            <a:avLst/>
            <a:gdLst>
              <a:gd name="connsiteX0" fmla="*/ 1102737 w 1109441"/>
              <a:gd name="connsiteY0" fmla="*/ 706 h 1315523"/>
              <a:gd name="connsiteX1" fmla="*/ 924937 w 1109441"/>
              <a:gd name="connsiteY1" fmla="*/ 498546 h 1315523"/>
              <a:gd name="connsiteX2" fmla="*/ 198497 w 1109441"/>
              <a:gd name="connsiteY2" fmla="*/ 772866 h 1315523"/>
              <a:gd name="connsiteX3" fmla="*/ 377 w 1109441"/>
              <a:gd name="connsiteY3" fmla="*/ 1311346 h 1315523"/>
              <a:gd name="connsiteX4" fmla="*/ 168017 w 1109441"/>
              <a:gd name="connsiteY4" fmla="*/ 1001466 h 1315523"/>
              <a:gd name="connsiteX5" fmla="*/ 762377 w 1109441"/>
              <a:gd name="connsiteY5" fmla="*/ 615386 h 1315523"/>
              <a:gd name="connsiteX6" fmla="*/ 1102737 w 1109441"/>
              <a:gd name="connsiteY6" fmla="*/ 706 h 131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441" h="1315523">
                <a:moveTo>
                  <a:pt x="1102737" y="706"/>
                </a:moveTo>
                <a:cubicBezTo>
                  <a:pt x="1129830" y="-18767"/>
                  <a:pt x="1075644" y="369853"/>
                  <a:pt x="924937" y="498546"/>
                </a:cubicBezTo>
                <a:cubicBezTo>
                  <a:pt x="774230" y="627239"/>
                  <a:pt x="352590" y="637399"/>
                  <a:pt x="198497" y="772866"/>
                </a:cubicBezTo>
                <a:cubicBezTo>
                  <a:pt x="44404" y="908333"/>
                  <a:pt x="5457" y="1273246"/>
                  <a:pt x="377" y="1311346"/>
                </a:cubicBezTo>
                <a:cubicBezTo>
                  <a:pt x="-4703" y="1349446"/>
                  <a:pt x="41017" y="1117459"/>
                  <a:pt x="168017" y="1001466"/>
                </a:cubicBezTo>
                <a:cubicBezTo>
                  <a:pt x="295017" y="885473"/>
                  <a:pt x="604897" y="782179"/>
                  <a:pt x="762377" y="615386"/>
                </a:cubicBezTo>
                <a:cubicBezTo>
                  <a:pt x="919857" y="448593"/>
                  <a:pt x="1075644" y="20179"/>
                  <a:pt x="1102737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77178637-C974-42DF-961C-4FE2737579D2}"/>
              </a:ext>
            </a:extLst>
          </p:cNvPr>
          <p:cNvSpPr/>
          <p:nvPr/>
        </p:nvSpPr>
        <p:spPr>
          <a:xfrm>
            <a:off x="1570849" y="4230432"/>
            <a:ext cx="1018728" cy="783757"/>
          </a:xfrm>
          <a:custGeom>
            <a:avLst/>
            <a:gdLst>
              <a:gd name="connsiteX0" fmla="*/ 1009791 w 1018728"/>
              <a:gd name="connsiteY0" fmla="*/ 1208 h 783757"/>
              <a:gd name="connsiteX1" fmla="*/ 344311 w 1018728"/>
              <a:gd name="connsiteY1" fmla="*/ 361888 h 783757"/>
              <a:gd name="connsiteX2" fmla="*/ 14111 w 1018728"/>
              <a:gd name="connsiteY2" fmla="*/ 575248 h 783757"/>
              <a:gd name="connsiteX3" fmla="*/ 75071 w 1018728"/>
              <a:gd name="connsiteY3" fmla="*/ 783528 h 783757"/>
              <a:gd name="connsiteX4" fmla="*/ 207151 w 1018728"/>
              <a:gd name="connsiteY4" fmla="*/ 534608 h 783757"/>
              <a:gd name="connsiteX5" fmla="*/ 694831 w 1018728"/>
              <a:gd name="connsiteY5" fmla="*/ 255208 h 783757"/>
              <a:gd name="connsiteX6" fmla="*/ 1009791 w 1018728"/>
              <a:gd name="connsiteY6" fmla="*/ 1208 h 78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8728" h="783757">
                <a:moveTo>
                  <a:pt x="1009791" y="1208"/>
                </a:moveTo>
                <a:cubicBezTo>
                  <a:pt x="951371" y="18988"/>
                  <a:pt x="510258" y="266215"/>
                  <a:pt x="344311" y="361888"/>
                </a:cubicBezTo>
                <a:cubicBezTo>
                  <a:pt x="178364" y="457561"/>
                  <a:pt x="58984" y="504975"/>
                  <a:pt x="14111" y="575248"/>
                </a:cubicBezTo>
                <a:cubicBezTo>
                  <a:pt x="-30762" y="645521"/>
                  <a:pt x="42898" y="790301"/>
                  <a:pt x="75071" y="783528"/>
                </a:cubicBezTo>
                <a:cubicBezTo>
                  <a:pt x="107244" y="776755"/>
                  <a:pt x="103858" y="622661"/>
                  <a:pt x="207151" y="534608"/>
                </a:cubicBezTo>
                <a:cubicBezTo>
                  <a:pt x="310444" y="446555"/>
                  <a:pt x="563598" y="344108"/>
                  <a:pt x="694831" y="255208"/>
                </a:cubicBezTo>
                <a:cubicBezTo>
                  <a:pt x="826064" y="166308"/>
                  <a:pt x="1068211" y="-16572"/>
                  <a:pt x="1009791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2CC10C17-39D2-46D6-BEF7-BB65A2998B7F}"/>
              </a:ext>
            </a:extLst>
          </p:cNvPr>
          <p:cNvSpPr/>
          <p:nvPr/>
        </p:nvSpPr>
        <p:spPr>
          <a:xfrm>
            <a:off x="4492389" y="7987744"/>
            <a:ext cx="1579367" cy="445085"/>
          </a:xfrm>
          <a:custGeom>
            <a:avLst/>
            <a:gdLst>
              <a:gd name="connsiteX0" fmla="*/ 9761 w 1579367"/>
              <a:gd name="connsiteY0" fmla="*/ 318056 h 445085"/>
              <a:gd name="connsiteX1" fmla="*/ 57386 w 1579367"/>
              <a:gd name="connsiteY1" fmla="*/ 302181 h 445085"/>
              <a:gd name="connsiteX2" fmla="*/ 613011 w 1579367"/>
              <a:gd name="connsiteY2" fmla="*/ 181531 h 445085"/>
              <a:gd name="connsiteX3" fmla="*/ 962261 w 1579367"/>
              <a:gd name="connsiteY3" fmla="*/ 225981 h 445085"/>
              <a:gd name="connsiteX4" fmla="*/ 1168636 w 1579367"/>
              <a:gd name="connsiteY4" fmla="*/ 194231 h 445085"/>
              <a:gd name="connsiteX5" fmla="*/ 1578211 w 1579367"/>
              <a:gd name="connsiteY5" fmla="*/ 556 h 445085"/>
              <a:gd name="connsiteX6" fmla="*/ 1279761 w 1579367"/>
              <a:gd name="connsiteY6" fmla="*/ 143431 h 445085"/>
              <a:gd name="connsiteX7" fmla="*/ 927336 w 1579367"/>
              <a:gd name="connsiteY7" fmla="*/ 368856 h 445085"/>
              <a:gd name="connsiteX8" fmla="*/ 568561 w 1579367"/>
              <a:gd name="connsiteY8" fmla="*/ 445056 h 445085"/>
              <a:gd name="connsiteX9" fmla="*/ 463786 w 1579367"/>
              <a:gd name="connsiteY9" fmla="*/ 362506 h 445085"/>
              <a:gd name="connsiteX10" fmla="*/ 285986 w 1579367"/>
              <a:gd name="connsiteY10" fmla="*/ 337106 h 445085"/>
              <a:gd name="connsiteX11" fmla="*/ 9761 w 1579367"/>
              <a:gd name="connsiteY11" fmla="*/ 318056 h 44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79367" h="445085">
                <a:moveTo>
                  <a:pt x="9761" y="318056"/>
                </a:moveTo>
                <a:cubicBezTo>
                  <a:pt x="-28339" y="312235"/>
                  <a:pt x="57386" y="302181"/>
                  <a:pt x="57386" y="302181"/>
                </a:cubicBezTo>
                <a:cubicBezTo>
                  <a:pt x="157928" y="279427"/>
                  <a:pt x="462199" y="194231"/>
                  <a:pt x="613011" y="181531"/>
                </a:cubicBezTo>
                <a:cubicBezTo>
                  <a:pt x="763823" y="168831"/>
                  <a:pt x="869657" y="223864"/>
                  <a:pt x="962261" y="225981"/>
                </a:cubicBezTo>
                <a:cubicBezTo>
                  <a:pt x="1054865" y="228098"/>
                  <a:pt x="1065978" y="231802"/>
                  <a:pt x="1168636" y="194231"/>
                </a:cubicBezTo>
                <a:cubicBezTo>
                  <a:pt x="1271294" y="156660"/>
                  <a:pt x="1559690" y="9023"/>
                  <a:pt x="1578211" y="556"/>
                </a:cubicBezTo>
                <a:cubicBezTo>
                  <a:pt x="1596732" y="-7911"/>
                  <a:pt x="1388240" y="82048"/>
                  <a:pt x="1279761" y="143431"/>
                </a:cubicBezTo>
                <a:cubicBezTo>
                  <a:pt x="1171282" y="204814"/>
                  <a:pt x="1045869" y="318585"/>
                  <a:pt x="927336" y="368856"/>
                </a:cubicBezTo>
                <a:cubicBezTo>
                  <a:pt x="808803" y="419127"/>
                  <a:pt x="645819" y="446114"/>
                  <a:pt x="568561" y="445056"/>
                </a:cubicBezTo>
                <a:cubicBezTo>
                  <a:pt x="491303" y="443998"/>
                  <a:pt x="510882" y="380498"/>
                  <a:pt x="463786" y="362506"/>
                </a:cubicBezTo>
                <a:cubicBezTo>
                  <a:pt x="416690" y="344514"/>
                  <a:pt x="364832" y="343456"/>
                  <a:pt x="285986" y="337106"/>
                </a:cubicBezTo>
                <a:cubicBezTo>
                  <a:pt x="207140" y="330756"/>
                  <a:pt x="47861" y="323877"/>
                  <a:pt x="9761" y="3180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6F343832-3B83-4BE8-9316-790809F16D60}"/>
              </a:ext>
            </a:extLst>
          </p:cNvPr>
          <p:cNvSpPr/>
          <p:nvPr/>
        </p:nvSpPr>
        <p:spPr>
          <a:xfrm>
            <a:off x="6049508" y="6283338"/>
            <a:ext cx="1429342" cy="2757678"/>
          </a:xfrm>
          <a:custGeom>
            <a:avLst/>
            <a:gdLst>
              <a:gd name="connsiteX0" fmla="*/ 1405392 w 1429342"/>
              <a:gd name="connsiteY0" fmla="*/ 117462 h 2757678"/>
              <a:gd name="connsiteX1" fmla="*/ 1399042 w 1429342"/>
              <a:gd name="connsiteY1" fmla="*/ 187312 h 2757678"/>
              <a:gd name="connsiteX2" fmla="*/ 1075192 w 1429342"/>
              <a:gd name="connsiteY2" fmla="*/ 2022462 h 2757678"/>
              <a:gd name="connsiteX3" fmla="*/ 611642 w 1429342"/>
              <a:gd name="connsiteY3" fmla="*/ 2333612 h 2757678"/>
              <a:gd name="connsiteX4" fmla="*/ 8392 w 1429342"/>
              <a:gd name="connsiteY4" fmla="*/ 2752712 h 2757678"/>
              <a:gd name="connsiteX5" fmla="*/ 294142 w 1429342"/>
              <a:gd name="connsiteY5" fmla="*/ 2511412 h 2757678"/>
              <a:gd name="connsiteX6" fmla="*/ 783092 w 1429342"/>
              <a:gd name="connsiteY6" fmla="*/ 1762112 h 2757678"/>
              <a:gd name="connsiteX7" fmla="*/ 1310142 w 1429342"/>
              <a:gd name="connsiteY7" fmla="*/ 688962 h 2757678"/>
              <a:gd name="connsiteX8" fmla="*/ 1405392 w 1429342"/>
              <a:gd name="connsiteY8" fmla="*/ 117462 h 275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342" h="2757678">
                <a:moveTo>
                  <a:pt x="1405392" y="117462"/>
                </a:moveTo>
                <a:cubicBezTo>
                  <a:pt x="1420209" y="33854"/>
                  <a:pt x="1454075" y="-130188"/>
                  <a:pt x="1399042" y="187312"/>
                </a:cubicBezTo>
                <a:cubicBezTo>
                  <a:pt x="1344009" y="504812"/>
                  <a:pt x="1206425" y="1664745"/>
                  <a:pt x="1075192" y="2022462"/>
                </a:cubicBezTo>
                <a:cubicBezTo>
                  <a:pt x="943959" y="2380179"/>
                  <a:pt x="611642" y="2333612"/>
                  <a:pt x="611642" y="2333612"/>
                </a:cubicBezTo>
                <a:cubicBezTo>
                  <a:pt x="433842" y="2455320"/>
                  <a:pt x="61309" y="2723079"/>
                  <a:pt x="8392" y="2752712"/>
                </a:cubicBezTo>
                <a:cubicBezTo>
                  <a:pt x="-44525" y="2782345"/>
                  <a:pt x="165025" y="2676512"/>
                  <a:pt x="294142" y="2511412"/>
                </a:cubicBezTo>
                <a:cubicBezTo>
                  <a:pt x="423259" y="2346312"/>
                  <a:pt x="613759" y="2065854"/>
                  <a:pt x="783092" y="1762112"/>
                </a:cubicBezTo>
                <a:cubicBezTo>
                  <a:pt x="952425" y="1458370"/>
                  <a:pt x="1208542" y="962012"/>
                  <a:pt x="1310142" y="688962"/>
                </a:cubicBezTo>
                <a:cubicBezTo>
                  <a:pt x="1411742" y="415912"/>
                  <a:pt x="1390575" y="201070"/>
                  <a:pt x="1405392" y="1174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4C666517-BE11-40C7-AA86-B7866DC6E170}"/>
              </a:ext>
            </a:extLst>
          </p:cNvPr>
          <p:cNvSpPr/>
          <p:nvPr/>
        </p:nvSpPr>
        <p:spPr>
          <a:xfrm>
            <a:off x="5441461" y="5692414"/>
            <a:ext cx="429162" cy="1367264"/>
          </a:xfrm>
          <a:custGeom>
            <a:avLst/>
            <a:gdLst>
              <a:gd name="connsiteX0" fmla="*/ 73514 w 429162"/>
              <a:gd name="connsiteY0" fmla="*/ 361 h 1367264"/>
              <a:gd name="connsiteX1" fmla="*/ 73514 w 429162"/>
              <a:gd name="connsiteY1" fmla="*/ 270236 h 1367264"/>
              <a:gd name="connsiteX2" fmla="*/ 375139 w 429162"/>
              <a:gd name="connsiteY2" fmla="*/ 695686 h 1367264"/>
              <a:gd name="connsiteX3" fmla="*/ 429114 w 429162"/>
              <a:gd name="connsiteY3" fmla="*/ 832211 h 1367264"/>
              <a:gd name="connsiteX4" fmla="*/ 384664 w 429162"/>
              <a:gd name="connsiteY4" fmla="*/ 1333861 h 1367264"/>
              <a:gd name="connsiteX5" fmla="*/ 381489 w 429162"/>
              <a:gd name="connsiteY5" fmla="*/ 1298936 h 1367264"/>
              <a:gd name="connsiteX6" fmla="*/ 346564 w 429162"/>
              <a:gd name="connsiteY6" fmla="*/ 1124311 h 1367264"/>
              <a:gd name="connsiteX7" fmla="*/ 391014 w 429162"/>
              <a:gd name="connsiteY7" fmla="*/ 940161 h 1367264"/>
              <a:gd name="connsiteX8" fmla="*/ 381489 w 429162"/>
              <a:gd name="connsiteY8" fmla="*/ 803636 h 1367264"/>
              <a:gd name="connsiteX9" fmla="*/ 98914 w 429162"/>
              <a:gd name="connsiteY9" fmla="*/ 524236 h 1367264"/>
              <a:gd name="connsiteX10" fmla="*/ 489 w 429162"/>
              <a:gd name="connsiteY10" fmla="*/ 219436 h 1367264"/>
              <a:gd name="connsiteX11" fmla="*/ 73514 w 429162"/>
              <a:gd name="connsiteY11" fmla="*/ 361 h 136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162" h="1367264">
                <a:moveTo>
                  <a:pt x="73514" y="361"/>
                </a:moveTo>
                <a:cubicBezTo>
                  <a:pt x="85685" y="8828"/>
                  <a:pt x="23243" y="154349"/>
                  <a:pt x="73514" y="270236"/>
                </a:cubicBezTo>
                <a:cubicBezTo>
                  <a:pt x="123785" y="386123"/>
                  <a:pt x="315872" y="602023"/>
                  <a:pt x="375139" y="695686"/>
                </a:cubicBezTo>
                <a:cubicBezTo>
                  <a:pt x="434406" y="789349"/>
                  <a:pt x="427527" y="725849"/>
                  <a:pt x="429114" y="832211"/>
                </a:cubicBezTo>
                <a:cubicBezTo>
                  <a:pt x="430701" y="938573"/>
                  <a:pt x="392602" y="1256074"/>
                  <a:pt x="384664" y="1333861"/>
                </a:cubicBezTo>
                <a:cubicBezTo>
                  <a:pt x="376727" y="1411649"/>
                  <a:pt x="387839" y="1333861"/>
                  <a:pt x="381489" y="1298936"/>
                </a:cubicBezTo>
                <a:cubicBezTo>
                  <a:pt x="375139" y="1264011"/>
                  <a:pt x="344977" y="1184107"/>
                  <a:pt x="346564" y="1124311"/>
                </a:cubicBezTo>
                <a:cubicBezTo>
                  <a:pt x="348151" y="1064515"/>
                  <a:pt x="385193" y="993607"/>
                  <a:pt x="391014" y="940161"/>
                </a:cubicBezTo>
                <a:cubicBezTo>
                  <a:pt x="396835" y="886715"/>
                  <a:pt x="430172" y="872957"/>
                  <a:pt x="381489" y="803636"/>
                </a:cubicBezTo>
                <a:cubicBezTo>
                  <a:pt x="332806" y="734315"/>
                  <a:pt x="162414" y="621603"/>
                  <a:pt x="98914" y="524236"/>
                </a:cubicBezTo>
                <a:cubicBezTo>
                  <a:pt x="35414" y="426869"/>
                  <a:pt x="7368" y="304632"/>
                  <a:pt x="489" y="219436"/>
                </a:cubicBezTo>
                <a:cubicBezTo>
                  <a:pt x="-6390" y="134240"/>
                  <a:pt x="61343" y="-8106"/>
                  <a:pt x="73514" y="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5683B0A4-D714-4F2D-82B9-62B29D0245E2}"/>
              </a:ext>
            </a:extLst>
          </p:cNvPr>
          <p:cNvSpPr/>
          <p:nvPr/>
        </p:nvSpPr>
        <p:spPr>
          <a:xfrm>
            <a:off x="5668520" y="7865531"/>
            <a:ext cx="699230" cy="620685"/>
          </a:xfrm>
          <a:custGeom>
            <a:avLst/>
            <a:gdLst>
              <a:gd name="connsiteX0" fmla="*/ 694180 w 699230"/>
              <a:gd name="connsiteY0" fmla="*/ 2 h 620685"/>
              <a:gd name="connsiteX1" fmla="*/ 601047 w 699230"/>
              <a:gd name="connsiteY1" fmla="*/ 266702 h 620685"/>
              <a:gd name="connsiteX2" fmla="*/ 4147 w 699230"/>
              <a:gd name="connsiteY2" fmla="*/ 618069 h 620685"/>
              <a:gd name="connsiteX3" fmla="*/ 347047 w 699230"/>
              <a:gd name="connsiteY3" fmla="*/ 419102 h 620685"/>
              <a:gd name="connsiteX4" fmla="*/ 554480 w 699230"/>
              <a:gd name="connsiteY4" fmla="*/ 270936 h 620685"/>
              <a:gd name="connsiteX5" fmla="*/ 694180 w 699230"/>
              <a:gd name="connsiteY5" fmla="*/ 2 h 62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230" h="620685">
                <a:moveTo>
                  <a:pt x="694180" y="2"/>
                </a:moveTo>
                <a:cubicBezTo>
                  <a:pt x="701941" y="-704"/>
                  <a:pt x="716052" y="163691"/>
                  <a:pt x="601047" y="266702"/>
                </a:cubicBezTo>
                <a:cubicBezTo>
                  <a:pt x="486042" y="369713"/>
                  <a:pt x="46480" y="592669"/>
                  <a:pt x="4147" y="618069"/>
                </a:cubicBezTo>
                <a:cubicBezTo>
                  <a:pt x="-38186" y="643469"/>
                  <a:pt x="255325" y="476958"/>
                  <a:pt x="347047" y="419102"/>
                </a:cubicBezTo>
                <a:cubicBezTo>
                  <a:pt x="438769" y="361247"/>
                  <a:pt x="498036" y="334436"/>
                  <a:pt x="554480" y="270936"/>
                </a:cubicBezTo>
                <a:cubicBezTo>
                  <a:pt x="610924" y="207436"/>
                  <a:pt x="686419" y="708"/>
                  <a:pt x="69418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F177CE35-FA26-41F9-B819-704FCD202D43}"/>
              </a:ext>
            </a:extLst>
          </p:cNvPr>
          <p:cNvSpPr/>
          <p:nvPr/>
        </p:nvSpPr>
        <p:spPr>
          <a:xfrm>
            <a:off x="2681072" y="7440125"/>
            <a:ext cx="2538894" cy="1960243"/>
          </a:xfrm>
          <a:custGeom>
            <a:avLst/>
            <a:gdLst>
              <a:gd name="connsiteX0" fmla="*/ 51968 w 2538894"/>
              <a:gd name="connsiteY0" fmla="*/ 22395 h 1960243"/>
              <a:gd name="connsiteX1" fmla="*/ 600608 w 2538894"/>
              <a:gd name="connsiteY1" fmla="*/ 1002835 h 1960243"/>
              <a:gd name="connsiteX2" fmla="*/ 1814728 w 2538894"/>
              <a:gd name="connsiteY2" fmla="*/ 1714035 h 1960243"/>
              <a:gd name="connsiteX3" fmla="*/ 2510688 w 2538894"/>
              <a:gd name="connsiteY3" fmla="*/ 1937555 h 1960243"/>
              <a:gd name="connsiteX4" fmla="*/ 2337968 w 2538894"/>
              <a:gd name="connsiteY4" fmla="*/ 1907075 h 1960243"/>
              <a:gd name="connsiteX5" fmla="*/ 1738528 w 2538894"/>
              <a:gd name="connsiteY5" fmla="*/ 1876595 h 1960243"/>
              <a:gd name="connsiteX6" fmla="*/ 280568 w 2538894"/>
              <a:gd name="connsiteY6" fmla="*/ 860595 h 1960243"/>
              <a:gd name="connsiteX7" fmla="*/ 46888 w 2538894"/>
              <a:gd name="connsiteY7" fmla="*/ 357675 h 1960243"/>
              <a:gd name="connsiteX8" fmla="*/ 51968 w 2538894"/>
              <a:gd name="connsiteY8" fmla="*/ 22395 h 196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8894" h="1960243">
                <a:moveTo>
                  <a:pt x="51968" y="22395"/>
                </a:moveTo>
                <a:cubicBezTo>
                  <a:pt x="144255" y="129922"/>
                  <a:pt x="306815" y="720895"/>
                  <a:pt x="600608" y="1002835"/>
                </a:cubicBezTo>
                <a:cubicBezTo>
                  <a:pt x="894401" y="1284775"/>
                  <a:pt x="1496381" y="1558248"/>
                  <a:pt x="1814728" y="1714035"/>
                </a:cubicBezTo>
                <a:cubicBezTo>
                  <a:pt x="2133075" y="1869822"/>
                  <a:pt x="2423481" y="1905382"/>
                  <a:pt x="2510688" y="1937555"/>
                </a:cubicBezTo>
                <a:cubicBezTo>
                  <a:pt x="2597895" y="1969728"/>
                  <a:pt x="2466661" y="1917235"/>
                  <a:pt x="2337968" y="1907075"/>
                </a:cubicBezTo>
                <a:cubicBezTo>
                  <a:pt x="2209275" y="1896915"/>
                  <a:pt x="2081428" y="2051008"/>
                  <a:pt x="1738528" y="1876595"/>
                </a:cubicBezTo>
                <a:cubicBezTo>
                  <a:pt x="1395628" y="1702182"/>
                  <a:pt x="562508" y="1113748"/>
                  <a:pt x="280568" y="860595"/>
                </a:cubicBezTo>
                <a:cubicBezTo>
                  <a:pt x="-1372" y="607442"/>
                  <a:pt x="82448" y="493142"/>
                  <a:pt x="46888" y="357675"/>
                </a:cubicBezTo>
                <a:cubicBezTo>
                  <a:pt x="11328" y="222208"/>
                  <a:pt x="-40319" y="-85132"/>
                  <a:pt x="51968" y="22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925FBA39-1F75-41D0-AE8C-3392BAE31A61}"/>
              </a:ext>
            </a:extLst>
          </p:cNvPr>
          <p:cNvSpPr/>
          <p:nvPr/>
        </p:nvSpPr>
        <p:spPr>
          <a:xfrm>
            <a:off x="5445671" y="7723787"/>
            <a:ext cx="1447512" cy="1371785"/>
          </a:xfrm>
          <a:custGeom>
            <a:avLst/>
            <a:gdLst>
              <a:gd name="connsiteX0" fmla="*/ 1046569 w 1447512"/>
              <a:gd name="connsiteY0" fmla="*/ 155293 h 1371785"/>
              <a:gd name="connsiteX1" fmla="*/ 919569 w 1447512"/>
              <a:gd name="connsiteY1" fmla="*/ 759813 h 1371785"/>
              <a:gd name="connsiteX2" fmla="*/ 706209 w 1447512"/>
              <a:gd name="connsiteY2" fmla="*/ 1023973 h 1371785"/>
              <a:gd name="connsiteX3" fmla="*/ 20409 w 1447512"/>
              <a:gd name="connsiteY3" fmla="*/ 1364333 h 1371785"/>
              <a:gd name="connsiteX4" fmla="*/ 218529 w 1447512"/>
              <a:gd name="connsiteY4" fmla="*/ 1262733 h 1371785"/>
              <a:gd name="connsiteX5" fmla="*/ 609689 w 1447512"/>
              <a:gd name="connsiteY5" fmla="*/ 1308453 h 1371785"/>
              <a:gd name="connsiteX6" fmla="*/ 909409 w 1447512"/>
              <a:gd name="connsiteY6" fmla="*/ 1115413 h 1371785"/>
              <a:gd name="connsiteX7" fmla="*/ 1071969 w 1447512"/>
              <a:gd name="connsiteY7" fmla="*/ 775053 h 1371785"/>
              <a:gd name="connsiteX8" fmla="*/ 1437729 w 1447512"/>
              <a:gd name="connsiteY8" fmla="*/ 23213 h 1371785"/>
              <a:gd name="connsiteX9" fmla="*/ 1315809 w 1447512"/>
              <a:gd name="connsiteY9" fmla="*/ 190853 h 1371785"/>
              <a:gd name="connsiteX10" fmla="*/ 1046569 w 1447512"/>
              <a:gd name="connsiteY10" fmla="*/ 155293 h 137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7512" h="1371785">
                <a:moveTo>
                  <a:pt x="1046569" y="155293"/>
                </a:moveTo>
                <a:cubicBezTo>
                  <a:pt x="980529" y="250120"/>
                  <a:pt x="976296" y="615033"/>
                  <a:pt x="919569" y="759813"/>
                </a:cubicBezTo>
                <a:cubicBezTo>
                  <a:pt x="862842" y="904593"/>
                  <a:pt x="856069" y="923220"/>
                  <a:pt x="706209" y="1023973"/>
                </a:cubicBezTo>
                <a:cubicBezTo>
                  <a:pt x="556349" y="1124726"/>
                  <a:pt x="101689" y="1324540"/>
                  <a:pt x="20409" y="1364333"/>
                </a:cubicBezTo>
                <a:cubicBezTo>
                  <a:pt x="-60871" y="1404126"/>
                  <a:pt x="120316" y="1272046"/>
                  <a:pt x="218529" y="1262733"/>
                </a:cubicBezTo>
                <a:cubicBezTo>
                  <a:pt x="316742" y="1253420"/>
                  <a:pt x="494542" y="1333006"/>
                  <a:pt x="609689" y="1308453"/>
                </a:cubicBezTo>
                <a:cubicBezTo>
                  <a:pt x="724836" y="1283900"/>
                  <a:pt x="832362" y="1204313"/>
                  <a:pt x="909409" y="1115413"/>
                </a:cubicBezTo>
                <a:cubicBezTo>
                  <a:pt x="986456" y="1026513"/>
                  <a:pt x="983916" y="957086"/>
                  <a:pt x="1071969" y="775053"/>
                </a:cubicBezTo>
                <a:cubicBezTo>
                  <a:pt x="1160022" y="593020"/>
                  <a:pt x="1397089" y="120580"/>
                  <a:pt x="1437729" y="23213"/>
                </a:cubicBezTo>
                <a:cubicBezTo>
                  <a:pt x="1478369" y="-74154"/>
                  <a:pt x="1383542" y="164606"/>
                  <a:pt x="1315809" y="190853"/>
                </a:cubicBezTo>
                <a:cubicBezTo>
                  <a:pt x="1248076" y="217100"/>
                  <a:pt x="1112609" y="60466"/>
                  <a:pt x="1046569" y="1552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E7ACAB06-F101-421E-8A3D-B96F3D4E9E23}"/>
              </a:ext>
            </a:extLst>
          </p:cNvPr>
          <p:cNvSpPr/>
          <p:nvPr/>
        </p:nvSpPr>
        <p:spPr>
          <a:xfrm>
            <a:off x="2574783" y="5574445"/>
            <a:ext cx="1889297" cy="3112818"/>
          </a:xfrm>
          <a:custGeom>
            <a:avLst/>
            <a:gdLst>
              <a:gd name="connsiteX0" fmla="*/ 130317 w 1889297"/>
              <a:gd name="connsiteY0" fmla="*/ 855 h 3112818"/>
              <a:gd name="connsiteX1" fmla="*/ 936767 w 1889297"/>
              <a:gd name="connsiteY1" fmla="*/ 597755 h 3112818"/>
              <a:gd name="connsiteX2" fmla="*/ 1444767 w 1889297"/>
              <a:gd name="connsiteY2" fmla="*/ 661255 h 3112818"/>
              <a:gd name="connsiteX3" fmla="*/ 1324117 w 1889297"/>
              <a:gd name="connsiteY3" fmla="*/ 705705 h 3112818"/>
              <a:gd name="connsiteX4" fmla="*/ 1089167 w 1889297"/>
              <a:gd name="connsiteY4" fmla="*/ 1131155 h 3112818"/>
              <a:gd name="connsiteX5" fmla="*/ 1870217 w 1889297"/>
              <a:gd name="connsiteY5" fmla="*/ 1035905 h 3112818"/>
              <a:gd name="connsiteX6" fmla="*/ 1616217 w 1889297"/>
              <a:gd name="connsiteY6" fmla="*/ 1194655 h 3112818"/>
              <a:gd name="connsiteX7" fmla="*/ 1247917 w 1889297"/>
              <a:gd name="connsiteY7" fmla="*/ 2191605 h 3112818"/>
              <a:gd name="connsiteX8" fmla="*/ 1203467 w 1889297"/>
              <a:gd name="connsiteY8" fmla="*/ 2813905 h 3112818"/>
              <a:gd name="connsiteX9" fmla="*/ 1273317 w 1889297"/>
              <a:gd name="connsiteY9" fmla="*/ 2680555 h 3112818"/>
              <a:gd name="connsiteX10" fmla="*/ 1006617 w 1889297"/>
              <a:gd name="connsiteY10" fmla="*/ 3106005 h 3112818"/>
              <a:gd name="connsiteX11" fmla="*/ 441467 w 1889297"/>
              <a:gd name="connsiteY11" fmla="*/ 2280505 h 3112818"/>
              <a:gd name="connsiteX12" fmla="*/ 35067 w 1889297"/>
              <a:gd name="connsiteY12" fmla="*/ 515205 h 3112818"/>
              <a:gd name="connsiteX13" fmla="*/ 130317 w 1889297"/>
              <a:gd name="connsiteY13" fmla="*/ 855 h 311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9297" h="3112818">
                <a:moveTo>
                  <a:pt x="130317" y="855"/>
                </a:moveTo>
                <a:cubicBezTo>
                  <a:pt x="280600" y="14613"/>
                  <a:pt x="717692" y="487688"/>
                  <a:pt x="936767" y="597755"/>
                </a:cubicBezTo>
                <a:cubicBezTo>
                  <a:pt x="1155842" y="707822"/>
                  <a:pt x="1380209" y="643263"/>
                  <a:pt x="1444767" y="661255"/>
                </a:cubicBezTo>
                <a:cubicBezTo>
                  <a:pt x="1509325" y="679247"/>
                  <a:pt x="1383384" y="627388"/>
                  <a:pt x="1324117" y="705705"/>
                </a:cubicBezTo>
                <a:cubicBezTo>
                  <a:pt x="1264850" y="784022"/>
                  <a:pt x="998150" y="1076122"/>
                  <a:pt x="1089167" y="1131155"/>
                </a:cubicBezTo>
                <a:cubicBezTo>
                  <a:pt x="1180184" y="1186188"/>
                  <a:pt x="1782375" y="1025322"/>
                  <a:pt x="1870217" y="1035905"/>
                </a:cubicBezTo>
                <a:cubicBezTo>
                  <a:pt x="1958059" y="1046488"/>
                  <a:pt x="1719934" y="1002038"/>
                  <a:pt x="1616217" y="1194655"/>
                </a:cubicBezTo>
                <a:cubicBezTo>
                  <a:pt x="1512500" y="1387272"/>
                  <a:pt x="1316709" y="1921730"/>
                  <a:pt x="1247917" y="2191605"/>
                </a:cubicBezTo>
                <a:cubicBezTo>
                  <a:pt x="1179125" y="2461480"/>
                  <a:pt x="1199234" y="2732413"/>
                  <a:pt x="1203467" y="2813905"/>
                </a:cubicBezTo>
                <a:cubicBezTo>
                  <a:pt x="1207700" y="2895397"/>
                  <a:pt x="1306125" y="2631872"/>
                  <a:pt x="1273317" y="2680555"/>
                </a:cubicBezTo>
                <a:cubicBezTo>
                  <a:pt x="1240509" y="2729238"/>
                  <a:pt x="1145259" y="3172680"/>
                  <a:pt x="1006617" y="3106005"/>
                </a:cubicBezTo>
                <a:cubicBezTo>
                  <a:pt x="867975" y="3039330"/>
                  <a:pt x="603392" y="2712305"/>
                  <a:pt x="441467" y="2280505"/>
                </a:cubicBezTo>
                <a:cubicBezTo>
                  <a:pt x="279542" y="1848705"/>
                  <a:pt x="93275" y="891972"/>
                  <a:pt x="35067" y="515205"/>
                </a:cubicBezTo>
                <a:cubicBezTo>
                  <a:pt x="-23141" y="138438"/>
                  <a:pt x="-19966" y="-12903"/>
                  <a:pt x="130317" y="8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DE954D89-2596-4ADA-99FD-1B5DBB720FD4}"/>
              </a:ext>
            </a:extLst>
          </p:cNvPr>
          <p:cNvSpPr/>
          <p:nvPr/>
        </p:nvSpPr>
        <p:spPr>
          <a:xfrm>
            <a:off x="2887282" y="2676466"/>
            <a:ext cx="1868109" cy="953534"/>
          </a:xfrm>
          <a:custGeom>
            <a:avLst/>
            <a:gdLst>
              <a:gd name="connsiteX0" fmla="*/ 18478 w 1868109"/>
              <a:gd name="connsiteY0" fmla="*/ 716974 h 953534"/>
              <a:gd name="connsiteX1" fmla="*/ 130238 w 1868109"/>
              <a:gd name="connsiteY1" fmla="*/ 645854 h 953534"/>
              <a:gd name="connsiteX2" fmla="*/ 876998 w 1868109"/>
              <a:gd name="connsiteY2" fmla="*/ 219134 h 953534"/>
              <a:gd name="connsiteX3" fmla="*/ 1837118 w 1868109"/>
              <a:gd name="connsiteY3" fmla="*/ 694 h 953534"/>
              <a:gd name="connsiteX4" fmla="*/ 1603438 w 1868109"/>
              <a:gd name="connsiteY4" fmla="*/ 285174 h 953534"/>
              <a:gd name="connsiteX5" fmla="*/ 1308798 w 1868109"/>
              <a:gd name="connsiteY5" fmla="*/ 656014 h 953534"/>
              <a:gd name="connsiteX6" fmla="*/ 973518 w 1868109"/>
              <a:gd name="connsiteY6" fmla="*/ 661094 h 953534"/>
              <a:gd name="connsiteX7" fmla="*/ 582358 w 1868109"/>
              <a:gd name="connsiteY7" fmla="*/ 935414 h 953534"/>
              <a:gd name="connsiteX8" fmla="*/ 526478 w 1868109"/>
              <a:gd name="connsiteY8" fmla="*/ 910014 h 953534"/>
              <a:gd name="connsiteX9" fmla="*/ 592518 w 1868109"/>
              <a:gd name="connsiteY9" fmla="*/ 767774 h 953534"/>
              <a:gd name="connsiteX10" fmla="*/ 18478 w 1868109"/>
              <a:gd name="connsiteY10" fmla="*/ 716974 h 95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109" h="953534">
                <a:moveTo>
                  <a:pt x="18478" y="716974"/>
                </a:moveTo>
                <a:cubicBezTo>
                  <a:pt x="-58569" y="696654"/>
                  <a:pt x="130238" y="645854"/>
                  <a:pt x="130238" y="645854"/>
                </a:cubicBezTo>
                <a:cubicBezTo>
                  <a:pt x="273325" y="562881"/>
                  <a:pt x="592518" y="326661"/>
                  <a:pt x="876998" y="219134"/>
                </a:cubicBezTo>
                <a:cubicBezTo>
                  <a:pt x="1161478" y="111607"/>
                  <a:pt x="1716045" y="-10313"/>
                  <a:pt x="1837118" y="694"/>
                </a:cubicBezTo>
                <a:cubicBezTo>
                  <a:pt x="1958191" y="11701"/>
                  <a:pt x="1691491" y="175954"/>
                  <a:pt x="1603438" y="285174"/>
                </a:cubicBezTo>
                <a:cubicBezTo>
                  <a:pt x="1515385" y="394394"/>
                  <a:pt x="1413785" y="593361"/>
                  <a:pt x="1308798" y="656014"/>
                </a:cubicBezTo>
                <a:cubicBezTo>
                  <a:pt x="1203811" y="718667"/>
                  <a:pt x="1094591" y="614527"/>
                  <a:pt x="973518" y="661094"/>
                </a:cubicBezTo>
                <a:cubicBezTo>
                  <a:pt x="852445" y="707661"/>
                  <a:pt x="656865" y="893927"/>
                  <a:pt x="582358" y="935414"/>
                </a:cubicBezTo>
                <a:cubicBezTo>
                  <a:pt x="507851" y="976901"/>
                  <a:pt x="524785" y="937954"/>
                  <a:pt x="526478" y="910014"/>
                </a:cubicBezTo>
                <a:cubicBezTo>
                  <a:pt x="528171" y="882074"/>
                  <a:pt x="678878" y="805027"/>
                  <a:pt x="592518" y="767774"/>
                </a:cubicBezTo>
                <a:cubicBezTo>
                  <a:pt x="506158" y="730521"/>
                  <a:pt x="95525" y="737294"/>
                  <a:pt x="18478" y="7169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F0BB9C33-3CA6-48FC-A95B-6E166D60A3BD}"/>
              </a:ext>
            </a:extLst>
          </p:cNvPr>
          <p:cNvSpPr/>
          <p:nvPr/>
        </p:nvSpPr>
        <p:spPr>
          <a:xfrm>
            <a:off x="5125166" y="2787911"/>
            <a:ext cx="2811083" cy="1998517"/>
          </a:xfrm>
          <a:custGeom>
            <a:avLst/>
            <a:gdLst>
              <a:gd name="connsiteX0" fmla="*/ 554 w 2811083"/>
              <a:gd name="connsiteY0" fmla="*/ 580129 h 1998517"/>
              <a:gd name="connsiteX1" fmla="*/ 544114 w 2811083"/>
              <a:gd name="connsiteY1" fmla="*/ 808729 h 1998517"/>
              <a:gd name="connsiteX2" fmla="*/ 879394 w 2811083"/>
              <a:gd name="connsiteY2" fmla="*/ 427729 h 1998517"/>
              <a:gd name="connsiteX3" fmla="*/ 1402634 w 2811083"/>
              <a:gd name="connsiteY3" fmla="*/ 392169 h 1998517"/>
              <a:gd name="connsiteX4" fmla="*/ 1981754 w 2811083"/>
              <a:gd name="connsiteY4" fmla="*/ 696969 h 1998517"/>
              <a:gd name="connsiteX5" fmla="*/ 2184954 w 2811083"/>
              <a:gd name="connsiteY5" fmla="*/ 1271009 h 1998517"/>
              <a:gd name="connsiteX6" fmla="*/ 2098594 w 2811083"/>
              <a:gd name="connsiteY6" fmla="*/ 1621529 h 1998517"/>
              <a:gd name="connsiteX7" fmla="*/ 1880154 w 2811083"/>
              <a:gd name="connsiteY7" fmla="*/ 1748529 h 1998517"/>
              <a:gd name="connsiteX8" fmla="*/ 2164634 w 2811083"/>
              <a:gd name="connsiteY8" fmla="*/ 1702809 h 1998517"/>
              <a:gd name="connsiteX9" fmla="*/ 2809794 w 2811083"/>
              <a:gd name="connsiteY9" fmla="*/ 1987289 h 1998517"/>
              <a:gd name="connsiteX10" fmla="*/ 2317034 w 2811083"/>
              <a:gd name="connsiteY10" fmla="*/ 1255769 h 1998517"/>
              <a:gd name="connsiteX11" fmla="*/ 1839514 w 2811083"/>
              <a:gd name="connsiteY11" fmla="*/ 448049 h 1998517"/>
              <a:gd name="connsiteX12" fmla="*/ 925114 w 2811083"/>
              <a:gd name="connsiteY12" fmla="*/ 21329 h 1998517"/>
              <a:gd name="connsiteX13" fmla="*/ 102154 w 2811083"/>
              <a:gd name="connsiteY13" fmla="*/ 67049 h 1998517"/>
              <a:gd name="connsiteX14" fmla="*/ 467914 w 2811083"/>
              <a:gd name="connsiteY14" fmla="*/ 92449 h 1998517"/>
              <a:gd name="connsiteX15" fmla="*/ 650794 w 2811083"/>
              <a:gd name="connsiteY15" fmla="*/ 376929 h 1998517"/>
              <a:gd name="connsiteX16" fmla="*/ 554 w 2811083"/>
              <a:gd name="connsiteY16" fmla="*/ 580129 h 199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1083" h="1998517">
                <a:moveTo>
                  <a:pt x="554" y="580129"/>
                </a:moveTo>
                <a:cubicBezTo>
                  <a:pt x="-17226" y="652096"/>
                  <a:pt x="397641" y="834129"/>
                  <a:pt x="544114" y="808729"/>
                </a:cubicBezTo>
                <a:cubicBezTo>
                  <a:pt x="690587" y="783329"/>
                  <a:pt x="736307" y="497156"/>
                  <a:pt x="879394" y="427729"/>
                </a:cubicBezTo>
                <a:cubicBezTo>
                  <a:pt x="1022481" y="358302"/>
                  <a:pt x="1218907" y="347296"/>
                  <a:pt x="1402634" y="392169"/>
                </a:cubicBezTo>
                <a:cubicBezTo>
                  <a:pt x="1586361" y="437042"/>
                  <a:pt x="1851367" y="550496"/>
                  <a:pt x="1981754" y="696969"/>
                </a:cubicBezTo>
                <a:cubicBezTo>
                  <a:pt x="2112141" y="843442"/>
                  <a:pt x="2165481" y="1116916"/>
                  <a:pt x="2184954" y="1271009"/>
                </a:cubicBezTo>
                <a:cubicBezTo>
                  <a:pt x="2204427" y="1425102"/>
                  <a:pt x="2149394" y="1541942"/>
                  <a:pt x="2098594" y="1621529"/>
                </a:cubicBezTo>
                <a:cubicBezTo>
                  <a:pt x="2047794" y="1701116"/>
                  <a:pt x="1869147" y="1734982"/>
                  <a:pt x="1880154" y="1748529"/>
                </a:cubicBezTo>
                <a:cubicBezTo>
                  <a:pt x="1891161" y="1762076"/>
                  <a:pt x="2009694" y="1663016"/>
                  <a:pt x="2164634" y="1702809"/>
                </a:cubicBezTo>
                <a:cubicBezTo>
                  <a:pt x="2319574" y="1742602"/>
                  <a:pt x="2784394" y="2061796"/>
                  <a:pt x="2809794" y="1987289"/>
                </a:cubicBezTo>
                <a:cubicBezTo>
                  <a:pt x="2835194" y="1912782"/>
                  <a:pt x="2478747" y="1512309"/>
                  <a:pt x="2317034" y="1255769"/>
                </a:cubicBezTo>
                <a:cubicBezTo>
                  <a:pt x="2155321" y="999229"/>
                  <a:pt x="2071501" y="653789"/>
                  <a:pt x="1839514" y="448049"/>
                </a:cubicBezTo>
                <a:cubicBezTo>
                  <a:pt x="1607527" y="242309"/>
                  <a:pt x="1214674" y="84829"/>
                  <a:pt x="925114" y="21329"/>
                </a:cubicBezTo>
                <a:cubicBezTo>
                  <a:pt x="635554" y="-42171"/>
                  <a:pt x="178354" y="55196"/>
                  <a:pt x="102154" y="67049"/>
                </a:cubicBezTo>
                <a:cubicBezTo>
                  <a:pt x="25954" y="78902"/>
                  <a:pt x="376474" y="40802"/>
                  <a:pt x="467914" y="92449"/>
                </a:cubicBezTo>
                <a:cubicBezTo>
                  <a:pt x="559354" y="144096"/>
                  <a:pt x="727841" y="292262"/>
                  <a:pt x="650794" y="376929"/>
                </a:cubicBezTo>
                <a:cubicBezTo>
                  <a:pt x="573747" y="461596"/>
                  <a:pt x="18334" y="508162"/>
                  <a:pt x="554" y="5801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D0A6F8DA-E29C-4698-B8EE-06C660ED4BFA}"/>
              </a:ext>
            </a:extLst>
          </p:cNvPr>
          <p:cNvSpPr/>
          <p:nvPr/>
        </p:nvSpPr>
        <p:spPr>
          <a:xfrm>
            <a:off x="1581369" y="5335966"/>
            <a:ext cx="708471" cy="426799"/>
          </a:xfrm>
          <a:custGeom>
            <a:avLst/>
            <a:gdLst>
              <a:gd name="connsiteX0" fmla="*/ 669071 w 708471"/>
              <a:gd name="connsiteY0" fmla="*/ 277434 h 426799"/>
              <a:gd name="connsiteX1" fmla="*/ 648751 w 708471"/>
              <a:gd name="connsiteY1" fmla="*/ 231714 h 426799"/>
              <a:gd name="connsiteX2" fmla="*/ 247431 w 708471"/>
              <a:gd name="connsiteY2" fmla="*/ 3114 h 426799"/>
              <a:gd name="connsiteX3" fmla="*/ 8671 w 708471"/>
              <a:gd name="connsiteY3" fmla="*/ 419674 h 426799"/>
              <a:gd name="connsiteX4" fmla="*/ 74711 w 708471"/>
              <a:gd name="connsiteY4" fmla="*/ 252034 h 426799"/>
              <a:gd name="connsiteX5" fmla="*/ 288071 w 708471"/>
              <a:gd name="connsiteY5" fmla="*/ 69154 h 426799"/>
              <a:gd name="connsiteX6" fmla="*/ 669071 w 708471"/>
              <a:gd name="connsiteY6" fmla="*/ 277434 h 42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471" h="426799">
                <a:moveTo>
                  <a:pt x="669071" y="277434"/>
                </a:moveTo>
                <a:cubicBezTo>
                  <a:pt x="729184" y="304527"/>
                  <a:pt x="719024" y="277434"/>
                  <a:pt x="648751" y="231714"/>
                </a:cubicBezTo>
                <a:cubicBezTo>
                  <a:pt x="578478" y="185994"/>
                  <a:pt x="354111" y="-28213"/>
                  <a:pt x="247431" y="3114"/>
                </a:cubicBezTo>
                <a:cubicBezTo>
                  <a:pt x="140751" y="34441"/>
                  <a:pt x="37458" y="378187"/>
                  <a:pt x="8671" y="419674"/>
                </a:cubicBezTo>
                <a:cubicBezTo>
                  <a:pt x="-20116" y="461161"/>
                  <a:pt x="28144" y="310454"/>
                  <a:pt x="74711" y="252034"/>
                </a:cubicBezTo>
                <a:cubicBezTo>
                  <a:pt x="121278" y="193614"/>
                  <a:pt x="185624" y="65767"/>
                  <a:pt x="288071" y="69154"/>
                </a:cubicBezTo>
                <a:cubicBezTo>
                  <a:pt x="390518" y="72541"/>
                  <a:pt x="608958" y="250341"/>
                  <a:pt x="669071" y="277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2F36ECA2-83B2-4499-8AD8-10C91471BE5E}"/>
              </a:ext>
            </a:extLst>
          </p:cNvPr>
          <p:cNvSpPr/>
          <p:nvPr/>
        </p:nvSpPr>
        <p:spPr>
          <a:xfrm>
            <a:off x="1790688" y="5506662"/>
            <a:ext cx="520600" cy="467326"/>
          </a:xfrm>
          <a:custGeom>
            <a:avLst/>
            <a:gdLst>
              <a:gd name="connsiteX0" fmla="*/ 505472 w 520600"/>
              <a:gd name="connsiteY0" fmla="*/ 254058 h 467326"/>
              <a:gd name="connsiteX1" fmla="*/ 429272 w 520600"/>
              <a:gd name="connsiteY1" fmla="*/ 198178 h 467326"/>
              <a:gd name="connsiteX2" fmla="*/ 129552 w 520600"/>
              <a:gd name="connsiteY2" fmla="*/ 81338 h 467326"/>
              <a:gd name="connsiteX3" fmla="*/ 22872 w 520600"/>
              <a:gd name="connsiteY3" fmla="*/ 462338 h 467326"/>
              <a:gd name="connsiteX4" fmla="*/ 12712 w 520600"/>
              <a:gd name="connsiteY4" fmla="*/ 279458 h 467326"/>
              <a:gd name="connsiteX5" fmla="*/ 170192 w 520600"/>
              <a:gd name="connsiteY5" fmla="*/ 58 h 467326"/>
              <a:gd name="connsiteX6" fmla="*/ 505472 w 520600"/>
              <a:gd name="connsiteY6" fmla="*/ 254058 h 4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600" h="467326">
                <a:moveTo>
                  <a:pt x="505472" y="254058"/>
                </a:moveTo>
                <a:cubicBezTo>
                  <a:pt x="548652" y="287078"/>
                  <a:pt x="491925" y="226965"/>
                  <a:pt x="429272" y="198178"/>
                </a:cubicBezTo>
                <a:cubicBezTo>
                  <a:pt x="366619" y="169391"/>
                  <a:pt x="197285" y="37311"/>
                  <a:pt x="129552" y="81338"/>
                </a:cubicBezTo>
                <a:cubicBezTo>
                  <a:pt x="61819" y="125365"/>
                  <a:pt x="42345" y="429318"/>
                  <a:pt x="22872" y="462338"/>
                </a:cubicBezTo>
                <a:cubicBezTo>
                  <a:pt x="3399" y="495358"/>
                  <a:pt x="-11841" y="356505"/>
                  <a:pt x="12712" y="279458"/>
                </a:cubicBezTo>
                <a:cubicBezTo>
                  <a:pt x="37265" y="202411"/>
                  <a:pt x="83832" y="4291"/>
                  <a:pt x="170192" y="58"/>
                </a:cubicBezTo>
                <a:cubicBezTo>
                  <a:pt x="256552" y="-4175"/>
                  <a:pt x="462292" y="221038"/>
                  <a:pt x="505472" y="25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2B35D36B-DC98-4A65-A728-705F03CEE9D7}"/>
              </a:ext>
            </a:extLst>
          </p:cNvPr>
          <p:cNvSpPr/>
          <p:nvPr/>
        </p:nvSpPr>
        <p:spPr>
          <a:xfrm>
            <a:off x="1901426" y="5656609"/>
            <a:ext cx="772566" cy="1622624"/>
          </a:xfrm>
          <a:custGeom>
            <a:avLst/>
            <a:gdLst>
              <a:gd name="connsiteX0" fmla="*/ 8654 w 772566"/>
              <a:gd name="connsiteY0" fmla="*/ 38071 h 1622624"/>
              <a:gd name="connsiteX1" fmla="*/ 3574 w 772566"/>
              <a:gd name="connsiteY1" fmla="*/ 93951 h 1622624"/>
              <a:gd name="connsiteX2" fmla="*/ 54374 w 772566"/>
              <a:gd name="connsiteY2" fmla="*/ 637511 h 1622624"/>
              <a:gd name="connsiteX3" fmla="*/ 171214 w 772566"/>
              <a:gd name="connsiteY3" fmla="*/ 982951 h 1622624"/>
              <a:gd name="connsiteX4" fmla="*/ 389654 w 772566"/>
              <a:gd name="connsiteY4" fmla="*/ 1277591 h 1622624"/>
              <a:gd name="connsiteX5" fmla="*/ 760494 w 772566"/>
              <a:gd name="connsiteY5" fmla="*/ 1617951 h 1622624"/>
              <a:gd name="connsiteX6" fmla="*/ 633494 w 772566"/>
              <a:gd name="connsiteY6" fmla="*/ 1440151 h 1622624"/>
              <a:gd name="connsiteX7" fmla="*/ 155974 w 772566"/>
              <a:gd name="connsiteY7" fmla="*/ 957551 h 1622624"/>
              <a:gd name="connsiteX8" fmla="*/ 44214 w 772566"/>
              <a:gd name="connsiteY8" fmla="*/ 495271 h 1622624"/>
              <a:gd name="connsiteX9" fmla="*/ 8654 w 772566"/>
              <a:gd name="connsiteY9" fmla="*/ 38071 h 16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566" h="1622624">
                <a:moveTo>
                  <a:pt x="8654" y="38071"/>
                </a:moveTo>
                <a:cubicBezTo>
                  <a:pt x="1881" y="-28816"/>
                  <a:pt x="-4046" y="-5956"/>
                  <a:pt x="3574" y="93951"/>
                </a:cubicBezTo>
                <a:cubicBezTo>
                  <a:pt x="11194" y="193858"/>
                  <a:pt x="26434" y="489344"/>
                  <a:pt x="54374" y="637511"/>
                </a:cubicBezTo>
                <a:cubicBezTo>
                  <a:pt x="82314" y="785678"/>
                  <a:pt x="115334" y="876271"/>
                  <a:pt x="171214" y="982951"/>
                </a:cubicBezTo>
                <a:cubicBezTo>
                  <a:pt x="227094" y="1089631"/>
                  <a:pt x="291441" y="1171758"/>
                  <a:pt x="389654" y="1277591"/>
                </a:cubicBezTo>
                <a:cubicBezTo>
                  <a:pt x="487867" y="1383424"/>
                  <a:pt x="719854" y="1590858"/>
                  <a:pt x="760494" y="1617951"/>
                </a:cubicBezTo>
                <a:cubicBezTo>
                  <a:pt x="801134" y="1645044"/>
                  <a:pt x="734247" y="1550218"/>
                  <a:pt x="633494" y="1440151"/>
                </a:cubicBezTo>
                <a:cubicBezTo>
                  <a:pt x="532741" y="1330084"/>
                  <a:pt x="254187" y="1115031"/>
                  <a:pt x="155974" y="957551"/>
                </a:cubicBezTo>
                <a:cubicBezTo>
                  <a:pt x="57761" y="800071"/>
                  <a:pt x="67921" y="655291"/>
                  <a:pt x="44214" y="495271"/>
                </a:cubicBezTo>
                <a:cubicBezTo>
                  <a:pt x="20507" y="335251"/>
                  <a:pt x="15427" y="104958"/>
                  <a:pt x="8654" y="38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8985E1FF-78EF-438F-9E15-2C6FAF09C367}"/>
              </a:ext>
            </a:extLst>
          </p:cNvPr>
          <p:cNvSpPr/>
          <p:nvPr/>
        </p:nvSpPr>
        <p:spPr>
          <a:xfrm>
            <a:off x="1853200" y="5903934"/>
            <a:ext cx="625380" cy="1276575"/>
          </a:xfrm>
          <a:custGeom>
            <a:avLst/>
            <a:gdLst>
              <a:gd name="connsiteX0" fmla="*/ 6080 w 625380"/>
              <a:gd name="connsiteY0" fmla="*/ 65066 h 1276575"/>
              <a:gd name="connsiteX1" fmla="*/ 31480 w 625380"/>
              <a:gd name="connsiteY1" fmla="*/ 110786 h 1276575"/>
              <a:gd name="connsiteX2" fmla="*/ 158480 w 625380"/>
              <a:gd name="connsiteY2" fmla="*/ 786426 h 1276575"/>
              <a:gd name="connsiteX3" fmla="*/ 361680 w 625380"/>
              <a:gd name="connsiteY3" fmla="*/ 1060746 h 1276575"/>
              <a:gd name="connsiteX4" fmla="*/ 620760 w 625380"/>
              <a:gd name="connsiteY4" fmla="*/ 1274106 h 1276575"/>
              <a:gd name="connsiteX5" fmla="*/ 534400 w 625380"/>
              <a:gd name="connsiteY5" fmla="*/ 1182666 h 1276575"/>
              <a:gd name="connsiteX6" fmla="*/ 122920 w 625380"/>
              <a:gd name="connsiteY6" fmla="*/ 755946 h 1276575"/>
              <a:gd name="connsiteX7" fmla="*/ 6080 w 625380"/>
              <a:gd name="connsiteY7" fmla="*/ 65066 h 12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380" h="1276575">
                <a:moveTo>
                  <a:pt x="6080" y="65066"/>
                </a:moveTo>
                <a:cubicBezTo>
                  <a:pt x="-9160" y="-42461"/>
                  <a:pt x="6080" y="-9441"/>
                  <a:pt x="31480" y="110786"/>
                </a:cubicBezTo>
                <a:cubicBezTo>
                  <a:pt x="56880" y="231013"/>
                  <a:pt x="103447" y="628099"/>
                  <a:pt x="158480" y="786426"/>
                </a:cubicBezTo>
                <a:cubicBezTo>
                  <a:pt x="213513" y="944753"/>
                  <a:pt x="284633" y="979466"/>
                  <a:pt x="361680" y="1060746"/>
                </a:cubicBezTo>
                <a:cubicBezTo>
                  <a:pt x="438727" y="1142026"/>
                  <a:pt x="591973" y="1253786"/>
                  <a:pt x="620760" y="1274106"/>
                </a:cubicBezTo>
                <a:cubicBezTo>
                  <a:pt x="649547" y="1294426"/>
                  <a:pt x="534400" y="1182666"/>
                  <a:pt x="534400" y="1182666"/>
                </a:cubicBezTo>
                <a:cubicBezTo>
                  <a:pt x="451427" y="1096306"/>
                  <a:pt x="208433" y="939673"/>
                  <a:pt x="122920" y="755946"/>
                </a:cubicBezTo>
                <a:cubicBezTo>
                  <a:pt x="37407" y="572219"/>
                  <a:pt x="21320" y="172593"/>
                  <a:pt x="6080" y="65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6F8CAABF-4AB7-40E4-B428-7B391C914466}"/>
              </a:ext>
            </a:extLst>
          </p:cNvPr>
          <p:cNvSpPr/>
          <p:nvPr/>
        </p:nvSpPr>
        <p:spPr>
          <a:xfrm>
            <a:off x="1991358" y="6756284"/>
            <a:ext cx="622904" cy="553951"/>
          </a:xfrm>
          <a:custGeom>
            <a:avLst/>
            <a:gdLst>
              <a:gd name="connsiteX0" fmla="*/ 2 w 622904"/>
              <a:gd name="connsiteY0" fmla="*/ 116 h 553951"/>
              <a:gd name="connsiteX1" fmla="*/ 233682 w 622904"/>
              <a:gd name="connsiteY1" fmla="*/ 304916 h 553951"/>
              <a:gd name="connsiteX2" fmla="*/ 604522 w 622904"/>
              <a:gd name="connsiteY2" fmla="*/ 538596 h 553951"/>
              <a:gd name="connsiteX3" fmla="*/ 538482 w 622904"/>
              <a:gd name="connsiteY3" fmla="*/ 528436 h 553951"/>
              <a:gd name="connsiteX4" fmla="*/ 294642 w 622904"/>
              <a:gd name="connsiteY4" fmla="*/ 503036 h 553951"/>
              <a:gd name="connsiteX5" fmla="*/ 264162 w 622904"/>
              <a:gd name="connsiteY5" fmla="*/ 431916 h 553951"/>
              <a:gd name="connsiteX6" fmla="*/ 228602 w 622904"/>
              <a:gd name="connsiteY6" fmla="*/ 340476 h 553951"/>
              <a:gd name="connsiteX7" fmla="*/ 2 w 622904"/>
              <a:gd name="connsiteY7" fmla="*/ 116 h 55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904" h="553951">
                <a:moveTo>
                  <a:pt x="2" y="116"/>
                </a:moveTo>
                <a:cubicBezTo>
                  <a:pt x="849" y="-5811"/>
                  <a:pt x="132929" y="215169"/>
                  <a:pt x="233682" y="304916"/>
                </a:cubicBezTo>
                <a:cubicBezTo>
                  <a:pt x="334435" y="394663"/>
                  <a:pt x="553722" y="501343"/>
                  <a:pt x="604522" y="538596"/>
                </a:cubicBezTo>
                <a:cubicBezTo>
                  <a:pt x="655322" y="575849"/>
                  <a:pt x="590129" y="534363"/>
                  <a:pt x="538482" y="528436"/>
                </a:cubicBezTo>
                <a:cubicBezTo>
                  <a:pt x="486835" y="522509"/>
                  <a:pt x="340362" y="519123"/>
                  <a:pt x="294642" y="503036"/>
                </a:cubicBezTo>
                <a:cubicBezTo>
                  <a:pt x="248922" y="486949"/>
                  <a:pt x="275169" y="459009"/>
                  <a:pt x="264162" y="431916"/>
                </a:cubicBezTo>
                <a:cubicBezTo>
                  <a:pt x="253155" y="404823"/>
                  <a:pt x="274322" y="409903"/>
                  <a:pt x="228602" y="340476"/>
                </a:cubicBezTo>
                <a:cubicBezTo>
                  <a:pt x="182882" y="271049"/>
                  <a:pt x="-845" y="6043"/>
                  <a:pt x="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050EDA9D-FB80-4B86-ADEC-ECF0423A5981}"/>
              </a:ext>
            </a:extLst>
          </p:cNvPr>
          <p:cNvSpPr/>
          <p:nvPr/>
        </p:nvSpPr>
        <p:spPr>
          <a:xfrm>
            <a:off x="2374390" y="5511394"/>
            <a:ext cx="264642" cy="1444080"/>
          </a:xfrm>
          <a:custGeom>
            <a:avLst/>
            <a:gdLst>
              <a:gd name="connsiteX0" fmla="*/ 246890 w 264642"/>
              <a:gd name="connsiteY0" fmla="*/ 5486 h 1444080"/>
              <a:gd name="connsiteX1" fmla="*/ 58930 w 264642"/>
              <a:gd name="connsiteY1" fmla="*/ 391566 h 1444080"/>
              <a:gd name="connsiteX2" fmla="*/ 262130 w 264642"/>
              <a:gd name="connsiteY2" fmla="*/ 1295806 h 1444080"/>
              <a:gd name="connsiteX3" fmla="*/ 175770 w 264642"/>
              <a:gd name="connsiteY3" fmla="*/ 1427886 h 1444080"/>
              <a:gd name="connsiteX4" fmla="*/ 226570 w 264642"/>
              <a:gd name="connsiteY4" fmla="*/ 1133246 h 1444080"/>
              <a:gd name="connsiteX5" fmla="*/ 18290 w 264642"/>
              <a:gd name="connsiteY5" fmla="*/ 610006 h 1444080"/>
              <a:gd name="connsiteX6" fmla="*/ 33530 w 264642"/>
              <a:gd name="connsiteY6" fmla="*/ 193446 h 1444080"/>
              <a:gd name="connsiteX7" fmla="*/ 246890 w 264642"/>
              <a:gd name="connsiteY7" fmla="*/ 5486 h 144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642" h="1444080">
                <a:moveTo>
                  <a:pt x="246890" y="5486"/>
                </a:moveTo>
                <a:cubicBezTo>
                  <a:pt x="251123" y="38506"/>
                  <a:pt x="56390" y="176513"/>
                  <a:pt x="58930" y="391566"/>
                </a:cubicBezTo>
                <a:cubicBezTo>
                  <a:pt x="61470" y="606619"/>
                  <a:pt x="242657" y="1123086"/>
                  <a:pt x="262130" y="1295806"/>
                </a:cubicBezTo>
                <a:cubicBezTo>
                  <a:pt x="281603" y="1468526"/>
                  <a:pt x="181697" y="1454979"/>
                  <a:pt x="175770" y="1427886"/>
                </a:cubicBezTo>
                <a:cubicBezTo>
                  <a:pt x="169843" y="1400793"/>
                  <a:pt x="252817" y="1269559"/>
                  <a:pt x="226570" y="1133246"/>
                </a:cubicBezTo>
                <a:cubicBezTo>
                  <a:pt x="200323" y="996933"/>
                  <a:pt x="50463" y="766639"/>
                  <a:pt x="18290" y="610006"/>
                </a:cubicBezTo>
                <a:cubicBezTo>
                  <a:pt x="-13883" y="453373"/>
                  <a:pt x="-337" y="291659"/>
                  <a:pt x="33530" y="193446"/>
                </a:cubicBezTo>
                <a:cubicBezTo>
                  <a:pt x="67397" y="95233"/>
                  <a:pt x="242657" y="-27534"/>
                  <a:pt x="246890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006DBABF-EBF9-4BC3-868F-189282BBBBA8}"/>
              </a:ext>
            </a:extLst>
          </p:cNvPr>
          <p:cNvSpPr/>
          <p:nvPr/>
        </p:nvSpPr>
        <p:spPr>
          <a:xfrm>
            <a:off x="2136611" y="5196839"/>
            <a:ext cx="236760" cy="1625533"/>
          </a:xfrm>
          <a:custGeom>
            <a:avLst/>
            <a:gdLst>
              <a:gd name="connsiteX0" fmla="*/ 2069 w 236760"/>
              <a:gd name="connsiteY0" fmla="*/ 1 h 1625533"/>
              <a:gd name="connsiteX1" fmla="*/ 215429 w 236760"/>
              <a:gd name="connsiteY1" fmla="*/ 508001 h 1625533"/>
              <a:gd name="connsiteX2" fmla="*/ 215429 w 236760"/>
              <a:gd name="connsiteY2" fmla="*/ 1036321 h 1625533"/>
              <a:gd name="connsiteX3" fmla="*/ 93509 w 236760"/>
              <a:gd name="connsiteY3" fmla="*/ 1610361 h 1625533"/>
              <a:gd name="connsiteX4" fmla="*/ 154469 w 236760"/>
              <a:gd name="connsiteY4" fmla="*/ 1407161 h 1625533"/>
              <a:gd name="connsiteX5" fmla="*/ 230669 w 236760"/>
              <a:gd name="connsiteY5" fmla="*/ 853441 h 1625533"/>
              <a:gd name="connsiteX6" fmla="*/ 113829 w 236760"/>
              <a:gd name="connsiteY6" fmla="*/ 502921 h 1625533"/>
              <a:gd name="connsiteX7" fmla="*/ 2069 w 236760"/>
              <a:gd name="connsiteY7" fmla="*/ 1 h 162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760" h="1625533">
                <a:moveTo>
                  <a:pt x="2069" y="1"/>
                </a:moveTo>
                <a:cubicBezTo>
                  <a:pt x="19002" y="848"/>
                  <a:pt x="179869" y="335281"/>
                  <a:pt x="215429" y="508001"/>
                </a:cubicBezTo>
                <a:cubicBezTo>
                  <a:pt x="250989" y="680721"/>
                  <a:pt x="235749" y="852594"/>
                  <a:pt x="215429" y="1036321"/>
                </a:cubicBezTo>
                <a:cubicBezTo>
                  <a:pt x="195109" y="1220048"/>
                  <a:pt x="103669" y="1548554"/>
                  <a:pt x="93509" y="1610361"/>
                </a:cubicBezTo>
                <a:cubicBezTo>
                  <a:pt x="83349" y="1672168"/>
                  <a:pt x="131609" y="1533314"/>
                  <a:pt x="154469" y="1407161"/>
                </a:cubicBezTo>
                <a:cubicBezTo>
                  <a:pt x="177329" y="1281008"/>
                  <a:pt x="237442" y="1004148"/>
                  <a:pt x="230669" y="853441"/>
                </a:cubicBezTo>
                <a:cubicBezTo>
                  <a:pt x="223896" y="702734"/>
                  <a:pt x="151082" y="644314"/>
                  <a:pt x="113829" y="502921"/>
                </a:cubicBezTo>
                <a:cubicBezTo>
                  <a:pt x="76576" y="361528"/>
                  <a:pt x="-14864" y="-846"/>
                  <a:pt x="206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69C02E6F-40BD-4B36-B04A-510EA0832487}"/>
              </a:ext>
            </a:extLst>
          </p:cNvPr>
          <p:cNvSpPr/>
          <p:nvPr/>
        </p:nvSpPr>
        <p:spPr>
          <a:xfrm>
            <a:off x="2299462" y="5453299"/>
            <a:ext cx="301786" cy="1455948"/>
          </a:xfrm>
          <a:custGeom>
            <a:avLst/>
            <a:gdLst>
              <a:gd name="connsiteX0" fmla="*/ 220218 w 301786"/>
              <a:gd name="connsiteY0" fmla="*/ 12781 h 1455948"/>
              <a:gd name="connsiteX1" fmla="*/ 67818 w 301786"/>
              <a:gd name="connsiteY1" fmla="*/ 642701 h 1455948"/>
              <a:gd name="connsiteX2" fmla="*/ 301498 w 301786"/>
              <a:gd name="connsiteY2" fmla="*/ 1450421 h 1455948"/>
              <a:gd name="connsiteX3" fmla="*/ 113538 w 301786"/>
              <a:gd name="connsiteY3" fmla="*/ 962741 h 1455948"/>
              <a:gd name="connsiteX4" fmla="*/ 1778 w 301786"/>
              <a:gd name="connsiteY4" fmla="*/ 276941 h 1455948"/>
              <a:gd name="connsiteX5" fmla="*/ 220218 w 301786"/>
              <a:gd name="connsiteY5" fmla="*/ 12781 h 145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86" h="1455948">
                <a:moveTo>
                  <a:pt x="220218" y="12781"/>
                </a:moveTo>
                <a:cubicBezTo>
                  <a:pt x="231225" y="73741"/>
                  <a:pt x="54271" y="403094"/>
                  <a:pt x="67818" y="642701"/>
                </a:cubicBezTo>
                <a:cubicBezTo>
                  <a:pt x="81365" y="882308"/>
                  <a:pt x="293878" y="1397081"/>
                  <a:pt x="301498" y="1450421"/>
                </a:cubicBezTo>
                <a:cubicBezTo>
                  <a:pt x="309118" y="1503761"/>
                  <a:pt x="163491" y="1158321"/>
                  <a:pt x="113538" y="962741"/>
                </a:cubicBezTo>
                <a:cubicBezTo>
                  <a:pt x="63585" y="767161"/>
                  <a:pt x="-12615" y="433574"/>
                  <a:pt x="1778" y="276941"/>
                </a:cubicBezTo>
                <a:cubicBezTo>
                  <a:pt x="16171" y="120308"/>
                  <a:pt x="209211" y="-48179"/>
                  <a:pt x="220218" y="1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92400984-036A-402D-A31A-C8D9B800C09B}"/>
              </a:ext>
            </a:extLst>
          </p:cNvPr>
          <p:cNvSpPr/>
          <p:nvPr/>
        </p:nvSpPr>
        <p:spPr>
          <a:xfrm>
            <a:off x="5087147" y="7065214"/>
            <a:ext cx="56433" cy="455001"/>
          </a:xfrm>
          <a:custGeom>
            <a:avLst/>
            <a:gdLst>
              <a:gd name="connsiteX0" fmla="*/ 14020 w 56433"/>
              <a:gd name="connsiteY0" fmla="*/ 219 h 455001"/>
              <a:gd name="connsiteX1" fmla="*/ 56353 w 56433"/>
              <a:gd name="connsiteY1" fmla="*/ 173786 h 455001"/>
              <a:gd name="connsiteX2" fmla="*/ 1320 w 56433"/>
              <a:gd name="connsiteY2" fmla="*/ 448953 h 455001"/>
              <a:gd name="connsiteX3" fmla="*/ 18253 w 56433"/>
              <a:gd name="connsiteY3" fmla="*/ 351586 h 455001"/>
              <a:gd name="connsiteX4" fmla="*/ 30953 w 56433"/>
              <a:gd name="connsiteY4" fmla="*/ 207653 h 455001"/>
              <a:gd name="connsiteX5" fmla="*/ 14020 w 56433"/>
              <a:gd name="connsiteY5" fmla="*/ 219 h 45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33" h="455001">
                <a:moveTo>
                  <a:pt x="14020" y="219"/>
                </a:moveTo>
                <a:cubicBezTo>
                  <a:pt x="18253" y="-5425"/>
                  <a:pt x="58470" y="98997"/>
                  <a:pt x="56353" y="173786"/>
                </a:cubicBezTo>
                <a:cubicBezTo>
                  <a:pt x="54236" y="248575"/>
                  <a:pt x="7670" y="419320"/>
                  <a:pt x="1320" y="448953"/>
                </a:cubicBezTo>
                <a:cubicBezTo>
                  <a:pt x="-5030" y="478586"/>
                  <a:pt x="13314" y="391803"/>
                  <a:pt x="18253" y="351586"/>
                </a:cubicBezTo>
                <a:cubicBezTo>
                  <a:pt x="23192" y="311369"/>
                  <a:pt x="32364" y="271153"/>
                  <a:pt x="30953" y="207653"/>
                </a:cubicBezTo>
                <a:cubicBezTo>
                  <a:pt x="29542" y="144153"/>
                  <a:pt x="9787" y="5863"/>
                  <a:pt x="1402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6AB653C4-90C0-466C-BE24-1B2D198BB3C1}"/>
              </a:ext>
            </a:extLst>
          </p:cNvPr>
          <p:cNvSpPr/>
          <p:nvPr/>
        </p:nvSpPr>
        <p:spPr>
          <a:xfrm>
            <a:off x="5217983" y="7100793"/>
            <a:ext cx="44585" cy="344812"/>
          </a:xfrm>
          <a:custGeom>
            <a:avLst/>
            <a:gdLst>
              <a:gd name="connsiteX0" fmla="*/ 4892 w 44585"/>
              <a:gd name="connsiteY0" fmla="*/ 95 h 344812"/>
              <a:gd name="connsiteX1" fmla="*/ 44580 w 44585"/>
              <a:gd name="connsiteY1" fmla="*/ 157257 h 344812"/>
              <a:gd name="connsiteX2" fmla="*/ 1717 w 44585"/>
              <a:gd name="connsiteY2" fmla="*/ 335057 h 344812"/>
              <a:gd name="connsiteX3" fmla="*/ 9655 w 44585"/>
              <a:gd name="connsiteY3" fmla="*/ 306482 h 344812"/>
              <a:gd name="connsiteX4" fmla="*/ 20767 w 44585"/>
              <a:gd name="connsiteY4" fmla="*/ 179482 h 344812"/>
              <a:gd name="connsiteX5" fmla="*/ 4892 w 44585"/>
              <a:gd name="connsiteY5" fmla="*/ 95 h 34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85" h="344812">
                <a:moveTo>
                  <a:pt x="4892" y="95"/>
                </a:moveTo>
                <a:cubicBezTo>
                  <a:pt x="8861" y="-3609"/>
                  <a:pt x="45109" y="101430"/>
                  <a:pt x="44580" y="157257"/>
                </a:cubicBezTo>
                <a:cubicBezTo>
                  <a:pt x="44051" y="213084"/>
                  <a:pt x="7538" y="310186"/>
                  <a:pt x="1717" y="335057"/>
                </a:cubicBezTo>
                <a:cubicBezTo>
                  <a:pt x="-4104" y="359928"/>
                  <a:pt x="6480" y="332411"/>
                  <a:pt x="9655" y="306482"/>
                </a:cubicBezTo>
                <a:cubicBezTo>
                  <a:pt x="12830" y="280553"/>
                  <a:pt x="18915" y="228165"/>
                  <a:pt x="20767" y="179482"/>
                </a:cubicBezTo>
                <a:cubicBezTo>
                  <a:pt x="22619" y="130799"/>
                  <a:pt x="923" y="3799"/>
                  <a:pt x="489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CD553877-D5CA-432D-9912-A0EBC3CE3508}"/>
              </a:ext>
            </a:extLst>
          </p:cNvPr>
          <p:cNvSpPr/>
          <p:nvPr/>
        </p:nvSpPr>
        <p:spPr>
          <a:xfrm>
            <a:off x="2205612" y="4729143"/>
            <a:ext cx="621732" cy="627985"/>
          </a:xfrm>
          <a:custGeom>
            <a:avLst/>
            <a:gdLst>
              <a:gd name="connsiteX0" fmla="*/ 621726 w 621732"/>
              <a:gd name="connsiteY0" fmla="*/ 11132 h 627985"/>
              <a:gd name="connsiteX1" fmla="*/ 402651 w 621732"/>
              <a:gd name="connsiteY1" fmla="*/ 74632 h 627985"/>
              <a:gd name="connsiteX2" fmla="*/ 339151 w 621732"/>
              <a:gd name="connsiteY2" fmla="*/ 274657 h 627985"/>
              <a:gd name="connsiteX3" fmla="*/ 247076 w 621732"/>
              <a:gd name="connsiteY3" fmla="*/ 482620 h 627985"/>
              <a:gd name="connsiteX4" fmla="*/ 2601 w 621732"/>
              <a:gd name="connsiteY4" fmla="*/ 623907 h 627985"/>
              <a:gd name="connsiteX5" fmla="*/ 135951 w 621732"/>
              <a:gd name="connsiteY5" fmla="*/ 561995 h 627985"/>
              <a:gd name="connsiteX6" fmla="*/ 409001 w 621732"/>
              <a:gd name="connsiteY6" fmla="*/ 284182 h 627985"/>
              <a:gd name="connsiteX7" fmla="*/ 621726 w 621732"/>
              <a:gd name="connsiteY7" fmla="*/ 11132 h 62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732" h="627985">
                <a:moveTo>
                  <a:pt x="621726" y="11132"/>
                </a:moveTo>
                <a:cubicBezTo>
                  <a:pt x="620668" y="-23793"/>
                  <a:pt x="449747" y="30711"/>
                  <a:pt x="402651" y="74632"/>
                </a:cubicBezTo>
                <a:cubicBezTo>
                  <a:pt x="355555" y="118553"/>
                  <a:pt x="365080" y="206659"/>
                  <a:pt x="339151" y="274657"/>
                </a:cubicBezTo>
                <a:cubicBezTo>
                  <a:pt x="313222" y="342655"/>
                  <a:pt x="303168" y="424412"/>
                  <a:pt x="247076" y="482620"/>
                </a:cubicBezTo>
                <a:cubicBezTo>
                  <a:pt x="190984" y="540828"/>
                  <a:pt x="21122" y="610678"/>
                  <a:pt x="2601" y="623907"/>
                </a:cubicBezTo>
                <a:cubicBezTo>
                  <a:pt x="-15920" y="637136"/>
                  <a:pt x="68218" y="618616"/>
                  <a:pt x="135951" y="561995"/>
                </a:cubicBezTo>
                <a:cubicBezTo>
                  <a:pt x="203684" y="505374"/>
                  <a:pt x="333066" y="376786"/>
                  <a:pt x="409001" y="284182"/>
                </a:cubicBezTo>
                <a:cubicBezTo>
                  <a:pt x="484936" y="191578"/>
                  <a:pt x="622784" y="46057"/>
                  <a:pt x="621726" y="1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96EBBCC3-7F8F-46F6-AD1F-5E856A16DEFA}"/>
              </a:ext>
            </a:extLst>
          </p:cNvPr>
          <p:cNvSpPr/>
          <p:nvPr/>
        </p:nvSpPr>
        <p:spPr>
          <a:xfrm>
            <a:off x="7544301" y="4751032"/>
            <a:ext cx="396971" cy="609707"/>
          </a:xfrm>
          <a:custGeom>
            <a:avLst/>
            <a:gdLst>
              <a:gd name="connsiteX0" fmla="*/ 1616 w 396971"/>
              <a:gd name="connsiteY0" fmla="*/ 3001 h 609707"/>
              <a:gd name="connsiteX1" fmla="*/ 189999 w 396971"/>
              <a:gd name="connsiteY1" fmla="*/ 155401 h 609707"/>
              <a:gd name="connsiteX2" fmla="*/ 386849 w 396971"/>
              <a:gd name="connsiteY2" fmla="*/ 587201 h 609707"/>
              <a:gd name="connsiteX3" fmla="*/ 361449 w 396971"/>
              <a:gd name="connsiteY3" fmla="*/ 519468 h 609707"/>
              <a:gd name="connsiteX4" fmla="*/ 300066 w 396971"/>
              <a:gd name="connsiteY4" fmla="*/ 269701 h 609707"/>
              <a:gd name="connsiteX5" fmla="*/ 1616 w 396971"/>
              <a:gd name="connsiteY5" fmla="*/ 3001 h 60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71" h="609707">
                <a:moveTo>
                  <a:pt x="1616" y="3001"/>
                </a:moveTo>
                <a:cubicBezTo>
                  <a:pt x="-16728" y="-16049"/>
                  <a:pt x="125794" y="58034"/>
                  <a:pt x="189999" y="155401"/>
                </a:cubicBezTo>
                <a:cubicBezTo>
                  <a:pt x="254204" y="252768"/>
                  <a:pt x="358274" y="526523"/>
                  <a:pt x="386849" y="587201"/>
                </a:cubicBezTo>
                <a:cubicBezTo>
                  <a:pt x="415424" y="647879"/>
                  <a:pt x="375913" y="572385"/>
                  <a:pt x="361449" y="519468"/>
                </a:cubicBezTo>
                <a:cubicBezTo>
                  <a:pt x="346985" y="466551"/>
                  <a:pt x="357922" y="355779"/>
                  <a:pt x="300066" y="269701"/>
                </a:cubicBezTo>
                <a:cubicBezTo>
                  <a:pt x="242211" y="183623"/>
                  <a:pt x="19960" y="22051"/>
                  <a:pt x="1616" y="3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796D10BC-0291-4B03-B133-185305F74B0F}"/>
              </a:ext>
            </a:extLst>
          </p:cNvPr>
          <p:cNvSpPr/>
          <p:nvPr/>
        </p:nvSpPr>
        <p:spPr>
          <a:xfrm>
            <a:off x="2037775" y="5733559"/>
            <a:ext cx="191302" cy="855049"/>
          </a:xfrm>
          <a:custGeom>
            <a:avLst/>
            <a:gdLst>
              <a:gd name="connsiteX0" fmla="*/ 191075 w 191302"/>
              <a:gd name="connsiteY0" fmla="*/ 6841 h 855049"/>
              <a:gd name="connsiteX1" fmla="*/ 41850 w 191302"/>
              <a:gd name="connsiteY1" fmla="*/ 238616 h 855049"/>
              <a:gd name="connsiteX2" fmla="*/ 162500 w 191302"/>
              <a:gd name="connsiteY2" fmla="*/ 778366 h 855049"/>
              <a:gd name="connsiteX3" fmla="*/ 130750 w 191302"/>
              <a:gd name="connsiteY3" fmla="*/ 835516 h 855049"/>
              <a:gd name="connsiteX4" fmla="*/ 124400 w 191302"/>
              <a:gd name="connsiteY4" fmla="*/ 625966 h 855049"/>
              <a:gd name="connsiteX5" fmla="*/ 575 w 191302"/>
              <a:gd name="connsiteY5" fmla="*/ 114791 h 855049"/>
              <a:gd name="connsiteX6" fmla="*/ 191075 w 191302"/>
              <a:gd name="connsiteY6" fmla="*/ 6841 h 85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02" h="855049">
                <a:moveTo>
                  <a:pt x="191075" y="6841"/>
                </a:moveTo>
                <a:cubicBezTo>
                  <a:pt x="197954" y="27478"/>
                  <a:pt x="46612" y="110029"/>
                  <a:pt x="41850" y="238616"/>
                </a:cubicBezTo>
                <a:cubicBezTo>
                  <a:pt x="37088" y="367203"/>
                  <a:pt x="147683" y="678883"/>
                  <a:pt x="162500" y="778366"/>
                </a:cubicBezTo>
                <a:cubicBezTo>
                  <a:pt x="177317" y="877849"/>
                  <a:pt x="137100" y="860916"/>
                  <a:pt x="130750" y="835516"/>
                </a:cubicBezTo>
                <a:cubicBezTo>
                  <a:pt x="124400" y="810116"/>
                  <a:pt x="146096" y="746087"/>
                  <a:pt x="124400" y="625966"/>
                </a:cubicBezTo>
                <a:cubicBezTo>
                  <a:pt x="102704" y="505845"/>
                  <a:pt x="-8950" y="220095"/>
                  <a:pt x="575" y="114791"/>
                </a:cubicBezTo>
                <a:cubicBezTo>
                  <a:pt x="10100" y="9487"/>
                  <a:pt x="184196" y="-13796"/>
                  <a:pt x="191075" y="6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: 図形 2117">
            <a:extLst>
              <a:ext uri="{FF2B5EF4-FFF2-40B4-BE49-F238E27FC236}">
                <a16:creationId xmlns:a16="http://schemas.microsoft.com/office/drawing/2014/main" id="{CC783A99-A832-4AD2-8D5F-9B5F345F1849}"/>
              </a:ext>
            </a:extLst>
          </p:cNvPr>
          <p:cNvSpPr/>
          <p:nvPr/>
        </p:nvSpPr>
        <p:spPr>
          <a:xfrm>
            <a:off x="2163111" y="6064023"/>
            <a:ext cx="232902" cy="915842"/>
          </a:xfrm>
          <a:custGeom>
            <a:avLst/>
            <a:gdLst>
              <a:gd name="connsiteX0" fmla="*/ 195914 w 232902"/>
              <a:gd name="connsiteY0" fmla="*/ 3402 h 915842"/>
              <a:gd name="connsiteX1" fmla="*/ 87964 w 232902"/>
              <a:gd name="connsiteY1" fmla="*/ 209777 h 915842"/>
              <a:gd name="connsiteX2" fmla="*/ 78439 w 232902"/>
              <a:gd name="connsiteY2" fmla="*/ 412977 h 915842"/>
              <a:gd name="connsiteX3" fmla="*/ 230839 w 232902"/>
              <a:gd name="connsiteY3" fmla="*/ 905102 h 915842"/>
              <a:gd name="connsiteX4" fmla="*/ 157814 w 232902"/>
              <a:gd name="connsiteY4" fmla="*/ 730477 h 915842"/>
              <a:gd name="connsiteX5" fmla="*/ 33989 w 232902"/>
              <a:gd name="connsiteY5" fmla="*/ 476477 h 915842"/>
              <a:gd name="connsiteX6" fmla="*/ 2239 w 232902"/>
              <a:gd name="connsiteY6" fmla="*/ 263752 h 915842"/>
              <a:gd name="connsiteX7" fmla="*/ 81614 w 232902"/>
              <a:gd name="connsiteY7" fmla="*/ 95477 h 915842"/>
              <a:gd name="connsiteX8" fmla="*/ 195914 w 232902"/>
              <a:gd name="connsiteY8" fmla="*/ 3402 h 91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902" h="915842">
                <a:moveTo>
                  <a:pt x="195914" y="3402"/>
                </a:moveTo>
                <a:cubicBezTo>
                  <a:pt x="196972" y="22452"/>
                  <a:pt x="107543" y="141515"/>
                  <a:pt x="87964" y="209777"/>
                </a:cubicBezTo>
                <a:cubicBezTo>
                  <a:pt x="68385" y="278039"/>
                  <a:pt x="54627" y="297090"/>
                  <a:pt x="78439" y="412977"/>
                </a:cubicBezTo>
                <a:cubicBezTo>
                  <a:pt x="102251" y="528864"/>
                  <a:pt x="217610" y="852185"/>
                  <a:pt x="230839" y="905102"/>
                </a:cubicBezTo>
                <a:cubicBezTo>
                  <a:pt x="244068" y="958019"/>
                  <a:pt x="190622" y="801915"/>
                  <a:pt x="157814" y="730477"/>
                </a:cubicBezTo>
                <a:cubicBezTo>
                  <a:pt x="125006" y="659040"/>
                  <a:pt x="59918" y="554264"/>
                  <a:pt x="33989" y="476477"/>
                </a:cubicBezTo>
                <a:cubicBezTo>
                  <a:pt x="8060" y="398690"/>
                  <a:pt x="-5698" y="327252"/>
                  <a:pt x="2239" y="263752"/>
                </a:cubicBezTo>
                <a:cubicBezTo>
                  <a:pt x="10176" y="200252"/>
                  <a:pt x="48276" y="141515"/>
                  <a:pt x="81614" y="95477"/>
                </a:cubicBezTo>
                <a:cubicBezTo>
                  <a:pt x="114951" y="49440"/>
                  <a:pt x="194856" y="-15648"/>
                  <a:pt x="195914" y="3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201E4FAA-EF0F-4F77-B023-29C428008625}"/>
              </a:ext>
            </a:extLst>
          </p:cNvPr>
          <p:cNvSpPr/>
          <p:nvPr/>
        </p:nvSpPr>
        <p:spPr>
          <a:xfrm>
            <a:off x="2600328" y="8130367"/>
            <a:ext cx="836600" cy="800812"/>
          </a:xfrm>
          <a:custGeom>
            <a:avLst/>
            <a:gdLst>
              <a:gd name="connsiteX0" fmla="*/ 24339 w 836600"/>
              <a:gd name="connsiteY0" fmla="*/ 6100 h 800812"/>
              <a:gd name="connsiteX1" fmla="*/ 113239 w 836600"/>
              <a:gd name="connsiteY1" fmla="*/ 90766 h 800812"/>
              <a:gd name="connsiteX2" fmla="*/ 574672 w 836600"/>
              <a:gd name="connsiteY2" fmla="*/ 429433 h 800812"/>
              <a:gd name="connsiteX3" fmla="*/ 815972 w 836600"/>
              <a:gd name="connsiteY3" fmla="*/ 755400 h 800812"/>
              <a:gd name="connsiteX4" fmla="*/ 820205 w 836600"/>
              <a:gd name="connsiteY4" fmla="*/ 780800 h 800812"/>
              <a:gd name="connsiteX5" fmla="*/ 786339 w 836600"/>
              <a:gd name="connsiteY5" fmla="*/ 590300 h 800812"/>
              <a:gd name="connsiteX6" fmla="*/ 697439 w 836600"/>
              <a:gd name="connsiteY6" fmla="*/ 492933 h 800812"/>
              <a:gd name="connsiteX7" fmla="*/ 468839 w 836600"/>
              <a:gd name="connsiteY7" fmla="*/ 217766 h 800812"/>
              <a:gd name="connsiteX8" fmla="*/ 24339 w 836600"/>
              <a:gd name="connsiteY8" fmla="*/ 6100 h 80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600" h="800812">
                <a:moveTo>
                  <a:pt x="24339" y="6100"/>
                </a:moveTo>
                <a:cubicBezTo>
                  <a:pt x="-34928" y="-15067"/>
                  <a:pt x="21517" y="20211"/>
                  <a:pt x="113239" y="90766"/>
                </a:cubicBezTo>
                <a:cubicBezTo>
                  <a:pt x="204961" y="161322"/>
                  <a:pt x="457550" y="318661"/>
                  <a:pt x="574672" y="429433"/>
                </a:cubicBezTo>
                <a:cubicBezTo>
                  <a:pt x="691794" y="540205"/>
                  <a:pt x="775050" y="696839"/>
                  <a:pt x="815972" y="755400"/>
                </a:cubicBezTo>
                <a:cubicBezTo>
                  <a:pt x="856894" y="813961"/>
                  <a:pt x="825144" y="808317"/>
                  <a:pt x="820205" y="780800"/>
                </a:cubicBezTo>
                <a:cubicBezTo>
                  <a:pt x="815266" y="753283"/>
                  <a:pt x="806800" y="638278"/>
                  <a:pt x="786339" y="590300"/>
                </a:cubicBezTo>
                <a:cubicBezTo>
                  <a:pt x="765878" y="542322"/>
                  <a:pt x="750356" y="555022"/>
                  <a:pt x="697439" y="492933"/>
                </a:cubicBezTo>
                <a:cubicBezTo>
                  <a:pt x="644522" y="430844"/>
                  <a:pt x="577495" y="293261"/>
                  <a:pt x="468839" y="217766"/>
                </a:cubicBezTo>
                <a:cubicBezTo>
                  <a:pt x="360183" y="142271"/>
                  <a:pt x="83606" y="27267"/>
                  <a:pt x="24339" y="6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10A66C81-1B8F-460C-9C20-1144C533442F}"/>
              </a:ext>
            </a:extLst>
          </p:cNvPr>
          <p:cNvSpPr/>
          <p:nvPr/>
        </p:nvSpPr>
        <p:spPr>
          <a:xfrm>
            <a:off x="3394546" y="8890408"/>
            <a:ext cx="1013723" cy="2573545"/>
          </a:xfrm>
          <a:custGeom>
            <a:avLst/>
            <a:gdLst>
              <a:gd name="connsiteX0" fmla="*/ 587 w 1013723"/>
              <a:gd name="connsiteY0" fmla="*/ 12292 h 2573545"/>
              <a:gd name="connsiteX1" fmla="*/ 279987 w 1013723"/>
              <a:gd name="connsiteY1" fmla="*/ 846259 h 2573545"/>
              <a:gd name="connsiteX2" fmla="*/ 237654 w 1013723"/>
              <a:gd name="connsiteY2" fmla="*/ 1659059 h 2573545"/>
              <a:gd name="connsiteX3" fmla="*/ 313854 w 1013723"/>
              <a:gd name="connsiteY3" fmla="*/ 2065459 h 2573545"/>
              <a:gd name="connsiteX4" fmla="*/ 555154 w 1013723"/>
              <a:gd name="connsiteY4" fmla="*/ 2429525 h 2573545"/>
              <a:gd name="connsiteX5" fmla="*/ 1012354 w 1013723"/>
              <a:gd name="connsiteY5" fmla="*/ 2573459 h 2573545"/>
              <a:gd name="connsiteX6" fmla="*/ 682154 w 1013723"/>
              <a:gd name="connsiteY6" fmla="*/ 2442225 h 2573545"/>
              <a:gd name="connsiteX7" fmla="*/ 279987 w 1013723"/>
              <a:gd name="connsiteY7" fmla="*/ 1993492 h 2573545"/>
              <a:gd name="connsiteX8" fmla="*/ 267287 w 1013723"/>
              <a:gd name="connsiteY8" fmla="*/ 1151059 h 2573545"/>
              <a:gd name="connsiteX9" fmla="*/ 208021 w 1013723"/>
              <a:gd name="connsiteY9" fmla="*/ 401759 h 2573545"/>
              <a:gd name="connsiteX10" fmla="*/ 587 w 1013723"/>
              <a:gd name="connsiteY10" fmla="*/ 12292 h 257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3723" h="2573545">
                <a:moveTo>
                  <a:pt x="587" y="12292"/>
                </a:moveTo>
                <a:cubicBezTo>
                  <a:pt x="12581" y="86375"/>
                  <a:pt x="240476" y="571798"/>
                  <a:pt x="279987" y="846259"/>
                </a:cubicBezTo>
                <a:cubicBezTo>
                  <a:pt x="319498" y="1120720"/>
                  <a:pt x="232009" y="1455859"/>
                  <a:pt x="237654" y="1659059"/>
                </a:cubicBezTo>
                <a:cubicBezTo>
                  <a:pt x="243299" y="1862259"/>
                  <a:pt x="260937" y="1937048"/>
                  <a:pt x="313854" y="2065459"/>
                </a:cubicBezTo>
                <a:cubicBezTo>
                  <a:pt x="366771" y="2193870"/>
                  <a:pt x="438737" y="2344858"/>
                  <a:pt x="555154" y="2429525"/>
                </a:cubicBezTo>
                <a:cubicBezTo>
                  <a:pt x="671571" y="2514192"/>
                  <a:pt x="991187" y="2571342"/>
                  <a:pt x="1012354" y="2573459"/>
                </a:cubicBezTo>
                <a:cubicBezTo>
                  <a:pt x="1033521" y="2575576"/>
                  <a:pt x="804215" y="2538886"/>
                  <a:pt x="682154" y="2442225"/>
                </a:cubicBezTo>
                <a:cubicBezTo>
                  <a:pt x="560093" y="2345564"/>
                  <a:pt x="349131" y="2208686"/>
                  <a:pt x="279987" y="1993492"/>
                </a:cubicBezTo>
                <a:cubicBezTo>
                  <a:pt x="210843" y="1778298"/>
                  <a:pt x="279281" y="1416348"/>
                  <a:pt x="267287" y="1151059"/>
                </a:cubicBezTo>
                <a:cubicBezTo>
                  <a:pt x="255293" y="885770"/>
                  <a:pt x="252471" y="588026"/>
                  <a:pt x="208021" y="401759"/>
                </a:cubicBezTo>
                <a:cubicBezTo>
                  <a:pt x="163571" y="215492"/>
                  <a:pt x="-11407" y="-61791"/>
                  <a:pt x="587" y="12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ADDCD0CB-C3CC-4DF5-BB72-F1287709E949}"/>
              </a:ext>
            </a:extLst>
          </p:cNvPr>
          <p:cNvSpPr/>
          <p:nvPr/>
        </p:nvSpPr>
        <p:spPr>
          <a:xfrm>
            <a:off x="4268117" y="10089346"/>
            <a:ext cx="533260" cy="1425971"/>
          </a:xfrm>
          <a:custGeom>
            <a:avLst/>
            <a:gdLst>
              <a:gd name="connsiteX0" fmla="*/ 532483 w 533260"/>
              <a:gd name="connsiteY0" fmla="*/ 804 h 1425971"/>
              <a:gd name="connsiteX1" fmla="*/ 303883 w 533260"/>
              <a:gd name="connsiteY1" fmla="*/ 318304 h 1425971"/>
              <a:gd name="connsiteX2" fmla="*/ 113383 w 533260"/>
              <a:gd name="connsiteY2" fmla="*/ 997754 h 1425971"/>
              <a:gd name="connsiteX3" fmla="*/ 113383 w 533260"/>
              <a:gd name="connsiteY3" fmla="*/ 1410504 h 1425971"/>
              <a:gd name="connsiteX4" fmla="*/ 68933 w 533260"/>
              <a:gd name="connsiteY4" fmla="*/ 1308904 h 1425971"/>
              <a:gd name="connsiteX5" fmla="*/ 5433 w 533260"/>
              <a:gd name="connsiteY5" fmla="*/ 1029504 h 1425971"/>
              <a:gd name="connsiteX6" fmla="*/ 221333 w 533260"/>
              <a:gd name="connsiteY6" fmla="*/ 400854 h 1425971"/>
              <a:gd name="connsiteX7" fmla="*/ 532483 w 533260"/>
              <a:gd name="connsiteY7" fmla="*/ 804 h 142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260" h="1425971">
                <a:moveTo>
                  <a:pt x="532483" y="804"/>
                </a:moveTo>
                <a:cubicBezTo>
                  <a:pt x="546241" y="-12954"/>
                  <a:pt x="373733" y="152146"/>
                  <a:pt x="303883" y="318304"/>
                </a:cubicBezTo>
                <a:cubicBezTo>
                  <a:pt x="234033" y="484462"/>
                  <a:pt x="145133" y="815721"/>
                  <a:pt x="113383" y="997754"/>
                </a:cubicBezTo>
                <a:cubicBezTo>
                  <a:pt x="81633" y="1179787"/>
                  <a:pt x="120791" y="1358646"/>
                  <a:pt x="113383" y="1410504"/>
                </a:cubicBezTo>
                <a:cubicBezTo>
                  <a:pt x="105975" y="1462362"/>
                  <a:pt x="86925" y="1372404"/>
                  <a:pt x="68933" y="1308904"/>
                </a:cubicBezTo>
                <a:cubicBezTo>
                  <a:pt x="50941" y="1245404"/>
                  <a:pt x="-19967" y="1180846"/>
                  <a:pt x="5433" y="1029504"/>
                </a:cubicBezTo>
                <a:cubicBezTo>
                  <a:pt x="30833" y="878162"/>
                  <a:pt x="138783" y="571246"/>
                  <a:pt x="221333" y="400854"/>
                </a:cubicBezTo>
                <a:cubicBezTo>
                  <a:pt x="303883" y="230462"/>
                  <a:pt x="518725" y="14562"/>
                  <a:pt x="532483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78477203-4821-481F-A461-033F2F80EAF8}"/>
              </a:ext>
            </a:extLst>
          </p:cNvPr>
          <p:cNvSpPr/>
          <p:nvPr/>
        </p:nvSpPr>
        <p:spPr>
          <a:xfrm>
            <a:off x="4750270" y="8600224"/>
            <a:ext cx="2238899" cy="1506814"/>
          </a:xfrm>
          <a:custGeom>
            <a:avLst/>
            <a:gdLst>
              <a:gd name="connsiteX0" fmla="*/ 43980 w 2238899"/>
              <a:gd name="connsiteY0" fmla="*/ 1470876 h 1506814"/>
              <a:gd name="connsiteX1" fmla="*/ 278930 w 2238899"/>
              <a:gd name="connsiteY1" fmla="*/ 1489926 h 1506814"/>
              <a:gd name="connsiteX2" fmla="*/ 1053630 w 2238899"/>
              <a:gd name="connsiteY2" fmla="*/ 1337526 h 1506814"/>
              <a:gd name="connsiteX3" fmla="*/ 1555280 w 2238899"/>
              <a:gd name="connsiteY3" fmla="*/ 950176 h 1506814"/>
              <a:gd name="connsiteX4" fmla="*/ 1891830 w 2238899"/>
              <a:gd name="connsiteY4" fmla="*/ 600926 h 1506814"/>
              <a:gd name="connsiteX5" fmla="*/ 2234730 w 2238899"/>
              <a:gd name="connsiteY5" fmla="*/ 16726 h 1506814"/>
              <a:gd name="connsiteX6" fmla="*/ 2056930 w 2238899"/>
              <a:gd name="connsiteY6" fmla="*/ 213576 h 1506814"/>
              <a:gd name="connsiteX7" fmla="*/ 1688630 w 2238899"/>
              <a:gd name="connsiteY7" fmla="*/ 778726 h 1506814"/>
              <a:gd name="connsiteX8" fmla="*/ 1085380 w 2238899"/>
              <a:gd name="connsiteY8" fmla="*/ 1204176 h 1506814"/>
              <a:gd name="connsiteX9" fmla="*/ 43980 w 2238899"/>
              <a:gd name="connsiteY9" fmla="*/ 1470876 h 150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8899" h="1506814">
                <a:moveTo>
                  <a:pt x="43980" y="1470876"/>
                </a:moveTo>
                <a:cubicBezTo>
                  <a:pt x="-90428" y="1518501"/>
                  <a:pt x="110655" y="1512151"/>
                  <a:pt x="278930" y="1489926"/>
                </a:cubicBezTo>
                <a:cubicBezTo>
                  <a:pt x="447205" y="1467701"/>
                  <a:pt x="840905" y="1427484"/>
                  <a:pt x="1053630" y="1337526"/>
                </a:cubicBezTo>
                <a:cubicBezTo>
                  <a:pt x="1266355" y="1247568"/>
                  <a:pt x="1415580" y="1072943"/>
                  <a:pt x="1555280" y="950176"/>
                </a:cubicBezTo>
                <a:cubicBezTo>
                  <a:pt x="1694980" y="827409"/>
                  <a:pt x="1778588" y="756501"/>
                  <a:pt x="1891830" y="600926"/>
                </a:cubicBezTo>
                <a:cubicBezTo>
                  <a:pt x="2005072" y="445351"/>
                  <a:pt x="2207213" y="81284"/>
                  <a:pt x="2234730" y="16726"/>
                </a:cubicBezTo>
                <a:cubicBezTo>
                  <a:pt x="2262247" y="-47832"/>
                  <a:pt x="2147947" y="86576"/>
                  <a:pt x="2056930" y="213576"/>
                </a:cubicBezTo>
                <a:cubicBezTo>
                  <a:pt x="1965913" y="340576"/>
                  <a:pt x="1850555" y="613626"/>
                  <a:pt x="1688630" y="778726"/>
                </a:cubicBezTo>
                <a:cubicBezTo>
                  <a:pt x="1526705" y="943826"/>
                  <a:pt x="1358430" y="1084584"/>
                  <a:pt x="1085380" y="1204176"/>
                </a:cubicBezTo>
                <a:cubicBezTo>
                  <a:pt x="812330" y="1323768"/>
                  <a:pt x="178388" y="1423251"/>
                  <a:pt x="43980" y="1470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618548A7-7B34-4808-81F2-560D69244756}"/>
              </a:ext>
            </a:extLst>
          </p:cNvPr>
          <p:cNvSpPr/>
          <p:nvPr/>
        </p:nvSpPr>
        <p:spPr>
          <a:xfrm>
            <a:off x="4781775" y="8916843"/>
            <a:ext cx="2002325" cy="1297381"/>
          </a:xfrm>
          <a:custGeom>
            <a:avLst/>
            <a:gdLst>
              <a:gd name="connsiteX0" fmla="*/ 44225 w 2002325"/>
              <a:gd name="connsiteY0" fmla="*/ 1274907 h 1297381"/>
              <a:gd name="connsiteX1" fmla="*/ 183925 w 2002325"/>
              <a:gd name="connsiteY1" fmla="*/ 1274907 h 1297381"/>
              <a:gd name="connsiteX2" fmla="*/ 1136425 w 2002325"/>
              <a:gd name="connsiteY2" fmla="*/ 1059007 h 1297381"/>
              <a:gd name="connsiteX3" fmla="*/ 1599975 w 2002325"/>
              <a:gd name="connsiteY3" fmla="*/ 722457 h 1297381"/>
              <a:gd name="connsiteX4" fmla="*/ 2000025 w 2002325"/>
              <a:gd name="connsiteY4" fmla="*/ 4907 h 1297381"/>
              <a:gd name="connsiteX5" fmla="*/ 1752375 w 2002325"/>
              <a:gd name="connsiteY5" fmla="*/ 424007 h 1297381"/>
              <a:gd name="connsiteX6" fmla="*/ 1511075 w 2002325"/>
              <a:gd name="connsiteY6" fmla="*/ 766907 h 1297381"/>
              <a:gd name="connsiteX7" fmla="*/ 723675 w 2002325"/>
              <a:gd name="connsiteY7" fmla="*/ 1135207 h 1297381"/>
              <a:gd name="connsiteX8" fmla="*/ 44225 w 2002325"/>
              <a:gd name="connsiteY8" fmla="*/ 1274907 h 129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325" h="1297381">
                <a:moveTo>
                  <a:pt x="44225" y="1274907"/>
                </a:moveTo>
                <a:cubicBezTo>
                  <a:pt x="-45733" y="1298190"/>
                  <a:pt x="1892" y="1310890"/>
                  <a:pt x="183925" y="1274907"/>
                </a:cubicBezTo>
                <a:cubicBezTo>
                  <a:pt x="365958" y="1238924"/>
                  <a:pt x="900417" y="1151082"/>
                  <a:pt x="1136425" y="1059007"/>
                </a:cubicBezTo>
                <a:cubicBezTo>
                  <a:pt x="1372433" y="966932"/>
                  <a:pt x="1456042" y="898140"/>
                  <a:pt x="1599975" y="722457"/>
                </a:cubicBezTo>
                <a:cubicBezTo>
                  <a:pt x="1743908" y="546774"/>
                  <a:pt x="1974625" y="54649"/>
                  <a:pt x="2000025" y="4907"/>
                </a:cubicBezTo>
                <a:cubicBezTo>
                  <a:pt x="2025425" y="-44835"/>
                  <a:pt x="1833867" y="297007"/>
                  <a:pt x="1752375" y="424007"/>
                </a:cubicBezTo>
                <a:cubicBezTo>
                  <a:pt x="1670883" y="551007"/>
                  <a:pt x="1682525" y="648374"/>
                  <a:pt x="1511075" y="766907"/>
                </a:cubicBezTo>
                <a:cubicBezTo>
                  <a:pt x="1339625" y="885440"/>
                  <a:pt x="968150" y="1049482"/>
                  <a:pt x="723675" y="1135207"/>
                </a:cubicBezTo>
                <a:cubicBezTo>
                  <a:pt x="479200" y="1220932"/>
                  <a:pt x="134183" y="1251624"/>
                  <a:pt x="44225" y="127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440AE0EB-DBF9-4773-B352-662FD5E48167}"/>
              </a:ext>
            </a:extLst>
          </p:cNvPr>
          <p:cNvSpPr/>
          <p:nvPr/>
        </p:nvSpPr>
        <p:spPr>
          <a:xfrm>
            <a:off x="7061230" y="8315557"/>
            <a:ext cx="477296" cy="1029528"/>
          </a:xfrm>
          <a:custGeom>
            <a:avLst/>
            <a:gdLst>
              <a:gd name="connsiteX0" fmla="*/ 101570 w 477296"/>
              <a:gd name="connsiteY0" fmla="*/ 41043 h 1029528"/>
              <a:gd name="connsiteX1" fmla="*/ 349220 w 477296"/>
              <a:gd name="connsiteY1" fmla="*/ 460143 h 1029528"/>
              <a:gd name="connsiteX2" fmla="*/ 63470 w 477296"/>
              <a:gd name="connsiteY2" fmla="*/ 1006243 h 1029528"/>
              <a:gd name="connsiteX3" fmla="*/ 209520 w 477296"/>
              <a:gd name="connsiteY3" fmla="*/ 910993 h 1029528"/>
              <a:gd name="connsiteX4" fmla="*/ 406370 w 477296"/>
              <a:gd name="connsiteY4" fmla="*/ 745893 h 1029528"/>
              <a:gd name="connsiteX5" fmla="*/ 450820 w 477296"/>
              <a:gd name="connsiteY5" fmla="*/ 333143 h 1029528"/>
              <a:gd name="connsiteX6" fmla="*/ 19020 w 477296"/>
              <a:gd name="connsiteY6" fmla="*/ 47393 h 1029528"/>
              <a:gd name="connsiteX7" fmla="*/ 101570 w 477296"/>
              <a:gd name="connsiteY7" fmla="*/ 41043 h 102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296" h="1029528">
                <a:moveTo>
                  <a:pt x="101570" y="41043"/>
                </a:moveTo>
                <a:cubicBezTo>
                  <a:pt x="156603" y="109835"/>
                  <a:pt x="355570" y="299276"/>
                  <a:pt x="349220" y="460143"/>
                </a:cubicBezTo>
                <a:cubicBezTo>
                  <a:pt x="342870" y="621010"/>
                  <a:pt x="86753" y="931101"/>
                  <a:pt x="63470" y="1006243"/>
                </a:cubicBezTo>
                <a:cubicBezTo>
                  <a:pt x="40187" y="1081385"/>
                  <a:pt x="152370" y="954385"/>
                  <a:pt x="209520" y="910993"/>
                </a:cubicBezTo>
                <a:cubicBezTo>
                  <a:pt x="266670" y="867601"/>
                  <a:pt x="366153" y="842201"/>
                  <a:pt x="406370" y="745893"/>
                </a:cubicBezTo>
                <a:cubicBezTo>
                  <a:pt x="446587" y="649585"/>
                  <a:pt x="515378" y="449560"/>
                  <a:pt x="450820" y="333143"/>
                </a:cubicBezTo>
                <a:cubicBezTo>
                  <a:pt x="386262" y="216726"/>
                  <a:pt x="76170" y="93960"/>
                  <a:pt x="19020" y="47393"/>
                </a:cubicBezTo>
                <a:cubicBezTo>
                  <a:pt x="-38130" y="826"/>
                  <a:pt x="46537" y="-27749"/>
                  <a:pt x="101570" y="41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2DC974ED-E36D-4E6A-A81C-B12F332378EF}"/>
              </a:ext>
            </a:extLst>
          </p:cNvPr>
          <p:cNvSpPr/>
          <p:nvPr/>
        </p:nvSpPr>
        <p:spPr>
          <a:xfrm>
            <a:off x="1655848" y="8882499"/>
            <a:ext cx="1798712" cy="1887276"/>
          </a:xfrm>
          <a:custGeom>
            <a:avLst/>
            <a:gdLst>
              <a:gd name="connsiteX0" fmla="*/ 1732512 w 1798712"/>
              <a:gd name="connsiteY0" fmla="*/ 37981 h 1887276"/>
              <a:gd name="connsiteX1" fmla="*/ 1651232 w 1798712"/>
              <a:gd name="connsiteY1" fmla="*/ 63381 h 1887276"/>
              <a:gd name="connsiteX2" fmla="*/ 559032 w 1798712"/>
              <a:gd name="connsiteY2" fmla="*/ 739021 h 1887276"/>
              <a:gd name="connsiteX3" fmla="*/ 152632 w 1798712"/>
              <a:gd name="connsiteY3" fmla="*/ 1272421 h 1887276"/>
              <a:gd name="connsiteX4" fmla="*/ 232 w 1798712"/>
              <a:gd name="connsiteY4" fmla="*/ 1683901 h 1887276"/>
              <a:gd name="connsiteX5" fmla="*/ 117072 w 1798712"/>
              <a:gd name="connsiteY5" fmla="*/ 1887101 h 1887276"/>
              <a:gd name="connsiteX6" fmla="*/ 81512 w 1798712"/>
              <a:gd name="connsiteY6" fmla="*/ 1653421 h 1887276"/>
              <a:gd name="connsiteX7" fmla="*/ 376152 w 1798712"/>
              <a:gd name="connsiteY7" fmla="*/ 1053981 h 1887276"/>
              <a:gd name="connsiteX8" fmla="*/ 1371832 w 1798712"/>
              <a:gd name="connsiteY8" fmla="*/ 271661 h 1887276"/>
              <a:gd name="connsiteX9" fmla="*/ 1778232 w 1798712"/>
              <a:gd name="connsiteY9" fmla="*/ 12581 h 1887276"/>
              <a:gd name="connsiteX10" fmla="*/ 1732512 w 1798712"/>
              <a:gd name="connsiteY10" fmla="*/ 37981 h 188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8712" h="1887276">
                <a:moveTo>
                  <a:pt x="1732512" y="37981"/>
                </a:moveTo>
                <a:cubicBezTo>
                  <a:pt x="1711345" y="46448"/>
                  <a:pt x="1846812" y="-53459"/>
                  <a:pt x="1651232" y="63381"/>
                </a:cubicBezTo>
                <a:cubicBezTo>
                  <a:pt x="1455652" y="180221"/>
                  <a:pt x="808799" y="537514"/>
                  <a:pt x="559032" y="739021"/>
                </a:cubicBezTo>
                <a:cubicBezTo>
                  <a:pt x="309265" y="940528"/>
                  <a:pt x="245765" y="1114941"/>
                  <a:pt x="152632" y="1272421"/>
                </a:cubicBezTo>
                <a:cubicBezTo>
                  <a:pt x="59499" y="1429901"/>
                  <a:pt x="6159" y="1581454"/>
                  <a:pt x="232" y="1683901"/>
                </a:cubicBezTo>
                <a:cubicBezTo>
                  <a:pt x="-5695" y="1786348"/>
                  <a:pt x="103525" y="1892181"/>
                  <a:pt x="117072" y="1887101"/>
                </a:cubicBezTo>
                <a:cubicBezTo>
                  <a:pt x="130619" y="1882021"/>
                  <a:pt x="38332" y="1792274"/>
                  <a:pt x="81512" y="1653421"/>
                </a:cubicBezTo>
                <a:cubicBezTo>
                  <a:pt x="124692" y="1514568"/>
                  <a:pt x="161099" y="1284274"/>
                  <a:pt x="376152" y="1053981"/>
                </a:cubicBezTo>
                <a:cubicBezTo>
                  <a:pt x="591205" y="823688"/>
                  <a:pt x="1138152" y="445228"/>
                  <a:pt x="1371832" y="271661"/>
                </a:cubicBezTo>
                <a:cubicBezTo>
                  <a:pt x="1605512" y="98094"/>
                  <a:pt x="1719812" y="48988"/>
                  <a:pt x="1778232" y="12581"/>
                </a:cubicBezTo>
                <a:cubicBezTo>
                  <a:pt x="1836652" y="-23826"/>
                  <a:pt x="1753679" y="29514"/>
                  <a:pt x="1732512" y="37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9B4C1D37-337E-4058-B21F-8B0FD38E257A}"/>
              </a:ext>
            </a:extLst>
          </p:cNvPr>
          <p:cNvSpPr/>
          <p:nvPr/>
        </p:nvSpPr>
        <p:spPr>
          <a:xfrm>
            <a:off x="1729339" y="10577784"/>
            <a:ext cx="2700214" cy="1913813"/>
          </a:xfrm>
          <a:custGeom>
            <a:avLst/>
            <a:gdLst>
              <a:gd name="connsiteX0" fmla="*/ 28341 w 2700214"/>
              <a:gd name="connsiteY0" fmla="*/ 3856 h 1913813"/>
              <a:gd name="connsiteX1" fmla="*/ 505861 w 2700214"/>
              <a:gd name="connsiteY1" fmla="*/ 445816 h 1913813"/>
              <a:gd name="connsiteX2" fmla="*/ 1262781 w 2700214"/>
              <a:gd name="connsiteY2" fmla="*/ 770936 h 1913813"/>
              <a:gd name="connsiteX3" fmla="*/ 1968901 w 2700214"/>
              <a:gd name="connsiteY3" fmla="*/ 994456 h 1913813"/>
              <a:gd name="connsiteX4" fmla="*/ 2339741 w 2700214"/>
              <a:gd name="connsiteY4" fmla="*/ 1405936 h 1913813"/>
              <a:gd name="connsiteX5" fmla="*/ 2680101 w 2700214"/>
              <a:gd name="connsiteY5" fmla="*/ 1893616 h 1913813"/>
              <a:gd name="connsiteX6" fmla="*/ 2608981 w 2700214"/>
              <a:gd name="connsiteY6" fmla="*/ 1751376 h 1913813"/>
              <a:gd name="connsiteX7" fmla="*/ 2182261 w 2700214"/>
              <a:gd name="connsiteY7" fmla="*/ 1121456 h 1913813"/>
              <a:gd name="connsiteX8" fmla="*/ 1344061 w 2700214"/>
              <a:gd name="connsiteY8" fmla="*/ 715056 h 1913813"/>
              <a:gd name="connsiteX9" fmla="*/ 28341 w 2700214"/>
              <a:gd name="connsiteY9" fmla="*/ 3856 h 191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0214" h="1913813">
                <a:moveTo>
                  <a:pt x="28341" y="3856"/>
                </a:moveTo>
                <a:cubicBezTo>
                  <a:pt x="-111359" y="-41017"/>
                  <a:pt x="300121" y="317969"/>
                  <a:pt x="505861" y="445816"/>
                </a:cubicBezTo>
                <a:cubicBezTo>
                  <a:pt x="711601" y="573663"/>
                  <a:pt x="1018941" y="679496"/>
                  <a:pt x="1262781" y="770936"/>
                </a:cubicBezTo>
                <a:cubicBezTo>
                  <a:pt x="1506621" y="862376"/>
                  <a:pt x="1789408" y="888623"/>
                  <a:pt x="1968901" y="994456"/>
                </a:cubicBezTo>
                <a:cubicBezTo>
                  <a:pt x="2148394" y="1100289"/>
                  <a:pt x="2221208" y="1256076"/>
                  <a:pt x="2339741" y="1405936"/>
                </a:cubicBezTo>
                <a:cubicBezTo>
                  <a:pt x="2458274" y="1555796"/>
                  <a:pt x="2635228" y="1836043"/>
                  <a:pt x="2680101" y="1893616"/>
                </a:cubicBezTo>
                <a:cubicBezTo>
                  <a:pt x="2724974" y="1951189"/>
                  <a:pt x="2691954" y="1880069"/>
                  <a:pt x="2608981" y="1751376"/>
                </a:cubicBezTo>
                <a:cubicBezTo>
                  <a:pt x="2526008" y="1622683"/>
                  <a:pt x="2393081" y="1294176"/>
                  <a:pt x="2182261" y="1121456"/>
                </a:cubicBezTo>
                <a:cubicBezTo>
                  <a:pt x="1971441" y="948736"/>
                  <a:pt x="1703894" y="896243"/>
                  <a:pt x="1344061" y="715056"/>
                </a:cubicBezTo>
                <a:cubicBezTo>
                  <a:pt x="984228" y="533869"/>
                  <a:pt x="168041" y="48729"/>
                  <a:pt x="28341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9F736629-4C49-4A67-840F-120231A0E09F}"/>
              </a:ext>
            </a:extLst>
          </p:cNvPr>
          <p:cNvSpPr/>
          <p:nvPr/>
        </p:nvSpPr>
        <p:spPr>
          <a:xfrm>
            <a:off x="1589911" y="10636732"/>
            <a:ext cx="2740044" cy="2378670"/>
          </a:xfrm>
          <a:custGeom>
            <a:avLst/>
            <a:gdLst>
              <a:gd name="connsiteX0" fmla="*/ 147449 w 2740044"/>
              <a:gd name="connsiteY0" fmla="*/ 66828 h 2378670"/>
              <a:gd name="connsiteX1" fmla="*/ 228729 w 2740044"/>
              <a:gd name="connsiteY1" fmla="*/ 148108 h 2378670"/>
              <a:gd name="connsiteX2" fmla="*/ 1412369 w 2740044"/>
              <a:gd name="connsiteY2" fmla="*/ 833908 h 2378670"/>
              <a:gd name="connsiteX3" fmla="*/ 2245489 w 2740044"/>
              <a:gd name="connsiteY3" fmla="*/ 1225068 h 2378670"/>
              <a:gd name="connsiteX4" fmla="*/ 2682369 w 2740044"/>
              <a:gd name="connsiteY4" fmla="*/ 1794028 h 2378670"/>
              <a:gd name="connsiteX5" fmla="*/ 2728089 w 2740044"/>
              <a:gd name="connsiteY5" fmla="*/ 2002308 h 2378670"/>
              <a:gd name="connsiteX6" fmla="*/ 2616329 w 2740044"/>
              <a:gd name="connsiteY6" fmla="*/ 2378228 h 2378670"/>
              <a:gd name="connsiteX7" fmla="*/ 2697609 w 2740044"/>
              <a:gd name="connsiteY7" fmla="*/ 2058188 h 2378670"/>
              <a:gd name="connsiteX8" fmla="*/ 2357249 w 2740044"/>
              <a:gd name="connsiteY8" fmla="*/ 1235228 h 2378670"/>
              <a:gd name="connsiteX9" fmla="*/ 1488569 w 2740044"/>
              <a:gd name="connsiteY9" fmla="*/ 849148 h 2378670"/>
              <a:gd name="connsiteX10" fmla="*/ 91569 w 2740044"/>
              <a:gd name="connsiteY10" fmla="*/ 61748 h 2378670"/>
              <a:gd name="connsiteX11" fmla="*/ 147449 w 2740044"/>
              <a:gd name="connsiteY11" fmla="*/ 66828 h 237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0044" h="2378670">
                <a:moveTo>
                  <a:pt x="147449" y="66828"/>
                </a:moveTo>
                <a:cubicBezTo>
                  <a:pt x="170309" y="81221"/>
                  <a:pt x="17909" y="20261"/>
                  <a:pt x="228729" y="148108"/>
                </a:cubicBezTo>
                <a:cubicBezTo>
                  <a:pt x="439549" y="275955"/>
                  <a:pt x="1076242" y="654415"/>
                  <a:pt x="1412369" y="833908"/>
                </a:cubicBezTo>
                <a:cubicBezTo>
                  <a:pt x="1748496" y="1013401"/>
                  <a:pt x="2033822" y="1065048"/>
                  <a:pt x="2245489" y="1225068"/>
                </a:cubicBezTo>
                <a:cubicBezTo>
                  <a:pt x="2457156" y="1385088"/>
                  <a:pt x="2601936" y="1664488"/>
                  <a:pt x="2682369" y="1794028"/>
                </a:cubicBezTo>
                <a:cubicBezTo>
                  <a:pt x="2762802" y="1923568"/>
                  <a:pt x="2739096" y="1904941"/>
                  <a:pt x="2728089" y="2002308"/>
                </a:cubicBezTo>
                <a:cubicBezTo>
                  <a:pt x="2717082" y="2099675"/>
                  <a:pt x="2621409" y="2368915"/>
                  <a:pt x="2616329" y="2378228"/>
                </a:cubicBezTo>
                <a:cubicBezTo>
                  <a:pt x="2611249" y="2387541"/>
                  <a:pt x="2740789" y="2248688"/>
                  <a:pt x="2697609" y="2058188"/>
                </a:cubicBezTo>
                <a:cubicBezTo>
                  <a:pt x="2654429" y="1867688"/>
                  <a:pt x="2558756" y="1436735"/>
                  <a:pt x="2357249" y="1235228"/>
                </a:cubicBezTo>
                <a:cubicBezTo>
                  <a:pt x="2155742" y="1033721"/>
                  <a:pt x="1866182" y="1044728"/>
                  <a:pt x="1488569" y="849148"/>
                </a:cubicBezTo>
                <a:cubicBezTo>
                  <a:pt x="1110956" y="653568"/>
                  <a:pt x="316782" y="196368"/>
                  <a:pt x="91569" y="61748"/>
                </a:cubicBezTo>
                <a:cubicBezTo>
                  <a:pt x="-133644" y="-72872"/>
                  <a:pt x="124589" y="52435"/>
                  <a:pt x="147449" y="66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B246FC3D-7910-4A34-941D-A8FB920C258B}"/>
              </a:ext>
            </a:extLst>
          </p:cNvPr>
          <p:cNvSpPr/>
          <p:nvPr/>
        </p:nvSpPr>
        <p:spPr>
          <a:xfrm>
            <a:off x="-239288" y="11138656"/>
            <a:ext cx="2662946" cy="1541307"/>
          </a:xfrm>
          <a:custGeom>
            <a:avLst/>
            <a:gdLst>
              <a:gd name="connsiteX0" fmla="*/ 46783 w 2662946"/>
              <a:gd name="connsiteY0" fmla="*/ 1489689 h 1541307"/>
              <a:gd name="connsiteX1" fmla="*/ 200787 w 2662946"/>
              <a:gd name="connsiteY1" fmla="*/ 1460813 h 1541307"/>
              <a:gd name="connsiteX2" fmla="*/ 1105562 w 2662946"/>
              <a:gd name="connsiteY2" fmla="*/ 931424 h 1541307"/>
              <a:gd name="connsiteX3" fmla="*/ 2635979 w 2662946"/>
              <a:gd name="connsiteY3" fmla="*/ 26649 h 1541307"/>
              <a:gd name="connsiteX4" fmla="*/ 1991086 w 2662946"/>
              <a:gd name="connsiteY4" fmla="*/ 305782 h 1541307"/>
              <a:gd name="connsiteX5" fmla="*/ 836054 w 2662946"/>
              <a:gd name="connsiteY5" fmla="*/ 979550 h 1541307"/>
              <a:gd name="connsiteX6" fmla="*/ 46783 w 2662946"/>
              <a:gd name="connsiteY6" fmla="*/ 1489689 h 154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2946" h="1541307">
                <a:moveTo>
                  <a:pt x="46783" y="1489689"/>
                </a:moveTo>
                <a:cubicBezTo>
                  <a:pt x="-59095" y="1569899"/>
                  <a:pt x="24324" y="1553857"/>
                  <a:pt x="200787" y="1460813"/>
                </a:cubicBezTo>
                <a:cubicBezTo>
                  <a:pt x="377250" y="1367769"/>
                  <a:pt x="1105562" y="931424"/>
                  <a:pt x="1105562" y="931424"/>
                </a:cubicBezTo>
                <a:cubicBezTo>
                  <a:pt x="1511427" y="692397"/>
                  <a:pt x="2488392" y="130923"/>
                  <a:pt x="2635979" y="26649"/>
                </a:cubicBezTo>
                <a:cubicBezTo>
                  <a:pt x="2783566" y="-77625"/>
                  <a:pt x="2291073" y="146965"/>
                  <a:pt x="1991086" y="305782"/>
                </a:cubicBezTo>
                <a:cubicBezTo>
                  <a:pt x="1691099" y="464599"/>
                  <a:pt x="1161709" y="785441"/>
                  <a:pt x="836054" y="979550"/>
                </a:cubicBezTo>
                <a:cubicBezTo>
                  <a:pt x="510399" y="1173659"/>
                  <a:pt x="152661" y="1409479"/>
                  <a:pt x="46783" y="1489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B82CBB8C-BA54-45FF-A2F1-209A629872F1}"/>
              </a:ext>
            </a:extLst>
          </p:cNvPr>
          <p:cNvSpPr/>
          <p:nvPr/>
        </p:nvSpPr>
        <p:spPr>
          <a:xfrm>
            <a:off x="7182838" y="9184848"/>
            <a:ext cx="2546768" cy="1208272"/>
          </a:xfrm>
          <a:custGeom>
            <a:avLst/>
            <a:gdLst>
              <a:gd name="connsiteX0" fmla="*/ 73095 w 2546768"/>
              <a:gd name="connsiteY0" fmla="*/ 43819 h 1208272"/>
              <a:gd name="connsiteX1" fmla="*/ 200095 w 2546768"/>
              <a:gd name="connsiteY1" fmla="*/ 170819 h 1208272"/>
              <a:gd name="connsiteX2" fmla="*/ 1139895 w 2546768"/>
              <a:gd name="connsiteY2" fmla="*/ 941285 h 1208272"/>
              <a:gd name="connsiteX3" fmla="*/ 2477629 w 2546768"/>
              <a:gd name="connsiteY3" fmla="*/ 1195285 h 1208272"/>
              <a:gd name="connsiteX4" fmla="*/ 2223629 w 2546768"/>
              <a:gd name="connsiteY4" fmla="*/ 1127552 h 1208272"/>
              <a:gd name="connsiteX5" fmla="*/ 1097562 w 2546768"/>
              <a:gd name="connsiteY5" fmla="*/ 755019 h 1208272"/>
              <a:gd name="connsiteX6" fmla="*/ 73095 w 2546768"/>
              <a:gd name="connsiteY6" fmla="*/ 43819 h 120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768" h="1208272">
                <a:moveTo>
                  <a:pt x="73095" y="43819"/>
                </a:moveTo>
                <a:cubicBezTo>
                  <a:pt x="-76483" y="-53548"/>
                  <a:pt x="22295" y="21241"/>
                  <a:pt x="200095" y="170819"/>
                </a:cubicBezTo>
                <a:cubicBezTo>
                  <a:pt x="377895" y="320397"/>
                  <a:pt x="760306" y="770541"/>
                  <a:pt x="1139895" y="941285"/>
                </a:cubicBezTo>
                <a:cubicBezTo>
                  <a:pt x="1519484" y="1112029"/>
                  <a:pt x="2297007" y="1164241"/>
                  <a:pt x="2477629" y="1195285"/>
                </a:cubicBezTo>
                <a:cubicBezTo>
                  <a:pt x="2658251" y="1226329"/>
                  <a:pt x="2453640" y="1200930"/>
                  <a:pt x="2223629" y="1127552"/>
                </a:cubicBezTo>
                <a:cubicBezTo>
                  <a:pt x="1993618" y="1054174"/>
                  <a:pt x="1458806" y="942697"/>
                  <a:pt x="1097562" y="755019"/>
                </a:cubicBezTo>
                <a:cubicBezTo>
                  <a:pt x="736318" y="567341"/>
                  <a:pt x="222673" y="141186"/>
                  <a:pt x="73095" y="43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53D8E2F0-A2E4-44F0-BDB9-99906B0BCD8C}"/>
              </a:ext>
            </a:extLst>
          </p:cNvPr>
          <p:cNvSpPr/>
          <p:nvPr/>
        </p:nvSpPr>
        <p:spPr>
          <a:xfrm>
            <a:off x="7836867" y="9925500"/>
            <a:ext cx="1146359" cy="2079098"/>
          </a:xfrm>
          <a:custGeom>
            <a:avLst/>
            <a:gdLst>
              <a:gd name="connsiteX0" fmla="*/ 384266 w 1146359"/>
              <a:gd name="connsiteY0" fmla="*/ 48233 h 2079098"/>
              <a:gd name="connsiteX1" fmla="*/ 426600 w 1146359"/>
              <a:gd name="connsiteY1" fmla="*/ 166767 h 2079098"/>
              <a:gd name="connsiteX2" fmla="*/ 1036200 w 1146359"/>
              <a:gd name="connsiteY2" fmla="*/ 1487567 h 2079098"/>
              <a:gd name="connsiteX3" fmla="*/ 1070066 w 1146359"/>
              <a:gd name="connsiteY3" fmla="*/ 1606100 h 2079098"/>
              <a:gd name="connsiteX4" fmla="*/ 240333 w 1146359"/>
              <a:gd name="connsiteY4" fmla="*/ 1843167 h 2079098"/>
              <a:gd name="connsiteX5" fmla="*/ 37133 w 1146359"/>
              <a:gd name="connsiteY5" fmla="*/ 2063300 h 2079098"/>
              <a:gd name="connsiteX6" fmla="*/ 875333 w 1146359"/>
              <a:gd name="connsiteY6" fmla="*/ 1385967 h 2079098"/>
              <a:gd name="connsiteX7" fmla="*/ 333466 w 1146359"/>
              <a:gd name="connsiteY7" fmla="*/ 437700 h 2079098"/>
              <a:gd name="connsiteX8" fmla="*/ 384266 w 1146359"/>
              <a:gd name="connsiteY8" fmla="*/ 48233 h 207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6359" h="2079098">
                <a:moveTo>
                  <a:pt x="384266" y="48233"/>
                </a:moveTo>
                <a:cubicBezTo>
                  <a:pt x="399788" y="3078"/>
                  <a:pt x="317944" y="-73122"/>
                  <a:pt x="426600" y="166767"/>
                </a:cubicBezTo>
                <a:cubicBezTo>
                  <a:pt x="535256" y="406656"/>
                  <a:pt x="1036200" y="1487567"/>
                  <a:pt x="1036200" y="1487567"/>
                </a:cubicBezTo>
                <a:cubicBezTo>
                  <a:pt x="1143444" y="1727456"/>
                  <a:pt x="1202711" y="1546833"/>
                  <a:pt x="1070066" y="1606100"/>
                </a:cubicBezTo>
                <a:cubicBezTo>
                  <a:pt x="937421" y="1665367"/>
                  <a:pt x="412488" y="1766967"/>
                  <a:pt x="240333" y="1843167"/>
                </a:cubicBezTo>
                <a:cubicBezTo>
                  <a:pt x="68178" y="1919367"/>
                  <a:pt x="-68700" y="2139500"/>
                  <a:pt x="37133" y="2063300"/>
                </a:cubicBezTo>
                <a:cubicBezTo>
                  <a:pt x="142966" y="1987100"/>
                  <a:pt x="825944" y="1656900"/>
                  <a:pt x="875333" y="1385967"/>
                </a:cubicBezTo>
                <a:cubicBezTo>
                  <a:pt x="924722" y="1115034"/>
                  <a:pt x="411077" y="657833"/>
                  <a:pt x="333466" y="437700"/>
                </a:cubicBezTo>
                <a:cubicBezTo>
                  <a:pt x="255855" y="217567"/>
                  <a:pt x="368744" y="93388"/>
                  <a:pt x="384266" y="48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A1DE92CE-AD96-41EA-8C9E-C855B018A45E}"/>
              </a:ext>
            </a:extLst>
          </p:cNvPr>
          <p:cNvSpPr/>
          <p:nvPr/>
        </p:nvSpPr>
        <p:spPr>
          <a:xfrm>
            <a:off x="8620317" y="10883567"/>
            <a:ext cx="990319" cy="1555139"/>
          </a:xfrm>
          <a:custGeom>
            <a:avLst/>
            <a:gdLst>
              <a:gd name="connsiteX0" fmla="*/ 2983 w 990319"/>
              <a:gd name="connsiteY0" fmla="*/ 333 h 1555139"/>
              <a:gd name="connsiteX1" fmla="*/ 942783 w 990319"/>
              <a:gd name="connsiteY1" fmla="*/ 775033 h 1555139"/>
              <a:gd name="connsiteX2" fmla="*/ 803083 w 990319"/>
              <a:gd name="connsiteY2" fmla="*/ 787733 h 1555139"/>
              <a:gd name="connsiteX3" fmla="*/ 383983 w 990319"/>
              <a:gd name="connsiteY3" fmla="*/ 1537033 h 1555139"/>
              <a:gd name="connsiteX4" fmla="*/ 460183 w 990319"/>
              <a:gd name="connsiteY4" fmla="*/ 1270333 h 1555139"/>
              <a:gd name="connsiteX5" fmla="*/ 637983 w 990319"/>
              <a:gd name="connsiteY5" fmla="*/ 686133 h 1555139"/>
              <a:gd name="connsiteX6" fmla="*/ 2983 w 990319"/>
              <a:gd name="connsiteY6" fmla="*/ 333 h 155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319" h="1555139">
                <a:moveTo>
                  <a:pt x="2983" y="333"/>
                </a:moveTo>
                <a:cubicBezTo>
                  <a:pt x="53783" y="15150"/>
                  <a:pt x="809433" y="643800"/>
                  <a:pt x="942783" y="775033"/>
                </a:cubicBezTo>
                <a:cubicBezTo>
                  <a:pt x="1076133" y="906266"/>
                  <a:pt x="896216" y="660733"/>
                  <a:pt x="803083" y="787733"/>
                </a:cubicBezTo>
                <a:cubicBezTo>
                  <a:pt x="709950" y="914733"/>
                  <a:pt x="441133" y="1456600"/>
                  <a:pt x="383983" y="1537033"/>
                </a:cubicBezTo>
                <a:cubicBezTo>
                  <a:pt x="326833" y="1617466"/>
                  <a:pt x="417850" y="1412150"/>
                  <a:pt x="460183" y="1270333"/>
                </a:cubicBezTo>
                <a:cubicBezTo>
                  <a:pt x="502516" y="1128516"/>
                  <a:pt x="709950" y="904150"/>
                  <a:pt x="637983" y="686133"/>
                </a:cubicBezTo>
                <a:cubicBezTo>
                  <a:pt x="566016" y="468116"/>
                  <a:pt x="-47817" y="-14484"/>
                  <a:pt x="2983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F4E36298-54BF-41C4-812A-4D7C3F7A3E4D}"/>
              </a:ext>
            </a:extLst>
          </p:cNvPr>
          <p:cNvSpPr/>
          <p:nvPr/>
        </p:nvSpPr>
        <p:spPr>
          <a:xfrm>
            <a:off x="6495122" y="9204399"/>
            <a:ext cx="857463" cy="3341588"/>
          </a:xfrm>
          <a:custGeom>
            <a:avLst/>
            <a:gdLst>
              <a:gd name="connsiteX0" fmla="*/ 832778 w 857463"/>
              <a:gd name="connsiteY0" fmla="*/ 79301 h 3341588"/>
              <a:gd name="connsiteX1" fmla="*/ 845478 w 857463"/>
              <a:gd name="connsiteY1" fmla="*/ 168201 h 3341588"/>
              <a:gd name="connsiteX2" fmla="*/ 743878 w 857463"/>
              <a:gd name="connsiteY2" fmla="*/ 1374701 h 3341588"/>
              <a:gd name="connsiteX3" fmla="*/ 32678 w 857463"/>
              <a:gd name="connsiteY3" fmla="*/ 3228901 h 3341588"/>
              <a:gd name="connsiteX4" fmla="*/ 172378 w 857463"/>
              <a:gd name="connsiteY4" fmla="*/ 2886001 h 3341588"/>
              <a:gd name="connsiteX5" fmla="*/ 642278 w 857463"/>
              <a:gd name="connsiteY5" fmla="*/ 828601 h 3341588"/>
              <a:gd name="connsiteX6" fmla="*/ 832778 w 857463"/>
              <a:gd name="connsiteY6" fmla="*/ 79301 h 33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63" h="3341588">
                <a:moveTo>
                  <a:pt x="832778" y="79301"/>
                </a:moveTo>
                <a:cubicBezTo>
                  <a:pt x="866645" y="-30766"/>
                  <a:pt x="860295" y="-47699"/>
                  <a:pt x="845478" y="168201"/>
                </a:cubicBezTo>
                <a:cubicBezTo>
                  <a:pt x="830661" y="384101"/>
                  <a:pt x="879345" y="864584"/>
                  <a:pt x="743878" y="1374701"/>
                </a:cubicBezTo>
                <a:cubicBezTo>
                  <a:pt x="608411" y="1884818"/>
                  <a:pt x="127928" y="2977018"/>
                  <a:pt x="32678" y="3228901"/>
                </a:cubicBezTo>
                <a:cubicBezTo>
                  <a:pt x="-62572" y="3480784"/>
                  <a:pt x="70778" y="3286051"/>
                  <a:pt x="172378" y="2886001"/>
                </a:cubicBezTo>
                <a:cubicBezTo>
                  <a:pt x="273978" y="2485951"/>
                  <a:pt x="534328" y="1302734"/>
                  <a:pt x="642278" y="828601"/>
                </a:cubicBezTo>
                <a:cubicBezTo>
                  <a:pt x="750228" y="354468"/>
                  <a:pt x="798911" y="189368"/>
                  <a:pt x="832778" y="79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F32E3BAC-1D68-4B76-A11A-6DBD0F4CB35A}"/>
              </a:ext>
            </a:extLst>
          </p:cNvPr>
          <p:cNvSpPr/>
          <p:nvPr/>
        </p:nvSpPr>
        <p:spPr>
          <a:xfrm>
            <a:off x="4355248" y="9074327"/>
            <a:ext cx="2952540" cy="2376711"/>
          </a:xfrm>
          <a:custGeom>
            <a:avLst/>
            <a:gdLst>
              <a:gd name="connsiteX0" fmla="*/ 38952 w 2952540"/>
              <a:gd name="connsiteY0" fmla="*/ 2330273 h 2376711"/>
              <a:gd name="connsiteX1" fmla="*/ 813652 w 2952540"/>
              <a:gd name="connsiteY1" fmla="*/ 2139773 h 2376711"/>
              <a:gd name="connsiteX2" fmla="*/ 1715352 w 2952540"/>
              <a:gd name="connsiteY2" fmla="*/ 1403173 h 2376711"/>
              <a:gd name="connsiteX3" fmla="*/ 2896452 w 2952540"/>
              <a:gd name="connsiteY3" fmla="*/ 82373 h 2376711"/>
              <a:gd name="connsiteX4" fmla="*/ 2693252 w 2952540"/>
              <a:gd name="connsiteY4" fmla="*/ 272873 h 2376711"/>
              <a:gd name="connsiteX5" fmla="*/ 2083652 w 2952540"/>
              <a:gd name="connsiteY5" fmla="*/ 1365073 h 2376711"/>
              <a:gd name="connsiteX6" fmla="*/ 38952 w 2952540"/>
              <a:gd name="connsiteY6" fmla="*/ 2330273 h 237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2540" h="2376711">
                <a:moveTo>
                  <a:pt x="38952" y="2330273"/>
                </a:moveTo>
                <a:cubicBezTo>
                  <a:pt x="-172715" y="2459390"/>
                  <a:pt x="534252" y="2294290"/>
                  <a:pt x="813652" y="2139773"/>
                </a:cubicBezTo>
                <a:cubicBezTo>
                  <a:pt x="1093052" y="1985256"/>
                  <a:pt x="1368219" y="1746073"/>
                  <a:pt x="1715352" y="1403173"/>
                </a:cubicBezTo>
                <a:cubicBezTo>
                  <a:pt x="2062485" y="1060273"/>
                  <a:pt x="2733469" y="270756"/>
                  <a:pt x="2896452" y="82373"/>
                </a:cubicBezTo>
                <a:cubicBezTo>
                  <a:pt x="3059435" y="-106010"/>
                  <a:pt x="2828719" y="59090"/>
                  <a:pt x="2693252" y="272873"/>
                </a:cubicBezTo>
                <a:cubicBezTo>
                  <a:pt x="2557785" y="486656"/>
                  <a:pt x="2526035" y="1022173"/>
                  <a:pt x="2083652" y="1365073"/>
                </a:cubicBezTo>
                <a:cubicBezTo>
                  <a:pt x="1641269" y="1707973"/>
                  <a:pt x="250619" y="2201156"/>
                  <a:pt x="38952" y="2330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79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0歳すぎて無理かと思ったら、 それなりにできちゃった（笑） - カルチャー&amp;amp;ライフスタイル特集 | SPUR">
            <a:extLst>
              <a:ext uri="{FF2B5EF4-FFF2-40B4-BE49-F238E27FC236}">
                <a16:creationId xmlns:a16="http://schemas.microsoft.com/office/drawing/2014/main" id="{7002B14F-281A-48CA-9408-F897730975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2" t="15229" r="3726" b="58235"/>
          <a:stretch/>
        </p:blipFill>
        <p:spPr bwMode="auto">
          <a:xfrm>
            <a:off x="0" y="1327738"/>
            <a:ext cx="9601200" cy="902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5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</cp:revision>
  <dcterms:created xsi:type="dcterms:W3CDTF">2021-08-09T13:08:00Z</dcterms:created>
  <dcterms:modified xsi:type="dcterms:W3CDTF">2021-08-09T14:08:35Z</dcterms:modified>
</cp:coreProperties>
</file>